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vk.com/id144179247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«Не утихает память о войне…»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4523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2033752"/>
            <a:ext cx="9612971" cy="3325900"/>
          </a:xfrm>
        </p:spPr>
        <p:txBody>
          <a:bodyPr>
            <a:normAutofit/>
          </a:bodyPr>
          <a:lstStyle/>
          <a:p>
            <a:pPr algn="l"/>
            <a:r>
              <a:rPr lang="ru-RU" sz="3500" dirty="0"/>
              <a:t>Работа по восстановлению и поиску фамилий учителей погибших в годы ВОВ продолжается.</a:t>
            </a:r>
          </a:p>
          <a:p>
            <a:pPr algn="l"/>
            <a:endParaRPr lang="ru-RU" sz="3500" dirty="0"/>
          </a:p>
          <a:p>
            <a:pPr algn="l"/>
            <a:endParaRPr lang="ru-RU" sz="3500" dirty="0"/>
          </a:p>
        </p:txBody>
      </p:sp>
    </p:spTree>
    <p:extLst>
      <p:ext uri="{BB962C8B-B14F-4D97-AF65-F5344CB8AC3E}">
        <p14:creationId xmlns:p14="http://schemas.microsoft.com/office/powerpoint/2010/main" val="2128441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1387366"/>
            <a:ext cx="9612971" cy="3972286"/>
          </a:xfrm>
        </p:spPr>
        <p:txBody>
          <a:bodyPr/>
          <a:lstStyle/>
          <a:p>
            <a:pPr algn="l"/>
            <a:r>
              <a:rPr lang="ru-RU" dirty="0" smtClean="0"/>
              <a:t>Соавтор проекта Прокопович Елена Михайловна</a:t>
            </a:r>
          </a:p>
          <a:p>
            <a:pPr algn="l"/>
            <a:r>
              <a:rPr lang="ru-RU" dirty="0"/>
              <a:t>з</a:t>
            </a:r>
            <a:r>
              <a:rPr lang="ru-RU" dirty="0" smtClean="0"/>
              <a:t>аведующая музеем истории школы; комнаты боевой славы; комнаты русского быта.</a:t>
            </a:r>
          </a:p>
          <a:p>
            <a:pPr algn="l"/>
            <a:r>
              <a:rPr lang="ru-RU" dirty="0"/>
              <a:t> </a:t>
            </a:r>
            <a:r>
              <a:rPr lang="ru-RU" dirty="0" smtClean="0"/>
              <a:t>Елена Михайловна занимается </a:t>
            </a:r>
            <a:r>
              <a:rPr lang="ru-RU" dirty="0"/>
              <a:t>поиском </a:t>
            </a:r>
            <a:r>
              <a:rPr lang="ru-RU" dirty="0" smtClean="0"/>
              <a:t> </a:t>
            </a:r>
            <a:r>
              <a:rPr lang="ru-RU" dirty="0"/>
              <a:t>и </a:t>
            </a:r>
            <a:r>
              <a:rPr lang="ru-RU" dirty="0" smtClean="0"/>
              <a:t>восстановлением </a:t>
            </a:r>
            <a:r>
              <a:rPr lang="ru-RU" dirty="0"/>
              <a:t>фамилий учителей погибших в годы ВОВ. 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027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614855"/>
            <a:ext cx="9612971" cy="4744797"/>
          </a:xfrm>
        </p:spPr>
        <p:txBody>
          <a:bodyPr>
            <a:normAutofit/>
          </a:bodyPr>
          <a:lstStyle/>
          <a:p>
            <a:pPr algn="l"/>
            <a:r>
              <a:rPr lang="ru-RU" sz="3500" dirty="0" smtClean="0"/>
              <a:t>Организатор проекта:</a:t>
            </a:r>
          </a:p>
          <a:p>
            <a:pPr algn="l"/>
            <a:r>
              <a:rPr lang="ru-RU" sz="3500" dirty="0" smtClean="0"/>
              <a:t>Рылова Надежда </a:t>
            </a:r>
            <a:r>
              <a:rPr lang="ru-RU" sz="3500" dirty="0"/>
              <a:t>О</a:t>
            </a:r>
            <a:r>
              <a:rPr lang="ru-RU" sz="3500" dirty="0" smtClean="0"/>
              <a:t>леговна</a:t>
            </a:r>
          </a:p>
          <a:p>
            <a:pPr algn="l"/>
            <a:r>
              <a:rPr lang="ru-RU" sz="3500" dirty="0" smtClean="0"/>
              <a:t>Тел.89229420059</a:t>
            </a:r>
          </a:p>
          <a:p>
            <a:pPr algn="l"/>
            <a:endParaRPr lang="ru-RU" sz="3500" dirty="0" smtClean="0"/>
          </a:p>
          <a:p>
            <a:pPr algn="l"/>
            <a:r>
              <a:rPr lang="ru-RU" sz="3500" dirty="0" smtClean="0"/>
              <a:t>Контакты проекта:</a:t>
            </a:r>
          </a:p>
          <a:p>
            <a:pPr algn="l"/>
            <a:r>
              <a:rPr lang="en-US" sz="3500" dirty="0">
                <a:hlinkClick r:id="rId2"/>
              </a:rPr>
              <a:t>https://</a:t>
            </a:r>
            <a:r>
              <a:rPr lang="en-US" sz="3500" dirty="0" smtClean="0">
                <a:hlinkClick r:id="rId2"/>
              </a:rPr>
              <a:t>vk.com/id144179247</a:t>
            </a:r>
            <a:endParaRPr lang="ru-RU" sz="3500" dirty="0" smtClean="0"/>
          </a:p>
          <a:p>
            <a:pPr algn="l"/>
            <a:r>
              <a:rPr lang="en-US" sz="3500" dirty="0"/>
              <a:t>dobro.ru</a:t>
            </a:r>
            <a:endParaRPr lang="ru-RU" sz="3500" dirty="0"/>
          </a:p>
        </p:txBody>
      </p:sp>
    </p:spTree>
    <p:extLst>
      <p:ext uri="{BB962C8B-B14F-4D97-AF65-F5344CB8AC3E}">
        <p14:creationId xmlns:p14="http://schemas.microsoft.com/office/powerpoint/2010/main" val="4168669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662152"/>
            <a:ext cx="9612971" cy="4697499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sz="3500" dirty="0"/>
              <a:t>В п. </a:t>
            </a:r>
            <a:r>
              <a:rPr lang="ru-RU" sz="3500" dirty="0" err="1"/>
              <a:t>Фаленки</a:t>
            </a:r>
            <a:r>
              <a:rPr lang="ru-RU" sz="3500" dirty="0"/>
              <a:t> находится 4 памятника, посвященные участникам Великой Отечественной Войны. За всеми памятниками ведется постоянный уход. Но мое внимание привлёк памятник, который был открыт 5 мая 1972 года. Открытие памятника началось со слов директора школы </a:t>
            </a:r>
            <a:r>
              <a:rPr lang="ru-RU" sz="3500" dirty="0" err="1"/>
              <a:t>Булатовым</a:t>
            </a:r>
            <a:r>
              <a:rPr lang="ru-RU" sz="3500" dirty="0"/>
              <a:t> Сергеем Михайловичем (участник войны</a:t>
            </a:r>
            <a:r>
              <a:rPr lang="ru-RU" sz="3500" dirty="0" smtClean="0"/>
              <a:t>)</a:t>
            </a:r>
          </a:p>
          <a:p>
            <a:pPr algn="l"/>
            <a:r>
              <a:rPr lang="ru-RU" sz="3500" dirty="0"/>
              <a:t>Митинг, посвященный открытию учителям и учащимся нашей школы</a:t>
            </a:r>
            <a:r>
              <a:rPr lang="ru-RU" sz="3500" dirty="0" smtClean="0"/>
              <a:t>, отдавшим </a:t>
            </a:r>
            <a:r>
              <a:rPr lang="ru-RU" sz="3500" dirty="0"/>
              <a:t>жизнь в борьбе за нашу священную Родину, разрешите считать открытым."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630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1324303"/>
            <a:ext cx="9612971" cy="4382814"/>
          </a:xfrm>
        </p:spPr>
        <p:txBody>
          <a:bodyPr>
            <a:normAutofit/>
          </a:bodyPr>
          <a:lstStyle/>
          <a:p>
            <a:pPr algn="l"/>
            <a:r>
              <a:rPr lang="ru-RU" sz="3500" dirty="0"/>
              <a:t>Памятник был создан и установлен на средства собранные учащимися от сдачи </a:t>
            </a:r>
            <a:r>
              <a:rPr lang="ru-RU" sz="3500" dirty="0" err="1"/>
              <a:t>металолома</a:t>
            </a:r>
            <a:r>
              <a:rPr lang="ru-RU" sz="3500" dirty="0"/>
              <a:t>. За памятником ухаживают учителя и ученики школы КОГОБУ СШ с УИОП </a:t>
            </a:r>
            <a:r>
              <a:rPr lang="ru-RU" sz="3500" dirty="0" err="1"/>
              <a:t>пгт</a:t>
            </a:r>
            <a:r>
              <a:rPr lang="ru-RU" sz="3500" dirty="0"/>
              <a:t> </a:t>
            </a:r>
            <a:r>
              <a:rPr lang="ru-RU" sz="3500" dirty="0" err="1"/>
              <a:t>Фаленки</a:t>
            </a:r>
            <a:r>
              <a:rPr lang="ru-RU" sz="3500" dirty="0"/>
              <a:t>, юнармейцы, волонтёры, члены поискового отряда "Высота".</a:t>
            </a:r>
          </a:p>
        </p:txBody>
      </p:sp>
    </p:spTree>
    <p:extLst>
      <p:ext uri="{BB962C8B-B14F-4D97-AF65-F5344CB8AC3E}">
        <p14:creationId xmlns:p14="http://schemas.microsoft.com/office/powerpoint/2010/main" val="4029008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788276"/>
            <a:ext cx="9612971" cy="4571376"/>
          </a:xfrm>
        </p:spPr>
        <p:txBody>
          <a:bodyPr>
            <a:normAutofit fontScale="92500"/>
          </a:bodyPr>
          <a:lstStyle/>
          <a:p>
            <a:pPr algn="l"/>
            <a:r>
              <a:rPr lang="ru-RU" sz="3500" dirty="0"/>
              <a:t>Почему </a:t>
            </a:r>
            <a:r>
              <a:rPr lang="ru-RU" sz="3500" dirty="0" smtClean="0"/>
              <a:t>обратила </a:t>
            </a:r>
            <a:r>
              <a:rPr lang="ru-RU" sz="3500" dirty="0"/>
              <a:t>внимание на данный памятник</a:t>
            </a:r>
            <a:r>
              <a:rPr lang="ru-RU" sz="3500" dirty="0" smtClean="0"/>
              <a:t>?</a:t>
            </a:r>
          </a:p>
          <a:p>
            <a:pPr algn="l"/>
            <a:r>
              <a:rPr lang="ru-RU" sz="3500" dirty="0" smtClean="0"/>
              <a:t> </a:t>
            </a:r>
            <a:r>
              <a:rPr lang="ru-RU" sz="3500" dirty="0"/>
              <a:t>Потому что на нем нет памятной доски с фамилиями учителей и учеников погибших в годы ВОВ. </a:t>
            </a:r>
            <a:endParaRPr lang="ru-RU" sz="3500" dirty="0" smtClean="0"/>
          </a:p>
          <a:p>
            <a:pPr algn="l"/>
            <a:r>
              <a:rPr lang="ru-RU" sz="3500" dirty="0" smtClean="0"/>
              <a:t>Территория </a:t>
            </a:r>
            <a:r>
              <a:rPr lang="ru-RU" sz="3500" dirty="0"/>
              <a:t>вокруг памятника поддерживается школой, но требует благоустройства (облагораживания) участка на территории памятника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8019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45876" y="236484"/>
            <a:ext cx="7746124" cy="1702676"/>
          </a:xfrm>
        </p:spPr>
        <p:txBody>
          <a:bodyPr>
            <a:noAutofit/>
          </a:bodyPr>
          <a:lstStyle/>
          <a:p>
            <a:r>
              <a:rPr lang="ru-RU" sz="2500" dirty="0" smtClean="0"/>
              <a:t>Обелиск</a:t>
            </a: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/>
              <a:t>"Воинам - учителям и учащимся </a:t>
            </a:r>
            <a:br>
              <a:rPr lang="ru-RU" sz="2500" dirty="0"/>
            </a:br>
            <a:r>
              <a:rPr lang="ru-RU" sz="2500" dirty="0" err="1"/>
              <a:t>Фаленской</a:t>
            </a:r>
            <a:r>
              <a:rPr lang="ru-RU" sz="2500" dirty="0"/>
              <a:t> школы</a:t>
            </a:r>
            <a:r>
              <a:rPr lang="ru-RU" sz="2500" dirty="0" smtClean="0"/>
              <a:t>,</a:t>
            </a: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/>
              <a:t>погибшим за Родину".</a:t>
            </a:r>
            <a:br>
              <a:rPr lang="ru-RU" sz="2500" dirty="0"/>
            </a:br>
            <a:r>
              <a:rPr lang="ru-RU" sz="2500" dirty="0"/>
              <a:t/>
            </a:r>
            <a:br>
              <a:rPr lang="ru-RU" sz="2500" dirty="0"/>
            </a:br>
            <a:endParaRPr lang="ru-RU" sz="25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039" y="1695012"/>
            <a:ext cx="3129291" cy="4172388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9010" y="1529255"/>
            <a:ext cx="3419147" cy="4558862"/>
          </a:xfrm>
        </p:spPr>
      </p:pic>
    </p:spTree>
    <p:extLst>
      <p:ext uri="{BB962C8B-B14F-4D97-AF65-F5344CB8AC3E}">
        <p14:creationId xmlns:p14="http://schemas.microsoft.com/office/powerpoint/2010/main" val="3586082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4124" cy="30482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4124" cy="304826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536028"/>
            <a:ext cx="9612971" cy="4823624"/>
          </a:xfrm>
        </p:spPr>
        <p:txBody>
          <a:bodyPr/>
          <a:lstStyle/>
          <a:p>
            <a:pPr algn="l"/>
            <a:r>
              <a:rPr lang="ru-RU" dirty="0"/>
              <a:t>Основными целями и задачами являются: </a:t>
            </a:r>
          </a:p>
          <a:p>
            <a:pPr algn="l"/>
            <a:r>
              <a:rPr lang="ru-RU" dirty="0"/>
              <a:t>- восстановление исторической памяти об учителях и учениках погибших в годы ВОВ;</a:t>
            </a:r>
          </a:p>
          <a:p>
            <a:pPr algn="l"/>
            <a:r>
              <a:rPr lang="ru-RU" dirty="0"/>
              <a:t>- установление памятной доски с названием памятника и фамилиями погибших учителей (в дальнейшем и учеников);</a:t>
            </a:r>
          </a:p>
          <a:p>
            <a:pPr algn="l"/>
            <a:r>
              <a:rPr lang="ru-RU" dirty="0"/>
              <a:t>-ремонт и благоустройство территории вокруг памятника (ограждение, дорожка к памятнику и вокруг цветника);</a:t>
            </a:r>
          </a:p>
          <a:p>
            <a:pPr algn="l"/>
            <a:r>
              <a:rPr lang="ru-RU" dirty="0"/>
              <a:t>- расширение знаний об истории и выдающихся людях "малой" Родины;</a:t>
            </a:r>
          </a:p>
          <a:p>
            <a:pPr algn="l"/>
            <a:r>
              <a:rPr lang="ru-RU" dirty="0"/>
              <a:t>- сохранение и приумножение патриотических традиций.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3102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373" y="1245476"/>
            <a:ext cx="9999624" cy="4114176"/>
          </a:xfrm>
        </p:spPr>
        <p:txBody>
          <a:bodyPr>
            <a:normAutofit/>
          </a:bodyPr>
          <a:lstStyle/>
          <a:p>
            <a:pPr algn="l"/>
            <a:r>
              <a:rPr lang="ru-RU" sz="4000" dirty="0"/>
              <a:t>На сегодняшний день проведена работа по поиску и восстановлению фамилий учителей погибших в годы ВОВ. </a:t>
            </a:r>
          </a:p>
          <a:p>
            <a:pPr algn="l"/>
            <a:r>
              <a:rPr lang="ru-RU" sz="4000" dirty="0"/>
              <a:t>По итогам проделанной работы были восстановлены фамилии семи учителей:</a:t>
            </a:r>
          </a:p>
          <a:p>
            <a:pPr algn="l"/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504484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346841"/>
            <a:ext cx="9612971" cy="5012811"/>
          </a:xfrm>
        </p:spPr>
        <p:txBody>
          <a:bodyPr>
            <a:noAutofit/>
          </a:bodyPr>
          <a:lstStyle/>
          <a:p>
            <a:pPr algn="l"/>
            <a:r>
              <a:rPr lang="ru-RU" sz="3500" dirty="0"/>
              <a:t>-</a:t>
            </a:r>
            <a:r>
              <a:rPr lang="ru-RU" sz="3500" dirty="0" err="1"/>
              <a:t>Агофонников</a:t>
            </a:r>
            <a:r>
              <a:rPr lang="ru-RU" sz="3500" dirty="0"/>
              <a:t> Леонид Александрович- учитель немецкого языка, 1918г.р., место рождения г. Зуевка, погиб в 1944г.;</a:t>
            </a:r>
          </a:p>
          <a:p>
            <a:pPr algn="l"/>
            <a:r>
              <a:rPr lang="ru-RU" sz="3500" dirty="0"/>
              <a:t>- </a:t>
            </a:r>
            <a:r>
              <a:rPr lang="ru-RU" sz="3500" dirty="0" err="1"/>
              <a:t>Дувакин</a:t>
            </a:r>
            <a:r>
              <a:rPr lang="ru-RU" sz="3500" dirty="0"/>
              <a:t> Павел Михайлович-учитель физкультуры, 1914 г.р., место рождения п. </a:t>
            </a:r>
            <a:r>
              <a:rPr lang="ru-RU" sz="3500" dirty="0" err="1"/>
              <a:t>Фаленки</a:t>
            </a:r>
            <a:r>
              <a:rPr lang="ru-RU" sz="3500" dirty="0"/>
              <a:t>, погиб в 1942 г;</a:t>
            </a:r>
          </a:p>
          <a:p>
            <a:pPr algn="l"/>
            <a:r>
              <a:rPr lang="ru-RU" sz="3500" dirty="0"/>
              <a:t>-Комаров Сергей Иванович-учитель математики, 1907 г.р., место рождения </a:t>
            </a:r>
            <a:r>
              <a:rPr lang="ru-RU" sz="3500" dirty="0" err="1"/>
              <a:t>с.Суна</a:t>
            </a:r>
            <a:r>
              <a:rPr lang="ru-RU" sz="3500" dirty="0"/>
              <a:t>, Кировской области, погиб в 1942 г.;</a:t>
            </a:r>
          </a:p>
          <a:p>
            <a:pPr algn="l"/>
            <a:endParaRPr lang="ru-RU" sz="3500" dirty="0"/>
          </a:p>
        </p:txBody>
      </p:sp>
    </p:spTree>
    <p:extLst>
      <p:ext uri="{BB962C8B-B14F-4D97-AF65-F5344CB8AC3E}">
        <p14:creationId xmlns:p14="http://schemas.microsoft.com/office/powerpoint/2010/main" val="4101685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662152"/>
            <a:ext cx="9612971" cy="5344510"/>
          </a:xfrm>
        </p:spPr>
        <p:txBody>
          <a:bodyPr>
            <a:noAutofit/>
          </a:bodyPr>
          <a:lstStyle/>
          <a:p>
            <a:pPr algn="l"/>
            <a:r>
              <a:rPr lang="ru-RU" sz="3000" dirty="0"/>
              <a:t>-Лукин Аркадий Иванович-учитель истории, директор школы, родился 26 января 1916 г., место рождения </a:t>
            </a:r>
            <a:r>
              <a:rPr lang="ru-RU" sz="3000" dirty="0" err="1"/>
              <a:t>д.Лукинцы</a:t>
            </a:r>
            <a:r>
              <a:rPr lang="ru-RU" sz="3000" dirty="0"/>
              <a:t>, Слободского района, погиб в 1942 г.;</a:t>
            </a:r>
          </a:p>
          <a:p>
            <a:pPr algn="l"/>
            <a:r>
              <a:rPr lang="ru-RU" sz="3000" dirty="0"/>
              <a:t>- </a:t>
            </a:r>
            <a:r>
              <a:rPr lang="ru-RU" sz="3000" dirty="0" err="1"/>
              <a:t>Кайгородцев</a:t>
            </a:r>
            <a:r>
              <a:rPr lang="ru-RU" sz="3000" dirty="0"/>
              <a:t> Василий Михайлович-учитель русского языка и литературы, сведений о годе рождения нет, погиб в 1942 г., похоронен в </a:t>
            </a:r>
            <a:r>
              <a:rPr lang="ru-RU" sz="3000" dirty="0" err="1"/>
              <a:t>д.Мелехово</a:t>
            </a:r>
            <a:r>
              <a:rPr lang="ru-RU" sz="3000" dirty="0"/>
              <a:t> </a:t>
            </a:r>
            <a:r>
              <a:rPr lang="ru-RU" sz="3000" dirty="0" err="1"/>
              <a:t>Киришского</a:t>
            </a:r>
            <a:r>
              <a:rPr lang="ru-RU" sz="3000" dirty="0"/>
              <a:t> района, Ленинградской области.;</a:t>
            </a:r>
          </a:p>
          <a:p>
            <a:pPr algn="l"/>
            <a:r>
              <a:rPr lang="ru-RU" sz="3000" dirty="0"/>
              <a:t>-Блинов Анатолий Семенович-учитель музыки, родился в 1922 г. , проживал в </a:t>
            </a:r>
            <a:r>
              <a:rPr lang="ru-RU" sz="3000" dirty="0" err="1"/>
              <a:t>п.Фаленки</a:t>
            </a:r>
            <a:r>
              <a:rPr lang="ru-RU" sz="3000" dirty="0"/>
              <a:t>, пропал без вести в январе 1943г.</a:t>
            </a:r>
          </a:p>
          <a:p>
            <a:pPr algn="l"/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99073938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57</TotalTime>
  <Words>457</Words>
  <Application>Microsoft Office PowerPoint</Application>
  <PresentationFormat>Широкоэкранный</PresentationFormat>
  <Paragraphs>33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Franklin Gothic Book</vt:lpstr>
      <vt:lpstr>Crop</vt:lpstr>
      <vt:lpstr>«Не утихает память о войне…»</vt:lpstr>
      <vt:lpstr>Презентация PowerPoint</vt:lpstr>
      <vt:lpstr>Презентация PowerPoint</vt:lpstr>
      <vt:lpstr>Презентация PowerPoint</vt:lpstr>
      <vt:lpstr>Обелиск "Воинам - учителям и учащимся  Фаленской школы, погибшим за Родину".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«Не утихает память о войне…»</dc:title>
  <dc:creator>Спорт</dc:creator>
  <cp:lastModifiedBy>Спорт</cp:lastModifiedBy>
  <cp:revision>4</cp:revision>
  <dcterms:created xsi:type="dcterms:W3CDTF">2021-07-02T07:16:57Z</dcterms:created>
  <dcterms:modified xsi:type="dcterms:W3CDTF">2021-07-02T08:14:06Z</dcterms:modified>
</cp:coreProperties>
</file>