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07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7546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681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2254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707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354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90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86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9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32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84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6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1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09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81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A423C-66BD-4127-91E0-BD2F1EBF72F9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C8ECE2-4608-4175-9EBA-CF15B99C5F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49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0BF551-13AC-558A-1B03-AE27999F2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69167" y="2136710"/>
            <a:ext cx="11551298" cy="3904652"/>
          </a:xfrm>
        </p:spPr>
        <p:txBody>
          <a:bodyPr>
            <a:noAutofit/>
          </a:bodyPr>
          <a:lstStyle/>
          <a:p>
            <a:pPr marL="457200" lvl="1" indent="0" algn="ctr">
              <a:buNone/>
            </a:pPr>
            <a:r>
              <a:rPr lang="ru-RU" sz="3800" b="1" dirty="0">
                <a:solidFill>
                  <a:schemeClr val="accent2">
                    <a:lumMod val="50000"/>
                  </a:schemeClr>
                </a:solidFill>
              </a:rPr>
              <a:t>СПб ГБУ «Центр физической культуры, спорта и здоровья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Василеостровского района Санкт-Петербурга»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69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0BF551-13AC-558A-1B03-AE27999F2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23" y="699796"/>
            <a:ext cx="10142377" cy="615820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Центре: </a:t>
            </a:r>
          </a:p>
          <a:p>
            <a:pPr marL="457200" lvl="1" indent="0">
              <a:buNone/>
            </a:pPr>
            <a:r>
              <a:rPr lang="ru-RU" sz="3000" b="0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«Центр физической культуры, спорта и здоровья Василеостровского района» стал центром спортивно-оздоровительной и культурно-досуговой жизни района, местом активного отдыха семей василеостровцев и жителей других районов.</a:t>
            </a:r>
            <a:br>
              <a:rPr lang="ru-RU" sz="3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0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территории центра расположены:</a:t>
            </a:r>
            <a:br>
              <a:rPr lang="ru-RU" sz="3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0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каток с искусственным льдом;</a:t>
            </a:r>
            <a:br>
              <a:rPr lang="ru-RU" sz="3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0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футбольное поле с искусственным покрытием.</a:t>
            </a:r>
            <a:br>
              <a:rPr lang="ru-RU" sz="3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0" i="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главном здании Центра функционируют хореографические залы, оборудованы просторные раздевалки с душевыми, медицинский кабинет, кафе.</a:t>
            </a:r>
            <a:endParaRPr lang="ru-RU" sz="3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83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86A2F06-761E-CB96-D554-10E3B39FE6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92" t="43537" r="33800" b="12381"/>
          <a:stretch/>
        </p:blipFill>
        <p:spPr>
          <a:xfrm>
            <a:off x="1058331" y="1217645"/>
            <a:ext cx="6975326" cy="442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25450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87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Ковалевская</dc:creator>
  <cp:lastModifiedBy>Дарья Ковалевская</cp:lastModifiedBy>
  <cp:revision>1</cp:revision>
  <dcterms:created xsi:type="dcterms:W3CDTF">2023-02-11T17:54:46Z</dcterms:created>
  <dcterms:modified xsi:type="dcterms:W3CDTF">2023-02-11T18:02:36Z</dcterms:modified>
</cp:coreProperties>
</file>