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334" r:id="rId2"/>
    <p:sldId id="335"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Lst>
  <p:sldSz cx="18288000" cy="10287000"/>
  <p:notesSz cx="10287000" cy="18288000"/>
  <p:embeddedFontLst>
    <p:embeddedFont>
      <p:font typeface="Styrene A" panose="020B0604020202020204" charset="-52"/>
      <p:regular r:id="rId18"/>
      <p:bold r:id="rId19"/>
    </p:embeddedFont>
    <p:embeddedFont>
      <p:font typeface="Styrene A Bold" panose="020B0604020202020204" charset="-52"/>
      <p:bold r:id="rId20"/>
    </p:embeddedFont>
    <p:embeddedFont>
      <p:font typeface="Styrene A LC Bold" panose="020B0604020202020204" charset="0"/>
      <p:bold r:id="rId21"/>
    </p:embeddedFont>
    <p:embeddedFont>
      <p:font typeface="Styrene A LC Medium" charset="-52"/>
      <p:regular r:id="rId22"/>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orient="horz" pos="540" userDrawn="1">
          <p15:clr>
            <a:srgbClr val="A4A3A4"/>
          </p15:clr>
        </p15:guide>
        <p15:guide id="3" orient="horz" pos="810" userDrawn="1">
          <p15:clr>
            <a:srgbClr val="A4A3A4"/>
          </p15:clr>
        </p15:guide>
        <p15:guide id="4" orient="horz" pos="1084" userDrawn="1">
          <p15:clr>
            <a:srgbClr val="A4A3A4"/>
          </p15:clr>
        </p15:guide>
        <p15:guide id="5" orient="horz" pos="6179" userDrawn="1">
          <p15:clr>
            <a:srgbClr val="A4A3A4"/>
          </p15:clr>
        </p15:guide>
        <p15:guide id="6" orient="horz" pos="5933" userDrawn="1">
          <p15:clr>
            <a:srgbClr val="A4A3A4"/>
          </p15:clr>
        </p15:guide>
        <p15:guide id="7" orient="horz" pos="5641" userDrawn="1">
          <p15:clr>
            <a:srgbClr val="A4A3A4"/>
          </p15:clr>
        </p15:guide>
        <p15:guide id="8" orient="horz" pos="5390" userDrawn="1">
          <p15:clr>
            <a:srgbClr val="A4A3A4"/>
          </p15:clr>
        </p15:guide>
        <p15:guide id="9" orient="horz" pos="1352" userDrawn="1">
          <p15:clr>
            <a:srgbClr val="A4A3A4"/>
          </p15:clr>
        </p15:guide>
        <p15:guide id="10" orient="horz" pos="5154" userDrawn="1">
          <p15:clr>
            <a:srgbClr val="A4A3A4"/>
          </p15:clr>
        </p15:guide>
        <p15:guide id="11" orient="horz" pos="4846" userDrawn="1">
          <p15:clr>
            <a:srgbClr val="A4A3A4"/>
          </p15:clr>
        </p15:guide>
        <p15:guide id="12" orient="horz" pos="4593" userDrawn="1">
          <p15:clr>
            <a:srgbClr val="A4A3A4"/>
          </p15:clr>
        </p15:guide>
        <p15:guide id="13" orient="horz" pos="1630" userDrawn="1">
          <p15:clr>
            <a:srgbClr val="A4A3A4"/>
          </p15:clr>
        </p15:guide>
        <p15:guide id="14" orient="horz" pos="1890" userDrawn="1">
          <p15:clr>
            <a:srgbClr val="A4A3A4"/>
          </p15:clr>
        </p15:guide>
        <p15:guide id="15" orient="horz" pos="4322" userDrawn="1">
          <p15:clr>
            <a:srgbClr val="A4A3A4"/>
          </p15:clr>
        </p15:guide>
        <p15:guide id="16" orient="horz" pos="2160" userDrawn="1">
          <p15:clr>
            <a:srgbClr val="A4A3A4"/>
          </p15:clr>
        </p15:guide>
        <p15:guide id="17" orient="horz" pos="4050" userDrawn="1">
          <p15:clr>
            <a:srgbClr val="A4A3A4"/>
          </p15:clr>
        </p15:guide>
        <p15:guide id="18" orient="horz" pos="2424" userDrawn="1">
          <p15:clr>
            <a:srgbClr val="A4A3A4"/>
          </p15:clr>
        </p15:guide>
        <p15:guide id="19" orient="horz" pos="3784" userDrawn="1">
          <p15:clr>
            <a:srgbClr val="A4A3A4"/>
          </p15:clr>
        </p15:guide>
        <p15:guide id="20" orient="horz" pos="2704" userDrawn="1">
          <p15:clr>
            <a:srgbClr val="A4A3A4"/>
          </p15:clr>
        </p15:guide>
        <p15:guide id="21" orient="horz" pos="3514" userDrawn="1">
          <p15:clr>
            <a:srgbClr val="A4A3A4"/>
          </p15:clr>
        </p15:guide>
        <p15:guide id="22" orient="horz" pos="2970" userDrawn="1">
          <p15:clr>
            <a:srgbClr val="A4A3A4"/>
          </p15:clr>
        </p15:guide>
        <p15:guide id="23" orient="horz" pos="3240" userDrawn="1">
          <p15:clr>
            <a:srgbClr val="A4A3A4"/>
          </p15:clr>
        </p15:guide>
        <p15:guide id="24" pos="486" userDrawn="1">
          <p15:clr>
            <a:srgbClr val="A4A3A4"/>
          </p15:clr>
        </p15:guide>
        <p15:guide id="25" pos="2313" userDrawn="1">
          <p15:clr>
            <a:srgbClr val="A4A3A4"/>
          </p15:clr>
        </p15:guide>
        <p15:guide id="26" pos="1836" userDrawn="1">
          <p15:clr>
            <a:srgbClr val="A4A3A4"/>
          </p15:clr>
        </p15:guide>
        <p15:guide id="27" pos="11040" userDrawn="1">
          <p15:clr>
            <a:srgbClr val="A4A3A4"/>
          </p15:clr>
        </p15:guide>
        <p15:guide id="28" pos="9684" userDrawn="1">
          <p15:clr>
            <a:srgbClr val="A4A3A4"/>
          </p15:clr>
        </p15:guide>
        <p15:guide id="29" pos="9185" userDrawn="1">
          <p15:clr>
            <a:srgbClr val="A4A3A4"/>
          </p15:clr>
        </p15:guide>
        <p15:guide id="30" pos="7847" userDrawn="1">
          <p15:clr>
            <a:srgbClr val="A4A3A4"/>
          </p15:clr>
        </p15:guide>
        <p15:guide id="31" pos="7370" userDrawn="1">
          <p15:clr>
            <a:srgbClr val="A4A3A4"/>
          </p15:clr>
        </p15:guide>
        <p15:guide id="32" pos="3673" userDrawn="1">
          <p15:clr>
            <a:srgbClr val="A4A3A4"/>
          </p15:clr>
        </p15:guide>
        <p15:guide id="33" pos="4202" userDrawn="1">
          <p15:clr>
            <a:srgbClr val="A4A3A4"/>
          </p15:clr>
        </p15:guide>
        <p15:guide id="34" pos="5514" userDrawn="1">
          <p15:clr>
            <a:srgbClr val="A4A3A4"/>
          </p15:clr>
        </p15:guide>
        <p15:guide id="35" pos="6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124"/>
    <a:srgbClr val="EF272E"/>
    <a:srgbClr val="BCBCBC"/>
    <a:srgbClr val="EBEBEB"/>
    <a:srgbClr val="2B73FE"/>
    <a:srgbClr val="A8F000"/>
    <a:srgbClr val="FE34C6"/>
    <a:srgbClr val="6F2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3"/>
    <p:restoredTop sz="94610"/>
  </p:normalViewPr>
  <p:slideViewPr>
    <p:cSldViewPr snapToGrid="0" snapToObjects="1" showGuides="1">
      <p:cViewPr varScale="1">
        <p:scale>
          <a:sx n="64" d="100"/>
          <a:sy n="64" d="100"/>
        </p:scale>
        <p:origin x="293" y="72"/>
      </p:cViewPr>
      <p:guideLst>
        <p:guide orient="horz" pos="288"/>
        <p:guide orient="horz" pos="540"/>
        <p:guide orient="horz" pos="810"/>
        <p:guide orient="horz" pos="1084"/>
        <p:guide orient="horz" pos="6179"/>
        <p:guide orient="horz" pos="5933"/>
        <p:guide orient="horz" pos="5641"/>
        <p:guide orient="horz" pos="5390"/>
        <p:guide orient="horz" pos="1352"/>
        <p:guide orient="horz" pos="5154"/>
        <p:guide orient="horz" pos="4846"/>
        <p:guide orient="horz" pos="4593"/>
        <p:guide orient="horz" pos="1630"/>
        <p:guide orient="horz" pos="1890"/>
        <p:guide orient="horz" pos="4322"/>
        <p:guide orient="horz" pos="2160"/>
        <p:guide orient="horz" pos="4050"/>
        <p:guide orient="horz" pos="2424"/>
        <p:guide orient="horz" pos="3784"/>
        <p:guide orient="horz" pos="2704"/>
        <p:guide orient="horz" pos="3514"/>
        <p:guide orient="horz" pos="2970"/>
        <p:guide orient="horz" pos="3240"/>
        <p:guide pos="486"/>
        <p:guide pos="2313"/>
        <p:guide pos="1836"/>
        <p:guide pos="11040"/>
        <p:guide pos="9684"/>
        <p:guide pos="9185"/>
        <p:guide pos="7847"/>
        <p:guide pos="7370"/>
        <p:guide pos="3673"/>
        <p:guide pos="4202"/>
        <p:guide pos="5514"/>
        <p:guide pos="6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Slide Image Placeholder 1"/>
          <p:cNvSpPr>
            <a:spLocks noGrp="1" noRot="1" noChangeAspect="1"/>
          </p:cNvSpPr>
          <p:nvPr>
            <p:ph type="sldImg"/>
          </p:nvPr>
        </p:nvSpPr>
        <p:spPr>
          <a:xfrm>
            <a:off x="381000" y="685800"/>
            <a:ext cx="6096000" cy="3429000"/>
          </a:xfrm>
        </p:spPr>
      </p:sp>
      <p:sp>
        <p:nvSpPr>
          <p:cNvPr id="1048613" name="Notes Placeholder 2"/>
          <p:cNvSpPr>
            <a:spLocks noGrp="1"/>
          </p:cNvSpPr>
          <p:nvPr>
            <p:ph type="body" idx="1"/>
          </p:nvPr>
        </p:nvSpPr>
        <p:spPr/>
        <p:txBody>
          <a:bodyPr/>
          <a:lstStyle/>
          <a:p>
            <a:endParaRPr lang="en-US" dirty="0"/>
          </a:p>
        </p:txBody>
      </p:sp>
      <p:sp>
        <p:nvSpPr>
          <p:cNvPr id="104861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Slide Image Placeholder 1"/>
          <p:cNvSpPr>
            <a:spLocks noGrp="1" noRot="1" noChangeAspect="1"/>
          </p:cNvSpPr>
          <p:nvPr>
            <p:ph type="sldImg"/>
          </p:nvPr>
        </p:nvSpPr>
        <p:spPr/>
      </p:sp>
      <p:sp>
        <p:nvSpPr>
          <p:cNvPr id="1048683" name="Notes Placeholder 2"/>
          <p:cNvSpPr>
            <a:spLocks noGrp="1"/>
          </p:cNvSpPr>
          <p:nvPr>
            <p:ph type="body" idx="1"/>
          </p:nvPr>
        </p:nvSpPr>
        <p:spPr/>
        <p:txBody>
          <a:bodyPr/>
          <a:lstStyle/>
          <a:p>
            <a:endParaRPr lang="en-US" dirty="0"/>
          </a:p>
        </p:txBody>
      </p:sp>
      <p:sp>
        <p:nvSpPr>
          <p:cNvPr id="1048684" name="Slide Number Placeholder 3"/>
          <p:cNvSpPr>
            <a:spLocks noGrp="1"/>
          </p:cNvSpPr>
          <p:nvPr>
            <p:ph type="sldNum" sz="quarter" idx="10"/>
          </p:nvPr>
        </p:nvSpPr>
        <p:spPr/>
        <p:txBody>
          <a:bodyPr/>
          <a:lstStyle/>
          <a:p>
            <a:fld id="{F7021451-1387-4CA6-816F-3879F97B5CBC}"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Slide Image Placeholder 1"/>
          <p:cNvSpPr>
            <a:spLocks noGrp="1" noRot="1" noChangeAspect="1"/>
          </p:cNvSpPr>
          <p:nvPr>
            <p:ph type="sldImg"/>
          </p:nvPr>
        </p:nvSpPr>
        <p:spPr/>
      </p:sp>
      <p:sp>
        <p:nvSpPr>
          <p:cNvPr id="1048609" name="Notes Placeholder 2"/>
          <p:cNvSpPr>
            <a:spLocks noGrp="1"/>
          </p:cNvSpPr>
          <p:nvPr>
            <p:ph type="body" idx="1"/>
          </p:nvPr>
        </p:nvSpPr>
        <p:spPr/>
        <p:txBody>
          <a:bodyPr/>
          <a:lstStyle/>
          <a:p>
            <a:endParaRPr lang="en-US" dirty="0"/>
          </a:p>
        </p:txBody>
      </p:sp>
      <p:sp>
        <p:nvSpPr>
          <p:cNvPr id="1048610" name="Slide Number Placeholder 3"/>
          <p:cNvSpPr>
            <a:spLocks noGrp="1"/>
          </p:cNvSpPr>
          <p:nvPr>
            <p:ph type="sldNum" sz="quarter" idx="10"/>
          </p:nvPr>
        </p:nvSpPr>
        <p:spPr/>
        <p:txBody>
          <a:bodyPr/>
          <a:lstStyle/>
          <a:p>
            <a:fld id="{F7021451-1387-4CA6-816F-3879F97B5CBC}"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Slide Image Placeholder 1"/>
          <p:cNvSpPr>
            <a:spLocks noGrp="1" noRot="1" noChangeAspect="1"/>
          </p:cNvSpPr>
          <p:nvPr>
            <p:ph type="sldImg"/>
          </p:nvPr>
        </p:nvSpPr>
        <p:spPr/>
      </p:sp>
      <p:sp>
        <p:nvSpPr>
          <p:cNvPr id="1048601" name="Notes Placeholder 2"/>
          <p:cNvSpPr>
            <a:spLocks noGrp="1"/>
          </p:cNvSpPr>
          <p:nvPr>
            <p:ph type="body" idx="1"/>
          </p:nvPr>
        </p:nvSpPr>
        <p:spPr/>
        <p:txBody>
          <a:bodyPr/>
          <a:lstStyle/>
          <a:p>
            <a:endParaRPr lang="en-US" dirty="0"/>
          </a:p>
        </p:txBody>
      </p:sp>
      <p:sp>
        <p:nvSpPr>
          <p:cNvPr id="1048602" name="Slide Number Placeholder 3"/>
          <p:cNvSpPr>
            <a:spLocks noGrp="1"/>
          </p:cNvSpPr>
          <p:nvPr>
            <p:ph type="sldNum" sz="quarter" idx="10"/>
          </p:nvPr>
        </p:nvSpPr>
        <p:spPr/>
        <p:txBody>
          <a:bodyPr/>
          <a:lstStyle/>
          <a:p>
            <a:fld id="{F7021451-1387-4CA6-816F-3879F97B5CBC}"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Slide Image Placeholder 1"/>
          <p:cNvSpPr>
            <a:spLocks noGrp="1" noRot="1" noChangeAspect="1"/>
          </p:cNvSpPr>
          <p:nvPr>
            <p:ph type="sldImg"/>
          </p:nvPr>
        </p:nvSpPr>
        <p:spPr/>
      </p:sp>
      <p:sp>
        <p:nvSpPr>
          <p:cNvPr id="1048592" name="Notes Placeholder 2"/>
          <p:cNvSpPr>
            <a:spLocks noGrp="1"/>
          </p:cNvSpPr>
          <p:nvPr>
            <p:ph type="body" idx="1"/>
          </p:nvPr>
        </p:nvSpPr>
        <p:spPr/>
        <p:txBody>
          <a:bodyPr/>
          <a:lstStyle/>
          <a:p>
            <a:endParaRPr lang="en-US" dirty="0"/>
          </a:p>
        </p:txBody>
      </p:sp>
      <p:sp>
        <p:nvSpPr>
          <p:cNvPr id="1048593" name="Slide Number Placeholder 3"/>
          <p:cNvSpPr>
            <a:spLocks noGrp="1"/>
          </p:cNvSpPr>
          <p:nvPr>
            <p:ph type="sldNum" sz="quarter" idx="10"/>
          </p:nvPr>
        </p:nvSpPr>
        <p:spPr/>
        <p:txBody>
          <a:bodyPr/>
          <a:lstStyle/>
          <a:p>
            <a:fld id="{F7021451-1387-4CA6-816F-3879F97B5CBC}"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0" name="Slide Image Placeholder 1"/>
          <p:cNvSpPr>
            <a:spLocks noGrp="1" noRot="1" noChangeAspect="1"/>
          </p:cNvSpPr>
          <p:nvPr>
            <p:ph type="sldImg"/>
          </p:nvPr>
        </p:nvSpPr>
        <p:spPr>
          <a:xfrm>
            <a:off x="381000" y="685800"/>
            <a:ext cx="6096000" cy="3429000"/>
          </a:xfrm>
        </p:spPr>
      </p:sp>
      <p:sp>
        <p:nvSpPr>
          <p:cNvPr id="1048581" name="Notes Placeholder 2"/>
          <p:cNvSpPr>
            <a:spLocks noGrp="1"/>
          </p:cNvSpPr>
          <p:nvPr>
            <p:ph type="body" idx="1"/>
          </p:nvPr>
        </p:nvSpPr>
        <p:spPr/>
        <p:txBody>
          <a:bodyPr/>
          <a:lstStyle/>
          <a:p>
            <a:endParaRPr lang="en-US" dirty="0"/>
          </a:p>
        </p:txBody>
      </p:sp>
      <p:sp>
        <p:nvSpPr>
          <p:cNvPr id="1048582"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overrideClrMapping bg1="dk1" tx1="dk1" bg2="dk1" tx2="dk1" accent1="dk1" accent2="dk1" accent3="dk1" accent4="dk1" accent5="dk1" accent6="dk1" hlink="dk1" folHlink="dk1"/>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Slide Image Placeholder 1"/>
          <p:cNvSpPr>
            <a:spLocks noGrp="1" noRot="1" noChangeAspect="1"/>
          </p:cNvSpPr>
          <p:nvPr>
            <p:ph type="sldImg"/>
          </p:nvPr>
        </p:nvSpPr>
        <p:spPr/>
      </p:sp>
      <p:sp>
        <p:nvSpPr>
          <p:cNvPr id="1048620" name="Notes Placeholder 2"/>
          <p:cNvSpPr>
            <a:spLocks noGrp="1"/>
          </p:cNvSpPr>
          <p:nvPr>
            <p:ph type="body" idx="1"/>
          </p:nvPr>
        </p:nvSpPr>
        <p:spPr/>
        <p:txBody>
          <a:bodyPr/>
          <a:lstStyle/>
          <a:p>
            <a:endParaRPr lang="en-US" dirty="0"/>
          </a:p>
        </p:txBody>
      </p:sp>
      <p:sp>
        <p:nvSpPr>
          <p:cNvPr id="1048621"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overrideClrMapping bg1="dk1" tx1="dk1" bg2="dk1" tx2="dk1" accent1="dk1" accent2="dk1" accent3="dk1" accent4="dk1" accent5="dk1" accent6="dk1" hlink="dk1" folHlink="dk1"/>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Slide Image Placeholder 1"/>
          <p:cNvSpPr>
            <a:spLocks noGrp="1" noRot="1" noChangeAspect="1"/>
          </p:cNvSpPr>
          <p:nvPr>
            <p:ph type="sldImg"/>
          </p:nvPr>
        </p:nvSpPr>
        <p:spPr/>
      </p:sp>
      <p:sp>
        <p:nvSpPr>
          <p:cNvPr id="1048635" name="Notes Placeholder 2"/>
          <p:cNvSpPr>
            <a:spLocks noGrp="1"/>
          </p:cNvSpPr>
          <p:nvPr>
            <p:ph type="body" idx="1"/>
          </p:nvPr>
        </p:nvSpPr>
        <p:spPr/>
        <p:txBody>
          <a:bodyPr/>
          <a:lstStyle/>
          <a:p>
            <a:endParaRPr lang="en-US" dirty="0"/>
          </a:p>
        </p:txBody>
      </p:sp>
      <p:sp>
        <p:nvSpPr>
          <p:cNvPr id="1048636"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overrideClrMapping bg1="dk1" tx1="dk1" bg2="dk1" tx2="dk1" accent1="dk1" accent2="dk1" accent3="dk1" accent4="dk1" accent5="dk1" accent6="dk1" hlink="dk1" folHlink="dk1"/>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Slide Image Placeholder 1"/>
          <p:cNvSpPr>
            <a:spLocks noGrp="1" noRot="1" noChangeAspect="1"/>
          </p:cNvSpPr>
          <p:nvPr>
            <p:ph type="sldImg"/>
          </p:nvPr>
        </p:nvSpPr>
        <p:spPr/>
      </p:sp>
      <p:sp>
        <p:nvSpPr>
          <p:cNvPr id="1048642" name="Notes Placeholder 2"/>
          <p:cNvSpPr>
            <a:spLocks noGrp="1"/>
          </p:cNvSpPr>
          <p:nvPr>
            <p:ph type="body" idx="1"/>
          </p:nvPr>
        </p:nvSpPr>
        <p:spPr/>
        <p:txBody>
          <a:bodyPr/>
          <a:lstStyle/>
          <a:p>
            <a:endParaRPr lang="en-US" dirty="0"/>
          </a:p>
        </p:txBody>
      </p:sp>
      <p:sp>
        <p:nvSpPr>
          <p:cNvPr id="1048643" name="Slide Number Placeholder 3"/>
          <p:cNvSpPr>
            <a:spLocks noGrp="1"/>
          </p:cNvSpPr>
          <p:nvPr>
            <p:ph type="sldNum" sz="quarter" idx="10"/>
          </p:nvPr>
        </p:nvSpPr>
        <p:spPr/>
        <p:txBody>
          <a:bodyPr/>
          <a:lstStyle/>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Slide Image Placeholder 1"/>
          <p:cNvSpPr>
            <a:spLocks noGrp="1" noRot="1" noChangeAspect="1"/>
          </p:cNvSpPr>
          <p:nvPr>
            <p:ph type="sldImg"/>
          </p:nvPr>
        </p:nvSpPr>
        <p:spPr/>
      </p:sp>
      <p:sp>
        <p:nvSpPr>
          <p:cNvPr id="1048649" name="Notes Placeholder 2"/>
          <p:cNvSpPr>
            <a:spLocks noGrp="1"/>
          </p:cNvSpPr>
          <p:nvPr>
            <p:ph type="body" idx="1"/>
          </p:nvPr>
        </p:nvSpPr>
        <p:spPr/>
        <p:txBody>
          <a:bodyPr/>
          <a:lstStyle/>
          <a:p>
            <a:endParaRPr lang="en-US" dirty="0"/>
          </a:p>
        </p:txBody>
      </p:sp>
      <p:sp>
        <p:nvSpPr>
          <p:cNvPr id="1048650"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Slide Image Placeholder 1"/>
          <p:cNvSpPr>
            <a:spLocks noGrp="1" noRot="1" noChangeAspect="1"/>
          </p:cNvSpPr>
          <p:nvPr>
            <p:ph type="sldImg"/>
          </p:nvPr>
        </p:nvSpPr>
        <p:spPr/>
      </p:sp>
      <p:sp>
        <p:nvSpPr>
          <p:cNvPr id="1048657" name="Notes Placeholder 2"/>
          <p:cNvSpPr>
            <a:spLocks noGrp="1"/>
          </p:cNvSpPr>
          <p:nvPr>
            <p:ph type="body" idx="1"/>
          </p:nvPr>
        </p:nvSpPr>
        <p:spPr/>
        <p:txBody>
          <a:bodyPr/>
          <a:lstStyle/>
          <a:p>
            <a:endParaRPr lang="en-US" dirty="0"/>
          </a:p>
        </p:txBody>
      </p:sp>
      <p:sp>
        <p:nvSpPr>
          <p:cNvPr id="1048658"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Slide Image Placeholder 1"/>
          <p:cNvSpPr>
            <a:spLocks noGrp="1" noRot="1" noChangeAspect="1"/>
          </p:cNvSpPr>
          <p:nvPr>
            <p:ph type="sldImg"/>
          </p:nvPr>
        </p:nvSpPr>
        <p:spPr/>
      </p:sp>
      <p:sp>
        <p:nvSpPr>
          <p:cNvPr id="1048665" name="Notes Placeholder 2"/>
          <p:cNvSpPr>
            <a:spLocks noGrp="1"/>
          </p:cNvSpPr>
          <p:nvPr>
            <p:ph type="body" idx="1"/>
          </p:nvPr>
        </p:nvSpPr>
        <p:spPr/>
        <p:txBody>
          <a:bodyPr/>
          <a:lstStyle/>
          <a:p>
            <a:endParaRPr lang="en-US" dirty="0"/>
          </a:p>
        </p:txBody>
      </p:sp>
      <p:sp>
        <p:nvSpPr>
          <p:cNvPr id="1048666"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Slide Image Placeholder 1"/>
          <p:cNvSpPr>
            <a:spLocks noGrp="1" noRot="1" noChangeAspect="1"/>
          </p:cNvSpPr>
          <p:nvPr>
            <p:ph type="sldImg"/>
          </p:nvPr>
        </p:nvSpPr>
        <p:spPr/>
      </p:sp>
      <p:sp>
        <p:nvSpPr>
          <p:cNvPr id="1048672" name="Notes Placeholder 2"/>
          <p:cNvSpPr>
            <a:spLocks noGrp="1"/>
          </p:cNvSpPr>
          <p:nvPr>
            <p:ph type="body" idx="1"/>
          </p:nvPr>
        </p:nvSpPr>
        <p:spPr/>
        <p:txBody>
          <a:bodyPr/>
          <a:lstStyle/>
          <a:p>
            <a:endParaRPr lang="en-US" dirty="0"/>
          </a:p>
        </p:txBody>
      </p:sp>
      <p:sp>
        <p:nvSpPr>
          <p:cNvPr id="1048673" name="Slide Number Placeholder 3"/>
          <p:cNvSpPr>
            <a:spLocks noGrp="1"/>
          </p:cNvSpPr>
          <p:nvPr>
            <p:ph type="sldNum" sz="quarter" idx="10"/>
          </p:nvPr>
        </p:nvSpPr>
        <p:spPr/>
        <p:txBody>
          <a:bodyPr/>
          <a:lstStyle/>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Slide Image Placeholder 1"/>
          <p:cNvSpPr>
            <a:spLocks noGrp="1" noRot="1" noChangeAspect="1"/>
          </p:cNvSpPr>
          <p:nvPr>
            <p:ph type="sldImg"/>
          </p:nvPr>
        </p:nvSpPr>
        <p:spPr/>
      </p:sp>
      <p:sp>
        <p:nvSpPr>
          <p:cNvPr id="1048677" name="Notes Placeholder 2"/>
          <p:cNvSpPr>
            <a:spLocks noGrp="1"/>
          </p:cNvSpPr>
          <p:nvPr>
            <p:ph type="body" idx="1"/>
          </p:nvPr>
        </p:nvSpPr>
        <p:spPr/>
        <p:txBody>
          <a:bodyPr/>
          <a:lstStyle/>
          <a:p>
            <a:endParaRPr lang="en-US" dirty="0"/>
          </a:p>
        </p:txBody>
      </p:sp>
      <p:sp>
        <p:nvSpPr>
          <p:cNvPr id="1048678"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EFAULT">
    <p:bg>
      <p:bgPr>
        <a:solidFill>
          <a:srgbClr val="EBEBEB"/>
        </a:solidFill>
        <a:effectLst/>
      </p:bgPr>
    </p:bg>
    <p:spTree>
      <p:nvGrpSpPr>
        <p:cNvPr id="1" name=""/>
        <p:cNvGrpSpPr/>
        <p:nvPr/>
      </p:nvGrpSpPr>
      <p:grpSpPr>
        <a:xfrm>
          <a:off x="0" y="0"/>
          <a:ext cx="0" cy="0"/>
          <a:chOff x="0" y="0"/>
          <a:chExt cx="0" cy="0"/>
        </a:xfrm>
      </p:grpSpPr>
      <p:sp>
        <p:nvSpPr>
          <p:cNvPr id="1048685" name="Номер слайда"/>
          <p:cNvSpPr txBox="1">
            <a:spLocks noGrp="1"/>
          </p:cNvSpPr>
          <p:nvPr>
            <p:ph type="sldNum" sz="quarter" idx="4"/>
          </p:nvPr>
        </p:nvSpPr>
        <p:spPr>
          <a:xfrm>
            <a:off x="17331737" y="9587137"/>
            <a:ext cx="739697" cy="461665"/>
          </a:xfrm>
          <a:prstGeom prst="rect">
            <a:avLst/>
          </a:prstGeom>
          <a:ln w="12700">
            <a:miter lim="400000"/>
          </a:ln>
        </p:spPr>
        <p:txBody>
          <a:bodyPr wrap="square" lIns="45719" rIns="45719" anchor="ctr">
            <a:spAutoFit/>
          </a:bodyPr>
          <a:lstStyle>
            <a:lvl1pPr algn="l">
              <a:defRPr sz="2400" b="0" i="0">
                <a:solidFill>
                  <a:srgbClr val="888888"/>
                </a:solidFill>
                <a:latin typeface="Styrene A LC Medium" pitchFamily="2" charset="0"/>
              </a:defRPr>
            </a:lvl1pPr>
          </a:lstStyle>
          <a:p>
            <a:fld id="{86CB4B4D-7CA3-9044-876B-883B54F8677D}" type="slidenum">
              <a:rPr lang="ru-RU" smtClean="0"/>
              <a:t>‹#›</a:t>
            </a:fld>
            <a:endParaRPr lang="ru-RU" dirty="0"/>
          </a:p>
        </p:txBody>
      </p:sp>
      <p:sp>
        <p:nvSpPr>
          <p:cNvPr id="1048686" name="Title 8"/>
          <p:cNvSpPr>
            <a:spLocks noGrp="1"/>
          </p:cNvSpPr>
          <p:nvPr>
            <p:ph type="title" hasCustomPrompt="1"/>
          </p:nvPr>
        </p:nvSpPr>
        <p:spPr>
          <a:xfrm>
            <a:off x="695023" y="600840"/>
            <a:ext cx="16392827" cy="664797"/>
          </a:xfrm>
        </p:spPr>
        <p:txBody>
          <a:bodyPr/>
          <a:lstStyle>
            <a:lvl1pPr>
              <a:defRPr sz="4800" b="1" i="0">
                <a:latin typeface="Styrene A LC Bold" panose="020B0704020202020204" pitchFamily="2" charset="0"/>
              </a:defRPr>
            </a:lvl1pPr>
          </a:lstStyle>
          <a:p>
            <a:r>
              <a:rPr lang="ru-RU" dirty="0"/>
              <a:t>Заголовок</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bg>
      <p:bgPr>
        <a:solidFill>
          <a:srgbClr val="EBEBEB"/>
        </a:solidFill>
        <a:effectLst/>
      </p:bgPr>
    </p:bg>
    <p:spTree>
      <p:nvGrpSpPr>
        <p:cNvPr id="1" name="Shape 20"/>
        <p:cNvGrpSpPr/>
        <p:nvPr/>
      </p:nvGrpSpPr>
      <p:grpSpPr>
        <a:xfrm>
          <a:off x="0" y="0"/>
          <a:ext cx="0" cy="0"/>
          <a:chOff x="0" y="0"/>
          <a:chExt cx="0" cy="0"/>
        </a:xfrm>
      </p:grpSpPr>
      <p:sp>
        <p:nvSpPr>
          <p:cNvPr id="1048576" name="Google Shape;21;g2c51917c7c1_19_54"/>
          <p:cNvSpPr txBox="1">
            <a:spLocks noGrp="1"/>
          </p:cNvSpPr>
          <p:nvPr>
            <p:ph type="sldNum" idx="12"/>
          </p:nvPr>
        </p:nvSpPr>
        <p:spPr>
          <a:xfrm>
            <a:off x="17113568" y="9499701"/>
            <a:ext cx="1097550" cy="3000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panose="020B0604020202020204"/>
              <a:buNone/>
              <a:defRPr sz="195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95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95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95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95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95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95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95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95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fld id="{00000000-1234-1234-1234-12341234123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png"/><Relationship Id="rId3" Type="http://schemas.openxmlformats.org/officeDocument/2006/relationships/tags" Target="../tags/tag2.xml"/><Relationship Id="rId7" Type="http://schemas.openxmlformats.org/officeDocument/2006/relationships/slideLayout" Target="../slideLayouts/slideLayout1.xml"/><Relationship Id="rId12" Type="http://schemas.openxmlformats.org/officeDocument/2006/relationships/image" Target="../media/image1.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tags" Target="../tags/tag5.xml"/><Relationship Id="rId11" Type="http://schemas.openxmlformats.org/officeDocument/2006/relationships/image" Target="../media/image6.png"/><Relationship Id="rId5" Type="http://schemas.openxmlformats.org/officeDocument/2006/relationships/tags" Target="../tags/tag4.xml"/><Relationship Id="rId10" Type="http://schemas.openxmlformats.org/officeDocument/2006/relationships/image" Target="../media/image5.png"/><Relationship Id="rId4" Type="http://schemas.openxmlformats.org/officeDocument/2006/relationships/tags" Target="../tags/tag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1074;&#1077;&#1088;&#1085;&#1099;&#1077;-&#1089;&#1099;&#1085;&#1099;.&#1088;&#109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3124"/>
        </a:solidFill>
        <a:effectLst/>
      </p:bgPr>
    </p:bg>
    <p:spTree>
      <p:nvGrpSpPr>
        <p:cNvPr id="1" name=""/>
        <p:cNvGrpSpPr/>
        <p:nvPr/>
      </p:nvGrpSpPr>
      <p:grpSpPr>
        <a:xfrm>
          <a:off x="0" y="0"/>
          <a:ext cx="0" cy="0"/>
          <a:chOff x="0" y="0"/>
          <a:chExt cx="0" cy="0"/>
        </a:xfrm>
      </p:grpSpPr>
      <p:sp>
        <p:nvSpPr>
          <p:cNvPr id="1048611" name="Text 0"/>
          <p:cNvSpPr/>
          <p:nvPr/>
        </p:nvSpPr>
        <p:spPr>
          <a:xfrm>
            <a:off x="742950" y="6448728"/>
            <a:ext cx="16584156" cy="3257550"/>
          </a:xfrm>
          <a:prstGeom prst="rect">
            <a:avLst/>
          </a:prstGeom>
          <a:noFill/>
        </p:spPr>
        <p:txBody>
          <a:bodyPr wrap="square" lIns="0" tIns="0" rIns="0" bIns="0" rtlCol="0" anchor="b"/>
          <a:lstStyle/>
          <a:p>
            <a:pPr indent="457200" algn="ctr">
              <a:lnSpc>
                <a:spcPct val="75000"/>
              </a:lnSpc>
            </a:pPr>
            <a:r>
              <a:rPr lang="ru-RU" sz="8800" b="1" kern="0" spc="-750" dirty="0">
                <a:solidFill>
                  <a:srgbClr val="FFFFFF"/>
                </a:solidFill>
                <a:latin typeface="Styrene A Bold" charset="-52"/>
              </a:rPr>
              <a:t>Волонтерская организация «Волонтерское Братство </a:t>
            </a:r>
            <a:r>
              <a:rPr lang="en-US" sz="8800" b="1" kern="0" spc="-750" dirty="0">
                <a:solidFill>
                  <a:srgbClr val="FFFFFF"/>
                </a:solidFill>
                <a:latin typeface="Styrene A Bold" charset="-52"/>
              </a:rPr>
              <a:t>России</a:t>
            </a:r>
            <a:r>
              <a:rPr lang="ru-RU" sz="8800" b="1" kern="0" spc="-750" dirty="0">
                <a:solidFill>
                  <a:srgbClr val="FFFFFF"/>
                </a:solidFill>
                <a:latin typeface="Styrene A Bold" charset="-52"/>
              </a:rPr>
              <a:t>»</a:t>
            </a:r>
            <a:endParaRPr lang="en-US" altLang="en-US" sz="8800" b="1" kern="0" spc="-750" dirty="0">
              <a:solidFill>
                <a:srgbClr val="FFFFFF"/>
              </a:solidFill>
              <a:latin typeface="Styrene A Bold" charset="-52"/>
            </a:endParaRPr>
          </a:p>
          <a:p>
            <a:pPr indent="457200" algn="ctr">
              <a:lnSpc>
                <a:spcPct val="75000"/>
              </a:lnSpc>
            </a:pPr>
            <a:r>
              <a:rPr lang="en-US" altLang="en-US" sz="8800" b="1" kern="0" spc="-750" dirty="0">
                <a:solidFill>
                  <a:srgbClr val="FFFFFF"/>
                </a:solidFill>
                <a:latin typeface="Styrene A Bold" charset="-52"/>
              </a:rPr>
              <a:t>БФ </a:t>
            </a:r>
            <a:r>
              <a:rPr lang="ru-RU" sz="8800" b="1" kern="0" spc="-750" dirty="0">
                <a:solidFill>
                  <a:srgbClr val="FFFFFF"/>
                </a:solidFill>
                <a:latin typeface="Styrene A Bold" charset="-52"/>
              </a:rPr>
              <a:t>«</a:t>
            </a:r>
            <a:r>
              <a:rPr lang="en-US" altLang="en-US" sz="8800" b="1" kern="0" spc="-750" dirty="0">
                <a:solidFill>
                  <a:srgbClr val="FFFFFF"/>
                </a:solidFill>
                <a:latin typeface="Styrene A Bold" charset="-52"/>
              </a:rPr>
              <a:t>Волонтерское Братство</a:t>
            </a:r>
            <a:r>
              <a:rPr lang="ru-RU" sz="8800" b="1" kern="0" spc="-750" dirty="0">
                <a:solidFill>
                  <a:srgbClr val="FFFFFF"/>
                </a:solidFill>
                <a:latin typeface="Styrene A Bold" charset="-52"/>
              </a:rPr>
              <a:t>»</a:t>
            </a:r>
          </a:p>
        </p:txBody>
      </p:sp>
      <p:pic>
        <p:nvPicPr>
          <p:cNvPr id="2097164" name="Рисунок 2097163"/>
          <p:cNvPicPr/>
          <p:nvPr/>
        </p:nvPicPr>
        <p:blipFill>
          <a:blip r:embed="rId3"/>
          <a:stretch>
            <a:fillRect/>
          </a:stretch>
        </p:blipFill>
        <p:spPr>
          <a:xfrm>
            <a:off x="3373388" y="650876"/>
            <a:ext cx="4864557" cy="3674770"/>
          </a:xfrm>
          <a:prstGeom prst="rect">
            <a:avLst/>
          </a:prstGeom>
        </p:spPr>
      </p:pic>
      <p:pic>
        <p:nvPicPr>
          <p:cNvPr id="2097165" name="Рисунок 2097164"/>
          <p:cNvPicPr/>
          <p:nvPr/>
        </p:nvPicPr>
        <p:blipFill>
          <a:blip r:embed="rId4"/>
          <a:stretch>
            <a:fillRect/>
          </a:stretch>
        </p:blipFill>
        <p:spPr>
          <a:xfrm>
            <a:off x="9501973" y="609248"/>
            <a:ext cx="4923010" cy="37164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48679" name="Text 0"/>
          <p:cNvSpPr/>
          <p:nvPr/>
        </p:nvSpPr>
        <p:spPr>
          <a:xfrm>
            <a:off x="758439" y="1285874"/>
            <a:ext cx="10372725" cy="1371600"/>
          </a:xfrm>
          <a:prstGeom prst="rect">
            <a:avLst/>
          </a:prstGeom>
          <a:noFill/>
        </p:spPr>
        <p:txBody>
          <a:bodyPr wrap="square" lIns="0" tIns="0" rIns="0" bIns="0" rtlCol="0" anchor="t"/>
          <a:lstStyle/>
          <a:p>
            <a:pPr marL="0" indent="0" algn="l">
              <a:lnSpc>
                <a:spcPct val="75000"/>
              </a:lnSpc>
              <a:buNone/>
            </a:pPr>
            <a:r>
              <a:rPr lang="en-US" sz="6000" b="1" kern="0" spc="-300" dirty="0" err="1">
                <a:solidFill>
                  <a:srgbClr val="000000"/>
                </a:solidFill>
                <a:latin typeface="Styrene A Bold" pitchFamily="34" charset="0"/>
                <a:ea typeface="Styrene A Bold" pitchFamily="34" charset="-122"/>
                <a:cs typeface="Styrene A Bold" pitchFamily="34" charset="-120"/>
              </a:rPr>
              <a:t>От</a:t>
            </a:r>
            <a:r>
              <a:rPr lang="en-US" altLang="en-US" sz="6000" b="1" kern="0" spc="-300" dirty="0" err="1">
                <a:solidFill>
                  <a:srgbClr val="000000"/>
                </a:solidFill>
                <a:latin typeface="Styrene A Bold" pitchFamily="34" charset="0"/>
                <a:ea typeface="Styrene A Bold" pitchFamily="34" charset="-122"/>
                <a:cs typeface="Styrene A Bold" pitchFamily="34" charset="-120"/>
              </a:rPr>
              <a:t> мала до велика </a:t>
            </a:r>
            <a:endParaRPr lang="en-US" sz="6000" dirty="0"/>
          </a:p>
        </p:txBody>
      </p:sp>
      <p:sp>
        <p:nvSpPr>
          <p:cNvPr id="1048680" name="Скругленный прямоугольник 2"/>
          <p:cNvSpPr/>
          <p:nvPr/>
        </p:nvSpPr>
        <p:spPr>
          <a:xfrm>
            <a:off x="758190" y="2614930"/>
            <a:ext cx="16717645" cy="6769100"/>
          </a:xfrm>
          <a:prstGeom prst="roundRect">
            <a:avLst>
              <a:gd name="adj" fmla="val 88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1224000" rtlCol="0" anchor="t"/>
          <a:lstStyle/>
          <a:p>
            <a:pPr>
              <a:lnSpc>
                <a:spcPct val="80000"/>
              </a:lnSpc>
            </a:pPr>
            <a:endParaRPr lang="en-US" sz="2850" spc="-150" dirty="0">
              <a:solidFill>
                <a:schemeClr val="tx1"/>
              </a:solidFill>
              <a:latin typeface="Styrene A" pitchFamily="2" charset="0"/>
            </a:endParaRPr>
          </a:p>
        </p:txBody>
      </p:sp>
      <p:sp>
        <p:nvSpPr>
          <p:cNvPr id="1048681" name="TextBox 1048680"/>
          <p:cNvSpPr txBox="1"/>
          <p:nvPr/>
        </p:nvSpPr>
        <p:spPr>
          <a:xfrm>
            <a:off x="1944370" y="3021330"/>
            <a:ext cx="13716000" cy="6362700"/>
          </a:xfrm>
          <a:prstGeom prst="rect">
            <a:avLst/>
          </a:prstGeom>
        </p:spPr>
        <p:txBody>
          <a:bodyPr wrap="square" rtlCol="0">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ctr">
              <a:lnSpc>
                <a:spcPct val="150000"/>
              </a:lnSpc>
              <a:spcAft>
                <a:spcPts val="1000"/>
              </a:spcAft>
            </a:pPr>
            <a:r>
              <a:rPr lang="en-US" sz="4000" b="1" i="0">
                <a:solidFill>
                  <a:srgbClr val="000080"/>
                </a:solidFill>
                <a:latin typeface="Calibri" panose="020F0502020204030204"/>
                <a:ea typeface="SimSun" panose="02010600030101010101" pitchFamily="2" charset="-122"/>
                <a:cs typeface="Arial" panose="020B0604020202020204"/>
              </a:rPr>
              <a:t>Всех жителей нашей страны от мала до велика, всех возрастных  поколений, объединило наше Волонтерское Братство для помощи фронту, здесь есть и дети начиная от 5 лет и люди почтенного возраста, прошедшие Великую Отечественную войну, которые передают свой жизненный опыт младшему поколению в помощи фронту</a:t>
            </a:r>
            <a:r>
              <a:rPr lang="en-US" altLang="en-US" sz="4000" b="1" i="0">
                <a:solidFill>
                  <a:srgbClr val="000080"/>
                </a:solidFill>
                <a:latin typeface="Calibri" panose="020F0502020204030204"/>
                <a:ea typeface="SimSun" panose="02010600030101010101" pitchFamily="2" charset="-122"/>
                <a:cs typeface="Arial" panose="020B0604020202020204"/>
              </a:rPr>
              <a:t>.</a:t>
            </a:r>
            <a:r>
              <a:rPr lang="ru-RU" sz="4000" b="1" i="0">
                <a:solidFill>
                  <a:srgbClr val="000080"/>
                </a:solidFill>
                <a:latin typeface="Calibri" panose="020F0502020204030204"/>
                <a:ea typeface="SimSun" panose="02010600030101010101" pitchFamily="2" charset="-122"/>
                <a:cs typeface="Arial" panose="020B0604020202020204"/>
              </a:rPr>
              <a:t> </a:t>
            </a:r>
          </a:p>
          <a:p>
            <a:pPr algn="just">
              <a:lnSpc>
                <a:spcPct val="150000"/>
              </a:lnSpc>
              <a:spcAft>
                <a:spcPts val="1000"/>
              </a:spcAft>
            </a:pPr>
            <a:r>
              <a:rPr lang="ru-RU" sz="3200" b="1" i="0">
                <a:solidFill>
                  <a:srgbClr val="000080"/>
                </a:solidFill>
                <a:latin typeface="Calibri" panose="020F0502020204030204"/>
                <a:ea typeface="SimSun" panose="02010600030101010101" pitchFamily="2" charset="-122"/>
                <a:cs typeface="Arial" panose="020B0604020202020204"/>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3124"/>
        </a:solidFill>
        <a:effectLst/>
      </p:bgPr>
    </p:bg>
    <p:spTree>
      <p:nvGrpSpPr>
        <p:cNvPr id="1" name=""/>
        <p:cNvGrpSpPr/>
        <p:nvPr/>
      </p:nvGrpSpPr>
      <p:grpSpPr>
        <a:xfrm>
          <a:off x="0" y="0"/>
          <a:ext cx="0" cy="0"/>
          <a:chOff x="0" y="0"/>
          <a:chExt cx="0" cy="0"/>
        </a:xfrm>
      </p:grpSpPr>
      <p:sp>
        <p:nvSpPr>
          <p:cNvPr id="1048603" name="Text 0"/>
          <p:cNvSpPr/>
          <p:nvPr/>
        </p:nvSpPr>
        <p:spPr>
          <a:xfrm>
            <a:off x="762000" y="790575"/>
            <a:ext cx="10372725" cy="1017308"/>
          </a:xfrm>
          <a:prstGeom prst="rect">
            <a:avLst/>
          </a:prstGeom>
          <a:noFill/>
        </p:spPr>
        <p:txBody>
          <a:bodyPr wrap="square" lIns="0" tIns="0" rIns="0" bIns="0" rtlCol="0" anchor="t"/>
          <a:lstStyle/>
          <a:p>
            <a:pPr marL="0" indent="0" algn="l">
              <a:lnSpc>
                <a:spcPct val="75000"/>
              </a:lnSpc>
              <a:buNone/>
            </a:pPr>
            <a:r>
              <a:rPr lang="en-US" sz="6000" b="1" kern="0" spc="-300" dirty="0" err="1">
                <a:solidFill>
                  <a:schemeClr val="bg1"/>
                </a:solidFill>
                <a:latin typeface="Styrene A Bold" pitchFamily="34" charset="0"/>
                <a:ea typeface="Styrene A Bold" pitchFamily="34" charset="-122"/>
                <a:cs typeface="Styrene A Bold" pitchFamily="34" charset="-120"/>
              </a:rPr>
              <a:t>ДЕТИ</a:t>
            </a:r>
            <a:r>
              <a:rPr lang="en-US" altLang="en-US" sz="6000" b="1" kern="0" spc="-300" dirty="0" err="1">
                <a:solidFill>
                  <a:schemeClr val="bg1"/>
                </a:solidFill>
                <a:latin typeface="Styrene A Bold" pitchFamily="34" charset="0"/>
                <a:ea typeface="Styrene A Bold" pitchFamily="34" charset="-122"/>
                <a:cs typeface="Styrene A Bold" pitchFamily="34" charset="-120"/>
              </a:rPr>
              <a:t> - волонтёры СВО </a:t>
            </a:r>
            <a:endParaRPr lang="en-US" sz="6000" dirty="0">
              <a:solidFill>
                <a:schemeClr val="bg1"/>
              </a:solidFill>
            </a:endParaRPr>
          </a:p>
        </p:txBody>
      </p:sp>
      <p:sp>
        <p:nvSpPr>
          <p:cNvPr id="1048604" name="Скругленный прямоугольник 16"/>
          <p:cNvSpPr/>
          <p:nvPr/>
        </p:nvSpPr>
        <p:spPr>
          <a:xfrm>
            <a:off x="9353550" y="6219825"/>
            <a:ext cx="8172450" cy="3638550"/>
          </a:xfrm>
          <a:prstGeom prst="roundRect">
            <a:avLst>
              <a:gd name="adj" fmla="val 88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36000" rtlCol="0" anchor="t"/>
          <a:lstStyle/>
          <a:p>
            <a:endParaRPr lang="en-US" sz="2850" spc="-150" dirty="0">
              <a:latin typeface="Styrene A" pitchFamily="2" charset="0"/>
            </a:endParaRPr>
          </a:p>
        </p:txBody>
      </p:sp>
      <p:sp>
        <p:nvSpPr>
          <p:cNvPr id="1048605" name="Скругленный прямоугольник 17"/>
          <p:cNvSpPr/>
          <p:nvPr/>
        </p:nvSpPr>
        <p:spPr>
          <a:xfrm>
            <a:off x="762000" y="6219825"/>
            <a:ext cx="8172450" cy="3638550"/>
          </a:xfrm>
          <a:prstGeom prst="roundRect">
            <a:avLst>
              <a:gd name="adj" fmla="val 88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36000" rtlCol="0" anchor="t"/>
          <a:lstStyle/>
          <a:p>
            <a:endParaRPr lang="ru-RU" sz="2850" b="1" spc="-300" dirty="0">
              <a:solidFill>
                <a:schemeClr val="tx1"/>
              </a:solidFill>
              <a:latin typeface="Styrene A" pitchFamily="2" charset="0"/>
            </a:endParaRPr>
          </a:p>
        </p:txBody>
      </p:sp>
      <p:sp>
        <p:nvSpPr>
          <p:cNvPr id="1048606" name="Скругленный прямоугольник 22"/>
          <p:cNvSpPr/>
          <p:nvPr/>
        </p:nvSpPr>
        <p:spPr>
          <a:xfrm>
            <a:off x="9353550" y="2162175"/>
            <a:ext cx="8172450" cy="3638550"/>
          </a:xfrm>
          <a:prstGeom prst="roundRect">
            <a:avLst>
              <a:gd name="adj" fmla="val 88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36000" rtlCol="0" anchor="t"/>
          <a:lstStyle/>
          <a:p>
            <a:endParaRPr lang="en-US" sz="2850" spc="-150" dirty="0">
              <a:latin typeface="Styrene A" pitchFamily="2" charset="0"/>
            </a:endParaRPr>
          </a:p>
        </p:txBody>
      </p:sp>
      <p:sp>
        <p:nvSpPr>
          <p:cNvPr id="1048607" name="Скругленный прямоугольник 23"/>
          <p:cNvSpPr/>
          <p:nvPr/>
        </p:nvSpPr>
        <p:spPr>
          <a:xfrm>
            <a:off x="762000" y="2162175"/>
            <a:ext cx="8172450" cy="3638550"/>
          </a:xfrm>
          <a:prstGeom prst="roundRect">
            <a:avLst>
              <a:gd name="adj" fmla="val 8889"/>
            </a:avLst>
          </a:prstGeom>
          <a:solidFill>
            <a:srgbClr val="A8F000"/>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36000" rtlCol="0" anchor="t"/>
          <a:lstStyle/>
          <a:p>
            <a:endParaRPr lang="ru-RU" sz="2850" b="1" spc="-300" dirty="0">
              <a:solidFill>
                <a:schemeClr val="tx1"/>
              </a:solidFill>
              <a:latin typeface="Styrene A" pitchFamily="2" charset="0"/>
            </a:endParaRPr>
          </a:p>
        </p:txBody>
      </p:sp>
      <p:pic>
        <p:nvPicPr>
          <p:cNvPr id="2097159" name="Рисунок 2097158"/>
          <p:cNvPicPr/>
          <p:nvPr/>
        </p:nvPicPr>
        <p:blipFill>
          <a:blip r:embed="rId3"/>
          <a:stretch>
            <a:fillRect/>
          </a:stretch>
        </p:blipFill>
        <p:spPr>
          <a:xfrm>
            <a:off x="2083702" y="2162175"/>
            <a:ext cx="5524167" cy="3695485"/>
          </a:xfrm>
          <a:prstGeom prst="rect">
            <a:avLst/>
          </a:prstGeom>
        </p:spPr>
      </p:pic>
      <p:pic>
        <p:nvPicPr>
          <p:cNvPr id="2097160" name="Рисунок 2097159"/>
          <p:cNvPicPr/>
          <p:nvPr/>
        </p:nvPicPr>
        <p:blipFill>
          <a:blip r:embed="rId4"/>
          <a:stretch>
            <a:fillRect/>
          </a:stretch>
        </p:blipFill>
        <p:spPr>
          <a:xfrm>
            <a:off x="10706327" y="2162175"/>
            <a:ext cx="5500606" cy="3679723"/>
          </a:xfrm>
          <a:prstGeom prst="rect">
            <a:avLst/>
          </a:prstGeom>
        </p:spPr>
      </p:pic>
      <p:pic>
        <p:nvPicPr>
          <p:cNvPr id="2097161" name="Рисунок 2097160"/>
          <p:cNvPicPr/>
          <p:nvPr/>
        </p:nvPicPr>
        <p:blipFill>
          <a:blip r:embed="rId5"/>
          <a:srcRect l="15677" r="15677"/>
          <a:stretch>
            <a:fillRect/>
          </a:stretch>
        </p:blipFill>
        <p:spPr>
          <a:xfrm>
            <a:off x="2437652" y="6209979"/>
            <a:ext cx="4802271" cy="3615547"/>
          </a:xfrm>
          <a:prstGeom prst="rect">
            <a:avLst/>
          </a:prstGeom>
        </p:spPr>
      </p:pic>
      <p:pic>
        <p:nvPicPr>
          <p:cNvPr id="2097162" name="Рисунок 2097161"/>
          <p:cNvPicPr/>
          <p:nvPr/>
        </p:nvPicPr>
        <p:blipFill>
          <a:blip r:embed="rId6"/>
          <a:srcRect b="10199"/>
          <a:stretch>
            <a:fillRect/>
          </a:stretch>
        </p:blipFill>
        <p:spPr>
          <a:xfrm>
            <a:off x="10055633" y="6214912"/>
            <a:ext cx="3384142" cy="3595329"/>
          </a:xfrm>
          <a:prstGeom prst="rect">
            <a:avLst/>
          </a:prstGeom>
        </p:spPr>
      </p:pic>
      <p:pic>
        <p:nvPicPr>
          <p:cNvPr id="2097163" name="Рисунок 2097162"/>
          <p:cNvPicPr/>
          <p:nvPr/>
        </p:nvPicPr>
        <p:blipFill>
          <a:blip r:embed="rId7"/>
          <a:srcRect b="28152"/>
          <a:stretch>
            <a:fillRect/>
          </a:stretch>
        </p:blipFill>
        <p:spPr>
          <a:xfrm>
            <a:off x="13553653" y="6213693"/>
            <a:ext cx="3116472" cy="35995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48594" name="Text 0"/>
          <p:cNvSpPr/>
          <p:nvPr/>
        </p:nvSpPr>
        <p:spPr>
          <a:xfrm>
            <a:off x="742950" y="457200"/>
            <a:ext cx="10372725" cy="1371600"/>
          </a:xfrm>
          <a:prstGeom prst="rect">
            <a:avLst/>
          </a:prstGeom>
          <a:noFill/>
        </p:spPr>
        <p:txBody>
          <a:bodyPr wrap="square" lIns="0" tIns="0" rIns="0" bIns="0" rtlCol="0" anchor="t"/>
          <a:lstStyle/>
          <a:p>
            <a:pPr marL="0" indent="0" algn="l">
              <a:lnSpc>
                <a:spcPct val="75000"/>
              </a:lnSpc>
              <a:buNone/>
            </a:pPr>
            <a:r>
              <a:rPr lang="en-US" sz="5400" b="1" kern="0" spc="-300" dirty="0" err="1">
                <a:solidFill>
                  <a:srgbClr val="000000"/>
                </a:solidFill>
                <a:latin typeface="Styrene A Bold" pitchFamily="34" charset="0"/>
                <a:ea typeface="Styrene A Bold" pitchFamily="34" charset="-122"/>
                <a:cs typeface="Styrene A Bold" pitchFamily="34" charset="-120"/>
              </a:rPr>
              <a:t>Мероприятия</a:t>
            </a:r>
            <a:r>
              <a:rPr lang="en-US" altLang="en-US" sz="5400" b="1" kern="0" spc="-300" dirty="0">
                <a:solidFill>
                  <a:srgbClr val="000000"/>
                </a:solidFill>
                <a:latin typeface="Styrene A Bold" pitchFamily="34" charset="0"/>
                <a:ea typeface="Styrene A Bold" pitchFamily="34" charset="-122"/>
                <a:cs typeface="Styrene A Bold" pitchFamily="34" charset="-120"/>
              </a:rPr>
              <a:t> </a:t>
            </a:r>
            <a:r>
              <a:rPr lang="en-US" altLang="en-US" sz="5400" b="1" kern="0" spc="-300" dirty="0" err="1">
                <a:solidFill>
                  <a:srgbClr val="000000"/>
                </a:solidFill>
                <a:latin typeface="Styrene A Bold" pitchFamily="34" charset="0"/>
                <a:ea typeface="Styrene A Bold" pitchFamily="34" charset="-122"/>
                <a:cs typeface="Styrene A Bold" pitchFamily="34" charset="-120"/>
              </a:rPr>
              <a:t>для</a:t>
            </a:r>
            <a:r>
              <a:rPr lang="en-US" altLang="en-US" sz="5400" b="1" kern="0" spc="-300" dirty="0">
                <a:solidFill>
                  <a:srgbClr val="000000"/>
                </a:solidFill>
                <a:latin typeface="Styrene A Bold" pitchFamily="34" charset="0"/>
                <a:ea typeface="Styrene A Bold" pitchFamily="34" charset="-122"/>
                <a:cs typeface="Styrene A Bold" pitchFamily="34" charset="-120"/>
              </a:rPr>
              <a:t> </a:t>
            </a:r>
            <a:r>
              <a:rPr lang="en-US" altLang="en-US" sz="5400" b="1" kern="0" spc="-300" dirty="0" err="1">
                <a:solidFill>
                  <a:srgbClr val="000000"/>
                </a:solidFill>
                <a:latin typeface="Styrene A Bold" pitchFamily="34" charset="0"/>
                <a:ea typeface="Styrene A Bold" pitchFamily="34" charset="-122"/>
                <a:cs typeface="Styrene A Bold" pitchFamily="34" charset="-120"/>
              </a:rPr>
              <a:t>участников</a:t>
            </a:r>
            <a:r>
              <a:rPr lang="en-US" altLang="en-US" sz="5400" b="1" kern="0" spc="-300" dirty="0">
                <a:solidFill>
                  <a:srgbClr val="000000"/>
                </a:solidFill>
                <a:latin typeface="Styrene A Bold" pitchFamily="34" charset="0"/>
                <a:ea typeface="Styrene A Bold" pitchFamily="34" charset="-122"/>
                <a:cs typeface="Styrene A Bold" pitchFamily="34" charset="-120"/>
              </a:rPr>
              <a:t> </a:t>
            </a:r>
            <a:r>
              <a:rPr lang="en-US" altLang="en-US" sz="5400" b="1" kern="0" spc="-300" dirty="0" err="1">
                <a:solidFill>
                  <a:srgbClr val="000000"/>
                </a:solidFill>
                <a:latin typeface="Styrene A Bold" pitchFamily="34" charset="0"/>
                <a:ea typeface="Styrene A Bold" pitchFamily="34" charset="-122"/>
                <a:cs typeface="Styrene A Bold" pitchFamily="34" charset="-120"/>
              </a:rPr>
              <a:t>СВО</a:t>
            </a:r>
            <a:r>
              <a:rPr lang="en-US" altLang="en-US" sz="5400" b="1" kern="0" spc="-300" dirty="0">
                <a:solidFill>
                  <a:srgbClr val="000000"/>
                </a:solidFill>
                <a:latin typeface="Styrene A Bold" pitchFamily="34" charset="0"/>
                <a:ea typeface="Styrene A Bold" pitchFamily="34" charset="-122"/>
                <a:cs typeface="Styrene A Bold" pitchFamily="34" charset="-120"/>
              </a:rPr>
              <a:t> </a:t>
            </a:r>
            <a:r>
              <a:rPr lang="en-US" altLang="en-US" sz="5400" b="1" kern="0" spc="-300" dirty="0" err="1">
                <a:solidFill>
                  <a:srgbClr val="000000"/>
                </a:solidFill>
                <a:latin typeface="Styrene A Bold" pitchFamily="34" charset="0"/>
                <a:ea typeface="Styrene A Bold" pitchFamily="34" charset="-122"/>
                <a:cs typeface="Styrene A Bold" pitchFamily="34" charset="-120"/>
              </a:rPr>
              <a:t>и</a:t>
            </a:r>
            <a:r>
              <a:rPr lang="en-US" altLang="en-US" sz="5400" b="1" kern="0" spc="-300" dirty="0">
                <a:solidFill>
                  <a:srgbClr val="000000"/>
                </a:solidFill>
                <a:latin typeface="Styrene A Bold" pitchFamily="34" charset="0"/>
                <a:ea typeface="Styrene A Bold" pitchFamily="34" charset="-122"/>
                <a:cs typeface="Styrene A Bold" pitchFamily="34" charset="-120"/>
              </a:rPr>
              <a:t> </a:t>
            </a:r>
            <a:r>
              <a:rPr lang="en-US" altLang="en-US" sz="5400" b="1" kern="0" spc="-300" dirty="0" err="1">
                <a:solidFill>
                  <a:srgbClr val="000000"/>
                </a:solidFill>
                <a:latin typeface="Styrene A Bold" pitchFamily="34" charset="0"/>
                <a:ea typeface="Styrene A Bold" pitchFamily="34" charset="-122"/>
                <a:cs typeface="Styrene A Bold" pitchFamily="34" charset="-120"/>
              </a:rPr>
              <a:t>их</a:t>
            </a:r>
            <a:r>
              <a:rPr lang="en-US" altLang="en-US" sz="5400" b="1" kern="0" spc="-300" dirty="0">
                <a:solidFill>
                  <a:srgbClr val="000000"/>
                </a:solidFill>
                <a:latin typeface="Styrene A Bold" pitchFamily="34" charset="0"/>
                <a:ea typeface="Styrene A Bold" pitchFamily="34" charset="-122"/>
                <a:cs typeface="Styrene A Bold" pitchFamily="34" charset="-120"/>
              </a:rPr>
              <a:t> </a:t>
            </a:r>
            <a:r>
              <a:rPr lang="en-US" altLang="en-US" sz="5400" b="1" kern="0" spc="-300" dirty="0" err="1">
                <a:solidFill>
                  <a:srgbClr val="000000"/>
                </a:solidFill>
                <a:latin typeface="Styrene A Bold" pitchFamily="34" charset="0"/>
                <a:ea typeface="Styrene A Bold" pitchFamily="34" charset="-122"/>
                <a:cs typeface="Styrene A Bold" pitchFamily="34" charset="-120"/>
              </a:rPr>
              <a:t>семей</a:t>
            </a:r>
            <a:endParaRPr lang="en-US" sz="5400" dirty="0"/>
          </a:p>
        </p:txBody>
      </p:sp>
      <p:pic>
        <p:nvPicPr>
          <p:cNvPr id="2097154" name="Рисунок 2097153"/>
          <p:cNvPicPr/>
          <p:nvPr/>
        </p:nvPicPr>
        <p:blipFill>
          <a:blip r:embed="rId3"/>
          <a:stretch>
            <a:fillRect/>
          </a:stretch>
        </p:blipFill>
        <p:spPr>
          <a:xfrm>
            <a:off x="926468" y="2112982"/>
            <a:ext cx="4044705" cy="3045186"/>
          </a:xfrm>
          <a:prstGeom prst="rect">
            <a:avLst/>
          </a:prstGeom>
        </p:spPr>
      </p:pic>
      <p:pic>
        <p:nvPicPr>
          <p:cNvPr id="2097155" name="Рисунок 2097154"/>
          <p:cNvPicPr/>
          <p:nvPr/>
        </p:nvPicPr>
        <p:blipFill>
          <a:blip r:embed="rId4"/>
          <a:stretch>
            <a:fillRect/>
          </a:stretch>
        </p:blipFill>
        <p:spPr>
          <a:xfrm>
            <a:off x="6706076" y="2112983"/>
            <a:ext cx="4985317" cy="2822837"/>
          </a:xfrm>
          <a:prstGeom prst="rect">
            <a:avLst/>
          </a:prstGeom>
        </p:spPr>
      </p:pic>
      <p:pic>
        <p:nvPicPr>
          <p:cNvPr id="2097156" name="Рисунок 2097155"/>
          <p:cNvPicPr/>
          <p:nvPr/>
        </p:nvPicPr>
        <p:blipFill>
          <a:blip r:embed="rId5"/>
          <a:stretch>
            <a:fillRect/>
          </a:stretch>
        </p:blipFill>
        <p:spPr>
          <a:xfrm>
            <a:off x="13058505" y="1857538"/>
            <a:ext cx="4114151" cy="6896930"/>
          </a:xfrm>
          <a:prstGeom prst="rect">
            <a:avLst/>
          </a:prstGeom>
        </p:spPr>
      </p:pic>
      <p:pic>
        <p:nvPicPr>
          <p:cNvPr id="2097157" name="Рисунок 2097156"/>
          <p:cNvPicPr/>
          <p:nvPr/>
        </p:nvPicPr>
        <p:blipFill>
          <a:blip r:embed="rId6"/>
          <a:stretch>
            <a:fillRect/>
          </a:stretch>
        </p:blipFill>
        <p:spPr>
          <a:xfrm>
            <a:off x="742949" y="5910137"/>
            <a:ext cx="3201001" cy="4284403"/>
          </a:xfrm>
          <a:prstGeom prst="rect">
            <a:avLst/>
          </a:prstGeom>
        </p:spPr>
      </p:pic>
      <p:pic>
        <p:nvPicPr>
          <p:cNvPr id="2097158" name="Рисунок 2097157"/>
          <p:cNvPicPr/>
          <p:nvPr/>
        </p:nvPicPr>
        <p:blipFill>
          <a:blip r:embed="rId7"/>
          <a:stretch>
            <a:fillRect/>
          </a:stretch>
        </p:blipFill>
        <p:spPr>
          <a:xfrm>
            <a:off x="6706076" y="5696652"/>
            <a:ext cx="3639033" cy="4499641"/>
          </a:xfrm>
          <a:prstGeom prst="rect">
            <a:avLst/>
          </a:prstGeom>
        </p:spPr>
      </p:pic>
      <p:sp>
        <p:nvSpPr>
          <p:cNvPr id="1048595" name="TextBox 1048594"/>
          <p:cNvSpPr txBox="1"/>
          <p:nvPr/>
        </p:nvSpPr>
        <p:spPr>
          <a:xfrm>
            <a:off x="1146162" y="5249612"/>
            <a:ext cx="5553113" cy="4470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en-US" sz="2400">
                <a:solidFill>
                  <a:srgbClr val="000000"/>
                </a:solidFill>
                <a:latin typeface="Arial" panose="020B0604020202020204"/>
              </a:rPr>
              <a:t>"</a:t>
            </a:r>
            <a:r>
              <a:rPr lang="en-US" altLang="en-US" sz="2400">
                <a:solidFill>
                  <a:srgbClr val="000000"/>
                </a:solidFill>
                <a:latin typeface="Calibri" panose="020F0502020204030204"/>
              </a:rPr>
              <a:t>Круглый</a:t>
            </a:r>
            <a:r>
              <a:rPr lang="en-US" altLang="en-US" sz="2400">
                <a:solidFill>
                  <a:srgbClr val="000000"/>
                </a:solidFill>
                <a:latin typeface="Arial" panose="020B0604020202020204"/>
              </a:rPr>
              <a:t> </a:t>
            </a:r>
            <a:r>
              <a:rPr lang="en-US" altLang="en-US" sz="2400">
                <a:solidFill>
                  <a:srgbClr val="000000"/>
                </a:solidFill>
                <a:latin typeface="Calibri" panose="020F0502020204030204"/>
              </a:rPr>
              <a:t>стол</a:t>
            </a:r>
            <a:r>
              <a:rPr lang="en-US" altLang="en-US" sz="2400">
                <a:solidFill>
                  <a:srgbClr val="000000"/>
                </a:solidFill>
                <a:latin typeface="Arial" panose="020B0604020202020204"/>
              </a:rPr>
              <a:t>"</a:t>
            </a:r>
            <a:endParaRPr lang="ru-RU" sz="2400">
              <a:solidFill>
                <a:srgbClr val="000000"/>
              </a:solidFill>
            </a:endParaRPr>
          </a:p>
        </p:txBody>
      </p:sp>
      <p:sp>
        <p:nvSpPr>
          <p:cNvPr id="1048596" name="TextBox 1048595"/>
          <p:cNvSpPr txBox="1"/>
          <p:nvPr/>
        </p:nvSpPr>
        <p:spPr>
          <a:xfrm>
            <a:off x="6918969" y="5082482"/>
            <a:ext cx="4930029" cy="4470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sz="2400">
                <a:solidFill>
                  <a:srgbClr val="000000"/>
                </a:solidFill>
                <a:latin typeface="Calibri" panose="020F0502020204030204"/>
              </a:rPr>
              <a:t>Благотворительные</a:t>
            </a:r>
            <a:r>
              <a:rPr lang="en-US" altLang="en-US" sz="2400">
                <a:solidFill>
                  <a:srgbClr val="000000"/>
                </a:solidFill>
                <a:latin typeface="Arial" panose="020B0604020202020204"/>
              </a:rPr>
              <a:t> </a:t>
            </a:r>
            <a:r>
              <a:rPr lang="en-US" altLang="en-US" sz="2400">
                <a:solidFill>
                  <a:srgbClr val="000000"/>
                </a:solidFill>
                <a:latin typeface="Calibri" panose="020F0502020204030204"/>
              </a:rPr>
              <a:t>концерты</a:t>
            </a:r>
            <a:r>
              <a:rPr lang="en-US" altLang="en-US" sz="2400">
                <a:solidFill>
                  <a:srgbClr val="000000"/>
                </a:solidFill>
                <a:latin typeface="Arial" panose="020B0604020202020204"/>
              </a:rPr>
              <a:t> </a:t>
            </a:r>
            <a:endParaRPr lang="ru-RU" sz="2400">
              <a:solidFill>
                <a:srgbClr val="000000"/>
              </a:solidFill>
            </a:endParaRPr>
          </a:p>
        </p:txBody>
      </p:sp>
      <p:sp>
        <p:nvSpPr>
          <p:cNvPr id="1048597" name="TextBox 1048596"/>
          <p:cNvSpPr txBox="1"/>
          <p:nvPr/>
        </p:nvSpPr>
        <p:spPr>
          <a:xfrm>
            <a:off x="4156098" y="7249699"/>
            <a:ext cx="2551017" cy="802639"/>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sz="2400">
                <a:solidFill>
                  <a:srgbClr val="000000"/>
                </a:solidFill>
                <a:latin typeface="Calibri" panose="020F0502020204030204"/>
              </a:rPr>
              <a:t>Экскурсии</a:t>
            </a:r>
            <a:r>
              <a:rPr lang="en-US" altLang="en-US" sz="2400">
                <a:solidFill>
                  <a:srgbClr val="000000"/>
                </a:solidFill>
                <a:latin typeface="Arial" panose="020B0604020202020204"/>
              </a:rPr>
              <a:t> </a:t>
            </a:r>
            <a:r>
              <a:rPr lang="en-US" altLang="en-US" sz="2400">
                <a:solidFill>
                  <a:srgbClr val="000000"/>
                </a:solidFill>
                <a:latin typeface="Calibri" panose="020F0502020204030204"/>
              </a:rPr>
              <a:t>по</a:t>
            </a:r>
            <a:r>
              <a:rPr lang="en-US" altLang="en-US" sz="2400">
                <a:solidFill>
                  <a:srgbClr val="000000"/>
                </a:solidFill>
                <a:latin typeface="Arial" panose="020B0604020202020204"/>
              </a:rPr>
              <a:t> </a:t>
            </a:r>
            <a:r>
              <a:rPr lang="en-US" altLang="en-US" sz="2400">
                <a:solidFill>
                  <a:srgbClr val="000000"/>
                </a:solidFill>
                <a:latin typeface="Calibri" panose="020F0502020204030204"/>
              </a:rPr>
              <a:t>городу</a:t>
            </a:r>
            <a:endParaRPr lang="ru-RU" sz="2400">
              <a:solidFill>
                <a:srgbClr val="000000"/>
              </a:solidFill>
            </a:endParaRPr>
          </a:p>
        </p:txBody>
      </p:sp>
      <p:sp>
        <p:nvSpPr>
          <p:cNvPr id="1048598" name="TextBox 1048597"/>
          <p:cNvSpPr txBox="1"/>
          <p:nvPr/>
        </p:nvSpPr>
        <p:spPr>
          <a:xfrm>
            <a:off x="10345109" y="7283787"/>
            <a:ext cx="2519960" cy="11582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sz="2400">
                <a:solidFill>
                  <a:srgbClr val="000000"/>
                </a:solidFill>
                <a:latin typeface="Calibri" panose="020F0502020204030204"/>
              </a:rPr>
              <a:t>Новогодние</a:t>
            </a:r>
            <a:r>
              <a:rPr lang="en-US" altLang="en-US" sz="2400">
                <a:solidFill>
                  <a:srgbClr val="000000"/>
                </a:solidFill>
                <a:latin typeface="Arial" panose="020B0604020202020204"/>
              </a:rPr>
              <a:t> </a:t>
            </a:r>
            <a:r>
              <a:rPr lang="en-US" altLang="en-US" sz="2400">
                <a:solidFill>
                  <a:srgbClr val="000000"/>
                </a:solidFill>
                <a:latin typeface="Calibri" panose="020F0502020204030204"/>
              </a:rPr>
              <a:t>мероприятия</a:t>
            </a:r>
            <a:r>
              <a:rPr lang="en-US" altLang="en-US" sz="2400">
                <a:solidFill>
                  <a:srgbClr val="000000"/>
                </a:solidFill>
                <a:latin typeface="Arial" panose="020B0604020202020204"/>
              </a:rPr>
              <a:t> </a:t>
            </a:r>
            <a:r>
              <a:rPr lang="en-US" altLang="en-US" sz="2400">
                <a:solidFill>
                  <a:srgbClr val="000000"/>
                </a:solidFill>
                <a:latin typeface="Calibri" panose="020F0502020204030204"/>
              </a:rPr>
              <a:t>для</a:t>
            </a:r>
            <a:r>
              <a:rPr lang="en-US" altLang="en-US" sz="2400">
                <a:solidFill>
                  <a:srgbClr val="000000"/>
                </a:solidFill>
                <a:latin typeface="Arial" panose="020B0604020202020204"/>
              </a:rPr>
              <a:t> </a:t>
            </a:r>
            <a:r>
              <a:rPr lang="en-US" altLang="en-US" sz="2400">
                <a:solidFill>
                  <a:srgbClr val="000000"/>
                </a:solidFill>
                <a:latin typeface="Calibri" panose="020F0502020204030204"/>
              </a:rPr>
              <a:t>детей</a:t>
            </a:r>
            <a:endParaRPr lang="ru-RU" sz="2400">
              <a:solidFill>
                <a:srgbClr val="000000"/>
              </a:solidFill>
            </a:endParaRPr>
          </a:p>
        </p:txBody>
      </p:sp>
      <p:sp>
        <p:nvSpPr>
          <p:cNvPr id="1048599" name="TextBox 1048598"/>
          <p:cNvSpPr txBox="1"/>
          <p:nvPr/>
        </p:nvSpPr>
        <p:spPr>
          <a:xfrm>
            <a:off x="13058505" y="8959223"/>
            <a:ext cx="4363663" cy="4470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sz="2400">
                <a:solidFill>
                  <a:srgbClr val="000000"/>
                </a:solidFill>
                <a:latin typeface="Calibri" panose="020F0502020204030204"/>
              </a:rPr>
              <a:t>Мастер-классы</a:t>
            </a:r>
            <a:r>
              <a:rPr lang="en-US" altLang="en-US" sz="2400">
                <a:solidFill>
                  <a:srgbClr val="000000"/>
                </a:solidFill>
                <a:latin typeface="Arial" panose="020B0604020202020204"/>
              </a:rPr>
              <a:t> </a:t>
            </a:r>
            <a:r>
              <a:rPr lang="en-US" altLang="en-US" sz="2400">
                <a:solidFill>
                  <a:srgbClr val="000000"/>
                </a:solidFill>
                <a:latin typeface="Calibri" panose="020F0502020204030204"/>
              </a:rPr>
              <a:t>для</a:t>
            </a:r>
            <a:r>
              <a:rPr lang="en-US" altLang="en-US" sz="2400">
                <a:solidFill>
                  <a:srgbClr val="000000"/>
                </a:solidFill>
                <a:latin typeface="Arial" panose="020B0604020202020204"/>
              </a:rPr>
              <a:t> </a:t>
            </a:r>
            <a:r>
              <a:rPr lang="en-US" altLang="en-US" sz="2400">
                <a:solidFill>
                  <a:srgbClr val="000000"/>
                </a:solidFill>
                <a:latin typeface="Calibri" panose="020F0502020204030204"/>
              </a:rPr>
              <a:t>детей</a:t>
            </a:r>
            <a:endParaRPr lang="ru-RU" sz="2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48583" name="Скругленный прямоугольник 23"/>
          <p:cNvSpPr/>
          <p:nvPr/>
        </p:nvSpPr>
        <p:spPr>
          <a:xfrm>
            <a:off x="195979" y="1911539"/>
            <a:ext cx="5601936" cy="8199453"/>
          </a:xfrm>
          <a:prstGeom prst="roundRect">
            <a:avLst>
              <a:gd name="adj" fmla="val 6885"/>
            </a:avLst>
          </a:prstGeom>
          <a:solidFill>
            <a:srgbClr val="EF3124"/>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36000" rtlCol="0" anchor="t"/>
          <a:lstStyle/>
          <a:p>
            <a:endParaRPr lang="ru-RU" sz="2850" b="1" spc="-300" dirty="0">
              <a:solidFill>
                <a:schemeClr val="bg1"/>
              </a:solidFill>
              <a:latin typeface="Styrene A" pitchFamily="2" charset="0"/>
            </a:endParaRPr>
          </a:p>
        </p:txBody>
      </p:sp>
      <p:sp>
        <p:nvSpPr>
          <p:cNvPr id="1048584" name="Text 0"/>
          <p:cNvSpPr/>
          <p:nvPr/>
        </p:nvSpPr>
        <p:spPr>
          <a:xfrm>
            <a:off x="742950" y="457200"/>
            <a:ext cx="14275144" cy="1887621"/>
          </a:xfrm>
          <a:prstGeom prst="rect">
            <a:avLst/>
          </a:prstGeom>
          <a:noFill/>
        </p:spPr>
        <p:txBody>
          <a:bodyPr wrap="square" lIns="0" tIns="0" rIns="0" bIns="0" rtlCol="0" anchor="t"/>
          <a:lstStyle/>
          <a:p>
            <a:pPr marL="0" indent="0" algn="ctr">
              <a:lnSpc>
                <a:spcPct val="75000"/>
              </a:lnSpc>
              <a:buNone/>
            </a:pPr>
            <a:r>
              <a:rPr lang="en-US" sz="6000" b="1" kern="0" spc="-300" dirty="0" err="1">
                <a:solidFill>
                  <a:srgbClr val="000000"/>
                </a:solidFill>
                <a:latin typeface="Styrene A Bold" pitchFamily="34" charset="0"/>
                <a:ea typeface="Styrene A Bold" pitchFamily="34" charset="-122"/>
                <a:cs typeface="Styrene A Bold" pitchFamily="34" charset="-120"/>
              </a:rPr>
              <a:t>Цели</a:t>
            </a:r>
            <a:r>
              <a:rPr lang="en-US" altLang="en-US" sz="6000" b="1" kern="0" spc="-300" dirty="0" err="1">
                <a:solidFill>
                  <a:srgbClr val="000000"/>
                </a:solidFill>
                <a:latin typeface="Styrene A Bold" pitchFamily="34" charset="0"/>
                <a:ea typeface="Styrene A Bold" pitchFamily="34" charset="-122"/>
                <a:cs typeface="Styrene A Bold" pitchFamily="34" charset="-120"/>
              </a:rPr>
              <a:t> и задачи </a:t>
            </a:r>
          </a:p>
          <a:p>
            <a:pPr marL="0" indent="0" algn="ctr">
              <a:lnSpc>
                <a:spcPct val="75000"/>
              </a:lnSpc>
              <a:buNone/>
            </a:pPr>
            <a:r>
              <a:rPr lang="en-US" altLang="en-US" sz="6000" b="1" kern="0" spc="-300" dirty="0" err="1">
                <a:solidFill>
                  <a:srgbClr val="000000"/>
                </a:solidFill>
                <a:latin typeface="Styrene A Bold" pitchFamily="34" charset="0"/>
                <a:ea typeface="Styrene A Bold" pitchFamily="34" charset="-122"/>
                <a:cs typeface="Styrene A Bold" pitchFamily="34" charset="-120"/>
              </a:rPr>
              <a:t>БФ "Волонтерское Братство"</a:t>
            </a:r>
            <a:endParaRPr lang="en-US" sz="6000" dirty="0"/>
          </a:p>
        </p:txBody>
      </p:sp>
      <p:sp>
        <p:nvSpPr>
          <p:cNvPr id="1048585" name="Скругленный прямоугольник 9"/>
          <p:cNvSpPr/>
          <p:nvPr/>
        </p:nvSpPr>
        <p:spPr>
          <a:xfrm>
            <a:off x="5844277" y="1935643"/>
            <a:ext cx="5743368" cy="8133416"/>
          </a:xfrm>
          <a:prstGeom prst="roundRect">
            <a:avLst>
              <a:gd name="adj" fmla="val 68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36000" rtlCol="0" anchor="t"/>
          <a:lstStyle/>
          <a:p>
            <a:endParaRPr lang="ru-RU" sz="2850" b="1" spc="-300" dirty="0">
              <a:solidFill>
                <a:schemeClr val="tx1"/>
              </a:solidFill>
              <a:latin typeface="Styrene A" pitchFamily="2" charset="0"/>
            </a:endParaRPr>
          </a:p>
        </p:txBody>
      </p:sp>
      <p:sp>
        <p:nvSpPr>
          <p:cNvPr id="1048586" name="Скругленный прямоугольник 11"/>
          <p:cNvSpPr/>
          <p:nvPr/>
        </p:nvSpPr>
        <p:spPr>
          <a:xfrm>
            <a:off x="11715596" y="1988026"/>
            <a:ext cx="6168824" cy="8088489"/>
          </a:xfrm>
          <a:prstGeom prst="roundRect">
            <a:avLst>
              <a:gd name="adj" fmla="val 68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36000" rtlCol="0" anchor="t"/>
          <a:lstStyle/>
          <a:p>
            <a:endParaRPr lang="ru-RU" sz="2400" b="0" spc="-300" dirty="0">
              <a:solidFill>
                <a:schemeClr val="tx1"/>
              </a:solidFill>
              <a:latin typeface="Styrene A" pitchFamily="2" charset="0"/>
            </a:endParaRPr>
          </a:p>
        </p:txBody>
      </p:sp>
      <p:sp>
        <p:nvSpPr>
          <p:cNvPr id="1048587" name="TextBox 1048586"/>
          <p:cNvSpPr txBox="1"/>
          <p:nvPr/>
        </p:nvSpPr>
        <p:spPr>
          <a:xfrm>
            <a:off x="742949" y="2403794"/>
            <a:ext cx="4477483" cy="181483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en-US" sz="2800" b="1">
                <a:solidFill>
                  <a:srgbClr val="000000"/>
                </a:solidFill>
                <a:latin typeface="Arial" panose="020B0604020202020204"/>
              </a:rPr>
              <a:t>- </a:t>
            </a:r>
            <a:r>
              <a:rPr lang="en-US" altLang="en-US" sz="2800" b="1">
                <a:solidFill>
                  <a:srgbClr val="000000"/>
                </a:solidFill>
                <a:latin typeface="Calibri" panose="020F0502020204030204"/>
              </a:rPr>
              <a:t>оказание</a:t>
            </a:r>
            <a:r>
              <a:rPr lang="en-US" altLang="en-US" sz="2800" b="1">
                <a:solidFill>
                  <a:srgbClr val="000000"/>
                </a:solidFill>
                <a:latin typeface="Arial" panose="020B0604020202020204"/>
              </a:rPr>
              <a:t> </a:t>
            </a:r>
            <a:r>
              <a:rPr lang="en-US" altLang="en-US" sz="2800" b="1">
                <a:solidFill>
                  <a:srgbClr val="000000"/>
                </a:solidFill>
                <a:latin typeface="Calibri" panose="020F0502020204030204"/>
              </a:rPr>
              <a:t>гуманитарной</a:t>
            </a:r>
            <a:r>
              <a:rPr lang="en-US" altLang="en-US" sz="2800" b="1">
                <a:solidFill>
                  <a:srgbClr val="000000"/>
                </a:solidFill>
                <a:latin typeface="Arial" panose="020B0604020202020204"/>
              </a:rPr>
              <a:t> </a:t>
            </a:r>
            <a:r>
              <a:rPr lang="en-US" altLang="en-US" sz="2800" b="1">
                <a:solidFill>
                  <a:srgbClr val="000000"/>
                </a:solidFill>
                <a:latin typeface="Calibri" panose="020F0502020204030204"/>
              </a:rPr>
              <a:t>помощи</a:t>
            </a:r>
            <a:r>
              <a:rPr lang="en-US" altLang="en-US" sz="2800" b="1">
                <a:solidFill>
                  <a:srgbClr val="000000"/>
                </a:solidFill>
                <a:latin typeface="Arial" panose="020B0604020202020204"/>
              </a:rPr>
              <a:t> </a:t>
            </a:r>
            <a:r>
              <a:rPr lang="en-US" altLang="en-US" sz="2800" b="1">
                <a:solidFill>
                  <a:srgbClr val="000000"/>
                </a:solidFill>
                <a:latin typeface="Calibri" panose="020F0502020204030204"/>
              </a:rPr>
              <a:t>и</a:t>
            </a:r>
            <a:r>
              <a:rPr lang="en-US" altLang="en-US" sz="2800" b="1">
                <a:solidFill>
                  <a:srgbClr val="000000"/>
                </a:solidFill>
                <a:latin typeface="Arial" panose="020B0604020202020204"/>
              </a:rPr>
              <a:t> </a:t>
            </a:r>
            <a:r>
              <a:rPr lang="en-US" altLang="en-US" sz="2800" b="1">
                <a:solidFill>
                  <a:srgbClr val="000000"/>
                </a:solidFill>
                <a:latin typeface="Calibri" panose="020F0502020204030204"/>
              </a:rPr>
              <a:t>социальной</a:t>
            </a:r>
            <a:r>
              <a:rPr lang="en-US" altLang="en-US" sz="2800" b="1">
                <a:solidFill>
                  <a:srgbClr val="000000"/>
                </a:solidFill>
                <a:latin typeface="Arial" panose="020B0604020202020204"/>
              </a:rPr>
              <a:t> </a:t>
            </a:r>
            <a:r>
              <a:rPr lang="en-US" altLang="en-US" sz="2800" b="1">
                <a:solidFill>
                  <a:srgbClr val="000000"/>
                </a:solidFill>
                <a:latin typeface="Calibri" panose="020F0502020204030204"/>
              </a:rPr>
              <a:t>поддержки</a:t>
            </a:r>
            <a:r>
              <a:rPr lang="en-US" altLang="en-US" sz="2800" b="1">
                <a:solidFill>
                  <a:srgbClr val="000000"/>
                </a:solidFill>
                <a:latin typeface="Arial" panose="020B0604020202020204"/>
              </a:rPr>
              <a:t> </a:t>
            </a:r>
            <a:r>
              <a:rPr lang="en-US" altLang="en-US" sz="2800" b="1">
                <a:solidFill>
                  <a:srgbClr val="000000"/>
                </a:solidFill>
                <a:latin typeface="Calibri" panose="020F0502020204030204"/>
              </a:rPr>
              <a:t>участникам</a:t>
            </a:r>
            <a:r>
              <a:rPr lang="en-US" altLang="en-US" sz="2800" b="1">
                <a:solidFill>
                  <a:srgbClr val="000000"/>
                </a:solidFill>
                <a:latin typeface="Arial" panose="020B0604020202020204"/>
              </a:rPr>
              <a:t> </a:t>
            </a:r>
            <a:r>
              <a:rPr lang="en-US" altLang="en-US" sz="2800" b="1">
                <a:solidFill>
                  <a:srgbClr val="000000"/>
                </a:solidFill>
                <a:latin typeface="Calibri" panose="020F0502020204030204"/>
              </a:rPr>
              <a:t>СВО</a:t>
            </a:r>
            <a:r>
              <a:rPr lang="en-US" altLang="en-US" sz="2800" b="1">
                <a:solidFill>
                  <a:srgbClr val="000000"/>
                </a:solidFill>
                <a:latin typeface="Arial" panose="020B0604020202020204"/>
              </a:rPr>
              <a:t>;</a:t>
            </a:r>
            <a:endParaRPr lang="ru-RU" sz="2800" b="1">
              <a:solidFill>
                <a:srgbClr val="000000"/>
              </a:solidFill>
            </a:endParaRPr>
          </a:p>
        </p:txBody>
      </p:sp>
      <p:sp>
        <p:nvSpPr>
          <p:cNvPr id="1048588" name="TextBox 1048587"/>
          <p:cNvSpPr txBox="1"/>
          <p:nvPr/>
        </p:nvSpPr>
        <p:spPr>
          <a:xfrm>
            <a:off x="700195" y="3678554"/>
            <a:ext cx="4786544" cy="4769485"/>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ru-RU" sz="2400">
                <a:solidFill>
                  <a:srgbClr val="000000"/>
                </a:solidFill>
                <a:latin typeface="Calibri" panose="020F0502020204030204"/>
              </a:rPr>
              <a:t>
</a:t>
            </a:r>
            <a:r>
              <a:rPr lang="ru-RU" sz="2800" b="1">
                <a:solidFill>
                  <a:srgbClr val="000000"/>
                </a:solidFill>
                <a:latin typeface="Calibri" panose="020F0502020204030204"/>
              </a:rPr>
              <a:t>-</a:t>
            </a:r>
            <a:r>
              <a:rPr lang="en-US" altLang="en-US" sz="2800" b="1">
                <a:solidFill>
                  <a:srgbClr val="000000"/>
                </a:solidFill>
                <a:latin typeface="Arial" panose="020B0604020202020204"/>
              </a:rPr>
              <a:t> </a:t>
            </a:r>
            <a:r>
              <a:rPr lang="ru-RU" sz="2800" b="1">
                <a:solidFill>
                  <a:srgbClr val="000000"/>
                </a:solidFill>
                <a:latin typeface="Calibri" panose="020F0502020204030204"/>
              </a:rPr>
              <a:t>оказание гуманитарной помощи и социальной поддержки военнослужащим Министерства Обороны Российской Федерации и Национальной Гвардии Российской Федерации, участникам добровольческих </a:t>
            </a:r>
            <a:r>
              <a:rPr lang="en-US" sz="2800" b="1">
                <a:solidFill>
                  <a:srgbClr val="000000"/>
                </a:solidFill>
                <a:latin typeface="Calibri" panose="020F0502020204030204"/>
              </a:rPr>
              <a:t>подразделений</a:t>
            </a:r>
            <a:r>
              <a:rPr lang="en-US" altLang="en-US" sz="2800" b="1">
                <a:solidFill>
                  <a:srgbClr val="000000"/>
                </a:solidFill>
                <a:latin typeface="Arial" panose="020B0604020202020204"/>
              </a:rPr>
              <a:t>;</a:t>
            </a:r>
            <a:endParaRPr lang="ru-RU" sz="2800" b="1">
              <a:solidFill>
                <a:srgbClr val="000000"/>
              </a:solidFill>
            </a:endParaRPr>
          </a:p>
        </p:txBody>
      </p:sp>
      <p:sp>
        <p:nvSpPr>
          <p:cNvPr id="1048589" name="TextBox 1048588"/>
          <p:cNvSpPr txBox="1"/>
          <p:nvPr/>
        </p:nvSpPr>
        <p:spPr>
          <a:xfrm>
            <a:off x="6205610" y="2289612"/>
            <a:ext cx="4957389" cy="6739255"/>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ru-RU" altLang="en-US" sz="2400" b="1">
                <a:solidFill>
                  <a:srgbClr val="000000"/>
                </a:solidFill>
                <a:latin typeface="Arial" panose="020B0604020202020204"/>
              </a:rPr>
              <a:t>-</a:t>
            </a:r>
            <a:r>
              <a:rPr lang="en-US" altLang="en-US" sz="2400" b="1">
                <a:solidFill>
                  <a:srgbClr val="000000"/>
                </a:solidFill>
                <a:latin typeface="Arial" panose="020B0604020202020204"/>
              </a:rPr>
              <a:t> </a:t>
            </a:r>
            <a:r>
              <a:rPr lang="ru-RU" sz="2400" b="1">
                <a:solidFill>
                  <a:srgbClr val="000000"/>
                </a:solidFill>
                <a:latin typeface="Calibri" panose="020F0502020204030204"/>
              </a:rPr>
              <a:t>социальн</a:t>
            </a:r>
            <a:r>
              <a:rPr lang="en-US" sz="2400" b="1">
                <a:solidFill>
                  <a:srgbClr val="000000"/>
                </a:solidFill>
                <a:latin typeface="Calibri" panose="020F0502020204030204"/>
              </a:rPr>
              <a:t>ая</a:t>
            </a:r>
            <a:r>
              <a:rPr lang="ru-RU" sz="2400" b="1">
                <a:solidFill>
                  <a:srgbClr val="000000"/>
                </a:solidFill>
                <a:latin typeface="Calibri" panose="020F0502020204030204"/>
              </a:rPr>
              <a:t> </a:t>
            </a:r>
            <a:r>
              <a:rPr lang="en-US" sz="2400" b="1">
                <a:solidFill>
                  <a:srgbClr val="000000"/>
                </a:solidFill>
                <a:latin typeface="Calibri" panose="020F0502020204030204"/>
              </a:rPr>
              <a:t>поддержка</a:t>
            </a:r>
            <a:r>
              <a:rPr lang="en-US" altLang="en-US" sz="2400" b="1">
                <a:solidFill>
                  <a:srgbClr val="000000"/>
                </a:solidFill>
                <a:latin typeface="Arial" panose="020B0604020202020204"/>
              </a:rPr>
              <a:t> </a:t>
            </a:r>
            <a:r>
              <a:rPr lang="ru-RU" sz="2400" b="1">
                <a:solidFill>
                  <a:srgbClr val="000000"/>
                </a:solidFill>
                <a:latin typeface="Calibri" panose="020F0502020204030204"/>
              </a:rPr>
              <a:t>и защит</a:t>
            </a:r>
            <a:r>
              <a:rPr lang="en-US" sz="2400" b="1">
                <a:solidFill>
                  <a:srgbClr val="000000"/>
                </a:solidFill>
                <a:latin typeface="Calibri" panose="020F0502020204030204"/>
              </a:rPr>
              <a:t>а</a:t>
            </a:r>
            <a:r>
              <a:rPr lang="ru-RU" sz="2400" b="1">
                <a:solidFill>
                  <a:srgbClr val="000000"/>
                </a:solidFill>
                <a:latin typeface="Calibri" panose="020F0502020204030204"/>
              </a:rPr>
              <a:t> военнослужащих и участников добровольческих подразделений, в том числе участников СВО, уволенных в запас или в отставку с военной службы по состоянию здоровья, и членов их семей;
-</a:t>
            </a:r>
            <a:r>
              <a:rPr lang="en-US" altLang="en-US" sz="2400" b="1">
                <a:solidFill>
                  <a:srgbClr val="000000"/>
                </a:solidFill>
                <a:latin typeface="Arial" panose="020B0604020202020204"/>
              </a:rPr>
              <a:t> </a:t>
            </a:r>
            <a:r>
              <a:rPr lang="ru-RU" sz="2400" b="1">
                <a:solidFill>
                  <a:srgbClr val="000000"/>
                </a:solidFill>
                <a:latin typeface="Calibri" panose="020F0502020204030204"/>
              </a:rPr>
              <a:t>социальн</a:t>
            </a:r>
            <a:r>
              <a:rPr lang="en-US" sz="2400" b="1">
                <a:solidFill>
                  <a:srgbClr val="000000"/>
                </a:solidFill>
                <a:latin typeface="Calibri" panose="020F0502020204030204"/>
              </a:rPr>
              <a:t>ая</a:t>
            </a:r>
            <a:r>
              <a:rPr lang="ru-RU" sz="2400" b="1">
                <a:solidFill>
                  <a:srgbClr val="000000"/>
                </a:solidFill>
                <a:latin typeface="Calibri" panose="020F0502020204030204"/>
              </a:rPr>
              <a:t> </a:t>
            </a:r>
            <a:r>
              <a:rPr lang="en-US" sz="2400" b="1">
                <a:solidFill>
                  <a:srgbClr val="000000"/>
                </a:solidFill>
                <a:latin typeface="Calibri" panose="020F0502020204030204"/>
              </a:rPr>
              <a:t>поддержка</a:t>
            </a:r>
            <a:r>
              <a:rPr lang="en-US" altLang="en-US" sz="2400" b="1">
                <a:solidFill>
                  <a:srgbClr val="000000"/>
                </a:solidFill>
                <a:latin typeface="Arial" panose="020B0604020202020204"/>
              </a:rPr>
              <a:t> </a:t>
            </a:r>
            <a:r>
              <a:rPr lang="ru-RU" sz="2400" b="1">
                <a:solidFill>
                  <a:srgbClr val="000000"/>
                </a:solidFill>
                <a:latin typeface="Calibri" panose="020F0502020204030204"/>
              </a:rPr>
              <a:t>и </a:t>
            </a:r>
            <a:r>
              <a:rPr lang="en-US" sz="2400" b="1">
                <a:solidFill>
                  <a:srgbClr val="000000"/>
                </a:solidFill>
                <a:latin typeface="Calibri" panose="020F0502020204030204"/>
              </a:rPr>
              <a:t>защита</a:t>
            </a:r>
            <a:r>
              <a:rPr lang="en-US" altLang="en-US" sz="2400" b="1">
                <a:solidFill>
                  <a:srgbClr val="000000"/>
                </a:solidFill>
                <a:latin typeface="Arial" panose="020B0604020202020204"/>
              </a:rPr>
              <a:t> </a:t>
            </a:r>
            <a:r>
              <a:rPr lang="ru-RU" sz="2400" b="1">
                <a:solidFill>
                  <a:srgbClr val="000000"/>
                </a:solidFill>
                <a:latin typeface="Calibri" panose="020F0502020204030204"/>
              </a:rPr>
              <a:t>членов семей военнослужащих и участников добровольческих подразделений, участников СВО погибших (умерших) при исполнении служебных обязанностей;
-</a:t>
            </a:r>
            <a:r>
              <a:rPr lang="en-US" altLang="en-US" sz="2400" b="1">
                <a:solidFill>
                  <a:srgbClr val="000000"/>
                </a:solidFill>
                <a:latin typeface="Arial" panose="020B0604020202020204"/>
              </a:rPr>
              <a:t> </a:t>
            </a:r>
            <a:r>
              <a:rPr lang="ru-RU" sz="2400" b="1">
                <a:solidFill>
                  <a:srgbClr val="000000"/>
                </a:solidFill>
                <a:latin typeface="Calibri" panose="020F0502020204030204"/>
              </a:rPr>
              <a:t>содействие патриотическому и духовно-нравственному воспитанию детей и молодёжи;
</a:t>
            </a:r>
            <a:endParaRPr lang="ru-RU" sz="2400" b="1">
              <a:solidFill>
                <a:srgbClr val="000000"/>
              </a:solidFill>
            </a:endParaRPr>
          </a:p>
        </p:txBody>
      </p:sp>
      <p:sp>
        <p:nvSpPr>
          <p:cNvPr id="1048590" name="TextBox 1048589"/>
          <p:cNvSpPr txBox="1"/>
          <p:nvPr/>
        </p:nvSpPr>
        <p:spPr>
          <a:xfrm>
            <a:off x="11882168" y="2020856"/>
            <a:ext cx="5643236" cy="7108825"/>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ru-RU" sz="2400">
                <a:solidFill>
                  <a:srgbClr val="000000"/>
                </a:solidFill>
                <a:latin typeface="Calibri" panose="020F0502020204030204"/>
              </a:rPr>
              <a:t>
</a:t>
            </a:r>
            <a:r>
              <a:rPr lang="ru-RU" sz="2400" b="1">
                <a:solidFill>
                  <a:srgbClr val="000000"/>
                </a:solidFill>
                <a:latin typeface="Calibri" panose="020F0502020204030204"/>
              </a:rPr>
              <a:t>-</a:t>
            </a:r>
            <a:r>
              <a:rPr lang="en-US" altLang="en-US" sz="2400" b="1">
                <a:solidFill>
                  <a:srgbClr val="000000"/>
                </a:solidFill>
                <a:latin typeface="Arial" panose="020B0604020202020204"/>
              </a:rPr>
              <a:t> </a:t>
            </a:r>
            <a:r>
              <a:rPr lang="ru-RU" sz="2400" b="1">
                <a:solidFill>
                  <a:srgbClr val="000000"/>
                </a:solidFill>
                <a:latin typeface="Calibri" panose="020F0502020204030204"/>
              </a:rPr>
              <a:t>развитие добровольческой (волонтёрской) деятельности;
-</a:t>
            </a:r>
            <a:r>
              <a:rPr lang="en-US" altLang="en-US" sz="2400" b="1">
                <a:solidFill>
                  <a:srgbClr val="000000"/>
                </a:solidFill>
                <a:latin typeface="Arial" panose="020B0604020202020204"/>
              </a:rPr>
              <a:t> </a:t>
            </a:r>
            <a:r>
              <a:rPr lang="ru-RU" sz="2400" b="1">
                <a:solidFill>
                  <a:srgbClr val="000000"/>
                </a:solidFill>
                <a:latin typeface="Calibri" panose="020F0502020204030204"/>
              </a:rPr>
              <a:t>участие в проведении мероприятий по увековечиванию памяти погибших при защите Отечества.
</a:t>
            </a:r>
            <a:r>
              <a:rPr lang="en-US" altLang="en-US" sz="2400" b="1">
                <a:solidFill>
                  <a:srgbClr val="000000"/>
                </a:solidFill>
                <a:latin typeface="Calibri" panose="020F0502020204030204"/>
              </a:rPr>
              <a:t>- оказание материальной помощи и социальной поддержки волонтёрам;</a:t>
            </a:r>
            <a:endParaRPr lang="ru-RU" sz="2400" b="1">
              <a:solidFill>
                <a:srgbClr val="000000"/>
              </a:solidFill>
            </a:endParaRPr>
          </a:p>
          <a:p>
            <a:r>
              <a:rPr lang="en-US" altLang="en-US" sz="2400" b="1">
                <a:solidFill>
                  <a:srgbClr val="000000"/>
                </a:solidFill>
                <a:latin typeface="Calibri" panose="020F0502020204030204"/>
              </a:rPr>
              <a:t>- участие в проведении мероприятий для участников СВО и их семей;</a:t>
            </a:r>
            <a:endParaRPr lang="ru-RU" sz="2400" b="1">
              <a:solidFill>
                <a:srgbClr val="000000"/>
              </a:solidFill>
            </a:endParaRPr>
          </a:p>
          <a:p>
            <a:r>
              <a:rPr lang="en-US" altLang="en-US" sz="2400" b="1">
                <a:solidFill>
                  <a:srgbClr val="000000"/>
                </a:solidFill>
                <a:latin typeface="Calibri" panose="020F0502020204030204"/>
              </a:rPr>
              <a:t>- содействие обеспечению протезной и ортопедической продукцией, реабилитационным оборудованием, предметами гигиены, ортопедии и ухода за больными, лекарственными и медицинскими препаратами, медицинской и специальной техникой, инвентарем нуждающихся в этом детей и взрослых  и т.д.</a:t>
            </a:r>
            <a:endParaRPr lang="ru-RU" sz="2400" b="1">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7" name="Text 0"/>
          <p:cNvSpPr/>
          <p:nvPr/>
        </p:nvSpPr>
        <p:spPr>
          <a:xfrm>
            <a:off x="484056" y="342064"/>
            <a:ext cx="14275144" cy="1887621"/>
          </a:xfrm>
          <a:prstGeom prst="rect">
            <a:avLst/>
          </a:prstGeom>
          <a:noFill/>
        </p:spPr>
        <p:txBody>
          <a:bodyPr wrap="square" lIns="0" tIns="0" rIns="0" bIns="0" rtlCol="0" anchor="t"/>
          <a:lstStyle>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marL="0" indent="0" algn="l">
              <a:lnSpc>
                <a:spcPct val="75000"/>
              </a:lnSpc>
              <a:buNone/>
            </a:pPr>
            <a:r>
              <a:rPr lang="en-US" sz="6000" b="1" kern="0" spc="-300" dirty="0" err="1">
                <a:solidFill>
                  <a:srgbClr val="000000"/>
                </a:solidFill>
                <a:latin typeface="Styrene A Bold" pitchFamily="34" charset="0"/>
                <a:ea typeface="Styrene A Bold" pitchFamily="34" charset="-122"/>
                <a:cs typeface="Styrene A Bold" pitchFamily="34" charset="-120"/>
              </a:rPr>
              <a:t>Заключение</a:t>
            </a:r>
            <a:r>
              <a:rPr lang="en-US" altLang="en-US" sz="6000" b="1" kern="0" spc="-300" dirty="0" err="1">
                <a:solidFill>
                  <a:srgbClr val="000000"/>
                </a:solidFill>
                <a:latin typeface="Styrene A Bold" pitchFamily="34" charset="0"/>
                <a:ea typeface="Styrene A Bold" pitchFamily="34" charset="-122"/>
                <a:cs typeface="Styrene A Bold" pitchFamily="34" charset="-120"/>
              </a:rPr>
              <a:t> </a:t>
            </a:r>
            <a:endParaRPr lang="en-US" sz="6000" dirty="0"/>
          </a:p>
        </p:txBody>
      </p:sp>
      <p:sp>
        <p:nvSpPr>
          <p:cNvPr id="1048578" name="TextBox 1048577"/>
          <p:cNvSpPr txBox="1"/>
          <p:nvPr/>
        </p:nvSpPr>
        <p:spPr>
          <a:xfrm>
            <a:off x="637184" y="1285873"/>
            <a:ext cx="16709664" cy="1348741"/>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sz="2800" b="1" i="1">
                <a:solidFill>
                  <a:srgbClr val="330066"/>
                </a:solidFill>
                <a:latin typeface="Calibri" panose="020F0502020204030204"/>
                <a:ea typeface="SimSun" panose="02010600030101010101" pitchFamily="2" charset="-122"/>
                <a:cs typeface="Arial" panose="020B0604020202020204"/>
              </a:rPr>
              <a:t>На сегодняшний день сообщество волонтеров России зарекомендовало себя на фронте, как объеденение добровольческих, честных и порядочных людей, помогающих военнослужащим РФ выполнять боевые задачи.</a:t>
            </a:r>
          </a:p>
        </p:txBody>
      </p:sp>
      <p:pic>
        <p:nvPicPr>
          <p:cNvPr id="2097152" name="Рисунок 2097151"/>
          <p:cNvPicPr/>
          <p:nvPr/>
        </p:nvPicPr>
        <p:blipFill>
          <a:blip r:embed="rId2"/>
          <a:stretch>
            <a:fillRect/>
          </a:stretch>
        </p:blipFill>
        <p:spPr>
          <a:xfrm>
            <a:off x="5495220" y="2634613"/>
            <a:ext cx="6257608" cy="4711243"/>
          </a:xfrm>
          <a:prstGeom prst="rect">
            <a:avLst/>
          </a:prstGeom>
        </p:spPr>
      </p:pic>
      <p:sp>
        <p:nvSpPr>
          <p:cNvPr id="1048579" name="TextBox 1048578"/>
          <p:cNvSpPr txBox="1"/>
          <p:nvPr/>
        </p:nvSpPr>
        <p:spPr>
          <a:xfrm>
            <a:off x="758252" y="7590154"/>
            <a:ext cx="16509666" cy="2368550"/>
          </a:xfrm>
          <a:prstGeom prst="rect">
            <a:avLst/>
          </a:prstGeom>
        </p:spPr>
        <p:txBody>
          <a:bodyPr wrap="square" rtlCol="0" anchor="ctr" anchorCtr="1">
            <a:spAutoFit/>
          </a:bodyPr>
          <a:lstStyle/>
          <a:p>
            <a:pPr algn="ctr"/>
            <a:r>
              <a:rPr lang="ru-RU" sz="2800" b="1" i="1">
                <a:solidFill>
                  <a:srgbClr val="330066"/>
                </a:solidFill>
                <a:effectLst/>
              </a:rPr>
              <a:t>Наш фонд сотрудничает со всей Россией и мы готовы </a:t>
            </a:r>
            <a:r>
              <a:rPr lang="en-US" sz="2800" b="1" i="1">
                <a:solidFill>
                  <a:srgbClr val="330066"/>
                </a:solidFill>
                <a:effectLst/>
              </a:rPr>
              <a:t>помочь</a:t>
            </a:r>
            <a:r>
              <a:rPr lang="en-US" altLang="en-US" sz="2800" b="1" i="1">
                <a:solidFill>
                  <a:srgbClr val="330066"/>
                </a:solidFill>
                <a:effectLst/>
              </a:rPr>
              <a:t>,</a:t>
            </a:r>
            <a:r>
              <a:rPr lang="ru-RU" sz="2800" b="1" i="1">
                <a:solidFill>
                  <a:srgbClr val="330066"/>
                </a:solidFill>
                <a:effectLst/>
              </a:rPr>
              <a:t> если это в наших силах и возможностях. Мы делаем одно общее дело, мы все вместе приближаем нашу Победу. </a:t>
            </a:r>
            <a:r>
              <a:rPr lang="en-US" sz="2800" b="1" i="1">
                <a:solidFill>
                  <a:srgbClr val="330066"/>
                </a:solidFill>
                <a:effectLst/>
              </a:rPr>
              <a:t>Мы,</a:t>
            </a:r>
            <a:r>
              <a:rPr lang="en-US" altLang="en-US" sz="2800" b="1" i="1">
                <a:solidFill>
                  <a:srgbClr val="330066"/>
                </a:solidFill>
                <a:effectLst/>
              </a:rPr>
              <a:t> </a:t>
            </a:r>
            <a:r>
              <a:rPr lang="ru-RU" sz="2800" b="1" i="1">
                <a:solidFill>
                  <a:srgbClr val="330066"/>
                </a:solidFill>
                <a:effectLst/>
              </a:rPr>
              <a:t>как Тыл </a:t>
            </a:r>
            <a:r>
              <a:rPr lang="en-US" sz="2800" b="1" i="1">
                <a:solidFill>
                  <a:srgbClr val="330066"/>
                </a:solidFill>
                <a:effectLst/>
              </a:rPr>
              <a:t>России,</a:t>
            </a:r>
            <a:r>
              <a:rPr lang="en-US" altLang="en-US" sz="2800" b="1" i="1">
                <a:solidFill>
                  <a:srgbClr val="330066"/>
                </a:solidFill>
                <a:effectLst/>
              </a:rPr>
              <a:t> </a:t>
            </a:r>
            <a:r>
              <a:rPr lang="ru-RU" sz="2800" b="1" i="1">
                <a:solidFill>
                  <a:srgbClr val="330066"/>
                </a:solidFill>
                <a:effectLst/>
              </a:rPr>
              <a:t>должны помогать нашим Защитникам родины, нашим участникам СВО. 
</a:t>
            </a:r>
            <a:r>
              <a:rPr lang="ru-RU" sz="3600" b="1" i="1">
                <a:solidFill>
                  <a:srgbClr val="330066"/>
                </a:solidFill>
                <a:effectLst/>
              </a:rPr>
              <a:t>Мы не всемогущие, но нас много и мы едины, а значит НЕ ПОБЕДИМЫ!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3124"/>
        </a:solidFill>
        <a:effectLst/>
      </p:bgPr>
    </p:bg>
    <p:spTree>
      <p:nvGrpSpPr>
        <p:cNvPr id="1" name=""/>
        <p:cNvGrpSpPr/>
        <p:nvPr/>
      </p:nvGrpSpPr>
      <p:grpSpPr>
        <a:xfrm>
          <a:off x="0" y="0"/>
          <a:ext cx="0" cy="0"/>
          <a:chOff x="0" y="0"/>
          <a:chExt cx="0" cy="0"/>
        </a:xfrm>
      </p:grpSpPr>
      <p:pic>
        <p:nvPicPr>
          <p:cNvPr id="2097153" name="_Слой_1" descr="preencoded.png"/>
          <p:cNvPicPr>
            <a:picLocks noChangeAspect="1"/>
          </p:cNvPicPr>
          <p:nvPr/>
        </p:nvPicPr>
        <p:blipFill>
          <a:blip r:embed="rId4"/>
          <a:srcRect/>
          <a:stretch>
            <a:fillRect/>
          </a:stretch>
        </p:blipFill>
        <p:spPr>
          <a:xfrm>
            <a:off x="505009" y="3320505"/>
            <a:ext cx="16859250" cy="40005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pic>
        <p:nvPicPr>
          <p:cNvPr id="2097166" name="Рисунок 17" descr="C:/Users/student-sl-403/Downloads/IMG_20251127_165438_176(1) — копия.jpgIMG_20251127_165438_176(1) — копия"/>
          <p:cNvPicPr>
            <a:picLocks noChangeAspect="1"/>
          </p:cNvPicPr>
          <p:nvPr/>
        </p:nvPicPr>
        <p:blipFill>
          <a:blip r:embed="rId4"/>
          <a:srcRect l="12469" r="12469"/>
          <a:stretch>
            <a:fillRect/>
          </a:stretch>
        </p:blipFill>
        <p:spPr>
          <a:xfrm>
            <a:off x="4091940" y="0"/>
            <a:ext cx="10104120" cy="10287000"/>
          </a:xfrm>
          <a:prstGeom prst="rect">
            <a:avLst/>
          </a:prstGeom>
        </p:spPr>
      </p:pic>
      <p:sp>
        <p:nvSpPr>
          <p:cNvPr id="1048615" name="Скругленный прямоугольник 37"/>
          <p:cNvSpPr/>
          <p:nvPr/>
        </p:nvSpPr>
        <p:spPr>
          <a:xfrm flipH="1">
            <a:off x="842210" y="8545728"/>
            <a:ext cx="2767264" cy="840407"/>
          </a:xfrm>
          <a:prstGeom prst="roundRect">
            <a:avLst>
              <a:gd name="adj" fmla="val 32456"/>
            </a:avLst>
          </a:prstGeom>
          <a:solidFill>
            <a:srgbClr val="EF3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kern="0" spc="-150" dirty="0">
                <a:solidFill>
                  <a:srgbClr val="FFFFFF"/>
                </a:solidFill>
                <a:latin typeface="Styrene A Bold" pitchFamily="34" charset="0"/>
                <a:ea typeface="Styrene A Bold" pitchFamily="34" charset="-122"/>
                <a:cs typeface="Styrene A Bold" pitchFamily="34" charset="-120"/>
              </a:rPr>
              <a:t>С</a:t>
            </a:r>
            <a:r>
              <a:rPr lang="ru-RU" sz="2400" b="1" kern="0" spc="-150" dirty="0">
                <a:solidFill>
                  <a:srgbClr val="FFFFFF"/>
                </a:solidFill>
                <a:latin typeface="Styrene A Bold" pitchFamily="34" charset="0"/>
                <a:ea typeface="Styrene A Bold" pitchFamily="34" charset="-122"/>
                <a:cs typeface="Styrene A Bold" pitchFamily="34" charset="-120"/>
              </a:rPr>
              <a:t>П</a:t>
            </a:r>
            <a:r>
              <a:rPr lang="en-US" sz="2400" b="1" kern="0" spc="-150" dirty="0">
                <a:solidFill>
                  <a:srgbClr val="FFFFFF"/>
                </a:solidFill>
                <a:latin typeface="Styrene A Bold" pitchFamily="34" charset="0"/>
                <a:ea typeface="Styrene A Bold" pitchFamily="34" charset="-122"/>
                <a:cs typeface="Styrene A Bold" pitchFamily="34" charset="-120"/>
              </a:rPr>
              <a:t>ИКЕР</a:t>
            </a:r>
            <a:endParaRPr lang="en-US" sz="2400" dirty="0"/>
          </a:p>
        </p:txBody>
      </p:sp>
      <p:sp>
        <p:nvSpPr>
          <p:cNvPr id="1048616" name="Прямоугольник с двумя скругленными соседними углами 32"/>
          <p:cNvSpPr/>
          <p:nvPr/>
        </p:nvSpPr>
        <p:spPr>
          <a:xfrm rot="10800000">
            <a:off x="5147310" y="7588885"/>
            <a:ext cx="8295005" cy="2482850"/>
          </a:xfrm>
          <a:prstGeom prst="round2SameRect">
            <a:avLst>
              <a:gd name="adj1" fmla="val 11360"/>
              <a:gd name="adj2" fmla="val 0"/>
            </a:avLst>
          </a:prstGeom>
          <a:solidFill>
            <a:srgbClr val="EF3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48617" name="default_name"/>
          <p:cNvSpPr/>
          <p:nvPr/>
        </p:nvSpPr>
        <p:spPr>
          <a:xfrm>
            <a:off x="5516721" y="7621263"/>
            <a:ext cx="4152900" cy="212895"/>
          </a:xfrm>
          <a:prstGeom prst="rect">
            <a:avLst/>
          </a:prstGeom>
          <a:noFill/>
        </p:spPr>
        <p:txBody>
          <a:bodyPr wrap="square" lIns="0" tIns="0" rIns="0" bIns="0" rtlCol="0" anchor="t"/>
          <a:lstStyle/>
          <a:p>
            <a:pPr marL="0" indent="0" algn="l">
              <a:lnSpc>
                <a:spcPct val="75000"/>
              </a:lnSpc>
              <a:spcAft>
                <a:spcPts val="1800"/>
              </a:spcAft>
              <a:buNone/>
            </a:pPr>
            <a:r>
              <a:rPr lang="ru-RU" altLang="en-US" sz="4000" b="1" kern="0" spc="-300" dirty="0">
                <a:solidFill>
                  <a:srgbClr val="FFFFFF"/>
                </a:solidFill>
                <a:latin typeface="Styrene A Bold" pitchFamily="34" charset="0"/>
                <a:ea typeface="Styrene A Bold" pitchFamily="34" charset="-122"/>
                <a:cs typeface="Styrene A Bold" pitchFamily="34" charset="-120"/>
              </a:rPr>
              <a:t>Татьяна</a:t>
            </a:r>
            <a:r>
              <a:rPr lang="ru-RU" altLang="en-US" sz="4400" b="1" kern="0" spc="-300" dirty="0">
                <a:solidFill>
                  <a:srgbClr val="FFFFFF"/>
                </a:solidFill>
                <a:latin typeface="Styrene A Bold" pitchFamily="34" charset="0"/>
                <a:ea typeface="Styrene A Bold" pitchFamily="34" charset="-122"/>
                <a:cs typeface="Styrene A Bold" pitchFamily="34" charset="-120"/>
              </a:rPr>
              <a:t> </a:t>
            </a:r>
            <a:r>
              <a:rPr lang="ru-RU" altLang="en-US" sz="4000" b="1" kern="0" spc="-300" dirty="0">
                <a:solidFill>
                  <a:srgbClr val="FFFFFF"/>
                </a:solidFill>
                <a:latin typeface="Styrene A Bold" pitchFamily="34" charset="0"/>
                <a:ea typeface="Styrene A Bold" pitchFamily="34" charset="-122"/>
                <a:cs typeface="Styrene A Bold" pitchFamily="34" charset="-120"/>
              </a:rPr>
              <a:t>Егорова </a:t>
            </a:r>
            <a:endParaRPr lang="en-US" sz="4000" dirty="0"/>
          </a:p>
        </p:txBody>
      </p:sp>
      <p:sp>
        <p:nvSpPr>
          <p:cNvPr id="1048618" name="1-2"/>
          <p:cNvSpPr/>
          <p:nvPr/>
        </p:nvSpPr>
        <p:spPr>
          <a:xfrm>
            <a:off x="5516721" y="8545728"/>
            <a:ext cx="7623810" cy="723900"/>
          </a:xfrm>
          <a:prstGeom prst="rect">
            <a:avLst/>
          </a:prstGeom>
          <a:noFill/>
        </p:spPr>
        <p:txBody>
          <a:bodyPr wrap="square" lIns="0" tIns="0" rIns="0" bIns="0" rtlCol="0" anchor="t"/>
          <a:lstStyle/>
          <a:p>
            <a:pPr marL="0" indent="0" algn="l">
              <a:lnSpc>
                <a:spcPct val="83000"/>
              </a:lnSpc>
              <a:spcAft>
                <a:spcPts val="1800"/>
              </a:spcAft>
              <a:buNone/>
            </a:pPr>
            <a:r>
              <a:rPr lang="ru-RU" altLang="en-US" sz="2800" dirty="0"/>
              <a:t>Руководитель Волонтерской организации «Волонтерское Братство России»,  Президент БФ «Волонтерское Братство»</a:t>
            </a:r>
          </a:p>
        </p:txBody>
      </p:sp>
      <p:pic>
        <p:nvPicPr>
          <p:cNvPr id="2097167" name="Рисунок 2097166"/>
          <p:cNvPicPr/>
          <p:nvPr/>
        </p:nvPicPr>
        <p:blipFill>
          <a:blip r:embed="rId5"/>
          <a:stretch>
            <a:fillRect/>
          </a:stretch>
        </p:blipFill>
        <p:spPr>
          <a:xfrm>
            <a:off x="14770735" y="431800"/>
            <a:ext cx="3516630" cy="2413635"/>
          </a:xfrm>
          <a:prstGeom prst="rect">
            <a:avLst/>
          </a:prstGeom>
        </p:spPr>
      </p:pic>
      <p:pic>
        <p:nvPicPr>
          <p:cNvPr id="2097168" name="Рисунок 2097167"/>
          <p:cNvPicPr/>
          <p:nvPr/>
        </p:nvPicPr>
        <p:blipFill>
          <a:blip r:embed="rId6"/>
          <a:stretch>
            <a:fillRect/>
          </a:stretch>
        </p:blipFill>
        <p:spPr>
          <a:xfrm>
            <a:off x="0" y="431800"/>
            <a:ext cx="3517265" cy="241363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48622" name="Скругленный прямоугольник 8"/>
          <p:cNvSpPr/>
          <p:nvPr>
            <p:custDataLst>
              <p:tags r:id="rId2"/>
            </p:custDataLst>
          </p:nvPr>
        </p:nvSpPr>
        <p:spPr>
          <a:xfrm>
            <a:off x="758825" y="2416175"/>
            <a:ext cx="723900" cy="714375"/>
          </a:xfrm>
          <a:prstGeom prst="roundRect">
            <a:avLst>
              <a:gd name="adj" fmla="val 32456"/>
            </a:avLst>
          </a:prstGeom>
          <a:solidFill>
            <a:srgbClr val="A8F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b="1" kern="0" spc="-150" dirty="0">
                <a:solidFill>
                  <a:schemeClr val="tx1"/>
                </a:solidFill>
                <a:latin typeface="Styrene A Bold" pitchFamily="34" charset="0"/>
                <a:ea typeface="Styrene A Bold" pitchFamily="34" charset="-122"/>
                <a:cs typeface="Styrene A Bold" pitchFamily="34" charset="-120"/>
              </a:rPr>
              <a:t>01</a:t>
            </a:r>
            <a:endParaRPr lang="en-US" sz="2400" dirty="0">
              <a:solidFill>
                <a:schemeClr val="tx1"/>
              </a:solidFill>
            </a:endParaRPr>
          </a:p>
        </p:txBody>
      </p:sp>
      <p:sp>
        <p:nvSpPr>
          <p:cNvPr id="1048623" name="Скругленный прямоугольник 9"/>
          <p:cNvSpPr/>
          <p:nvPr>
            <p:custDataLst>
              <p:tags r:id="rId3"/>
            </p:custDataLst>
          </p:nvPr>
        </p:nvSpPr>
        <p:spPr>
          <a:xfrm>
            <a:off x="9537149" y="2587625"/>
            <a:ext cx="723900" cy="542925"/>
          </a:xfrm>
          <a:prstGeom prst="roundRect">
            <a:avLst>
              <a:gd name="adj" fmla="val 32456"/>
            </a:avLst>
          </a:prstGeom>
          <a:solidFill>
            <a:srgbClr val="A8F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b="1" kern="0" spc="-150" dirty="0">
                <a:solidFill>
                  <a:schemeClr val="tx1"/>
                </a:solidFill>
                <a:latin typeface="Styrene A Bold" pitchFamily="34" charset="0"/>
                <a:ea typeface="Styrene A Bold" pitchFamily="34" charset="-122"/>
                <a:cs typeface="Styrene A Bold" pitchFamily="34" charset="-120"/>
              </a:rPr>
              <a:t>04</a:t>
            </a:r>
            <a:endParaRPr lang="en-US" sz="2400" dirty="0">
              <a:solidFill>
                <a:schemeClr val="tx1"/>
              </a:solidFill>
            </a:endParaRPr>
          </a:p>
        </p:txBody>
      </p:sp>
      <p:sp>
        <p:nvSpPr>
          <p:cNvPr id="1048624" name="Скругленный прямоугольник 10"/>
          <p:cNvSpPr/>
          <p:nvPr>
            <p:custDataLst>
              <p:tags r:id="rId4"/>
            </p:custDataLst>
          </p:nvPr>
        </p:nvSpPr>
        <p:spPr>
          <a:xfrm>
            <a:off x="758826" y="5065713"/>
            <a:ext cx="723900" cy="542925"/>
          </a:xfrm>
          <a:prstGeom prst="roundRect">
            <a:avLst>
              <a:gd name="adj" fmla="val 32456"/>
            </a:avLst>
          </a:prstGeom>
          <a:solidFill>
            <a:srgbClr val="EF3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b="1" kern="0" spc="-150" dirty="0">
                <a:solidFill>
                  <a:srgbClr val="FFFFFF"/>
                </a:solidFill>
                <a:latin typeface="Styrene A Bold" pitchFamily="34" charset="0"/>
                <a:ea typeface="Styrene A Bold" pitchFamily="34" charset="-122"/>
                <a:cs typeface="Styrene A Bold" pitchFamily="34" charset="-120"/>
              </a:rPr>
              <a:t>02</a:t>
            </a:r>
            <a:endParaRPr lang="en-US" sz="2400" dirty="0"/>
          </a:p>
        </p:txBody>
      </p:sp>
      <p:sp>
        <p:nvSpPr>
          <p:cNvPr id="1048625" name="Скругленный прямоугольник 11"/>
          <p:cNvSpPr/>
          <p:nvPr>
            <p:custDataLst>
              <p:tags r:id="rId5"/>
            </p:custDataLst>
          </p:nvPr>
        </p:nvSpPr>
        <p:spPr>
          <a:xfrm>
            <a:off x="9537149" y="5065713"/>
            <a:ext cx="723900" cy="542925"/>
          </a:xfrm>
          <a:prstGeom prst="roundRect">
            <a:avLst>
              <a:gd name="adj" fmla="val 32456"/>
            </a:avLst>
          </a:prstGeom>
          <a:solidFill>
            <a:srgbClr val="EF3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b="1" kern="0" spc="-150" dirty="0">
                <a:solidFill>
                  <a:srgbClr val="FFFFFF"/>
                </a:solidFill>
                <a:latin typeface="Styrene A Bold" pitchFamily="34" charset="0"/>
                <a:ea typeface="Styrene A Bold" pitchFamily="34" charset="-122"/>
                <a:cs typeface="Styrene A Bold" pitchFamily="34" charset="-120"/>
              </a:rPr>
              <a:t>05</a:t>
            </a:r>
            <a:endParaRPr lang="en-US" sz="2400" dirty="0"/>
          </a:p>
        </p:txBody>
      </p:sp>
      <p:sp>
        <p:nvSpPr>
          <p:cNvPr id="1048626" name="Скругленный прямоугольник 12"/>
          <p:cNvSpPr/>
          <p:nvPr>
            <p:custDataLst>
              <p:tags r:id="rId6"/>
            </p:custDataLst>
          </p:nvPr>
        </p:nvSpPr>
        <p:spPr>
          <a:xfrm>
            <a:off x="758826" y="7543800"/>
            <a:ext cx="723900" cy="542925"/>
          </a:xfrm>
          <a:prstGeom prst="roundRect">
            <a:avLst>
              <a:gd name="adj" fmla="val 32456"/>
            </a:avLst>
          </a:prstGeom>
          <a:solidFill>
            <a:srgbClr val="6F2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b="1" kern="0" spc="-150" dirty="0">
                <a:solidFill>
                  <a:srgbClr val="FFFFFF"/>
                </a:solidFill>
                <a:latin typeface="Styrene A Bold" pitchFamily="34" charset="0"/>
                <a:ea typeface="Styrene A Bold" pitchFamily="34" charset="-122"/>
                <a:cs typeface="Styrene A Bold" pitchFamily="34" charset="-120"/>
              </a:rPr>
              <a:t>03</a:t>
            </a:r>
            <a:endParaRPr lang="en-US" sz="2400" dirty="0"/>
          </a:p>
        </p:txBody>
      </p:sp>
      <p:sp>
        <p:nvSpPr>
          <p:cNvPr id="1048627" name="Text 0"/>
          <p:cNvSpPr/>
          <p:nvPr/>
        </p:nvSpPr>
        <p:spPr>
          <a:xfrm>
            <a:off x="742950" y="457200"/>
            <a:ext cx="10372725" cy="1371600"/>
          </a:xfrm>
          <a:prstGeom prst="rect">
            <a:avLst/>
          </a:prstGeom>
          <a:noFill/>
        </p:spPr>
        <p:txBody>
          <a:bodyPr wrap="square" lIns="0" tIns="0" rIns="0" bIns="0" rtlCol="0" anchor="t"/>
          <a:lstStyle/>
          <a:p>
            <a:pPr marL="0" indent="0" algn="l">
              <a:lnSpc>
                <a:spcPct val="75000"/>
              </a:lnSpc>
              <a:buNone/>
            </a:pPr>
            <a:endParaRPr lang="en-US" sz="6000" dirty="0"/>
          </a:p>
        </p:txBody>
      </p:sp>
      <p:sp>
        <p:nvSpPr>
          <p:cNvPr id="1048628" name="Текстовое поле 15"/>
          <p:cNvSpPr txBox="1"/>
          <p:nvPr/>
        </p:nvSpPr>
        <p:spPr>
          <a:xfrm>
            <a:off x="4166235" y="866140"/>
            <a:ext cx="9144000" cy="768350"/>
          </a:xfrm>
          <a:prstGeom prst="rect">
            <a:avLst/>
          </a:prstGeom>
          <a:noFill/>
        </p:spPr>
        <p:txBody>
          <a:bodyPr wrap="square" rtlCol="0" anchor="t">
            <a:spAutoFit/>
          </a:bodyPr>
          <a:lstStyle/>
          <a:p>
            <a:r>
              <a:rPr lang="en-US" sz="4400" b="1" i="1">
                <a:solidFill>
                  <a:srgbClr val="000080"/>
                </a:solidFill>
                <a:effectLst>
                  <a:outerShdw blurRad="38100" dist="38100" dir="2700000" algn="br" rotWithShape="0">
                    <a:srgbClr val="000000"/>
                  </a:outerShdw>
                </a:effectLst>
                <a:sym typeface="+mn-ea"/>
              </a:rPr>
              <a:t>Из</a:t>
            </a:r>
            <a:r>
              <a:rPr lang="en-US" altLang="en-US" sz="4400" b="1" i="1">
                <a:solidFill>
                  <a:srgbClr val="000080"/>
                </a:solidFill>
                <a:effectLst>
                  <a:outerShdw blurRad="38100" dist="38100" dir="2700000" algn="br" rotWithShape="0">
                    <a:srgbClr val="000000"/>
                  </a:outerShdw>
                </a:effectLst>
                <a:sym typeface="+mn-ea"/>
              </a:rPr>
              <a:t> обычного ателье ... в Фонд </a:t>
            </a:r>
          </a:p>
        </p:txBody>
      </p:sp>
      <p:pic>
        <p:nvPicPr>
          <p:cNvPr id="2097169" name="Изображение 16"/>
          <p:cNvPicPr>
            <a:picLocks noChangeAspect="1"/>
          </p:cNvPicPr>
          <p:nvPr/>
        </p:nvPicPr>
        <p:blipFill>
          <a:blip r:embed="rId9"/>
          <a:stretch>
            <a:fillRect/>
          </a:stretch>
        </p:blipFill>
        <p:spPr>
          <a:xfrm>
            <a:off x="1660525" y="2257425"/>
            <a:ext cx="2451100" cy="2461895"/>
          </a:xfrm>
          <a:prstGeom prst="rect">
            <a:avLst/>
          </a:prstGeom>
        </p:spPr>
      </p:pic>
      <p:sp>
        <p:nvSpPr>
          <p:cNvPr id="1048629" name="Текстовое поле 1048629"/>
          <p:cNvSpPr txBox="1"/>
          <p:nvPr/>
        </p:nvSpPr>
        <p:spPr>
          <a:xfrm>
            <a:off x="4166235" y="2416175"/>
            <a:ext cx="4664075" cy="1767841"/>
          </a:xfrm>
          <a:prstGeom prst="rect">
            <a:avLst/>
          </a:prstGeom>
        </p:spPr>
        <p:txBody>
          <a:bodyPr wrap="square" rtlCol="0">
            <a:spAutoFit/>
          </a:bodyPr>
          <a:lstStyle/>
          <a:p>
            <a:pPr>
              <a:lnSpc>
                <a:spcPct val="100000"/>
              </a:lnSpc>
            </a:pPr>
            <a:r>
              <a:rPr lang="en-US" altLang="en-US" sz="2800">
                <a:solidFill>
                  <a:srgbClr val="000000"/>
                </a:solidFill>
                <a:latin typeface="Times New Roman" panose="02020603050405020304" charset="0"/>
                <a:cs typeface="Times New Roman" panose="02020603050405020304" charset="0"/>
              </a:rPr>
              <a:t>27 сентябрь 2022 г. - пункт помощи участникам СВО</a:t>
            </a:r>
            <a:endParaRPr lang="ru-RU" sz="2800">
              <a:solidFill>
                <a:srgbClr val="000000"/>
              </a:solidFill>
              <a:latin typeface="Times New Roman" panose="02020603050405020304" charset="0"/>
              <a:cs typeface="Times New Roman" panose="02020603050405020304" charset="0"/>
            </a:endParaRPr>
          </a:p>
          <a:p>
            <a:pPr>
              <a:lnSpc>
                <a:spcPct val="100000"/>
              </a:lnSpc>
            </a:pPr>
            <a:r>
              <a:rPr lang="en-US" altLang="en-US" sz="2800">
                <a:solidFill>
                  <a:srgbClr val="000000"/>
                </a:solidFill>
                <a:latin typeface="Times New Roman" panose="02020603050405020304" charset="0"/>
                <a:cs typeface="Times New Roman" panose="02020603050405020304" charset="0"/>
              </a:rPr>
              <a:t>(Волонтерское ателье) </a:t>
            </a:r>
            <a:endParaRPr lang="ru-RU" sz="2800">
              <a:solidFill>
                <a:srgbClr val="000000"/>
              </a:solidFill>
              <a:latin typeface="Times New Roman" panose="02020603050405020304" charset="0"/>
              <a:cs typeface="Times New Roman" panose="02020603050405020304" charset="0"/>
            </a:endParaRPr>
          </a:p>
          <a:p>
            <a:pPr>
              <a:lnSpc>
                <a:spcPct val="100000"/>
              </a:lnSpc>
            </a:pPr>
            <a:r>
              <a:rPr lang="en-US" altLang="en-US" sz="2800">
                <a:solidFill>
                  <a:srgbClr val="000000"/>
                </a:solidFill>
                <a:latin typeface="Times New Roman" panose="02020603050405020304" charset="0"/>
                <a:cs typeface="Times New Roman" panose="02020603050405020304" charset="0"/>
              </a:rPr>
              <a:t>"Территория добра 26"</a:t>
            </a:r>
            <a:endParaRPr lang="ru-RU" sz="2800">
              <a:solidFill>
                <a:srgbClr val="000000"/>
              </a:solidFill>
              <a:latin typeface="Times New Roman" panose="02020603050405020304" charset="0"/>
              <a:cs typeface="Times New Roman" panose="02020603050405020304" charset="0"/>
            </a:endParaRPr>
          </a:p>
        </p:txBody>
      </p:sp>
      <p:pic>
        <p:nvPicPr>
          <p:cNvPr id="2097170" name="Изображение 18"/>
          <p:cNvPicPr>
            <a:picLocks noChangeAspect="1"/>
          </p:cNvPicPr>
          <p:nvPr/>
        </p:nvPicPr>
        <p:blipFill>
          <a:blip r:embed="rId10"/>
          <a:stretch>
            <a:fillRect/>
          </a:stretch>
        </p:blipFill>
        <p:spPr>
          <a:xfrm>
            <a:off x="1684020" y="5419725"/>
            <a:ext cx="2997835" cy="1387475"/>
          </a:xfrm>
          <a:prstGeom prst="rect">
            <a:avLst/>
          </a:prstGeom>
        </p:spPr>
      </p:pic>
      <p:sp>
        <p:nvSpPr>
          <p:cNvPr id="1048630" name="Текстовое поле 19"/>
          <p:cNvSpPr txBox="1"/>
          <p:nvPr/>
        </p:nvSpPr>
        <p:spPr>
          <a:xfrm>
            <a:off x="4836160" y="4988560"/>
            <a:ext cx="4318635" cy="1767840"/>
          </a:xfrm>
          <a:prstGeom prst="rect">
            <a:avLst/>
          </a:prstGeom>
          <a:noFill/>
        </p:spPr>
        <p:txBody>
          <a:bodyPr wrap="square" rtlCol="0">
            <a:spAutoFit/>
          </a:bodyPr>
          <a:lstStyle/>
          <a:p>
            <a:r>
              <a:rPr lang="en-US" sz="2800">
                <a:solidFill>
                  <a:srgbClr val="000000"/>
                </a:solidFill>
                <a:latin typeface="Times New Roman" panose="02020603050405020304" charset="0"/>
                <a:cs typeface="Times New Roman" panose="02020603050405020304" charset="0"/>
                <a:sym typeface="+mn-ea"/>
              </a:rPr>
              <a:t>Июнь</a:t>
            </a:r>
            <a:r>
              <a:rPr lang="en-US" altLang="en-US" sz="2800">
                <a:solidFill>
                  <a:srgbClr val="000000"/>
                </a:solidFill>
                <a:latin typeface="Times New Roman" panose="02020603050405020304" charset="0"/>
                <a:cs typeface="Times New Roman" panose="02020603050405020304" charset="0"/>
                <a:sym typeface="+mn-ea"/>
              </a:rPr>
              <a:t> 2023 г. - проект по увековечиванию памяти участников СВО</a:t>
            </a:r>
            <a:endParaRPr lang="ru-RU" sz="2800">
              <a:solidFill>
                <a:srgbClr val="000000"/>
              </a:solidFill>
              <a:latin typeface="Times New Roman" panose="02020603050405020304" charset="0"/>
              <a:cs typeface="Times New Roman" panose="02020603050405020304" charset="0"/>
            </a:endParaRPr>
          </a:p>
          <a:p>
            <a:r>
              <a:rPr lang="en-US" altLang="en-US" sz="2800">
                <a:solidFill>
                  <a:srgbClr val="000000"/>
                </a:solidFill>
                <a:latin typeface="Times New Roman" panose="02020603050405020304" charset="0"/>
                <a:cs typeface="Times New Roman" panose="02020603050405020304" charset="0"/>
                <a:sym typeface="+mn-ea"/>
              </a:rPr>
              <a:t>"России верные сыны"</a:t>
            </a:r>
            <a:endParaRPr lang="ru-RU" altLang="en-US" sz="2800">
              <a:latin typeface="Times New Roman" panose="02020603050405020304" charset="0"/>
              <a:cs typeface="Times New Roman" panose="02020603050405020304" charset="0"/>
            </a:endParaRPr>
          </a:p>
        </p:txBody>
      </p:sp>
      <p:pic>
        <p:nvPicPr>
          <p:cNvPr id="2097171" name="Изображение 20"/>
          <p:cNvPicPr>
            <a:picLocks noChangeAspect="1"/>
          </p:cNvPicPr>
          <p:nvPr/>
        </p:nvPicPr>
        <p:blipFill>
          <a:blip r:embed="rId11"/>
          <a:stretch>
            <a:fillRect/>
          </a:stretch>
        </p:blipFill>
        <p:spPr>
          <a:xfrm>
            <a:off x="1660525" y="7181850"/>
            <a:ext cx="2843530" cy="2798445"/>
          </a:xfrm>
          <a:prstGeom prst="rect">
            <a:avLst/>
          </a:prstGeom>
        </p:spPr>
      </p:pic>
      <p:sp>
        <p:nvSpPr>
          <p:cNvPr id="1048631" name="Текстовое поле 1048631"/>
          <p:cNvSpPr txBox="1"/>
          <p:nvPr/>
        </p:nvSpPr>
        <p:spPr>
          <a:xfrm>
            <a:off x="4681855" y="7447915"/>
            <a:ext cx="4423410" cy="2606040"/>
          </a:xfrm>
          <a:prstGeom prst="rect">
            <a:avLst/>
          </a:prstGeom>
        </p:spPr>
        <p:txBody>
          <a:bodyPr wrap="square" rtlCol="0">
            <a:spAutoFit/>
          </a:bodyPr>
          <a:lstStyle/>
          <a:p>
            <a:r>
              <a:rPr lang="en-US" sz="2800">
                <a:solidFill>
                  <a:srgbClr val="000000"/>
                </a:solidFill>
                <a:latin typeface="Times New Roman" panose="02020603050405020304" charset="0"/>
                <a:cs typeface="Times New Roman" panose="02020603050405020304" charset="0"/>
              </a:rPr>
              <a:t>Ноябрь</a:t>
            </a:r>
            <a:r>
              <a:rPr lang="en-US" altLang="en-US" sz="2800">
                <a:solidFill>
                  <a:srgbClr val="000000"/>
                </a:solidFill>
                <a:latin typeface="Times New Roman" panose="02020603050405020304" charset="0"/>
                <a:cs typeface="Times New Roman" panose="02020603050405020304" charset="0"/>
              </a:rPr>
              <a:t> 2023 г. - группа для поддержки мамочек погибших участников СВО </a:t>
            </a:r>
            <a:endParaRPr lang="ru-RU" sz="2800">
              <a:solidFill>
                <a:srgbClr val="000000"/>
              </a:solidFill>
              <a:latin typeface="Times New Roman" panose="02020603050405020304" charset="0"/>
              <a:cs typeface="Times New Roman" panose="02020603050405020304" charset="0"/>
            </a:endParaRPr>
          </a:p>
          <a:p>
            <a:r>
              <a:rPr lang="en-US" altLang="en-US" sz="2800">
                <a:solidFill>
                  <a:srgbClr val="000000"/>
                </a:solidFill>
                <a:latin typeface="Times New Roman" panose="02020603050405020304" charset="0"/>
                <a:cs typeface="Times New Roman" panose="02020603050405020304" charset="0"/>
              </a:rPr>
              <a:t>"Тепло маминых рук Герооев"</a:t>
            </a:r>
            <a:endParaRPr lang="ru-RU" sz="2800">
              <a:solidFill>
                <a:srgbClr val="000000"/>
              </a:solidFill>
              <a:latin typeface="Times New Roman" panose="02020603050405020304" charset="0"/>
              <a:cs typeface="Times New Roman" panose="02020603050405020304" charset="0"/>
            </a:endParaRPr>
          </a:p>
        </p:txBody>
      </p:sp>
      <p:pic>
        <p:nvPicPr>
          <p:cNvPr id="2097172" name="Изображение 24"/>
          <p:cNvPicPr>
            <a:picLocks noChangeAspect="1"/>
          </p:cNvPicPr>
          <p:nvPr/>
        </p:nvPicPr>
        <p:blipFill>
          <a:blip r:embed="rId12"/>
          <a:stretch>
            <a:fillRect/>
          </a:stretch>
        </p:blipFill>
        <p:spPr>
          <a:xfrm>
            <a:off x="10639425" y="2587625"/>
            <a:ext cx="2613660" cy="1967230"/>
          </a:xfrm>
          <a:prstGeom prst="rect">
            <a:avLst/>
          </a:prstGeom>
        </p:spPr>
      </p:pic>
      <p:sp>
        <p:nvSpPr>
          <p:cNvPr id="1048632" name="Текстовое поле 1048632"/>
          <p:cNvSpPr txBox="1"/>
          <p:nvPr/>
        </p:nvSpPr>
        <p:spPr>
          <a:xfrm>
            <a:off x="13774420" y="5419725"/>
            <a:ext cx="4284345" cy="1767839"/>
          </a:xfrm>
          <a:prstGeom prst="rect">
            <a:avLst/>
          </a:prstGeom>
        </p:spPr>
        <p:txBody>
          <a:bodyPr wrap="square" rtlCol="0">
            <a:spAutoFit/>
          </a:bodyPr>
          <a:lstStyle/>
          <a:p>
            <a:r>
              <a:rPr lang="en-US" altLang="en-US" sz="2800">
                <a:solidFill>
                  <a:srgbClr val="000000"/>
                </a:solidFill>
                <a:latin typeface="Times New Roman" panose="02020603050405020304" charset="0"/>
                <a:cs typeface="Times New Roman" panose="02020603050405020304" charset="0"/>
              </a:rPr>
              <a:t>24 сентябрь 2025 г. - Благотворительный фонд </a:t>
            </a:r>
            <a:endParaRPr lang="ru-RU" sz="2800">
              <a:solidFill>
                <a:srgbClr val="000000"/>
              </a:solidFill>
              <a:latin typeface="Times New Roman" panose="02020603050405020304" charset="0"/>
              <a:cs typeface="Times New Roman" panose="02020603050405020304" charset="0"/>
            </a:endParaRPr>
          </a:p>
          <a:p>
            <a:r>
              <a:rPr lang="en-US" altLang="en-US" sz="2800">
                <a:solidFill>
                  <a:srgbClr val="000000"/>
                </a:solidFill>
                <a:latin typeface="Times New Roman" panose="02020603050405020304" charset="0"/>
                <a:cs typeface="Times New Roman" panose="02020603050405020304" charset="0"/>
              </a:rPr>
              <a:t>"Волонтерское Братство"</a:t>
            </a:r>
            <a:endParaRPr lang="ru-RU" sz="2800">
              <a:solidFill>
                <a:srgbClr val="000000"/>
              </a:solidFill>
              <a:latin typeface="Times New Roman" panose="02020603050405020304" charset="0"/>
              <a:cs typeface="Times New Roman" panose="02020603050405020304" charset="0"/>
            </a:endParaRPr>
          </a:p>
        </p:txBody>
      </p:sp>
      <p:pic>
        <p:nvPicPr>
          <p:cNvPr id="2097173" name="Изображение 25"/>
          <p:cNvPicPr>
            <a:picLocks noChangeAspect="1"/>
          </p:cNvPicPr>
          <p:nvPr/>
        </p:nvPicPr>
        <p:blipFill>
          <a:blip r:embed="rId13"/>
          <a:stretch>
            <a:fillRect/>
          </a:stretch>
        </p:blipFill>
        <p:spPr>
          <a:xfrm>
            <a:off x="10643235" y="5313680"/>
            <a:ext cx="2937510" cy="2209165"/>
          </a:xfrm>
          <a:prstGeom prst="rect">
            <a:avLst/>
          </a:prstGeom>
        </p:spPr>
      </p:pic>
      <p:sp>
        <p:nvSpPr>
          <p:cNvPr id="1048633" name="Текстовое поле 1048633"/>
          <p:cNvSpPr txBox="1"/>
          <p:nvPr/>
        </p:nvSpPr>
        <p:spPr>
          <a:xfrm>
            <a:off x="13508990" y="2587625"/>
            <a:ext cx="4338320" cy="2186940"/>
          </a:xfrm>
          <a:prstGeom prst="rect">
            <a:avLst/>
          </a:prstGeom>
        </p:spPr>
        <p:txBody>
          <a:bodyPr wrap="square" rtlCol="0">
            <a:spAutoFit/>
          </a:bodyPr>
          <a:lstStyle/>
          <a:p>
            <a:r>
              <a:rPr lang="en-US" altLang="en-US" sz="2800">
                <a:solidFill>
                  <a:srgbClr val="000000"/>
                </a:solidFill>
              </a:rPr>
              <a:t>1</a:t>
            </a:r>
            <a:r>
              <a:rPr lang="en-US" altLang="en-US" sz="2800">
                <a:solidFill>
                  <a:srgbClr val="000000"/>
                </a:solidFill>
                <a:latin typeface="Times New Roman" panose="02020603050405020304" charset="0"/>
                <a:cs typeface="Times New Roman" panose="02020603050405020304" charset="0"/>
              </a:rPr>
              <a:t>5 январь 2024 г. - волонтерская организация "Волонтерское Братство Россиии"</a:t>
            </a:r>
            <a:endParaRPr lang="ru-RU" sz="2800">
              <a:solidFill>
                <a:srgbClr val="000000"/>
              </a:solidFill>
              <a:latin typeface="Times New Roman" panose="02020603050405020304" charset="0"/>
              <a:cs typeface="Times New Roman" panose="02020603050405020304" charset="0"/>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48637" name="Text 0"/>
          <p:cNvSpPr/>
          <p:nvPr/>
        </p:nvSpPr>
        <p:spPr>
          <a:xfrm>
            <a:off x="742950" y="457200"/>
            <a:ext cx="10372725" cy="1371600"/>
          </a:xfrm>
          <a:prstGeom prst="rect">
            <a:avLst/>
          </a:prstGeom>
          <a:noFill/>
        </p:spPr>
        <p:txBody>
          <a:bodyPr wrap="square" lIns="0" tIns="0" rIns="0" bIns="0" rtlCol="0" anchor="t"/>
          <a:lstStyle/>
          <a:p>
            <a:pPr marL="0" indent="0" algn="l">
              <a:lnSpc>
                <a:spcPct val="75000"/>
              </a:lnSpc>
              <a:buNone/>
            </a:pPr>
            <a:endParaRPr lang="en-US" sz="6000" dirty="0"/>
          </a:p>
        </p:txBody>
      </p:sp>
      <p:pic>
        <p:nvPicPr>
          <p:cNvPr id="2097174" name="Рисунок 22" descr="C:/Users/student-sl-403/Documents/Рисунок1.pngРисунок1"/>
          <p:cNvPicPr>
            <a:picLocks noChangeAspect="1"/>
          </p:cNvPicPr>
          <p:nvPr/>
        </p:nvPicPr>
        <p:blipFill>
          <a:blip r:embed="rId3"/>
          <a:srcRect l="17213" r="17213"/>
          <a:stretch>
            <a:fillRect/>
          </a:stretch>
        </p:blipFill>
        <p:spPr>
          <a:xfrm>
            <a:off x="9883664" y="2149158"/>
            <a:ext cx="7994761" cy="8137525"/>
          </a:xfrm>
          <a:prstGeom prst="rect">
            <a:avLst/>
          </a:prstGeom>
        </p:spPr>
      </p:pic>
      <p:sp>
        <p:nvSpPr>
          <p:cNvPr id="1048638" name="Текстовое поле 2"/>
          <p:cNvSpPr txBox="1"/>
          <p:nvPr/>
        </p:nvSpPr>
        <p:spPr>
          <a:xfrm>
            <a:off x="568325" y="428625"/>
            <a:ext cx="13358495" cy="676275"/>
          </a:xfrm>
          <a:prstGeom prst="rect">
            <a:avLst/>
          </a:prstGeom>
          <a:noFill/>
        </p:spPr>
        <p:txBody>
          <a:bodyPr wrap="square" rtlCol="0" anchor="t">
            <a:noAutofit/>
          </a:bodyPr>
          <a:lstStyle/>
          <a:p>
            <a:r>
              <a:rPr lang="en-US" altLang="en-US" sz="2800">
                <a:solidFill>
                  <a:srgbClr val="330066"/>
                </a:solidFill>
                <a:effectLst>
                  <a:outerShdw blurRad="38100" dist="38100" dir="2700000" algn="br" rotWithShape="0">
                    <a:srgbClr val="000000"/>
                  </a:outerShdw>
                </a:effectLst>
                <a:latin typeface="Times New Roman" panose="02020603050405020304" charset="0"/>
                <a:cs typeface="Times New Roman" panose="02020603050405020304" charset="0"/>
                <a:sym typeface="+mn-ea"/>
              </a:rPr>
              <a:t>"</a:t>
            </a:r>
            <a:r>
              <a:rPr lang="en-US" sz="2800">
                <a:solidFill>
                  <a:srgbClr val="330066"/>
                </a:solidFill>
                <a:effectLst>
                  <a:outerShdw blurRad="38100" dist="38100" dir="2700000" algn="br" rotWithShape="0">
                    <a:srgbClr val="000000"/>
                  </a:outerShdw>
                </a:effectLst>
                <a:latin typeface="Times New Roman" panose="02020603050405020304" charset="0"/>
                <a:cs typeface="Times New Roman" panose="02020603050405020304" charset="0"/>
                <a:sym typeface="+mn-ea"/>
              </a:rPr>
              <a:t>Волонтерское</a:t>
            </a:r>
            <a:r>
              <a:rPr lang="en-US" altLang="en-US" sz="2800">
                <a:solidFill>
                  <a:srgbClr val="330066"/>
                </a:solidFill>
                <a:effectLst>
                  <a:outerShdw blurRad="38100" dist="38100" dir="2700000" algn="br" rotWithShape="0">
                    <a:srgbClr val="000000"/>
                  </a:outerShdw>
                </a:effectLst>
                <a:latin typeface="Times New Roman" panose="02020603050405020304" charset="0"/>
                <a:cs typeface="Times New Roman" panose="02020603050405020304" charset="0"/>
                <a:sym typeface="+mn-ea"/>
              </a:rPr>
              <a:t> Братство России" </a:t>
            </a:r>
            <a:r>
              <a:rPr lang="en-US" altLang="en-US" sz="2800">
                <a:solidFill>
                  <a:srgbClr val="000000"/>
                </a:solidFill>
                <a:latin typeface="Times New Roman" panose="02020603050405020304" charset="0"/>
                <a:cs typeface="Times New Roman" panose="02020603050405020304" charset="0"/>
                <a:sym typeface="+mn-ea"/>
              </a:rPr>
              <a:t>- сообщество объединивщая волонтерские фонды, организации и группы из разных регионов России: Республика Дагестан, Республика Чечня, Краснодарский Край, Волгоградская область, Астраханская область и др.</a:t>
            </a:r>
          </a:p>
        </p:txBody>
      </p:sp>
      <p:sp>
        <p:nvSpPr>
          <p:cNvPr id="1048639" name="Текстовое поле 1048640"/>
          <p:cNvSpPr txBox="1"/>
          <p:nvPr/>
        </p:nvSpPr>
        <p:spPr>
          <a:xfrm>
            <a:off x="417520" y="2149474"/>
            <a:ext cx="9377864" cy="929640"/>
          </a:xfrm>
          <a:prstGeom prst="rect">
            <a:avLst/>
          </a:prstGeom>
        </p:spPr>
        <p:txBody>
          <a:bodyPr wrap="square" rtlCol="0">
            <a:spAutoFit/>
          </a:bodyPr>
          <a:lstStyle/>
          <a:p>
            <a:r>
              <a:rPr lang="en-US" altLang="en-US" sz="2800" b="1" i="1">
                <a:solidFill>
                  <a:srgbClr val="330066"/>
                </a:solidFill>
              </a:rPr>
              <a:t>На сегодня в  "Волонтёрское Братство России" входят более 200 групп, о</a:t>
            </a:r>
            <a:r>
              <a:rPr lang="en-US" sz="2800" b="1" i="1">
                <a:solidFill>
                  <a:srgbClr val="330066"/>
                </a:solidFill>
              </a:rPr>
              <a:t>дни</a:t>
            </a:r>
            <a:r>
              <a:rPr lang="en-US" altLang="en-US" sz="2800" b="1" i="1">
                <a:solidFill>
                  <a:srgbClr val="330066"/>
                </a:solidFill>
              </a:rPr>
              <a:t> из которых:</a:t>
            </a:r>
            <a:endParaRPr lang="ru-RU" sz="2800" b="1" i="1">
              <a:solidFill>
                <a:srgbClr val="330066"/>
              </a:solidFill>
            </a:endParaRPr>
          </a:p>
        </p:txBody>
      </p:sp>
      <p:sp>
        <p:nvSpPr>
          <p:cNvPr id="1048640" name="Текстовое поле 4"/>
          <p:cNvSpPr txBox="1"/>
          <p:nvPr/>
        </p:nvSpPr>
        <p:spPr>
          <a:xfrm>
            <a:off x="568325" y="3079113"/>
            <a:ext cx="8881745" cy="6797040"/>
          </a:xfrm>
          <a:prstGeom prst="rect">
            <a:avLst/>
          </a:prstGeom>
          <a:noFill/>
        </p:spPr>
        <p:txBody>
          <a:bodyPr wrap="square" rtlCol="0">
            <a:spAutoFit/>
          </a:bodyPr>
          <a:lstStyle/>
          <a:p>
            <a:r>
              <a:rPr lang="ru-RU" sz="2800">
                <a:solidFill>
                  <a:srgbClr val="000000"/>
                </a:solidFill>
                <a:latin typeface="Times New Roman" panose="02020603050405020304" charset="0"/>
                <a:cs typeface="Times New Roman" panose="02020603050405020304" charset="0"/>
                <a:sym typeface="+mn-ea"/>
              </a:rPr>
              <a:t>"Территория добра 26» Ставрополь
"СВОИ Z ПОДДЕРЖИМ НАШИХ" с. Кочубеевское
"ZOVизДОМА" ст. Темижбекская
"Сердце Елани" Волгоград
«Za сVоих 26» ст.Расшеватская
"Транспортировка бойцов госпитали" Белгород
"Тепло из дома" Новоалександровск
"Доброе люди"  Невинномысск
«НАДЕЖНЫЙ ТЫЛ РОССИИ» Туркменского района
"Мы Za Мир" п. Советское руно
"7 Тыловая База" Ставрополь
"МВДШКИ" п. Новозеленчукский
"Своих не бросаем" с. Раздольное
"За НАШИХ" Яшалтинский район
«Боевой котенок Чип "СоДЕЙСТВИЕ СВОим"» Изобильный. и т.д</a:t>
            </a:r>
            <a:endParaRPr lang="ru-RU" altLang="en-US" sz="2800">
              <a:solidFill>
                <a:srgbClr val="000000"/>
              </a:solidFill>
              <a:latin typeface="Times New Roman" panose="02020603050405020304" charset="0"/>
              <a:cs typeface="Times New Roman" panose="0202060305040502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48644" name="Text 1"/>
          <p:cNvSpPr/>
          <p:nvPr/>
        </p:nvSpPr>
        <p:spPr>
          <a:xfrm>
            <a:off x="742950" y="3429000"/>
            <a:ext cx="8010525" cy="1809750"/>
          </a:xfrm>
          <a:prstGeom prst="rect">
            <a:avLst/>
          </a:prstGeom>
          <a:noFill/>
        </p:spPr>
        <p:txBody>
          <a:bodyPr wrap="square" lIns="0" tIns="0" rIns="0" bIns="0" rtlCol="0" anchor="t"/>
          <a:lstStyle/>
          <a:p>
            <a:pPr marL="0" indent="0" algn="l">
              <a:lnSpc>
                <a:spcPct val="83000"/>
              </a:lnSpc>
              <a:spcAft>
                <a:spcPts val="1800"/>
              </a:spcAft>
              <a:buNone/>
            </a:pPr>
            <a:endParaRPr lang="en-US" sz="2850" dirty="0"/>
          </a:p>
        </p:txBody>
      </p:sp>
      <p:sp>
        <p:nvSpPr>
          <p:cNvPr id="1048645" name="Text 2"/>
          <p:cNvSpPr/>
          <p:nvPr/>
        </p:nvSpPr>
        <p:spPr>
          <a:xfrm>
            <a:off x="742950" y="5524500"/>
            <a:ext cx="8010525" cy="1809750"/>
          </a:xfrm>
          <a:prstGeom prst="rect">
            <a:avLst/>
          </a:prstGeom>
          <a:noFill/>
        </p:spPr>
        <p:txBody>
          <a:bodyPr wrap="square" lIns="0" tIns="0" rIns="0" bIns="0" rtlCol="0" anchor="t"/>
          <a:lstStyle/>
          <a:p>
            <a:pPr marL="0" indent="0" algn="l">
              <a:lnSpc>
                <a:spcPct val="83000"/>
              </a:lnSpc>
              <a:spcAft>
                <a:spcPts val="1800"/>
              </a:spcAft>
              <a:buNone/>
            </a:pPr>
            <a:endParaRPr lang="en-US" sz="2850" dirty="0"/>
          </a:p>
        </p:txBody>
      </p:sp>
      <p:sp>
        <p:nvSpPr>
          <p:cNvPr id="1048646" name="Text 0"/>
          <p:cNvSpPr/>
          <p:nvPr/>
        </p:nvSpPr>
        <p:spPr>
          <a:xfrm>
            <a:off x="742950" y="457200"/>
            <a:ext cx="10372725" cy="1371600"/>
          </a:xfrm>
          <a:prstGeom prst="rect">
            <a:avLst/>
          </a:prstGeom>
          <a:noFill/>
        </p:spPr>
        <p:txBody>
          <a:bodyPr wrap="square" lIns="0" tIns="0" rIns="0" bIns="0" rtlCol="0" anchor="t"/>
          <a:lstStyle/>
          <a:p>
            <a:pPr marL="0" indent="0" algn="l">
              <a:lnSpc>
                <a:spcPct val="75000"/>
              </a:lnSpc>
              <a:buNone/>
            </a:pPr>
            <a:r>
              <a:rPr lang="ru-RU" altLang="en-US" sz="6000" b="1" dirty="0">
                <a:effectLst>
                  <a:outerShdw blurRad="38100" dist="38100" dir="2700000" algn="tl">
                    <a:srgbClr val="000000">
                      <a:alpha val="43137"/>
                    </a:srgbClr>
                  </a:outerShdw>
                </a:effectLst>
              </a:rPr>
              <a:t>В чем заключается работа Братства?</a:t>
            </a:r>
          </a:p>
        </p:txBody>
      </p:sp>
      <p:sp>
        <p:nvSpPr>
          <p:cNvPr id="1048647" name="Текстовое поле 1048643"/>
          <p:cNvSpPr txBox="1"/>
          <p:nvPr/>
        </p:nvSpPr>
        <p:spPr>
          <a:xfrm>
            <a:off x="530056" y="1980883"/>
            <a:ext cx="7461250" cy="6325235"/>
          </a:xfrm>
          <a:prstGeom prst="rect">
            <a:avLst/>
          </a:prstGeom>
        </p:spPr>
        <p:txBody>
          <a:bodyPr wrap="square" rtlCol="0">
            <a:noAutofit/>
          </a:bodyPr>
          <a:lstStyle/>
          <a:p>
            <a:pPr marL="457200" indent="-457200">
              <a:buFont typeface="Wingdings" panose="05000000000000000000" pitchFamily="2" charset="2"/>
              <a:buChar char="ü"/>
            </a:pPr>
            <a:r>
              <a:rPr lang="en-US" sz="2800" dirty="0" err="1">
                <a:solidFill>
                  <a:srgbClr val="660066"/>
                </a:solidFill>
                <a:latin typeface="Times New Roman" panose="02020603050405020304" charset="0"/>
                <a:cs typeface="Times New Roman" panose="02020603050405020304" charset="0"/>
              </a:rPr>
              <a:t>Производво</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военной</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аммуниции</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средства</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маскировки</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адаптационная</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одежда</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для</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раненых</a:t>
            </a:r>
            <a:r>
              <a:rPr lang="en-US" altLang="en-US" sz="2800" dirty="0">
                <a:solidFill>
                  <a:srgbClr val="660066"/>
                </a:solidFill>
                <a:latin typeface="Times New Roman" panose="02020603050405020304" charset="0"/>
                <a:cs typeface="Times New Roman" panose="02020603050405020304" charset="0"/>
              </a:rPr>
              <a:t> и </a:t>
            </a:r>
            <a:r>
              <a:rPr lang="en-US" altLang="en-US" sz="2800" dirty="0" err="1">
                <a:solidFill>
                  <a:srgbClr val="660066"/>
                </a:solidFill>
                <a:latin typeface="Times New Roman" panose="02020603050405020304" charset="0"/>
                <a:cs typeface="Times New Roman" panose="02020603050405020304" charset="0"/>
              </a:rPr>
              <a:t>людей</a:t>
            </a:r>
            <a:r>
              <a:rPr lang="en-US" altLang="en-US" sz="2800" dirty="0">
                <a:solidFill>
                  <a:srgbClr val="660066"/>
                </a:solidFill>
                <a:latin typeface="Times New Roman" panose="02020603050405020304" charset="0"/>
                <a:cs typeface="Times New Roman" panose="02020603050405020304" charset="0"/>
              </a:rPr>
              <a:t> с </a:t>
            </a:r>
            <a:r>
              <a:rPr lang="en-US" altLang="en-US" sz="2800" dirty="0" err="1">
                <a:solidFill>
                  <a:srgbClr val="660066"/>
                </a:solidFill>
                <a:latin typeface="Times New Roman" panose="02020603050405020304" charset="0"/>
                <a:cs typeface="Times New Roman" panose="02020603050405020304" charset="0"/>
              </a:rPr>
              <a:t>ограниченными</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возможностями</a:t>
            </a:r>
            <a:r>
              <a:rPr lang="en-US" altLang="en-US" sz="2800" dirty="0">
                <a:solidFill>
                  <a:srgbClr val="660066"/>
                </a:solidFill>
                <a:latin typeface="Times New Roman" panose="02020603050405020304" charset="0"/>
                <a:cs typeface="Times New Roman" panose="02020603050405020304" charset="0"/>
              </a:rPr>
              <a:t>; </a:t>
            </a: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r>
              <a:rPr lang="en-US" altLang="en-US" sz="2800" dirty="0" err="1">
                <a:solidFill>
                  <a:srgbClr val="660066"/>
                </a:solidFill>
                <a:latin typeface="Times New Roman" panose="02020603050405020304" charset="0"/>
                <a:cs typeface="Times New Roman" panose="02020603050405020304" charset="0"/>
              </a:rPr>
              <a:t>плетение</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маскировочных</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сетей</a:t>
            </a:r>
            <a:r>
              <a:rPr lang="en-US" altLang="en-US" sz="2800" dirty="0">
                <a:solidFill>
                  <a:srgbClr val="660066"/>
                </a:solidFill>
                <a:latin typeface="Times New Roman" panose="02020603050405020304" charset="0"/>
                <a:cs typeface="Times New Roman" panose="02020603050405020304" charset="0"/>
              </a:rPr>
              <a:t>;</a:t>
            </a: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r>
              <a:rPr lang="en-US" sz="2800" dirty="0" err="1">
                <a:solidFill>
                  <a:srgbClr val="660066"/>
                </a:solidFill>
                <a:latin typeface="Times New Roman" panose="02020603050405020304" charset="0"/>
                <a:cs typeface="Times New Roman" panose="02020603050405020304" charset="0"/>
              </a:rPr>
              <a:t>изготовление</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сублимироввванных</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обедов</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быстрого</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приготовления</a:t>
            </a:r>
            <a:r>
              <a:rPr lang="en-US" altLang="en-US" sz="2800" dirty="0">
                <a:solidFill>
                  <a:srgbClr val="660066"/>
                </a:solidFill>
                <a:latin typeface="Times New Roman" panose="02020603050405020304" charset="0"/>
                <a:cs typeface="Times New Roman" panose="02020603050405020304" charset="0"/>
              </a:rPr>
              <a:t>;</a:t>
            </a: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r>
              <a:rPr lang="en-US" sz="2800" dirty="0" err="1">
                <a:solidFill>
                  <a:srgbClr val="660066"/>
                </a:solidFill>
                <a:latin typeface="Times New Roman" panose="02020603050405020304" charset="0"/>
                <a:cs typeface="Times New Roman" panose="02020603050405020304" charset="0"/>
              </a:rPr>
              <a:t>поддержка</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госпиталей</a:t>
            </a:r>
            <a:r>
              <a:rPr lang="en-US" altLang="en-US" sz="2800" dirty="0">
                <a:solidFill>
                  <a:srgbClr val="660066"/>
                </a:solidFill>
                <a:latin typeface="Times New Roman" panose="02020603050405020304" charset="0"/>
                <a:cs typeface="Times New Roman" panose="02020603050405020304" charset="0"/>
              </a:rPr>
              <a:t>;</a:t>
            </a: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r>
              <a:rPr lang="en-US" sz="2800" dirty="0" err="1">
                <a:solidFill>
                  <a:srgbClr val="660066"/>
                </a:solidFill>
                <a:latin typeface="Times New Roman" panose="02020603050405020304" charset="0"/>
                <a:cs typeface="Times New Roman" panose="02020603050405020304" charset="0"/>
              </a:rPr>
              <a:t>сбор</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гуманитарной</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помощи</a:t>
            </a:r>
            <a:r>
              <a:rPr lang="en-US" altLang="en-US" sz="2800" dirty="0">
                <a:solidFill>
                  <a:srgbClr val="660066"/>
                </a:solidFill>
                <a:latin typeface="Times New Roman" panose="02020603050405020304" charset="0"/>
                <a:cs typeface="Times New Roman" panose="02020603050405020304" charset="0"/>
              </a:rPr>
              <a:t>;</a:t>
            </a: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r>
              <a:rPr lang="en-US" altLang="en-US" sz="2800" dirty="0" err="1">
                <a:solidFill>
                  <a:srgbClr val="660066"/>
                </a:solidFill>
                <a:latin typeface="Times New Roman" panose="02020603050405020304" charset="0"/>
                <a:cs typeface="Times New Roman" panose="02020603050405020304" charset="0"/>
              </a:rPr>
              <a:t>передача</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гуманитарной</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помощи</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на</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фронт</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автоволонтерами</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без</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посредников</a:t>
            </a:r>
            <a:r>
              <a:rPr lang="en-US" altLang="en-US" sz="2800" dirty="0">
                <a:solidFill>
                  <a:srgbClr val="660066"/>
                </a:solidFill>
                <a:latin typeface="Times New Roman" panose="02020603050405020304" charset="0"/>
                <a:cs typeface="Times New Roman" panose="02020603050405020304" charset="0"/>
              </a:rPr>
              <a:t>;</a:t>
            </a: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r>
              <a:rPr lang="en-US" sz="2800" dirty="0">
                <a:solidFill>
                  <a:srgbClr val="660066"/>
                </a:solidFill>
                <a:latin typeface="Times New Roman" panose="02020603050405020304" charset="0"/>
                <a:cs typeface="Times New Roman" panose="02020603050405020304" charset="0"/>
              </a:rPr>
              <a:t>и</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многое</a:t>
            </a:r>
            <a:r>
              <a:rPr lang="en-US" altLang="en-US" sz="2800" dirty="0">
                <a:solidFill>
                  <a:srgbClr val="660066"/>
                </a:solidFill>
                <a:latin typeface="Times New Roman" panose="02020603050405020304" charset="0"/>
                <a:cs typeface="Times New Roman" panose="02020603050405020304" charset="0"/>
              </a:rPr>
              <a:t> </a:t>
            </a:r>
            <a:r>
              <a:rPr lang="en-US" altLang="en-US" sz="2800" dirty="0" err="1">
                <a:solidFill>
                  <a:srgbClr val="660066"/>
                </a:solidFill>
                <a:latin typeface="Times New Roman" panose="02020603050405020304" charset="0"/>
                <a:cs typeface="Times New Roman" panose="02020603050405020304" charset="0"/>
              </a:rPr>
              <a:t>другое</a:t>
            </a:r>
            <a:r>
              <a:rPr lang="en-US" altLang="en-US" sz="2800" dirty="0">
                <a:solidFill>
                  <a:srgbClr val="660066"/>
                </a:solidFill>
                <a:latin typeface="Times New Roman" panose="02020603050405020304" charset="0"/>
                <a:cs typeface="Times New Roman" panose="02020603050405020304" charset="0"/>
              </a:rPr>
              <a:t>.</a:t>
            </a:r>
            <a:endParaRPr lang="ru-RU" sz="2800" dirty="0">
              <a:solidFill>
                <a:srgbClr val="660066"/>
              </a:solidFill>
              <a:latin typeface="Times New Roman" panose="02020603050405020304" charset="0"/>
              <a:cs typeface="Times New Roman" panose="02020603050405020304" charset="0"/>
            </a:endParaRPr>
          </a:p>
          <a:p>
            <a:pPr marL="457200" indent="-457200">
              <a:buFont typeface="Wingdings" panose="05000000000000000000" pitchFamily="2" charset="2"/>
              <a:buChar char="ü"/>
            </a:pPr>
            <a:endParaRPr lang="ru-RU" sz="2800" dirty="0">
              <a:solidFill>
                <a:srgbClr val="660066"/>
              </a:solidFill>
              <a:latin typeface="Times New Roman" panose="02020603050405020304" charset="0"/>
              <a:cs typeface="Times New Roman" panose="02020603050405020304" charset="0"/>
            </a:endParaRPr>
          </a:p>
        </p:txBody>
      </p:sp>
      <p:pic>
        <p:nvPicPr>
          <p:cNvPr id="2097175" name="Изображение 4"/>
          <p:cNvPicPr>
            <a:picLocks noChangeAspect="1"/>
          </p:cNvPicPr>
          <p:nvPr/>
        </p:nvPicPr>
        <p:blipFill>
          <a:blip r:embed="rId3"/>
          <a:stretch>
            <a:fillRect/>
          </a:stretch>
        </p:blipFill>
        <p:spPr>
          <a:xfrm>
            <a:off x="8753475" y="2146300"/>
            <a:ext cx="4855210" cy="3659505"/>
          </a:xfrm>
          <a:prstGeom prst="rect">
            <a:avLst/>
          </a:prstGeom>
        </p:spPr>
      </p:pic>
      <p:pic>
        <p:nvPicPr>
          <p:cNvPr id="2097176" name="Изображение 5"/>
          <p:cNvPicPr>
            <a:picLocks noChangeAspect="1"/>
          </p:cNvPicPr>
          <p:nvPr/>
        </p:nvPicPr>
        <p:blipFill>
          <a:blip r:embed="rId4"/>
          <a:stretch>
            <a:fillRect/>
          </a:stretch>
        </p:blipFill>
        <p:spPr>
          <a:xfrm>
            <a:off x="8855710" y="5948680"/>
            <a:ext cx="4857115" cy="3660140"/>
          </a:xfrm>
          <a:prstGeom prst="rect">
            <a:avLst/>
          </a:prstGeom>
        </p:spPr>
      </p:pic>
      <p:pic>
        <p:nvPicPr>
          <p:cNvPr id="2097177" name="Изображение 12"/>
          <p:cNvPicPr>
            <a:picLocks noChangeAspect="1"/>
          </p:cNvPicPr>
          <p:nvPr/>
        </p:nvPicPr>
        <p:blipFill>
          <a:blip r:embed="rId5"/>
          <a:stretch>
            <a:fillRect/>
          </a:stretch>
        </p:blipFill>
        <p:spPr>
          <a:xfrm>
            <a:off x="14133830" y="5293360"/>
            <a:ext cx="3343910" cy="4315460"/>
          </a:xfrm>
          <a:prstGeom prst="rect">
            <a:avLst/>
          </a:prstGeom>
        </p:spPr>
      </p:pic>
      <p:pic>
        <p:nvPicPr>
          <p:cNvPr id="2097178" name="Изображение 14"/>
          <p:cNvPicPr>
            <a:picLocks noChangeAspect="1"/>
          </p:cNvPicPr>
          <p:nvPr/>
        </p:nvPicPr>
        <p:blipFill>
          <a:blip r:embed="rId6"/>
          <a:stretch>
            <a:fillRect/>
          </a:stretch>
        </p:blipFill>
        <p:spPr>
          <a:xfrm>
            <a:off x="13849350" y="2146300"/>
            <a:ext cx="3628390" cy="30340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3124"/>
        </a:solidFill>
        <a:effectLst/>
      </p:bgPr>
    </p:bg>
    <p:spTree>
      <p:nvGrpSpPr>
        <p:cNvPr id="1" name=""/>
        <p:cNvGrpSpPr/>
        <p:nvPr/>
      </p:nvGrpSpPr>
      <p:grpSpPr>
        <a:xfrm>
          <a:off x="0" y="0"/>
          <a:ext cx="0" cy="0"/>
          <a:chOff x="0" y="0"/>
          <a:chExt cx="0" cy="0"/>
        </a:xfrm>
      </p:grpSpPr>
      <p:sp>
        <p:nvSpPr>
          <p:cNvPr id="1048651" name="Text 0"/>
          <p:cNvSpPr/>
          <p:nvPr/>
        </p:nvSpPr>
        <p:spPr>
          <a:xfrm>
            <a:off x="755650" y="457200"/>
            <a:ext cx="10372725" cy="1371600"/>
          </a:xfrm>
          <a:prstGeom prst="rect">
            <a:avLst/>
          </a:prstGeom>
          <a:noFill/>
        </p:spPr>
        <p:txBody>
          <a:bodyPr wrap="square" lIns="0" tIns="0" rIns="0" bIns="0" rtlCol="0" anchor="t"/>
          <a:lstStyle/>
          <a:p>
            <a:pPr marL="0" indent="0" algn="l">
              <a:lnSpc>
                <a:spcPct val="75000"/>
              </a:lnSpc>
              <a:buNone/>
            </a:pPr>
            <a:r>
              <a:rPr lang="ru-RU" altLang="en-US" sz="6000" b="1" dirty="0">
                <a:solidFill>
                  <a:schemeClr val="bg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«Тепло маминых рук Героев»</a:t>
            </a:r>
          </a:p>
        </p:txBody>
      </p:sp>
      <p:pic>
        <p:nvPicPr>
          <p:cNvPr id="2097179" name="Рисунок 10" descr="C:/Users/student-sl-403/Documents/Рисунок5.pngРисунок5"/>
          <p:cNvPicPr>
            <a:picLocks noChangeAspect="1"/>
          </p:cNvPicPr>
          <p:nvPr/>
        </p:nvPicPr>
        <p:blipFill>
          <a:blip r:embed="rId3"/>
          <a:srcRect l="1338" r="1338"/>
          <a:stretch>
            <a:fillRect/>
          </a:stretch>
        </p:blipFill>
        <p:spPr>
          <a:xfrm>
            <a:off x="9550289" y="1722438"/>
            <a:ext cx="7994761" cy="8137525"/>
          </a:xfrm>
          <a:prstGeom prst="rect">
            <a:avLst/>
          </a:prstGeom>
        </p:spPr>
      </p:pic>
      <p:sp>
        <p:nvSpPr>
          <p:cNvPr id="1048652" name="Text 2"/>
          <p:cNvSpPr/>
          <p:nvPr/>
        </p:nvSpPr>
        <p:spPr>
          <a:xfrm>
            <a:off x="742950" y="3400425"/>
            <a:ext cx="8010525" cy="1809750"/>
          </a:xfrm>
          <a:prstGeom prst="rect">
            <a:avLst/>
          </a:prstGeom>
          <a:noFill/>
        </p:spPr>
        <p:txBody>
          <a:bodyPr wrap="square" lIns="0" tIns="0" rIns="0" bIns="0" rtlCol="0" anchor="t"/>
          <a:lstStyle/>
          <a:p>
            <a:pPr marL="0" indent="0" algn="l">
              <a:lnSpc>
                <a:spcPct val="83000"/>
              </a:lnSpc>
              <a:spcAft>
                <a:spcPts val="1800"/>
              </a:spcAft>
              <a:buNone/>
            </a:pPr>
            <a:endParaRPr lang="en-US" sz="2850" dirty="0">
              <a:solidFill>
                <a:schemeClr val="bg1"/>
              </a:solidFill>
            </a:endParaRPr>
          </a:p>
        </p:txBody>
      </p:sp>
      <p:sp>
        <p:nvSpPr>
          <p:cNvPr id="1048653" name="Text 3"/>
          <p:cNvSpPr/>
          <p:nvPr/>
        </p:nvSpPr>
        <p:spPr>
          <a:xfrm>
            <a:off x="742950" y="5495925"/>
            <a:ext cx="8010525" cy="1809750"/>
          </a:xfrm>
          <a:prstGeom prst="rect">
            <a:avLst/>
          </a:prstGeom>
          <a:noFill/>
        </p:spPr>
        <p:txBody>
          <a:bodyPr wrap="square" lIns="0" tIns="0" rIns="0" bIns="0" rtlCol="0" anchor="t"/>
          <a:lstStyle/>
          <a:p>
            <a:pPr marL="0" indent="0" algn="l">
              <a:lnSpc>
                <a:spcPct val="83000"/>
              </a:lnSpc>
              <a:spcAft>
                <a:spcPts val="1800"/>
              </a:spcAft>
              <a:buNone/>
            </a:pPr>
            <a:endParaRPr lang="en-US" sz="2850" dirty="0">
              <a:solidFill>
                <a:schemeClr val="bg1"/>
              </a:solidFill>
            </a:endParaRPr>
          </a:p>
        </p:txBody>
      </p:sp>
      <p:sp>
        <p:nvSpPr>
          <p:cNvPr id="1048654" name="Text 4"/>
          <p:cNvSpPr/>
          <p:nvPr/>
        </p:nvSpPr>
        <p:spPr>
          <a:xfrm>
            <a:off x="742950" y="7591425"/>
            <a:ext cx="8010525" cy="1447800"/>
          </a:xfrm>
          <a:prstGeom prst="rect">
            <a:avLst/>
          </a:prstGeom>
          <a:noFill/>
        </p:spPr>
        <p:txBody>
          <a:bodyPr wrap="square" lIns="0" tIns="0" rIns="0" bIns="0" rtlCol="0" anchor="t"/>
          <a:lstStyle/>
          <a:p>
            <a:pPr marL="0" indent="0" algn="l">
              <a:lnSpc>
                <a:spcPct val="83000"/>
              </a:lnSpc>
              <a:spcAft>
                <a:spcPts val="1800"/>
              </a:spcAft>
              <a:buNone/>
            </a:pPr>
            <a:endParaRPr lang="en-US" sz="2850" dirty="0">
              <a:solidFill>
                <a:schemeClr val="bg1"/>
              </a:solidFill>
            </a:endParaRPr>
          </a:p>
        </p:txBody>
      </p:sp>
      <p:sp>
        <p:nvSpPr>
          <p:cNvPr id="1048655" name="Текстовое поле 1048653"/>
          <p:cNvSpPr txBox="1"/>
          <p:nvPr/>
        </p:nvSpPr>
        <p:spPr>
          <a:xfrm>
            <a:off x="755650" y="2124075"/>
            <a:ext cx="8372475" cy="7481570"/>
          </a:xfrm>
          <a:prstGeom prst="rect">
            <a:avLst/>
          </a:prstGeom>
        </p:spPr>
        <p:txBody>
          <a:bodyPr wrap="square" rtlCol="0" anchor="t" anchorCtr="1">
            <a:noAutofit/>
          </a:bodyPr>
          <a:lstStyle/>
          <a:p>
            <a:pPr algn="ctr"/>
            <a:r>
              <a:rPr lang="en-US" sz="3600" b="1" dirty="0" err="1">
                <a:solidFill>
                  <a:srgbClr val="FFE5E5"/>
                </a:solidFill>
                <a:latin typeface="Times New Roman" panose="02020603050405020304" charset="0"/>
                <a:cs typeface="Times New Roman" panose="02020603050405020304" charset="0"/>
              </a:rPr>
              <a:t>Для</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оказания</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психологической</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помощи</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семьям</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погибших</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Героев</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мамочкам</a:t>
            </a:r>
            <a:r>
              <a:rPr lang="en-US" altLang="en-US" sz="3600" b="1" dirty="0">
                <a:solidFill>
                  <a:srgbClr val="FFE5E5"/>
                </a:solidFill>
                <a:latin typeface="Times New Roman" panose="02020603050405020304" charset="0"/>
                <a:cs typeface="Times New Roman" panose="02020603050405020304" charset="0"/>
              </a:rPr>
              <a:t> и </a:t>
            </a:r>
            <a:r>
              <a:rPr lang="en-US" altLang="en-US" sz="3600" b="1" dirty="0" err="1">
                <a:solidFill>
                  <a:srgbClr val="FFE5E5"/>
                </a:solidFill>
                <a:latin typeface="Times New Roman" panose="02020603050405020304" charset="0"/>
                <a:cs typeface="Times New Roman" panose="02020603050405020304" charset="0"/>
              </a:rPr>
              <a:t>женам</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на</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территории</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волонтёрского</a:t>
            </a:r>
            <a:endParaRPr lang="ru-RU" sz="3600" b="1" dirty="0">
              <a:solidFill>
                <a:srgbClr val="FFE5E5"/>
              </a:solidFill>
              <a:latin typeface="Times New Roman" panose="02020603050405020304" charset="0"/>
              <a:cs typeface="Times New Roman" panose="02020603050405020304" charset="0"/>
            </a:endParaRPr>
          </a:p>
          <a:p>
            <a:pPr algn="ctr"/>
            <a:r>
              <a:rPr lang="en-US" altLang="en-US" sz="3600" b="1" dirty="0" err="1">
                <a:solidFill>
                  <a:srgbClr val="FFE5E5"/>
                </a:solidFill>
                <a:latin typeface="Times New Roman" panose="02020603050405020304" charset="0"/>
                <a:cs typeface="Times New Roman" panose="02020603050405020304" charset="0"/>
              </a:rPr>
              <a:t>ателье</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Территория</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добра</a:t>
            </a:r>
            <a:r>
              <a:rPr lang="en-US" altLang="en-US" sz="3600" b="1" dirty="0">
                <a:solidFill>
                  <a:srgbClr val="FFE5E5"/>
                </a:solidFill>
                <a:latin typeface="Times New Roman" panose="02020603050405020304" charset="0"/>
                <a:cs typeface="Times New Roman" panose="02020603050405020304" charset="0"/>
              </a:rPr>
              <a:t> 26" в </a:t>
            </a:r>
            <a:r>
              <a:rPr lang="en-US" altLang="en-US" sz="3600" b="1" dirty="0" err="1">
                <a:solidFill>
                  <a:srgbClr val="FFE5E5"/>
                </a:solidFill>
                <a:latin typeface="Times New Roman" panose="02020603050405020304" charset="0"/>
                <a:cs typeface="Times New Roman" panose="02020603050405020304" charset="0"/>
              </a:rPr>
              <a:t>ноябре</a:t>
            </a:r>
            <a:r>
              <a:rPr lang="en-US" altLang="en-US" sz="3600" b="1" dirty="0">
                <a:solidFill>
                  <a:srgbClr val="FFE5E5"/>
                </a:solidFill>
                <a:latin typeface="Times New Roman" panose="02020603050405020304" charset="0"/>
                <a:cs typeface="Times New Roman" panose="02020603050405020304" charset="0"/>
              </a:rPr>
              <a:t> 2023 г. </a:t>
            </a:r>
            <a:r>
              <a:rPr lang="en-US" altLang="en-US" sz="3600" b="1" dirty="0" err="1">
                <a:solidFill>
                  <a:srgbClr val="FFE5E5"/>
                </a:solidFill>
                <a:latin typeface="Times New Roman" panose="02020603050405020304" charset="0"/>
                <a:cs typeface="Times New Roman" panose="02020603050405020304" charset="0"/>
              </a:rPr>
              <a:t>создана</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группа</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a:solidFill>
                  <a:srgbClr val="FFE5E5"/>
                </a:solidFill>
                <a:effectLst>
                  <a:outerShdw blurRad="38100" dist="38100" dir="2700000" algn="br" rotWithShape="0">
                    <a:srgbClr val="000000"/>
                  </a:outerShdw>
                </a:effectLst>
                <a:latin typeface="Times New Roman" panose="02020603050405020304" charset="0"/>
                <a:cs typeface="Times New Roman" panose="02020603050405020304" charset="0"/>
              </a:rPr>
              <a:t>"</a:t>
            </a:r>
            <a:r>
              <a:rPr lang="en-US" altLang="en-US" sz="3600" b="1" dirty="0" err="1">
                <a:solidFill>
                  <a:srgbClr val="FFE5E5"/>
                </a:solidFill>
                <a:effectLst>
                  <a:outerShdw blurRad="38100" dist="38100" dir="2700000" algn="br" rotWithShape="0">
                    <a:srgbClr val="000000"/>
                  </a:outerShdw>
                </a:effectLst>
                <a:latin typeface="Times New Roman" panose="02020603050405020304" charset="0"/>
                <a:cs typeface="Times New Roman" panose="02020603050405020304" charset="0"/>
              </a:rPr>
              <a:t>Тепло</a:t>
            </a:r>
            <a:r>
              <a:rPr lang="en-US" altLang="en-US" sz="3600" b="1" dirty="0">
                <a:solidFill>
                  <a:srgbClr val="FFE5E5"/>
                </a:solidFill>
                <a:effectLst>
                  <a:outerShdw blurRad="38100" dist="38100" dir="2700000" algn="br" rotWithShape="0">
                    <a:srgbClr val="000000"/>
                  </a:outerShdw>
                </a:effectLst>
                <a:latin typeface="Times New Roman" panose="02020603050405020304" charset="0"/>
                <a:cs typeface="Times New Roman" panose="02020603050405020304" charset="0"/>
              </a:rPr>
              <a:t> </a:t>
            </a:r>
            <a:r>
              <a:rPr lang="en-US" altLang="en-US" sz="3600" b="1" dirty="0" err="1">
                <a:solidFill>
                  <a:srgbClr val="FFE5E5"/>
                </a:solidFill>
                <a:effectLst>
                  <a:outerShdw blurRad="38100" dist="38100" dir="2700000" algn="br" rotWithShape="0">
                    <a:srgbClr val="000000"/>
                  </a:outerShdw>
                </a:effectLst>
                <a:latin typeface="Times New Roman" panose="02020603050405020304" charset="0"/>
                <a:cs typeface="Times New Roman" panose="02020603050405020304" charset="0"/>
              </a:rPr>
              <a:t>маминых</a:t>
            </a:r>
            <a:r>
              <a:rPr lang="en-US" altLang="en-US" sz="3600" b="1" dirty="0">
                <a:solidFill>
                  <a:srgbClr val="FFE5E5"/>
                </a:solidFill>
                <a:effectLst>
                  <a:outerShdw blurRad="38100" dist="38100" dir="2700000" algn="br" rotWithShape="0">
                    <a:srgbClr val="000000"/>
                  </a:outerShdw>
                </a:effectLst>
                <a:latin typeface="Times New Roman" panose="02020603050405020304" charset="0"/>
                <a:cs typeface="Times New Roman" panose="02020603050405020304" charset="0"/>
              </a:rPr>
              <a:t> </a:t>
            </a:r>
            <a:r>
              <a:rPr lang="en-US" altLang="en-US" sz="3600" b="1" dirty="0" err="1">
                <a:solidFill>
                  <a:srgbClr val="FFE5E5"/>
                </a:solidFill>
                <a:effectLst>
                  <a:outerShdw blurRad="38100" dist="38100" dir="2700000" algn="br" rotWithShape="0">
                    <a:srgbClr val="000000"/>
                  </a:outerShdw>
                </a:effectLst>
                <a:latin typeface="Times New Roman" panose="02020603050405020304" charset="0"/>
                <a:cs typeface="Times New Roman" panose="02020603050405020304" charset="0"/>
              </a:rPr>
              <a:t>рук</a:t>
            </a:r>
            <a:r>
              <a:rPr lang="en-US" altLang="en-US" sz="3600" b="1" dirty="0">
                <a:solidFill>
                  <a:srgbClr val="FFE5E5"/>
                </a:solidFill>
                <a:effectLst>
                  <a:outerShdw blurRad="38100" dist="38100" dir="2700000" algn="br" rotWithShape="0">
                    <a:srgbClr val="000000"/>
                  </a:outerShdw>
                </a:effectLst>
                <a:latin typeface="Times New Roman" panose="02020603050405020304" charset="0"/>
                <a:cs typeface="Times New Roman" panose="02020603050405020304" charset="0"/>
              </a:rPr>
              <a:t> </a:t>
            </a:r>
            <a:r>
              <a:rPr lang="en-US" altLang="en-US" sz="3600" b="1" dirty="0" err="1">
                <a:solidFill>
                  <a:srgbClr val="FFE5E5"/>
                </a:solidFill>
                <a:effectLst>
                  <a:outerShdw blurRad="38100" dist="38100" dir="2700000" algn="br" rotWithShape="0">
                    <a:srgbClr val="000000"/>
                  </a:outerShdw>
                </a:effectLst>
                <a:latin typeface="Times New Roman" panose="02020603050405020304" charset="0"/>
                <a:cs typeface="Times New Roman" panose="02020603050405020304" charset="0"/>
              </a:rPr>
              <a:t>Герооев</a:t>
            </a:r>
            <a:r>
              <a:rPr lang="en-US" altLang="en-US" sz="3600" b="1" dirty="0">
                <a:solidFill>
                  <a:srgbClr val="FFE5E5"/>
                </a:solidFill>
                <a:effectLst>
                  <a:outerShdw blurRad="38100" dist="38100" dir="2700000" algn="br" rotWithShape="0">
                    <a:srgbClr val="000000"/>
                  </a:outerShdw>
                </a:effectLst>
                <a:latin typeface="Times New Roman" panose="02020603050405020304" charset="0"/>
                <a:cs typeface="Times New Roman" panose="02020603050405020304" charset="0"/>
              </a:rPr>
              <a:t>"</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где</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матери</a:t>
            </a:r>
            <a:r>
              <a:rPr lang="en-US" altLang="en-US" sz="3600" b="1" dirty="0">
                <a:solidFill>
                  <a:srgbClr val="FFE5E5"/>
                </a:solidFill>
                <a:latin typeface="Times New Roman" panose="02020603050405020304" charset="0"/>
                <a:cs typeface="Times New Roman" panose="02020603050405020304" charset="0"/>
              </a:rPr>
              <a:t> и </a:t>
            </a:r>
            <a:r>
              <a:rPr lang="en-US" altLang="en-US" sz="3600" b="1" dirty="0" err="1">
                <a:solidFill>
                  <a:srgbClr val="FFE5E5"/>
                </a:solidFill>
                <a:latin typeface="Times New Roman" panose="02020603050405020304" charset="0"/>
                <a:cs typeface="Times New Roman" panose="02020603050405020304" charset="0"/>
              </a:rPr>
              <a:t>жены</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Героев</a:t>
            </a:r>
            <a:r>
              <a:rPr lang="en-US" altLang="en-US" sz="3600" b="1" dirty="0">
                <a:solidFill>
                  <a:srgbClr val="FFE5E5"/>
                </a:solidFill>
                <a:latin typeface="Times New Roman" panose="02020603050405020304" charset="0"/>
                <a:cs typeface="Times New Roman" panose="02020603050405020304" charset="0"/>
              </a:rPr>
              <a:t> СВО </a:t>
            </a:r>
            <a:r>
              <a:rPr lang="en-US" altLang="en-US" sz="3600" b="1" dirty="0" err="1">
                <a:solidFill>
                  <a:srgbClr val="FFE5E5"/>
                </a:solidFill>
                <a:latin typeface="Times New Roman" panose="02020603050405020304" charset="0"/>
                <a:cs typeface="Times New Roman" panose="02020603050405020304" charset="0"/>
              </a:rPr>
              <a:t>получают</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поддержку</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общение</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психологически</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восстанавливаются</a:t>
            </a:r>
            <a:r>
              <a:rPr lang="en-US" altLang="en-US" sz="3600" b="1" dirty="0">
                <a:solidFill>
                  <a:srgbClr val="FFE5E5"/>
                </a:solidFill>
                <a:latin typeface="Times New Roman" panose="02020603050405020304" charset="0"/>
                <a:cs typeface="Times New Roman" panose="02020603050405020304" charset="0"/>
              </a:rPr>
              <a:t> и </a:t>
            </a:r>
            <a:r>
              <a:rPr lang="en-US" altLang="en-US" sz="3600" b="1" dirty="0" err="1">
                <a:solidFill>
                  <a:srgbClr val="FFE5E5"/>
                </a:solidFill>
                <a:latin typeface="Times New Roman" panose="02020603050405020304" charset="0"/>
                <a:cs typeface="Times New Roman" panose="02020603050405020304" charset="0"/>
              </a:rPr>
              <a:t>помогают</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нашим</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ребятам</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как</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своим</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родным</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сыновьям</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осуществляя</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волонтерскую</a:t>
            </a:r>
            <a:r>
              <a:rPr lang="en-US" altLang="en-US" sz="3600" b="1" dirty="0">
                <a:solidFill>
                  <a:srgbClr val="FFE5E5"/>
                </a:solidFill>
                <a:latin typeface="Times New Roman" panose="02020603050405020304" charset="0"/>
                <a:cs typeface="Times New Roman" panose="02020603050405020304" charset="0"/>
              </a:rPr>
              <a:t> </a:t>
            </a:r>
            <a:r>
              <a:rPr lang="en-US" altLang="en-US" sz="3600" b="1" dirty="0" err="1">
                <a:solidFill>
                  <a:srgbClr val="FFE5E5"/>
                </a:solidFill>
                <a:latin typeface="Times New Roman" panose="02020603050405020304" charset="0"/>
                <a:cs typeface="Times New Roman" panose="02020603050405020304" charset="0"/>
              </a:rPr>
              <a:t>деятельность</a:t>
            </a:r>
            <a:r>
              <a:rPr lang="en-US" altLang="en-US" sz="3600" b="1" dirty="0">
                <a:solidFill>
                  <a:srgbClr val="FFE5E5"/>
                </a:solidFill>
                <a:latin typeface="Times New Roman" panose="02020603050405020304" charset="0"/>
                <a:cs typeface="Times New Roman" panose="02020603050405020304" charset="0"/>
              </a:rPr>
              <a:t>.</a:t>
            </a:r>
            <a:endParaRPr lang="ru-RU" sz="3600" b="1" dirty="0">
              <a:solidFill>
                <a:srgbClr val="FFE5E5"/>
              </a:solidFill>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48659" name="Скругленный прямоугольник 8"/>
          <p:cNvSpPr/>
          <p:nvPr/>
        </p:nvSpPr>
        <p:spPr>
          <a:xfrm>
            <a:off x="772090" y="857250"/>
            <a:ext cx="8172450" cy="4286250"/>
          </a:xfrm>
          <a:prstGeom prst="roundRect">
            <a:avLst>
              <a:gd name="adj" fmla="val 8889"/>
            </a:avLst>
          </a:prstGeom>
          <a:solidFill>
            <a:srgbClr val="EF3124"/>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270000" rtlCol="0" anchor="t"/>
          <a:lstStyle/>
          <a:p>
            <a:pPr>
              <a:lnSpc>
                <a:spcPct val="75000"/>
              </a:lnSpc>
            </a:pPr>
            <a:r>
              <a:rPr lang="ru-RU" sz="5400" b="1" spc="-300" dirty="0">
                <a:latin typeface="Styrene A" pitchFamily="2" charset="0"/>
              </a:rPr>
              <a:t>«Росси</a:t>
            </a:r>
            <a:r>
              <a:rPr lang="en-US" sz="5400" b="1" spc="-300" dirty="0">
                <a:latin typeface="Styrene A" pitchFamily="2" charset="0"/>
              </a:rPr>
              <a:t>и</a:t>
            </a:r>
            <a:r>
              <a:rPr lang="ru-RU" sz="5400" b="1" spc="-300" dirty="0">
                <a:latin typeface="Styrene A" pitchFamily="2" charset="0"/>
              </a:rPr>
              <a:t> верные сыны» - июнь 2023 г. , проект по увековечиванию памяти участников СВО»</a:t>
            </a:r>
          </a:p>
        </p:txBody>
      </p:sp>
      <p:sp>
        <p:nvSpPr>
          <p:cNvPr id="1048660" name="Скругленный прямоугольник 9"/>
          <p:cNvSpPr/>
          <p:nvPr/>
        </p:nvSpPr>
        <p:spPr>
          <a:xfrm>
            <a:off x="9353550" y="5580062"/>
            <a:ext cx="8172450" cy="4286250"/>
          </a:xfrm>
          <a:prstGeom prst="roundRect">
            <a:avLst>
              <a:gd name="adj" fmla="val 88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36000" rtlCol="0" anchor="t"/>
          <a:lstStyle/>
          <a:p>
            <a:endParaRPr lang="en-US" sz="2850" spc="-150" dirty="0">
              <a:latin typeface="Styrene A" pitchFamily="2" charset="0"/>
            </a:endParaRPr>
          </a:p>
        </p:txBody>
      </p:sp>
      <p:pic>
        <p:nvPicPr>
          <p:cNvPr id="2097180" name="Рисунок 14" descr="C:/Users/student-sl-403/Documents/Рисунок7.pngРисунок7"/>
          <p:cNvPicPr>
            <a:picLocks noChangeAspect="1"/>
          </p:cNvPicPr>
          <p:nvPr/>
        </p:nvPicPr>
        <p:blipFill>
          <a:blip r:embed="rId3"/>
          <a:srcRect t="19728" b="19728"/>
          <a:stretch>
            <a:fillRect/>
          </a:stretch>
        </p:blipFill>
        <p:spPr>
          <a:xfrm>
            <a:off x="9353549" y="857250"/>
            <a:ext cx="8172451" cy="4286250"/>
          </a:xfrm>
          <a:prstGeom prst="rect">
            <a:avLst/>
          </a:prstGeom>
        </p:spPr>
      </p:pic>
      <p:sp>
        <p:nvSpPr>
          <p:cNvPr id="1048661" name="Текстовое поле 1048655"/>
          <p:cNvSpPr txBox="1"/>
          <p:nvPr/>
        </p:nvSpPr>
        <p:spPr>
          <a:xfrm>
            <a:off x="10495178" y="5741843"/>
            <a:ext cx="3396041" cy="1539240"/>
          </a:xfrm>
          <a:prstGeom prst="rect">
            <a:avLst/>
          </a:prstGeom>
        </p:spPr>
        <p:txBody>
          <a:bodyPr wrap="square" rtlCol="0">
            <a:spAutoFit/>
          </a:bodyPr>
          <a:lstStyle/>
          <a:p>
            <a:r>
              <a:rPr lang="en-US" sz="3200">
                <a:solidFill>
                  <a:srgbClr val="000000"/>
                </a:solidFill>
                <a:latin typeface="Times New Roman" panose="02020603050405020304" charset="0"/>
                <a:cs typeface="Times New Roman" panose="02020603050405020304" charset="0"/>
              </a:rPr>
              <a:t>Ссылка</a:t>
            </a:r>
            <a:r>
              <a:rPr lang="en-US" altLang="en-US" sz="3200">
                <a:solidFill>
                  <a:srgbClr val="000000"/>
                </a:solidFill>
                <a:latin typeface="Times New Roman" panose="02020603050405020304" charset="0"/>
                <a:cs typeface="Times New Roman" panose="02020603050405020304" charset="0"/>
              </a:rPr>
              <a:t> на сайт </a:t>
            </a:r>
            <a:endParaRPr lang="ru-RU" sz="3200">
              <a:solidFill>
                <a:srgbClr val="000000"/>
              </a:solidFill>
              <a:latin typeface="Times New Roman" panose="02020603050405020304" charset="0"/>
              <a:cs typeface="Times New Roman" panose="02020603050405020304" charset="0"/>
            </a:endParaRPr>
          </a:p>
          <a:p>
            <a:endParaRPr lang="ru-RU" sz="3200">
              <a:solidFill>
                <a:srgbClr val="000000"/>
              </a:solidFill>
              <a:latin typeface="Times New Roman" panose="02020603050405020304" charset="0"/>
              <a:cs typeface="Times New Roman" panose="02020603050405020304" charset="0"/>
            </a:endParaRPr>
          </a:p>
          <a:p>
            <a:endParaRPr lang="ru-RU" sz="3200">
              <a:solidFill>
                <a:srgbClr val="000000"/>
              </a:solidFill>
              <a:latin typeface="Times New Roman" panose="02020603050405020304" charset="0"/>
              <a:cs typeface="Times New Roman" panose="02020603050405020304" charset="0"/>
            </a:endParaRPr>
          </a:p>
        </p:txBody>
      </p:sp>
      <p:sp>
        <p:nvSpPr>
          <p:cNvPr id="1048662" name="Текстовое поле 3"/>
          <p:cNvSpPr txBox="1"/>
          <p:nvPr/>
        </p:nvSpPr>
        <p:spPr>
          <a:xfrm>
            <a:off x="10495280" y="6701155"/>
            <a:ext cx="7102680" cy="1181735"/>
          </a:xfrm>
          <a:prstGeom prst="rect">
            <a:avLst/>
          </a:prstGeom>
        </p:spPr>
        <p:txBody>
          <a:bodyPr wrap="square" rtlCol="0">
            <a:noAutofit/>
          </a:bodyPr>
          <a:lstStyle/>
          <a:p>
            <a:r>
              <a:rPr lang="ru-RU" sz="4000">
                <a:solidFill>
                  <a:srgbClr val="000000"/>
                </a:solidFill>
                <a:hlinkClick r:id="rId4"/>
              </a:rPr>
              <a:t>https://</a:t>
            </a:r>
            <a:r>
              <a:rPr lang="en-US" sz="4000">
                <a:solidFill>
                  <a:srgbClr val="000000"/>
                </a:solidFill>
                <a:hlinkClick r:id="rId4"/>
              </a:rPr>
              <a:t>верные-сыны.рф</a:t>
            </a:r>
            <a:r>
              <a:rPr lang="en-US" altLang="en-US" sz="4000">
                <a:solidFill>
                  <a:srgbClr val="000000"/>
                </a:solidFill>
              </a:rPr>
              <a:t> </a:t>
            </a:r>
            <a:endParaRPr lang="ru-RU" sz="4000">
              <a:solidFill>
                <a:srgbClr val="000000"/>
              </a:solidFill>
            </a:endParaRPr>
          </a:p>
        </p:txBody>
      </p:sp>
      <p:sp>
        <p:nvSpPr>
          <p:cNvPr id="1048663" name="Прямоугольник с двумя скругленными противолежащими углами 5"/>
          <p:cNvSpPr/>
          <p:nvPr/>
        </p:nvSpPr>
        <p:spPr>
          <a:xfrm>
            <a:off x="362585" y="5579745"/>
            <a:ext cx="8667750" cy="4286250"/>
          </a:xfrm>
          <a:prstGeom prst="round2DiagRect">
            <a:avLst>
              <a:gd name="adj1" fmla="val 16667"/>
              <a:gd name="adj2" fmla="val 0"/>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p>
        </p:txBody>
      </p:sp>
      <p:pic>
        <p:nvPicPr>
          <p:cNvPr id="2097181" name="Изображение 6"/>
          <p:cNvPicPr>
            <a:picLocks noChangeAspect="1"/>
          </p:cNvPicPr>
          <p:nvPr/>
        </p:nvPicPr>
        <p:blipFill>
          <a:blip r:embed="rId5"/>
          <a:srcRect t="11402"/>
          <a:stretch/>
        </p:blipFill>
        <p:spPr>
          <a:xfrm>
            <a:off x="3119755" y="5749390"/>
            <a:ext cx="3654024" cy="39469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F2BFE"/>
        </a:solidFill>
        <a:effectLst/>
      </p:bgPr>
    </p:bg>
    <p:spTree>
      <p:nvGrpSpPr>
        <p:cNvPr id="1" name=""/>
        <p:cNvGrpSpPr/>
        <p:nvPr/>
      </p:nvGrpSpPr>
      <p:grpSpPr>
        <a:xfrm>
          <a:off x="0" y="0"/>
          <a:ext cx="0" cy="0"/>
          <a:chOff x="0" y="0"/>
          <a:chExt cx="0" cy="0"/>
        </a:xfrm>
      </p:grpSpPr>
      <p:sp>
        <p:nvSpPr>
          <p:cNvPr id="1048667" name="Text 0"/>
          <p:cNvSpPr/>
          <p:nvPr/>
        </p:nvSpPr>
        <p:spPr>
          <a:xfrm>
            <a:off x="714375" y="1905000"/>
            <a:ext cx="16888504" cy="4953000"/>
          </a:xfrm>
          <a:prstGeom prst="rect">
            <a:avLst/>
          </a:prstGeom>
          <a:noFill/>
        </p:spPr>
        <p:txBody>
          <a:bodyPr wrap="square" lIns="0" tIns="0" rIns="0" bIns="0" rtlCol="0" anchor="t"/>
          <a:lstStyle/>
          <a:p>
            <a:pPr marL="0" indent="0" algn="l">
              <a:lnSpc>
                <a:spcPct val="83000"/>
              </a:lnSpc>
              <a:spcAft>
                <a:spcPts val="1800"/>
              </a:spcAft>
              <a:buNone/>
            </a:pPr>
            <a:endParaRPr lang="en-US" sz="9750" dirty="0"/>
          </a:p>
        </p:txBody>
      </p:sp>
      <p:sp>
        <p:nvSpPr>
          <p:cNvPr id="1048668" name="Скругленный прямоугольник 5"/>
          <p:cNvSpPr/>
          <p:nvPr/>
        </p:nvSpPr>
        <p:spPr>
          <a:xfrm>
            <a:off x="971954" y="361622"/>
            <a:ext cx="16163751" cy="2182371"/>
          </a:xfrm>
          <a:prstGeom prst="roundRect">
            <a:avLst>
              <a:gd name="adj" fmla="val 32456"/>
            </a:avLst>
          </a:prstGeom>
          <a:solidFill>
            <a:srgbClr val="A8F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i="1" dirty="0" err="1">
                <a:solidFill>
                  <a:srgbClr val="000000"/>
                </a:solidFill>
                <a:latin typeface="Times New Roman" panose="02020603050405020304" charset="0"/>
                <a:cs typeface="Times New Roman" panose="02020603050405020304" charset="0"/>
                <a:sym typeface="+mn-ea"/>
              </a:rPr>
              <a:t>Сотрудничество</a:t>
            </a:r>
            <a:r>
              <a:rPr lang="en-US" altLang="en-US" sz="3200" i="1" dirty="0">
                <a:solidFill>
                  <a:srgbClr val="000000"/>
                </a:solidFill>
                <a:latin typeface="Times New Roman" panose="02020603050405020304" charset="0"/>
                <a:cs typeface="Times New Roman" panose="02020603050405020304" charset="0"/>
                <a:sym typeface="+mn-ea"/>
              </a:rPr>
              <a:t>  с </a:t>
            </a:r>
            <a:r>
              <a:rPr lang="en-US" altLang="en-US" sz="3200" i="1" dirty="0" err="1">
                <a:solidFill>
                  <a:srgbClr val="000000"/>
                </a:solidFill>
                <a:latin typeface="Times New Roman" panose="02020603050405020304" charset="0"/>
                <a:cs typeface="Times New Roman" panose="02020603050405020304" charset="0"/>
                <a:sym typeface="+mn-ea"/>
              </a:rPr>
              <a:t>органами</a:t>
            </a:r>
            <a:r>
              <a:rPr lang="en-US" altLang="en-US" sz="3200" i="1" dirty="0">
                <a:solidFill>
                  <a:srgbClr val="000000"/>
                </a:solidFill>
                <a:latin typeface="Times New Roman" panose="02020603050405020304" charset="0"/>
                <a:cs typeface="Times New Roman" panose="02020603050405020304" charset="0"/>
                <a:sym typeface="+mn-ea"/>
              </a:rPr>
              <a:t> </a:t>
            </a:r>
            <a:r>
              <a:rPr lang="en-US" altLang="en-US" sz="3200" i="1" dirty="0" err="1">
                <a:solidFill>
                  <a:srgbClr val="000000"/>
                </a:solidFill>
                <a:latin typeface="Times New Roman" panose="02020603050405020304" charset="0"/>
                <a:cs typeface="Times New Roman" panose="02020603050405020304" charset="0"/>
                <a:sym typeface="+mn-ea"/>
              </a:rPr>
              <a:t>местного</a:t>
            </a:r>
            <a:r>
              <a:rPr lang="en-US" altLang="en-US" sz="3200" i="1" dirty="0">
                <a:solidFill>
                  <a:srgbClr val="000000"/>
                </a:solidFill>
                <a:latin typeface="Times New Roman" panose="02020603050405020304" charset="0"/>
                <a:cs typeface="Times New Roman" panose="02020603050405020304" charset="0"/>
                <a:sym typeface="+mn-ea"/>
              </a:rPr>
              <a:t> </a:t>
            </a:r>
            <a:r>
              <a:rPr lang="en-US" altLang="en-US" sz="3200" i="1" dirty="0" err="1">
                <a:solidFill>
                  <a:srgbClr val="000000"/>
                </a:solidFill>
                <a:latin typeface="Times New Roman" panose="02020603050405020304" charset="0"/>
                <a:cs typeface="Times New Roman" panose="02020603050405020304" charset="0"/>
                <a:sym typeface="+mn-ea"/>
              </a:rPr>
              <a:t>самоуправления</a:t>
            </a:r>
            <a:r>
              <a:rPr lang="en-US" altLang="en-US" sz="3200" i="1" dirty="0">
                <a:solidFill>
                  <a:srgbClr val="000000"/>
                </a:solidFill>
                <a:latin typeface="Times New Roman" panose="02020603050405020304" charset="0"/>
                <a:cs typeface="Times New Roman" panose="02020603050405020304" charset="0"/>
                <a:sym typeface="+mn-ea"/>
              </a:rPr>
              <a:t>, ФСБ </a:t>
            </a:r>
            <a:r>
              <a:rPr lang="en-US" altLang="en-US" sz="3200" i="1" dirty="0" err="1">
                <a:solidFill>
                  <a:srgbClr val="000000"/>
                </a:solidFill>
                <a:latin typeface="Times New Roman" panose="02020603050405020304" charset="0"/>
                <a:cs typeface="Times New Roman" panose="02020603050405020304" charset="0"/>
                <a:sym typeface="+mn-ea"/>
              </a:rPr>
              <a:t>России</a:t>
            </a:r>
            <a:r>
              <a:rPr lang="en-US" altLang="en-US" sz="3200" i="1" dirty="0">
                <a:solidFill>
                  <a:srgbClr val="000000"/>
                </a:solidFill>
                <a:latin typeface="Times New Roman" panose="02020603050405020304" charset="0"/>
                <a:cs typeface="Times New Roman" panose="02020603050405020304" charset="0"/>
                <a:sym typeface="+mn-ea"/>
              </a:rPr>
              <a:t>,  ГУК МО РФ, </a:t>
            </a:r>
            <a:endParaRPr lang="ru-RU" altLang="en-US" sz="3200" i="1" dirty="0">
              <a:solidFill>
                <a:srgbClr val="000000"/>
              </a:solidFill>
              <a:latin typeface="Times New Roman" panose="02020603050405020304" charset="0"/>
              <a:cs typeface="Times New Roman" panose="02020603050405020304" charset="0"/>
              <a:sym typeface="+mn-ea"/>
            </a:endParaRPr>
          </a:p>
          <a:p>
            <a:pPr algn="ctr"/>
            <a:r>
              <a:rPr lang="en-US" altLang="en-US" sz="3200" i="1" dirty="0">
                <a:solidFill>
                  <a:srgbClr val="000000"/>
                </a:solidFill>
                <a:latin typeface="Times New Roman" panose="02020603050405020304" charset="0"/>
                <a:cs typeface="Times New Roman" panose="02020603050405020304" charset="0"/>
                <a:sym typeface="+mn-ea"/>
              </a:rPr>
              <a:t>ГУ МЧС </a:t>
            </a:r>
            <a:r>
              <a:rPr lang="en-US" altLang="en-US" sz="3200" i="1" dirty="0" err="1">
                <a:solidFill>
                  <a:srgbClr val="000000"/>
                </a:solidFill>
                <a:latin typeface="Times New Roman" panose="02020603050405020304" charset="0"/>
                <a:cs typeface="Times New Roman" panose="02020603050405020304" charset="0"/>
                <a:sym typeface="+mn-ea"/>
              </a:rPr>
              <a:t>России</a:t>
            </a:r>
            <a:r>
              <a:rPr lang="en-US" altLang="en-US" sz="3200" i="1" dirty="0">
                <a:solidFill>
                  <a:srgbClr val="000000"/>
                </a:solidFill>
                <a:latin typeface="Times New Roman" panose="02020603050405020304" charset="0"/>
                <a:cs typeface="Times New Roman" panose="02020603050405020304" charset="0"/>
                <a:sym typeface="+mn-ea"/>
              </a:rPr>
              <a:t>, Администрацией Президента России и т.д.</a:t>
            </a:r>
            <a:endParaRPr lang="ru-RU" altLang="en-US" sz="3200" dirty="0">
              <a:solidFill>
                <a:schemeClr val="tx1"/>
              </a:solidFill>
              <a:latin typeface="Times New Roman" panose="02020603050405020304" charset="0"/>
              <a:cs typeface="Times New Roman" panose="02020603050405020304" charset="0"/>
            </a:endParaRPr>
          </a:p>
        </p:txBody>
      </p:sp>
      <p:pic>
        <p:nvPicPr>
          <p:cNvPr id="2097182" name="Изображение 4"/>
          <p:cNvPicPr>
            <a:picLocks noChangeAspect="1"/>
          </p:cNvPicPr>
          <p:nvPr/>
        </p:nvPicPr>
        <p:blipFill>
          <a:blip r:embed="rId3"/>
          <a:stretch>
            <a:fillRect/>
          </a:stretch>
        </p:blipFill>
        <p:spPr>
          <a:xfrm>
            <a:off x="11834495" y="4490720"/>
            <a:ext cx="4928870" cy="3710305"/>
          </a:xfrm>
          <a:prstGeom prst="rect">
            <a:avLst/>
          </a:prstGeom>
        </p:spPr>
      </p:pic>
      <p:pic>
        <p:nvPicPr>
          <p:cNvPr id="2097183" name="Изображение 6"/>
          <p:cNvPicPr>
            <a:picLocks noChangeAspect="1"/>
          </p:cNvPicPr>
          <p:nvPr/>
        </p:nvPicPr>
        <p:blipFill>
          <a:blip r:embed="rId4"/>
          <a:stretch>
            <a:fillRect/>
          </a:stretch>
        </p:blipFill>
        <p:spPr>
          <a:xfrm>
            <a:off x="6581140" y="3160395"/>
            <a:ext cx="5039995" cy="1144270"/>
          </a:xfrm>
          <a:prstGeom prst="rect">
            <a:avLst/>
          </a:prstGeom>
        </p:spPr>
      </p:pic>
      <p:pic>
        <p:nvPicPr>
          <p:cNvPr id="2097184" name="Изображение 8"/>
          <p:cNvPicPr>
            <a:picLocks noChangeAspect="1"/>
          </p:cNvPicPr>
          <p:nvPr/>
        </p:nvPicPr>
        <p:blipFill>
          <a:blip r:embed="rId5"/>
          <a:stretch>
            <a:fillRect/>
          </a:stretch>
        </p:blipFill>
        <p:spPr>
          <a:xfrm>
            <a:off x="6487160" y="8053705"/>
            <a:ext cx="5133340" cy="1457960"/>
          </a:xfrm>
          <a:prstGeom prst="rect">
            <a:avLst/>
          </a:prstGeom>
        </p:spPr>
      </p:pic>
      <p:sp>
        <p:nvSpPr>
          <p:cNvPr id="1048670" name="Овал 1048669"/>
          <p:cNvSpPr/>
          <p:nvPr/>
        </p:nvSpPr>
        <p:spPr>
          <a:xfrm>
            <a:off x="1314625" y="4404533"/>
            <a:ext cx="5981484" cy="3796492"/>
          </a:xfrm>
          <a:prstGeom prst="ellipse">
            <a:avLst/>
          </a:prstGeom>
          <a:solidFill>
            <a:srgbClr val="3399FF"/>
          </a:solidFill>
          <a:ln w="25400">
            <a:solidFill>
              <a:srgbClr val="0065CB"/>
            </a:solidFill>
            <a:prstDash val="solid"/>
          </a:ln>
        </p:spPr>
        <p:txBody>
          <a:bodyPr anchor="ctr"/>
          <a:lstStyle/>
          <a:p>
            <a:pPr algn="ctr"/>
            <a:r>
              <a:rPr lang="en-US" altLang="en-US" sz="3200" dirty="0" err="1">
                <a:solidFill>
                  <a:srgbClr val="FFFFFF"/>
                </a:solidFill>
              </a:rPr>
              <a:t>Администрации</a:t>
            </a:r>
            <a:r>
              <a:rPr lang="en-US" altLang="en-US" sz="3200" dirty="0">
                <a:solidFill>
                  <a:srgbClr val="FFFFFF"/>
                </a:solidFill>
              </a:rPr>
              <a:t>, </a:t>
            </a:r>
            <a:r>
              <a:rPr lang="en-US" altLang="en-US" sz="3200" dirty="0" err="1">
                <a:solidFill>
                  <a:srgbClr val="FFFFFF"/>
                </a:solidFill>
              </a:rPr>
              <a:t>Думы</a:t>
            </a:r>
            <a:r>
              <a:rPr lang="ru-RU" altLang="en-US" sz="3200" dirty="0">
                <a:solidFill>
                  <a:srgbClr val="FFFFFF"/>
                </a:solidFill>
              </a:rPr>
              <a:t>,</a:t>
            </a:r>
            <a:r>
              <a:rPr lang="en-US" altLang="en-US" sz="3200" dirty="0">
                <a:solidFill>
                  <a:srgbClr val="FFFFFF"/>
                </a:solidFill>
              </a:rPr>
              <a:t> </a:t>
            </a:r>
            <a:r>
              <a:rPr lang="en-US" altLang="en-US" sz="3200" dirty="0" err="1">
                <a:solidFill>
                  <a:srgbClr val="FFFFFF"/>
                </a:solidFill>
              </a:rPr>
              <a:t>Правительства</a:t>
            </a:r>
            <a:r>
              <a:rPr lang="en-US" altLang="en-US" sz="3200" dirty="0">
                <a:solidFill>
                  <a:srgbClr val="FFFFFF"/>
                </a:solidFill>
              </a:rPr>
              <a:t> </a:t>
            </a:r>
            <a:r>
              <a:rPr lang="en-US" altLang="en-US" sz="3200" dirty="0" err="1">
                <a:solidFill>
                  <a:srgbClr val="FFFFFF"/>
                </a:solidFill>
              </a:rPr>
              <a:t>регионов</a:t>
            </a:r>
            <a:r>
              <a:rPr lang="en-US" altLang="en-US" sz="3200" dirty="0">
                <a:solidFill>
                  <a:srgbClr val="FFFFFF"/>
                </a:solidFill>
              </a:rPr>
              <a:t> </a:t>
            </a:r>
            <a:r>
              <a:rPr lang="en-US" altLang="en-US" sz="3200" dirty="0" err="1">
                <a:solidFill>
                  <a:srgbClr val="FFFFFF"/>
                </a:solidFill>
              </a:rPr>
              <a:t>России</a:t>
            </a:r>
            <a:r>
              <a:rPr lang="en-US" altLang="en-US" sz="3200" dirty="0">
                <a:solidFill>
                  <a:srgbClr val="FFFFFF"/>
                </a:solidFill>
              </a:rPr>
              <a:t> </a:t>
            </a:r>
            <a:r>
              <a:rPr lang="ru-RU" altLang="en-US" sz="3200" dirty="0">
                <a:solidFill>
                  <a:srgbClr val="FFFFFF"/>
                </a:solidFill>
              </a:rPr>
              <a:t>и т.д.</a:t>
            </a:r>
            <a:endParaRPr lang="ru-RU" sz="32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48674" name="Скругленный прямоугольник 15"/>
          <p:cNvSpPr/>
          <p:nvPr/>
        </p:nvSpPr>
        <p:spPr>
          <a:xfrm>
            <a:off x="763200" y="857250"/>
            <a:ext cx="9158242" cy="4277450"/>
          </a:xfrm>
          <a:prstGeom prst="roundRect">
            <a:avLst>
              <a:gd name="adj" fmla="val 8889"/>
            </a:avLst>
          </a:prstGeom>
          <a:solidFill>
            <a:srgbClr val="EF3124"/>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270000" rtlCol="0" anchor="t"/>
          <a:lstStyle/>
          <a:p>
            <a:pPr>
              <a:lnSpc>
                <a:spcPct val="75000"/>
              </a:lnSpc>
            </a:pPr>
            <a:r>
              <a:rPr lang="ru-RU" sz="9600" b="1" spc="-300" dirty="0">
                <a:latin typeface="Styrene A" pitchFamily="2" charset="0"/>
              </a:rPr>
              <a:t>Объемы проводимой работы</a:t>
            </a:r>
          </a:p>
        </p:txBody>
      </p:sp>
      <p:sp>
        <p:nvSpPr>
          <p:cNvPr id="1048675" name="Скругленный прямоугольник 16"/>
          <p:cNvSpPr/>
          <p:nvPr/>
        </p:nvSpPr>
        <p:spPr>
          <a:xfrm>
            <a:off x="10107013" y="1174057"/>
            <a:ext cx="7988719" cy="8832736"/>
          </a:xfrm>
          <a:prstGeom prst="roundRect">
            <a:avLst>
              <a:gd name="adj" fmla="val 8889"/>
            </a:avLst>
          </a:prstGeom>
          <a:solidFill>
            <a:srgbClr val="2B73FE"/>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36000" rtlCol="0" anchor="ctr"/>
          <a:lstStyle/>
          <a:p>
            <a:r>
              <a:rPr lang="ru-RU" sz="6000" b="1" spc="-300" dirty="0">
                <a:latin typeface="Times New Roman" panose="02020603050405020304" charset="0"/>
                <a:cs typeface="Times New Roman" panose="02020603050405020304" charset="0"/>
              </a:rPr>
              <a:t>более 150 тонн </a:t>
            </a:r>
          </a:p>
          <a:p>
            <a:r>
              <a:rPr lang="ru-RU" sz="4000" b="1" spc="-300" dirty="0">
                <a:latin typeface="Times New Roman" panose="02020603050405020304" charset="0"/>
                <a:cs typeface="Times New Roman" panose="02020603050405020304" charset="0"/>
              </a:rPr>
              <a:t>гумманитарной </a:t>
            </a:r>
            <a:r>
              <a:rPr lang="en-US" sz="4000" b="1" spc="-300" dirty="0">
                <a:latin typeface="Times New Roman" panose="02020603050405020304" charset="0"/>
                <a:cs typeface="Times New Roman" panose="02020603050405020304" charset="0"/>
              </a:rPr>
              <a:t>помощи</a:t>
            </a:r>
            <a:r>
              <a:rPr lang="en-US" altLang="en-US" sz="4000" b="1" spc="-300" dirty="0">
                <a:latin typeface="Times New Roman" panose="02020603050405020304" charset="0"/>
                <a:cs typeface="Times New Roman" panose="02020603050405020304" charset="0"/>
              </a:rPr>
              <a:t> еже: </a:t>
            </a:r>
            <a:endParaRPr lang="ru-RU" sz="4000" b="1" spc="-300" dirty="0">
              <a:latin typeface="Times New Roman" panose="02020603050405020304" charset="0"/>
              <a:cs typeface="Times New Roman" panose="02020603050405020304" charset="0"/>
            </a:endParaRPr>
          </a:p>
          <a:p>
            <a:r>
              <a:rPr lang="en-US" altLang="en-US" sz="4000" b="1" spc="-300" dirty="0">
                <a:latin typeface="Times New Roman" panose="02020603050405020304" charset="0"/>
                <a:cs typeface="Times New Roman" panose="02020603050405020304" charset="0"/>
              </a:rPr>
              <a:t>дизельгенераторы , бензопилы, цепи и масло к  бензопилам,  генераторы, дроны, квадрокоптеры, эвакуационных тележки, повербанки, планшеты, тактические шлема  с чехлами, маскировочные сети, аптечки, тройники, зарядки тайпси, средства гигиены, тактические костюмы, рубашки, футболки, термо -белье, и многое  другое.</a:t>
            </a:r>
            <a:endParaRPr lang="ru-RU" sz="4000" b="1" spc="-300" dirty="0">
              <a:latin typeface="Times New Roman" panose="02020603050405020304" charset="0"/>
              <a:cs typeface="Times New Roman" panose="02020603050405020304" charset="0"/>
            </a:endParaRPr>
          </a:p>
        </p:txBody>
      </p:sp>
      <p:pic>
        <p:nvPicPr>
          <p:cNvPr id="2097185" name="Изображение 7"/>
          <p:cNvPicPr>
            <a:picLocks noChangeAspect="1"/>
          </p:cNvPicPr>
          <p:nvPr/>
        </p:nvPicPr>
        <p:blipFill>
          <a:blip r:embed="rId3"/>
          <a:stretch>
            <a:fillRect/>
          </a:stretch>
        </p:blipFill>
        <p:spPr>
          <a:xfrm>
            <a:off x="763199" y="5313113"/>
            <a:ext cx="2876292" cy="4686867"/>
          </a:xfrm>
          <a:prstGeom prst="rect">
            <a:avLst/>
          </a:prstGeom>
        </p:spPr>
      </p:pic>
      <p:pic>
        <p:nvPicPr>
          <p:cNvPr id="2097186" name="Изображение 18"/>
          <p:cNvPicPr>
            <a:picLocks noChangeAspect="1"/>
          </p:cNvPicPr>
          <p:nvPr/>
        </p:nvPicPr>
        <p:blipFill>
          <a:blip r:embed="rId4"/>
          <a:stretch>
            <a:fillRect/>
          </a:stretch>
        </p:blipFill>
        <p:spPr>
          <a:xfrm>
            <a:off x="3639491" y="5313113"/>
            <a:ext cx="3591230" cy="4704606"/>
          </a:xfrm>
          <a:prstGeom prst="rect">
            <a:avLst/>
          </a:prstGeom>
        </p:spPr>
      </p:pic>
      <p:pic>
        <p:nvPicPr>
          <p:cNvPr id="2097187" name="Изображение 20"/>
          <p:cNvPicPr>
            <a:picLocks noChangeAspect="1"/>
          </p:cNvPicPr>
          <p:nvPr/>
        </p:nvPicPr>
        <p:blipFill>
          <a:blip r:embed="rId5"/>
          <a:stretch>
            <a:fillRect/>
          </a:stretch>
        </p:blipFill>
        <p:spPr>
          <a:xfrm>
            <a:off x="7230721" y="5296661"/>
            <a:ext cx="2771391" cy="471977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547,&quot;left&quot;:58.5,&quot;top&quot;:190.25,&quot;width&quot;:1322.2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547,&quot;left&quot;:58.5,&quot;top&quot;:190.25,&quot;width&quot;:1322.2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547,&quot;left&quot;:58.5,&quot;top&quot;:190.25,&quot;width&quot;:1322.2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547,&quot;left&quot;:58.5,&quot;top&quot;:190.25,&quot;width&quot;:1322.2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547,&quot;left&quot;:58.5,&quot;top&quot;:190.25,&quot;width&quot;:1322.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TotalTime>
  <Words>937</Words>
  <Application>Microsoft Office PowerPoint</Application>
  <PresentationFormat>Произвольный</PresentationFormat>
  <Paragraphs>86</Paragraphs>
  <Slides>15</Slides>
  <Notes>14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Times New Roman</vt:lpstr>
      <vt:lpstr>Wingdings</vt:lpstr>
      <vt:lpstr>Styrene A LC Bold</vt:lpstr>
      <vt:lpstr>Arial</vt:lpstr>
      <vt:lpstr>Styrene A Bold</vt:lpstr>
      <vt:lpstr>Styrene A LC Medium</vt:lpstr>
      <vt:lpstr>Calibri</vt:lpstr>
      <vt:lpstr>Styrene 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cp:lastModifiedBy>User</cp:lastModifiedBy>
  <cp:revision>3</cp:revision>
  <dcterms:created xsi:type="dcterms:W3CDTF">2025-07-02T07:20:00Z</dcterms:created>
  <dcterms:modified xsi:type="dcterms:W3CDTF">2026-02-05T07:39:11Z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6E1BCA97EDD04F238FF11A032CE8BF6D_13</vt:lpwstr>
  </property>
  <property fmtid="{D5CDD505-2E9C-101B-9397-08002B2CF9AE}" pid="3" name="KSOProductBuildVer">
    <vt:lpwstr>1049-12.2.0.23196</vt:lpwstr>
  </property>
</Properties>
</file>