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2"/>
    <p:sldId id="261" r:id="rId3"/>
    <p:sldId id="275" r:id="rId4"/>
    <p:sldId id="273" r:id="rId5"/>
    <p:sldId id="274" r:id="rId6"/>
    <p:sldId id="276" r:id="rId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50F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57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42379" y="10520647"/>
            <a:ext cx="95885" cy="397510"/>
          </a:xfrm>
          <a:custGeom>
            <a:avLst/>
            <a:gdLst/>
            <a:ahLst/>
            <a:cxnLst/>
            <a:rect l="l" t="t" r="r" b="b"/>
            <a:pathLst>
              <a:path w="95884" h="397509">
                <a:moveTo>
                  <a:pt x="0" y="397510"/>
                </a:moveTo>
                <a:lnTo>
                  <a:pt x="95346" y="397510"/>
                </a:lnTo>
                <a:lnTo>
                  <a:pt x="95346" y="0"/>
                </a:lnTo>
                <a:lnTo>
                  <a:pt x="0" y="0"/>
                </a:lnTo>
                <a:lnTo>
                  <a:pt x="0" y="397510"/>
                </a:lnTo>
                <a:close/>
              </a:path>
            </a:pathLst>
          </a:custGeom>
          <a:solidFill>
            <a:srgbClr val="214FE2">
              <a:alpha val="3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57470" y="2097776"/>
            <a:ext cx="1997825" cy="1496207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8673696" y="8598580"/>
            <a:ext cx="2572385" cy="1666239"/>
            <a:chOff x="8673696" y="8598580"/>
            <a:chExt cx="2572385" cy="1666239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2049" y="9004961"/>
              <a:ext cx="1193680" cy="11936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73696" y="8598580"/>
              <a:ext cx="1928784" cy="1666179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3821568" y="785316"/>
            <a:ext cx="4773930" cy="2386330"/>
            <a:chOff x="13821568" y="785316"/>
            <a:chExt cx="4773930" cy="238633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09298" y="785316"/>
              <a:ext cx="2385936" cy="119296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21568" y="1978281"/>
              <a:ext cx="2385746" cy="1193145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713650" y="8317485"/>
            <a:ext cx="2568632" cy="256863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996950" y="-746125"/>
            <a:ext cx="2568632" cy="233033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65850" y="3635028"/>
            <a:ext cx="1821934" cy="130886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27050" y="9577257"/>
            <a:ext cx="1821934" cy="130886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872849" y="3368383"/>
            <a:ext cx="2343769" cy="18421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248779" y="1381799"/>
            <a:ext cx="93323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D7050F"/>
                </a:solidFill>
                <a:latin typeface="Arial Black" panose="020B0A04020102020204" pitchFamily="34" charset="0"/>
              </a:rPr>
              <a:t>МОЛОДЁЖНЫЕ </a:t>
            </a:r>
          </a:p>
          <a:p>
            <a:r>
              <a:rPr lang="ru-RU" sz="7200" dirty="0" smtClean="0">
                <a:solidFill>
                  <a:srgbClr val="D7050F"/>
                </a:solidFill>
                <a:latin typeface="Arial Black" panose="020B0A04020102020204" pitchFamily="34" charset="0"/>
              </a:rPr>
              <a:t>ИНИЦИАТИВНЫЕ </a:t>
            </a:r>
          </a:p>
          <a:p>
            <a:r>
              <a:rPr lang="ru-RU" sz="7200" dirty="0" smtClean="0">
                <a:solidFill>
                  <a:srgbClr val="D7050F"/>
                </a:solidFill>
                <a:latin typeface="Arial Black" panose="020B0A04020102020204" pitchFamily="34" charset="0"/>
              </a:rPr>
              <a:t>ПРОЕКТЫ</a:t>
            </a:r>
            <a:endParaRPr lang="ru-RU" sz="7200" dirty="0">
              <a:solidFill>
                <a:srgbClr val="D7050F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271" y="244475"/>
            <a:ext cx="12241829" cy="2353260"/>
          </a:xfrm>
          <a:prstGeom prst="rect">
            <a:avLst/>
          </a:prstGeom>
        </p:spPr>
      </p:pic>
      <p:grpSp>
        <p:nvGrpSpPr>
          <p:cNvPr id="41" name="object 23"/>
          <p:cNvGrpSpPr/>
          <p:nvPr/>
        </p:nvGrpSpPr>
        <p:grpSpPr>
          <a:xfrm>
            <a:off x="298450" y="9845932"/>
            <a:ext cx="2217420" cy="1260475"/>
            <a:chOff x="13132192" y="5423272"/>
            <a:chExt cx="2217420" cy="1260475"/>
          </a:xfrm>
        </p:grpSpPr>
        <p:sp>
          <p:nvSpPr>
            <p:cNvPr id="42" name="object 24"/>
            <p:cNvSpPr/>
            <p:nvPr/>
          </p:nvSpPr>
          <p:spPr>
            <a:xfrm>
              <a:off x="13132181" y="5701404"/>
              <a:ext cx="2217420" cy="982344"/>
            </a:xfrm>
            <a:custGeom>
              <a:avLst/>
              <a:gdLst/>
              <a:ahLst/>
              <a:cxnLst/>
              <a:rect l="l" t="t" r="r" b="b"/>
              <a:pathLst>
                <a:path w="2217419" h="982345">
                  <a:moveTo>
                    <a:pt x="2216975" y="187007"/>
                  </a:moveTo>
                  <a:lnTo>
                    <a:pt x="1102829" y="195910"/>
                  </a:lnTo>
                  <a:lnTo>
                    <a:pt x="0" y="0"/>
                  </a:lnTo>
                  <a:lnTo>
                    <a:pt x="348513" y="865593"/>
                  </a:lnTo>
                  <a:lnTo>
                    <a:pt x="1033437" y="981773"/>
                  </a:lnTo>
                  <a:lnTo>
                    <a:pt x="1728139" y="982091"/>
                  </a:lnTo>
                  <a:lnTo>
                    <a:pt x="1874735" y="743648"/>
                  </a:lnTo>
                  <a:lnTo>
                    <a:pt x="2007730" y="527342"/>
                  </a:lnTo>
                  <a:lnTo>
                    <a:pt x="2007844" y="527151"/>
                  </a:lnTo>
                  <a:lnTo>
                    <a:pt x="2156790" y="284911"/>
                  </a:lnTo>
                  <a:lnTo>
                    <a:pt x="2216861" y="187198"/>
                  </a:lnTo>
                  <a:lnTo>
                    <a:pt x="2216975" y="187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04683" y="5423272"/>
              <a:ext cx="1842291" cy="1180403"/>
            </a:xfrm>
            <a:prstGeom prst="rect">
              <a:avLst/>
            </a:prstGeom>
          </p:spPr>
        </p:pic>
      </p:grpSp>
      <p:sp>
        <p:nvSpPr>
          <p:cNvPr id="44" name="TextBox 43"/>
          <p:cNvSpPr txBox="1"/>
          <p:nvPr/>
        </p:nvSpPr>
        <p:spPr>
          <a:xfrm>
            <a:off x="679450" y="1940127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НО СЕЙЧАС НАШЕ ПРОСТРАНСТВО ВЫГЛЯДИТ ТАК</a:t>
            </a:r>
            <a:endParaRPr lang="ru-RU" sz="2800" b="1" dirty="0"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3165127"/>
            <a:ext cx="2456863" cy="5318125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3196529"/>
            <a:ext cx="8861173" cy="664588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450" y="4130675"/>
            <a:ext cx="9021402" cy="67660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8"/>
          <p:cNvSpPr/>
          <p:nvPr/>
        </p:nvSpPr>
        <p:spPr>
          <a:xfrm>
            <a:off x="6699250" y="4754040"/>
            <a:ext cx="7167880" cy="6539230"/>
          </a:xfrm>
          <a:custGeom>
            <a:avLst/>
            <a:gdLst/>
            <a:ahLst/>
            <a:cxnLst/>
            <a:rect l="l" t="t" r="r" b="b"/>
            <a:pathLst>
              <a:path w="7167880" h="6539230">
                <a:moveTo>
                  <a:pt x="5261619" y="0"/>
                </a:moveTo>
                <a:lnTo>
                  <a:pt x="4633366" y="167534"/>
                </a:lnTo>
                <a:lnTo>
                  <a:pt x="4251179" y="759139"/>
                </a:lnTo>
                <a:lnTo>
                  <a:pt x="4120293" y="1842875"/>
                </a:lnTo>
                <a:lnTo>
                  <a:pt x="3753812" y="2272182"/>
                </a:lnTo>
                <a:lnTo>
                  <a:pt x="3753812" y="3706693"/>
                </a:lnTo>
                <a:lnTo>
                  <a:pt x="3649103" y="2450187"/>
                </a:lnTo>
                <a:lnTo>
                  <a:pt x="3518217" y="2188415"/>
                </a:lnTo>
                <a:lnTo>
                  <a:pt x="3099382" y="1465923"/>
                </a:lnTo>
                <a:lnTo>
                  <a:pt x="2973731" y="167534"/>
                </a:lnTo>
                <a:lnTo>
                  <a:pt x="1963291" y="83767"/>
                </a:lnTo>
                <a:lnTo>
                  <a:pt x="1214622" y="345539"/>
                </a:lnTo>
                <a:lnTo>
                  <a:pt x="1068030" y="1507807"/>
                </a:lnTo>
                <a:lnTo>
                  <a:pt x="397893" y="1649164"/>
                </a:lnTo>
                <a:lnTo>
                  <a:pt x="0" y="2978966"/>
                </a:lnTo>
                <a:lnTo>
                  <a:pt x="172769" y="4586247"/>
                </a:lnTo>
                <a:lnTo>
                  <a:pt x="596840" y="4727604"/>
                </a:lnTo>
                <a:lnTo>
                  <a:pt x="439777" y="6539067"/>
                </a:lnTo>
                <a:lnTo>
                  <a:pt x="1361215" y="6539067"/>
                </a:lnTo>
                <a:lnTo>
                  <a:pt x="3429214" y="6539067"/>
                </a:lnTo>
                <a:lnTo>
                  <a:pt x="3429214" y="5649042"/>
                </a:lnTo>
                <a:lnTo>
                  <a:pt x="3308799" y="4858490"/>
                </a:lnTo>
                <a:lnTo>
                  <a:pt x="3753812" y="4774723"/>
                </a:lnTo>
                <a:lnTo>
                  <a:pt x="4303533" y="4916080"/>
                </a:lnTo>
                <a:lnTo>
                  <a:pt x="4120293" y="5507685"/>
                </a:lnTo>
                <a:lnTo>
                  <a:pt x="4120293" y="6539067"/>
                </a:lnTo>
                <a:lnTo>
                  <a:pt x="7167321" y="6539067"/>
                </a:lnTo>
                <a:lnTo>
                  <a:pt x="7067847" y="5120262"/>
                </a:lnTo>
                <a:lnTo>
                  <a:pt x="6638541" y="3973700"/>
                </a:lnTo>
                <a:lnTo>
                  <a:pt x="6711837" y="3654338"/>
                </a:lnTo>
                <a:lnTo>
                  <a:pt x="7109731" y="3340212"/>
                </a:lnTo>
                <a:lnTo>
                  <a:pt x="7109731" y="2643898"/>
                </a:lnTo>
                <a:lnTo>
                  <a:pt x="6795604" y="1717225"/>
                </a:lnTo>
                <a:lnTo>
                  <a:pt x="6324414" y="1649164"/>
                </a:lnTo>
                <a:lnTo>
                  <a:pt x="6036465" y="345539"/>
                </a:lnTo>
                <a:lnTo>
                  <a:pt x="5261619" y="0"/>
                </a:lnTo>
                <a:close/>
              </a:path>
            </a:pathLst>
          </a:custGeom>
          <a:solidFill>
            <a:srgbClr val="6582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3250" y="3236298"/>
            <a:ext cx="12104343" cy="8073052"/>
          </a:xfrm>
          <a:prstGeom prst="rect">
            <a:avLst/>
          </a:prstGeom>
        </p:spPr>
      </p:pic>
      <p:sp>
        <p:nvSpPr>
          <p:cNvPr id="4" name="object 9"/>
          <p:cNvSpPr/>
          <p:nvPr/>
        </p:nvSpPr>
        <p:spPr>
          <a:xfrm rot="20464292">
            <a:off x="204125" y="2436806"/>
            <a:ext cx="8721901" cy="2237843"/>
          </a:xfrm>
          <a:custGeom>
            <a:avLst/>
            <a:gdLst/>
            <a:ahLst/>
            <a:cxnLst/>
            <a:rect l="l" t="t" r="r" b="b"/>
            <a:pathLst>
              <a:path w="7936865" h="1541780">
                <a:moveTo>
                  <a:pt x="603576" y="35554"/>
                </a:moveTo>
                <a:lnTo>
                  <a:pt x="0" y="1541229"/>
                </a:lnTo>
                <a:lnTo>
                  <a:pt x="3990033" y="1268860"/>
                </a:lnTo>
                <a:lnTo>
                  <a:pt x="7936666" y="1239147"/>
                </a:lnTo>
                <a:lnTo>
                  <a:pt x="7456710" y="0"/>
                </a:lnTo>
                <a:lnTo>
                  <a:pt x="4321917" y="307927"/>
                </a:lnTo>
                <a:lnTo>
                  <a:pt x="603576" y="35554"/>
                </a:lnTo>
                <a:close/>
              </a:path>
            </a:pathLst>
          </a:custGeom>
          <a:solidFill>
            <a:srgbClr val="6582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9"/>
          <p:cNvSpPr/>
          <p:nvPr/>
        </p:nvSpPr>
        <p:spPr>
          <a:xfrm rot="12852001">
            <a:off x="8668452" y="1329697"/>
            <a:ext cx="11648946" cy="3285344"/>
          </a:xfrm>
          <a:custGeom>
            <a:avLst/>
            <a:gdLst/>
            <a:ahLst/>
            <a:cxnLst/>
            <a:rect l="l" t="t" r="r" b="b"/>
            <a:pathLst>
              <a:path w="7936865" h="1541780">
                <a:moveTo>
                  <a:pt x="603576" y="35554"/>
                </a:moveTo>
                <a:lnTo>
                  <a:pt x="0" y="1541229"/>
                </a:lnTo>
                <a:lnTo>
                  <a:pt x="3990033" y="1268860"/>
                </a:lnTo>
                <a:lnTo>
                  <a:pt x="7936666" y="1239147"/>
                </a:lnTo>
                <a:lnTo>
                  <a:pt x="7456710" y="0"/>
                </a:lnTo>
                <a:lnTo>
                  <a:pt x="4321917" y="307927"/>
                </a:lnTo>
                <a:lnTo>
                  <a:pt x="603576" y="35554"/>
                </a:lnTo>
                <a:close/>
              </a:path>
            </a:pathLst>
          </a:custGeom>
          <a:solidFill>
            <a:srgbClr val="6582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9"/>
          <p:cNvSpPr/>
          <p:nvPr/>
        </p:nvSpPr>
        <p:spPr>
          <a:xfrm>
            <a:off x="-1938480" y="8778875"/>
            <a:ext cx="8616632" cy="3141980"/>
          </a:xfrm>
          <a:custGeom>
            <a:avLst/>
            <a:gdLst/>
            <a:ahLst/>
            <a:cxnLst/>
            <a:rect l="l" t="t" r="r" b="b"/>
            <a:pathLst>
              <a:path w="7936865" h="1541780">
                <a:moveTo>
                  <a:pt x="603576" y="35554"/>
                </a:moveTo>
                <a:lnTo>
                  <a:pt x="0" y="1541229"/>
                </a:lnTo>
                <a:lnTo>
                  <a:pt x="3990033" y="1268860"/>
                </a:lnTo>
                <a:lnTo>
                  <a:pt x="7936666" y="1239147"/>
                </a:lnTo>
                <a:lnTo>
                  <a:pt x="7456710" y="0"/>
                </a:lnTo>
                <a:lnTo>
                  <a:pt x="4321917" y="307927"/>
                </a:lnTo>
                <a:lnTo>
                  <a:pt x="603576" y="35554"/>
                </a:lnTo>
                <a:close/>
              </a:path>
            </a:pathLst>
          </a:custGeom>
          <a:solidFill>
            <a:srgbClr val="6582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 rot="20349652">
            <a:off x="1057791" y="2984048"/>
            <a:ext cx="7432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ДАВАЙТЕ СДЕЛАЕМ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919434">
            <a:off x="10517764" y="2774633"/>
            <a:ext cx="8695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НАШЕ ПРОСТРАНСТВО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5250" y="10015364"/>
            <a:ext cx="4991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ВМЕСТЕ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0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8050" y="10455275"/>
            <a:ext cx="2366010" cy="647700"/>
          </a:xfrm>
          <a:custGeom>
            <a:avLst/>
            <a:gdLst/>
            <a:ahLst/>
            <a:cxnLst/>
            <a:rect l="l" t="t" r="r" b="b"/>
            <a:pathLst>
              <a:path w="2366010" h="647700">
                <a:moveTo>
                  <a:pt x="375970" y="0"/>
                </a:moveTo>
                <a:lnTo>
                  <a:pt x="0" y="0"/>
                </a:lnTo>
                <a:lnTo>
                  <a:pt x="0" y="81280"/>
                </a:lnTo>
                <a:lnTo>
                  <a:pt x="280466" y="81280"/>
                </a:lnTo>
                <a:lnTo>
                  <a:pt x="280466" y="478790"/>
                </a:lnTo>
                <a:lnTo>
                  <a:pt x="375970" y="478790"/>
                </a:lnTo>
                <a:lnTo>
                  <a:pt x="375970" y="81280"/>
                </a:lnTo>
                <a:lnTo>
                  <a:pt x="375970" y="0"/>
                </a:lnTo>
                <a:close/>
              </a:path>
              <a:path w="2366010" h="647700">
                <a:moveTo>
                  <a:pt x="740206" y="325399"/>
                </a:moveTo>
                <a:lnTo>
                  <a:pt x="737514" y="275717"/>
                </a:lnTo>
                <a:lnTo>
                  <a:pt x="729615" y="232905"/>
                </a:lnTo>
                <a:lnTo>
                  <a:pt x="716610" y="196367"/>
                </a:lnTo>
                <a:lnTo>
                  <a:pt x="676249" y="143725"/>
                </a:lnTo>
                <a:lnTo>
                  <a:pt x="645769" y="126415"/>
                </a:lnTo>
                <a:lnTo>
                  <a:pt x="645769" y="266890"/>
                </a:lnTo>
                <a:lnTo>
                  <a:pt x="505155" y="266293"/>
                </a:lnTo>
                <a:lnTo>
                  <a:pt x="518198" y="221869"/>
                </a:lnTo>
                <a:lnTo>
                  <a:pt x="549186" y="193802"/>
                </a:lnTo>
                <a:lnTo>
                  <a:pt x="575233" y="188391"/>
                </a:lnTo>
                <a:lnTo>
                  <a:pt x="581952" y="188722"/>
                </a:lnTo>
                <a:lnTo>
                  <a:pt x="589089" y="189738"/>
                </a:lnTo>
                <a:lnTo>
                  <a:pt x="588835" y="189738"/>
                </a:lnTo>
                <a:lnTo>
                  <a:pt x="594944" y="191198"/>
                </a:lnTo>
                <a:lnTo>
                  <a:pt x="628446" y="213842"/>
                </a:lnTo>
                <a:lnTo>
                  <a:pt x="643851" y="249567"/>
                </a:lnTo>
                <a:lnTo>
                  <a:pt x="645769" y="266890"/>
                </a:lnTo>
                <a:lnTo>
                  <a:pt x="645769" y="126415"/>
                </a:lnTo>
                <a:lnTo>
                  <a:pt x="616038" y="117398"/>
                </a:lnTo>
                <a:lnTo>
                  <a:pt x="578548" y="114096"/>
                </a:lnTo>
                <a:lnTo>
                  <a:pt x="560425" y="114681"/>
                </a:lnTo>
                <a:lnTo>
                  <a:pt x="507707" y="127038"/>
                </a:lnTo>
                <a:lnTo>
                  <a:pt x="466623" y="151904"/>
                </a:lnTo>
                <a:lnTo>
                  <a:pt x="436105" y="190004"/>
                </a:lnTo>
                <a:lnTo>
                  <a:pt x="417779" y="238302"/>
                </a:lnTo>
                <a:lnTo>
                  <a:pt x="411607" y="294411"/>
                </a:lnTo>
                <a:lnTo>
                  <a:pt x="416356" y="353415"/>
                </a:lnTo>
                <a:lnTo>
                  <a:pt x="430707" y="401688"/>
                </a:lnTo>
                <a:lnTo>
                  <a:pt x="454660" y="439242"/>
                </a:lnTo>
                <a:lnTo>
                  <a:pt x="488213" y="466064"/>
                </a:lnTo>
                <a:lnTo>
                  <a:pt x="531355" y="482155"/>
                </a:lnTo>
                <a:lnTo>
                  <a:pt x="584111" y="487514"/>
                </a:lnTo>
                <a:lnTo>
                  <a:pt x="609752" y="486270"/>
                </a:lnTo>
                <a:lnTo>
                  <a:pt x="658241" y="471055"/>
                </a:lnTo>
                <a:lnTo>
                  <a:pt x="699147" y="440309"/>
                </a:lnTo>
                <a:lnTo>
                  <a:pt x="718540" y="413829"/>
                </a:lnTo>
                <a:lnTo>
                  <a:pt x="727227" y="397967"/>
                </a:lnTo>
                <a:lnTo>
                  <a:pt x="735545" y="373672"/>
                </a:lnTo>
                <a:lnTo>
                  <a:pt x="641553" y="373672"/>
                </a:lnTo>
                <a:lnTo>
                  <a:pt x="640054" y="379945"/>
                </a:lnTo>
                <a:lnTo>
                  <a:pt x="637298" y="385838"/>
                </a:lnTo>
                <a:lnTo>
                  <a:pt x="600227" y="411530"/>
                </a:lnTo>
                <a:lnTo>
                  <a:pt x="579894" y="413829"/>
                </a:lnTo>
                <a:lnTo>
                  <a:pt x="572185" y="413651"/>
                </a:lnTo>
                <a:lnTo>
                  <a:pt x="530555" y="395579"/>
                </a:lnTo>
                <a:lnTo>
                  <a:pt x="508647" y="359879"/>
                </a:lnTo>
                <a:lnTo>
                  <a:pt x="502742" y="325996"/>
                </a:lnTo>
                <a:lnTo>
                  <a:pt x="740206" y="325399"/>
                </a:lnTo>
                <a:close/>
              </a:path>
              <a:path w="2366010" h="647700">
                <a:moveTo>
                  <a:pt x="1111059" y="302526"/>
                </a:moveTo>
                <a:lnTo>
                  <a:pt x="1108062" y="263740"/>
                </a:lnTo>
                <a:lnTo>
                  <a:pt x="1099781" y="225539"/>
                </a:lnTo>
                <a:lnTo>
                  <a:pt x="1079296" y="179336"/>
                </a:lnTo>
                <a:lnTo>
                  <a:pt x="1071156" y="167500"/>
                </a:lnTo>
                <a:lnTo>
                  <a:pt x="1069708" y="165392"/>
                </a:lnTo>
                <a:lnTo>
                  <a:pt x="1035545" y="135051"/>
                </a:lnTo>
                <a:lnTo>
                  <a:pt x="1019479" y="126771"/>
                </a:lnTo>
                <a:lnTo>
                  <a:pt x="1019479" y="298627"/>
                </a:lnTo>
                <a:lnTo>
                  <a:pt x="1014577" y="346532"/>
                </a:lnTo>
                <a:lnTo>
                  <a:pt x="999858" y="380746"/>
                </a:lnTo>
                <a:lnTo>
                  <a:pt x="975321" y="401269"/>
                </a:lnTo>
                <a:lnTo>
                  <a:pt x="940981" y="408114"/>
                </a:lnTo>
                <a:lnTo>
                  <a:pt x="907554" y="400926"/>
                </a:lnTo>
                <a:lnTo>
                  <a:pt x="883678" y="379349"/>
                </a:lnTo>
                <a:lnTo>
                  <a:pt x="869353" y="343408"/>
                </a:lnTo>
                <a:lnTo>
                  <a:pt x="864577" y="293065"/>
                </a:lnTo>
                <a:lnTo>
                  <a:pt x="865314" y="273519"/>
                </a:lnTo>
                <a:lnTo>
                  <a:pt x="876249" y="236359"/>
                </a:lnTo>
                <a:lnTo>
                  <a:pt x="903643" y="202895"/>
                </a:lnTo>
                <a:lnTo>
                  <a:pt x="941730" y="191401"/>
                </a:lnTo>
                <a:lnTo>
                  <a:pt x="950125" y="191871"/>
                </a:lnTo>
                <a:lnTo>
                  <a:pt x="987120" y="208864"/>
                </a:lnTo>
                <a:lnTo>
                  <a:pt x="1014869" y="258305"/>
                </a:lnTo>
                <a:lnTo>
                  <a:pt x="1019479" y="298627"/>
                </a:lnTo>
                <a:lnTo>
                  <a:pt x="1019479" y="126771"/>
                </a:lnTo>
                <a:lnTo>
                  <a:pt x="1007618" y="122034"/>
                </a:lnTo>
                <a:lnTo>
                  <a:pt x="992682" y="117944"/>
                </a:lnTo>
                <a:lnTo>
                  <a:pt x="977392" y="115544"/>
                </a:lnTo>
                <a:lnTo>
                  <a:pt x="961885" y="114858"/>
                </a:lnTo>
                <a:lnTo>
                  <a:pt x="947458" y="115138"/>
                </a:lnTo>
                <a:lnTo>
                  <a:pt x="906449" y="127596"/>
                </a:lnTo>
                <a:lnTo>
                  <a:pt x="873912" y="155486"/>
                </a:lnTo>
                <a:lnTo>
                  <a:pt x="865936" y="167500"/>
                </a:lnTo>
                <a:lnTo>
                  <a:pt x="865936" y="124180"/>
                </a:lnTo>
                <a:lnTo>
                  <a:pt x="778256" y="124180"/>
                </a:lnTo>
                <a:lnTo>
                  <a:pt x="778256" y="646785"/>
                </a:lnTo>
                <a:lnTo>
                  <a:pt x="866228" y="647230"/>
                </a:lnTo>
                <a:lnTo>
                  <a:pt x="866228" y="433082"/>
                </a:lnTo>
                <a:lnTo>
                  <a:pt x="875169" y="445414"/>
                </a:lnTo>
                <a:lnTo>
                  <a:pt x="910196" y="474205"/>
                </a:lnTo>
                <a:lnTo>
                  <a:pt x="953427" y="487819"/>
                </a:lnTo>
                <a:lnTo>
                  <a:pt x="968641" y="488569"/>
                </a:lnTo>
                <a:lnTo>
                  <a:pt x="984173" y="488010"/>
                </a:lnTo>
                <a:lnTo>
                  <a:pt x="1028801" y="475640"/>
                </a:lnTo>
                <a:lnTo>
                  <a:pt x="1064361" y="448906"/>
                </a:lnTo>
                <a:lnTo>
                  <a:pt x="1076769" y="433082"/>
                </a:lnTo>
                <a:lnTo>
                  <a:pt x="1082713" y="424002"/>
                </a:lnTo>
                <a:lnTo>
                  <a:pt x="1090206" y="409829"/>
                </a:lnTo>
                <a:lnTo>
                  <a:pt x="1090917" y="408114"/>
                </a:lnTo>
                <a:lnTo>
                  <a:pt x="1096365" y="395033"/>
                </a:lnTo>
                <a:lnTo>
                  <a:pt x="1101140" y="379691"/>
                </a:lnTo>
                <a:lnTo>
                  <a:pt x="1108748" y="341363"/>
                </a:lnTo>
                <a:lnTo>
                  <a:pt x="1111059" y="302526"/>
                </a:lnTo>
                <a:close/>
              </a:path>
              <a:path w="2366010" h="647700">
                <a:moveTo>
                  <a:pt x="1506880" y="377291"/>
                </a:moveTo>
                <a:lnTo>
                  <a:pt x="1498574" y="333997"/>
                </a:lnTo>
                <a:lnTo>
                  <a:pt x="1487805" y="316534"/>
                </a:lnTo>
                <a:lnTo>
                  <a:pt x="1486281" y="314579"/>
                </a:lnTo>
                <a:lnTo>
                  <a:pt x="1453375" y="291274"/>
                </a:lnTo>
                <a:lnTo>
                  <a:pt x="1440713" y="287210"/>
                </a:lnTo>
                <a:lnTo>
                  <a:pt x="1452118" y="283044"/>
                </a:lnTo>
                <a:lnTo>
                  <a:pt x="1462697" y="277253"/>
                </a:lnTo>
                <a:lnTo>
                  <a:pt x="1472285" y="269925"/>
                </a:lnTo>
                <a:lnTo>
                  <a:pt x="1479842" y="262089"/>
                </a:lnTo>
                <a:lnTo>
                  <a:pt x="1480718" y="261188"/>
                </a:lnTo>
                <a:lnTo>
                  <a:pt x="1496237" y="223761"/>
                </a:lnTo>
                <a:lnTo>
                  <a:pt x="1496809" y="210058"/>
                </a:lnTo>
                <a:lnTo>
                  <a:pt x="1496491" y="201587"/>
                </a:lnTo>
                <a:lnTo>
                  <a:pt x="1483563" y="161886"/>
                </a:lnTo>
                <a:lnTo>
                  <a:pt x="1447139" y="134556"/>
                </a:lnTo>
                <a:lnTo>
                  <a:pt x="1417408" y="126619"/>
                </a:lnTo>
                <a:lnTo>
                  <a:pt x="1417408" y="364210"/>
                </a:lnTo>
                <a:lnTo>
                  <a:pt x="1413586" y="385330"/>
                </a:lnTo>
                <a:lnTo>
                  <a:pt x="1402219" y="400405"/>
                </a:lnTo>
                <a:lnTo>
                  <a:pt x="1383398" y="409460"/>
                </a:lnTo>
                <a:lnTo>
                  <a:pt x="1357249" y="412483"/>
                </a:lnTo>
                <a:lnTo>
                  <a:pt x="1234833" y="412483"/>
                </a:lnTo>
                <a:lnTo>
                  <a:pt x="1234833" y="316534"/>
                </a:lnTo>
                <a:lnTo>
                  <a:pt x="1363408" y="316534"/>
                </a:lnTo>
                <a:lnTo>
                  <a:pt x="1387017" y="319455"/>
                </a:lnTo>
                <a:lnTo>
                  <a:pt x="1403883" y="328295"/>
                </a:lnTo>
                <a:lnTo>
                  <a:pt x="1414018" y="343179"/>
                </a:lnTo>
                <a:lnTo>
                  <a:pt x="1417408" y="364210"/>
                </a:lnTo>
                <a:lnTo>
                  <a:pt x="1417408" y="126619"/>
                </a:lnTo>
                <a:lnTo>
                  <a:pt x="1412214" y="125666"/>
                </a:lnTo>
                <a:lnTo>
                  <a:pt x="1407147" y="125183"/>
                </a:lnTo>
                <a:lnTo>
                  <a:pt x="1407147" y="232270"/>
                </a:lnTo>
                <a:lnTo>
                  <a:pt x="1406067" y="237159"/>
                </a:lnTo>
                <a:lnTo>
                  <a:pt x="1368602" y="261886"/>
                </a:lnTo>
                <a:lnTo>
                  <a:pt x="1359357" y="262089"/>
                </a:lnTo>
                <a:lnTo>
                  <a:pt x="1234376" y="262089"/>
                </a:lnTo>
                <a:lnTo>
                  <a:pt x="1234376" y="186893"/>
                </a:lnTo>
                <a:lnTo>
                  <a:pt x="1357249" y="186893"/>
                </a:lnTo>
                <a:lnTo>
                  <a:pt x="1394587" y="197091"/>
                </a:lnTo>
                <a:lnTo>
                  <a:pt x="1407147" y="232270"/>
                </a:lnTo>
                <a:lnTo>
                  <a:pt x="1407147" y="125183"/>
                </a:lnTo>
                <a:lnTo>
                  <a:pt x="1399133" y="124396"/>
                </a:lnTo>
                <a:lnTo>
                  <a:pt x="1385976" y="124180"/>
                </a:lnTo>
                <a:lnTo>
                  <a:pt x="1147457" y="124180"/>
                </a:lnTo>
                <a:lnTo>
                  <a:pt x="1147457" y="478802"/>
                </a:lnTo>
                <a:lnTo>
                  <a:pt x="1370177" y="478955"/>
                </a:lnTo>
                <a:lnTo>
                  <a:pt x="1380286" y="478802"/>
                </a:lnTo>
                <a:lnTo>
                  <a:pt x="1384909" y="478802"/>
                </a:lnTo>
                <a:lnTo>
                  <a:pt x="1432598" y="471728"/>
                </a:lnTo>
                <a:lnTo>
                  <a:pt x="1475308" y="450824"/>
                </a:lnTo>
                <a:lnTo>
                  <a:pt x="1499209" y="418350"/>
                </a:lnTo>
                <a:lnTo>
                  <a:pt x="1501228" y="412483"/>
                </a:lnTo>
                <a:lnTo>
                  <a:pt x="1502638" y="408406"/>
                </a:lnTo>
                <a:lnTo>
                  <a:pt x="1505064" y="398195"/>
                </a:lnTo>
                <a:lnTo>
                  <a:pt x="1506486" y="387794"/>
                </a:lnTo>
                <a:lnTo>
                  <a:pt x="1506880" y="377291"/>
                </a:lnTo>
                <a:close/>
              </a:path>
              <a:path w="2366010" h="647700">
                <a:moveTo>
                  <a:pt x="1876272" y="344881"/>
                </a:moveTo>
                <a:lnTo>
                  <a:pt x="1866823" y="304190"/>
                </a:lnTo>
                <a:lnTo>
                  <a:pt x="1842389" y="268401"/>
                </a:lnTo>
                <a:lnTo>
                  <a:pt x="1799082" y="243903"/>
                </a:lnTo>
                <a:lnTo>
                  <a:pt x="1797977" y="243649"/>
                </a:lnTo>
                <a:lnTo>
                  <a:pt x="1797977" y="350164"/>
                </a:lnTo>
                <a:lnTo>
                  <a:pt x="1797431" y="357276"/>
                </a:lnTo>
                <a:lnTo>
                  <a:pt x="1783435" y="396227"/>
                </a:lnTo>
                <a:lnTo>
                  <a:pt x="1744192" y="409155"/>
                </a:lnTo>
                <a:lnTo>
                  <a:pt x="1634858" y="409155"/>
                </a:lnTo>
                <a:lnTo>
                  <a:pt x="1634858" y="304647"/>
                </a:lnTo>
                <a:lnTo>
                  <a:pt x="1744192" y="304647"/>
                </a:lnTo>
                <a:lnTo>
                  <a:pt x="1751317" y="304190"/>
                </a:lnTo>
                <a:lnTo>
                  <a:pt x="1788388" y="323469"/>
                </a:lnTo>
                <a:lnTo>
                  <a:pt x="1797977" y="350164"/>
                </a:lnTo>
                <a:lnTo>
                  <a:pt x="1797977" y="243649"/>
                </a:lnTo>
                <a:lnTo>
                  <a:pt x="1774850" y="238302"/>
                </a:lnTo>
                <a:lnTo>
                  <a:pt x="1749755" y="237413"/>
                </a:lnTo>
                <a:lnTo>
                  <a:pt x="1634858" y="237413"/>
                </a:lnTo>
                <a:lnTo>
                  <a:pt x="1634858" y="124180"/>
                </a:lnTo>
                <a:lnTo>
                  <a:pt x="1545678" y="124180"/>
                </a:lnTo>
                <a:lnTo>
                  <a:pt x="1545678" y="478345"/>
                </a:lnTo>
                <a:lnTo>
                  <a:pt x="1749755" y="478345"/>
                </a:lnTo>
                <a:lnTo>
                  <a:pt x="1774850" y="477456"/>
                </a:lnTo>
                <a:lnTo>
                  <a:pt x="1821815" y="461746"/>
                </a:lnTo>
                <a:lnTo>
                  <a:pt x="1857756" y="427964"/>
                </a:lnTo>
                <a:lnTo>
                  <a:pt x="1867319" y="409155"/>
                </a:lnTo>
                <a:lnTo>
                  <a:pt x="1868779" y="405803"/>
                </a:lnTo>
                <a:lnTo>
                  <a:pt x="1872500" y="393966"/>
                </a:lnTo>
                <a:lnTo>
                  <a:pt x="1874977" y="381850"/>
                </a:lnTo>
                <a:lnTo>
                  <a:pt x="1876171" y="369531"/>
                </a:lnTo>
                <a:lnTo>
                  <a:pt x="1876272" y="344881"/>
                </a:lnTo>
                <a:close/>
              </a:path>
              <a:path w="2366010" h="647700">
                <a:moveTo>
                  <a:pt x="1996846" y="124180"/>
                </a:moveTo>
                <a:lnTo>
                  <a:pt x="1905558" y="124180"/>
                </a:lnTo>
                <a:lnTo>
                  <a:pt x="1905558" y="479094"/>
                </a:lnTo>
                <a:lnTo>
                  <a:pt x="1996846" y="478942"/>
                </a:lnTo>
                <a:lnTo>
                  <a:pt x="1996846" y="124180"/>
                </a:lnTo>
                <a:close/>
              </a:path>
              <a:path w="2366010" h="647700">
                <a:moveTo>
                  <a:pt x="2365895" y="325399"/>
                </a:moveTo>
                <a:lnTo>
                  <a:pt x="2362860" y="275717"/>
                </a:lnTo>
                <a:lnTo>
                  <a:pt x="2361234" y="266890"/>
                </a:lnTo>
                <a:lnTo>
                  <a:pt x="2354986" y="232905"/>
                </a:lnTo>
                <a:lnTo>
                  <a:pt x="2354961" y="232714"/>
                </a:lnTo>
                <a:lnTo>
                  <a:pt x="2342184" y="196392"/>
                </a:lnTo>
                <a:lnTo>
                  <a:pt x="2337422" y="188391"/>
                </a:lnTo>
                <a:lnTo>
                  <a:pt x="2324544" y="166738"/>
                </a:lnTo>
                <a:lnTo>
                  <a:pt x="2301964" y="143713"/>
                </a:lnTo>
                <a:lnTo>
                  <a:pt x="2274379" y="127266"/>
                </a:lnTo>
                <a:lnTo>
                  <a:pt x="2272360" y="126657"/>
                </a:lnTo>
                <a:lnTo>
                  <a:pt x="2272360" y="266890"/>
                </a:lnTo>
                <a:lnTo>
                  <a:pt x="2131745" y="266293"/>
                </a:lnTo>
                <a:lnTo>
                  <a:pt x="2144928" y="221869"/>
                </a:lnTo>
                <a:lnTo>
                  <a:pt x="2175916" y="193789"/>
                </a:lnTo>
                <a:lnTo>
                  <a:pt x="2201976" y="188391"/>
                </a:lnTo>
                <a:lnTo>
                  <a:pt x="2208606" y="188709"/>
                </a:lnTo>
                <a:lnTo>
                  <a:pt x="2215680" y="189725"/>
                </a:lnTo>
                <a:lnTo>
                  <a:pt x="2215464" y="189725"/>
                </a:lnTo>
                <a:lnTo>
                  <a:pt x="2221573" y="191198"/>
                </a:lnTo>
                <a:lnTo>
                  <a:pt x="2255037" y="213855"/>
                </a:lnTo>
                <a:lnTo>
                  <a:pt x="2270429" y="249567"/>
                </a:lnTo>
                <a:lnTo>
                  <a:pt x="2272360" y="266890"/>
                </a:lnTo>
                <a:lnTo>
                  <a:pt x="2272360" y="126657"/>
                </a:lnTo>
                <a:lnTo>
                  <a:pt x="2241804" y="117386"/>
                </a:lnTo>
                <a:lnTo>
                  <a:pt x="2204224" y="114096"/>
                </a:lnTo>
                <a:lnTo>
                  <a:pt x="2186101" y="114681"/>
                </a:lnTo>
                <a:lnTo>
                  <a:pt x="2133396" y="127038"/>
                </a:lnTo>
                <a:lnTo>
                  <a:pt x="2092439" y="151917"/>
                </a:lnTo>
                <a:lnTo>
                  <a:pt x="2061870" y="189992"/>
                </a:lnTo>
                <a:lnTo>
                  <a:pt x="2048700" y="219798"/>
                </a:lnTo>
                <a:lnTo>
                  <a:pt x="2048573" y="220129"/>
                </a:lnTo>
                <a:lnTo>
                  <a:pt x="2043506" y="238302"/>
                </a:lnTo>
                <a:lnTo>
                  <a:pt x="2039950" y="256806"/>
                </a:lnTo>
                <a:lnTo>
                  <a:pt x="2037930" y="275551"/>
                </a:lnTo>
                <a:lnTo>
                  <a:pt x="2037448" y="294411"/>
                </a:lnTo>
                <a:lnTo>
                  <a:pt x="2042236" y="353415"/>
                </a:lnTo>
                <a:lnTo>
                  <a:pt x="2056612" y="401688"/>
                </a:lnTo>
                <a:lnTo>
                  <a:pt x="2080577" y="439242"/>
                </a:lnTo>
                <a:lnTo>
                  <a:pt x="2114118" y="466064"/>
                </a:lnTo>
                <a:lnTo>
                  <a:pt x="2157234" y="482155"/>
                </a:lnTo>
                <a:lnTo>
                  <a:pt x="2209939" y="487514"/>
                </a:lnTo>
                <a:lnTo>
                  <a:pt x="2235593" y="486270"/>
                </a:lnTo>
                <a:lnTo>
                  <a:pt x="2284082" y="471055"/>
                </a:lnTo>
                <a:lnTo>
                  <a:pt x="2324976" y="440309"/>
                </a:lnTo>
                <a:lnTo>
                  <a:pt x="2353056" y="397967"/>
                </a:lnTo>
                <a:lnTo>
                  <a:pt x="2361387" y="373672"/>
                </a:lnTo>
                <a:lnTo>
                  <a:pt x="2267394" y="373672"/>
                </a:lnTo>
                <a:lnTo>
                  <a:pt x="2265832" y="379920"/>
                </a:lnTo>
                <a:lnTo>
                  <a:pt x="2263051" y="385800"/>
                </a:lnTo>
                <a:lnTo>
                  <a:pt x="2226056" y="411480"/>
                </a:lnTo>
                <a:lnTo>
                  <a:pt x="2205736" y="413829"/>
                </a:lnTo>
                <a:lnTo>
                  <a:pt x="2198014" y="413677"/>
                </a:lnTo>
                <a:lnTo>
                  <a:pt x="2156371" y="395605"/>
                </a:lnTo>
                <a:lnTo>
                  <a:pt x="2134400" y="359918"/>
                </a:lnTo>
                <a:lnTo>
                  <a:pt x="2128583" y="325996"/>
                </a:lnTo>
                <a:lnTo>
                  <a:pt x="2365895" y="325399"/>
                </a:lnTo>
                <a:close/>
              </a:path>
            </a:pathLst>
          </a:custGeom>
          <a:solidFill>
            <a:srgbClr val="214FE2">
              <a:alpha val="33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13863453" y="5287797"/>
            <a:ext cx="6240780" cy="4921885"/>
            <a:chOff x="13863453" y="5287797"/>
            <a:chExt cx="6240780" cy="4921885"/>
          </a:xfrm>
        </p:grpSpPr>
        <p:sp>
          <p:nvSpPr>
            <p:cNvPr id="22" name="object 22"/>
            <p:cNvSpPr/>
            <p:nvPr/>
          </p:nvSpPr>
          <p:spPr>
            <a:xfrm>
              <a:off x="14964800" y="5287797"/>
              <a:ext cx="5139690" cy="4921885"/>
            </a:xfrm>
            <a:custGeom>
              <a:avLst/>
              <a:gdLst/>
              <a:ahLst/>
              <a:cxnLst/>
              <a:rect l="l" t="t" r="r" b="b"/>
              <a:pathLst>
                <a:path w="5139690" h="4921884">
                  <a:moveTo>
                    <a:pt x="2539868" y="0"/>
                  </a:moveTo>
                  <a:lnTo>
                    <a:pt x="1704288" y="0"/>
                  </a:lnTo>
                  <a:lnTo>
                    <a:pt x="820856" y="291224"/>
                  </a:lnTo>
                  <a:lnTo>
                    <a:pt x="515335" y="892104"/>
                  </a:lnTo>
                  <a:lnTo>
                    <a:pt x="161962" y="1939037"/>
                  </a:lnTo>
                  <a:lnTo>
                    <a:pt x="121472" y="2901182"/>
                  </a:lnTo>
                  <a:lnTo>
                    <a:pt x="228220" y="4062393"/>
                  </a:lnTo>
                  <a:lnTo>
                    <a:pt x="0" y="4921321"/>
                  </a:lnTo>
                  <a:lnTo>
                    <a:pt x="4777897" y="4921321"/>
                  </a:lnTo>
                  <a:lnTo>
                    <a:pt x="4844154" y="4563742"/>
                  </a:lnTo>
                  <a:lnTo>
                    <a:pt x="5131269" y="3549987"/>
                  </a:lnTo>
                  <a:lnTo>
                    <a:pt x="5139299" y="3489077"/>
                  </a:lnTo>
                  <a:lnTo>
                    <a:pt x="5139299" y="1853341"/>
                  </a:lnTo>
                  <a:lnTo>
                    <a:pt x="5068693" y="1559339"/>
                  </a:lnTo>
                  <a:lnTo>
                    <a:pt x="4557039" y="604566"/>
                  </a:lnTo>
                  <a:lnTo>
                    <a:pt x="4056427" y="291224"/>
                  </a:lnTo>
                  <a:lnTo>
                    <a:pt x="3305509" y="291224"/>
                  </a:lnTo>
                  <a:lnTo>
                    <a:pt x="2539868" y="0"/>
                  </a:lnTo>
                  <a:close/>
                </a:path>
              </a:pathLst>
            </a:custGeom>
            <a:solidFill>
              <a:srgbClr val="658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988886" y="6359375"/>
              <a:ext cx="3115310" cy="3850004"/>
            </a:xfrm>
            <a:custGeom>
              <a:avLst/>
              <a:gdLst/>
              <a:ahLst/>
              <a:cxnLst/>
              <a:rect l="l" t="t" r="r" b="b"/>
              <a:pathLst>
                <a:path w="3115309" h="3850004">
                  <a:moveTo>
                    <a:pt x="2712532" y="0"/>
                  </a:moveTo>
                  <a:lnTo>
                    <a:pt x="669573" y="426931"/>
                  </a:lnTo>
                  <a:lnTo>
                    <a:pt x="0" y="1946954"/>
                  </a:lnTo>
                  <a:lnTo>
                    <a:pt x="266307" y="3849743"/>
                  </a:lnTo>
                  <a:lnTo>
                    <a:pt x="3115214" y="3849743"/>
                  </a:lnTo>
                  <a:lnTo>
                    <a:pt x="3115214" y="196579"/>
                  </a:lnTo>
                  <a:lnTo>
                    <a:pt x="2712532" y="0"/>
                  </a:lnTo>
                  <a:close/>
                </a:path>
              </a:pathLst>
            </a:custGeom>
            <a:solidFill>
              <a:srgbClr val="EA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63453" y="5347330"/>
              <a:ext cx="6240647" cy="48617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1302632"/>
            <a:ext cx="7389878" cy="738987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74" y="1304220"/>
            <a:ext cx="7389877" cy="73898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16331879" y="7523157"/>
            <a:ext cx="377825" cy="3785870"/>
          </a:xfrm>
          <a:custGeom>
            <a:avLst/>
            <a:gdLst/>
            <a:ahLst/>
            <a:cxnLst/>
            <a:rect l="l" t="t" r="r" b="b"/>
            <a:pathLst>
              <a:path w="377825" h="3785870">
                <a:moveTo>
                  <a:pt x="377544" y="0"/>
                </a:moveTo>
                <a:lnTo>
                  <a:pt x="0" y="0"/>
                </a:lnTo>
                <a:lnTo>
                  <a:pt x="0" y="3785398"/>
                </a:lnTo>
                <a:lnTo>
                  <a:pt x="377544" y="3785398"/>
                </a:lnTo>
                <a:lnTo>
                  <a:pt x="377544" y="0"/>
                </a:lnTo>
                <a:close/>
              </a:path>
            </a:pathLst>
          </a:custGeom>
          <a:solidFill>
            <a:srgbClr val="98B1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455444" y="8572796"/>
            <a:ext cx="704850" cy="2736215"/>
          </a:xfrm>
          <a:custGeom>
            <a:avLst/>
            <a:gdLst/>
            <a:ahLst/>
            <a:cxnLst/>
            <a:rect l="l" t="t" r="r" b="b"/>
            <a:pathLst>
              <a:path w="704850" h="2736215">
                <a:moveTo>
                  <a:pt x="0" y="2735758"/>
                </a:moveTo>
                <a:lnTo>
                  <a:pt x="704853" y="2735758"/>
                </a:lnTo>
                <a:lnTo>
                  <a:pt x="704853" y="0"/>
                </a:lnTo>
                <a:lnTo>
                  <a:pt x="0" y="0"/>
                </a:lnTo>
                <a:lnTo>
                  <a:pt x="0" y="2735758"/>
                </a:lnTo>
                <a:close/>
              </a:path>
            </a:pathLst>
          </a:custGeom>
          <a:solidFill>
            <a:srgbClr val="214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14455444" y="7523157"/>
            <a:ext cx="704850" cy="1049655"/>
            <a:chOff x="14455444" y="7523157"/>
            <a:chExt cx="704850" cy="1049655"/>
          </a:xfrm>
        </p:grpSpPr>
        <p:sp>
          <p:nvSpPr>
            <p:cNvPr id="22" name="object 22"/>
            <p:cNvSpPr/>
            <p:nvPr/>
          </p:nvSpPr>
          <p:spPr>
            <a:xfrm>
              <a:off x="14455444" y="7523157"/>
              <a:ext cx="704850" cy="746125"/>
            </a:xfrm>
            <a:custGeom>
              <a:avLst/>
              <a:gdLst/>
              <a:ahLst/>
              <a:cxnLst/>
              <a:rect l="l" t="t" r="r" b="b"/>
              <a:pathLst>
                <a:path w="704850" h="746125">
                  <a:moveTo>
                    <a:pt x="0" y="745529"/>
                  </a:moveTo>
                  <a:lnTo>
                    <a:pt x="704853" y="745529"/>
                  </a:lnTo>
                  <a:lnTo>
                    <a:pt x="704853" y="0"/>
                  </a:lnTo>
                  <a:lnTo>
                    <a:pt x="0" y="0"/>
                  </a:lnTo>
                  <a:lnTo>
                    <a:pt x="0" y="745529"/>
                  </a:lnTo>
                  <a:close/>
                </a:path>
              </a:pathLst>
            </a:custGeom>
            <a:solidFill>
              <a:srgbClr val="214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455444" y="8268687"/>
              <a:ext cx="704850" cy="304165"/>
            </a:xfrm>
            <a:custGeom>
              <a:avLst/>
              <a:gdLst/>
              <a:ahLst/>
              <a:cxnLst/>
              <a:rect l="l" t="t" r="r" b="b"/>
              <a:pathLst>
                <a:path w="704850" h="304165">
                  <a:moveTo>
                    <a:pt x="704853" y="0"/>
                  </a:moveTo>
                  <a:lnTo>
                    <a:pt x="0" y="0"/>
                  </a:lnTo>
                  <a:lnTo>
                    <a:pt x="0" y="304110"/>
                  </a:lnTo>
                  <a:lnTo>
                    <a:pt x="704853" y="304110"/>
                  </a:lnTo>
                  <a:lnTo>
                    <a:pt x="704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6709866" y="7229897"/>
            <a:ext cx="1772920" cy="4079240"/>
            <a:chOff x="16709866" y="7229897"/>
            <a:chExt cx="1772920" cy="4079240"/>
          </a:xfrm>
        </p:grpSpPr>
        <p:sp>
          <p:nvSpPr>
            <p:cNvPr id="25" name="object 25"/>
            <p:cNvSpPr/>
            <p:nvPr/>
          </p:nvSpPr>
          <p:spPr>
            <a:xfrm>
              <a:off x="16709866" y="7229897"/>
              <a:ext cx="1772920" cy="4079240"/>
            </a:xfrm>
            <a:custGeom>
              <a:avLst/>
              <a:gdLst/>
              <a:ahLst/>
              <a:cxnLst/>
              <a:rect l="l" t="t" r="r" b="b"/>
              <a:pathLst>
                <a:path w="1772919" h="4079240">
                  <a:moveTo>
                    <a:pt x="1772826" y="4078658"/>
                  </a:moveTo>
                  <a:lnTo>
                    <a:pt x="679953" y="0"/>
                  </a:lnTo>
                  <a:lnTo>
                    <a:pt x="0" y="182193"/>
                  </a:lnTo>
                  <a:lnTo>
                    <a:pt x="1044054" y="4078658"/>
                  </a:lnTo>
                  <a:lnTo>
                    <a:pt x="1772826" y="40786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507615" y="10207008"/>
              <a:ext cx="758825" cy="475615"/>
            </a:xfrm>
            <a:custGeom>
              <a:avLst/>
              <a:gdLst/>
              <a:ahLst/>
              <a:cxnLst/>
              <a:rect l="l" t="t" r="r" b="b"/>
              <a:pathLst>
                <a:path w="758825" h="475615">
                  <a:moveTo>
                    <a:pt x="78607" y="475560"/>
                  </a:moveTo>
                  <a:lnTo>
                    <a:pt x="758561" y="293367"/>
                  </a:lnTo>
                  <a:lnTo>
                    <a:pt x="679953" y="0"/>
                  </a:lnTo>
                  <a:lnTo>
                    <a:pt x="0" y="182193"/>
                  </a:lnTo>
                  <a:lnTo>
                    <a:pt x="78607" y="475560"/>
                  </a:lnTo>
                  <a:close/>
                </a:path>
              </a:pathLst>
            </a:custGeom>
            <a:solidFill>
              <a:srgbClr val="98B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15160324" y="10886371"/>
            <a:ext cx="1172210" cy="422275"/>
          </a:xfrm>
          <a:custGeom>
            <a:avLst/>
            <a:gdLst/>
            <a:ahLst/>
            <a:cxnLst/>
            <a:rect l="l" t="t" r="r" b="b"/>
            <a:pathLst>
              <a:path w="1172209" h="422275">
                <a:moveTo>
                  <a:pt x="0" y="422184"/>
                </a:moveTo>
                <a:lnTo>
                  <a:pt x="1171595" y="422184"/>
                </a:lnTo>
                <a:lnTo>
                  <a:pt x="1171595" y="0"/>
                </a:lnTo>
                <a:lnTo>
                  <a:pt x="0" y="0"/>
                </a:lnTo>
                <a:lnTo>
                  <a:pt x="0" y="422184"/>
                </a:lnTo>
                <a:close/>
              </a:path>
            </a:pathLst>
          </a:custGeom>
          <a:solidFill>
            <a:srgbClr val="7595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15160291" y="8006832"/>
            <a:ext cx="1172210" cy="2879725"/>
            <a:chOff x="15160291" y="8006832"/>
            <a:chExt cx="1172210" cy="2879725"/>
          </a:xfrm>
        </p:grpSpPr>
        <p:sp>
          <p:nvSpPr>
            <p:cNvPr id="29" name="object 29"/>
            <p:cNvSpPr/>
            <p:nvPr/>
          </p:nvSpPr>
          <p:spPr>
            <a:xfrm>
              <a:off x="15160322" y="8006832"/>
              <a:ext cx="1172210" cy="2575560"/>
            </a:xfrm>
            <a:custGeom>
              <a:avLst/>
              <a:gdLst/>
              <a:ahLst/>
              <a:cxnLst/>
              <a:rect l="l" t="t" r="r" b="b"/>
              <a:pathLst>
                <a:path w="1172209" h="2575559">
                  <a:moveTo>
                    <a:pt x="0" y="2575428"/>
                  </a:moveTo>
                  <a:lnTo>
                    <a:pt x="1171595" y="2575428"/>
                  </a:lnTo>
                  <a:lnTo>
                    <a:pt x="1171595" y="0"/>
                  </a:lnTo>
                  <a:lnTo>
                    <a:pt x="0" y="0"/>
                  </a:lnTo>
                  <a:lnTo>
                    <a:pt x="0" y="2575428"/>
                  </a:lnTo>
                  <a:close/>
                </a:path>
              </a:pathLst>
            </a:custGeom>
            <a:solidFill>
              <a:srgbClr val="7595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160291" y="10582261"/>
              <a:ext cx="1172210" cy="304165"/>
            </a:xfrm>
            <a:custGeom>
              <a:avLst/>
              <a:gdLst/>
              <a:ahLst/>
              <a:cxnLst/>
              <a:rect l="l" t="t" r="r" b="b"/>
              <a:pathLst>
                <a:path w="1172209" h="304165">
                  <a:moveTo>
                    <a:pt x="1171595" y="0"/>
                  </a:moveTo>
                  <a:lnTo>
                    <a:pt x="0" y="0"/>
                  </a:lnTo>
                  <a:lnTo>
                    <a:pt x="0" y="304110"/>
                  </a:lnTo>
                  <a:lnTo>
                    <a:pt x="1171595" y="304110"/>
                  </a:lnTo>
                  <a:lnTo>
                    <a:pt x="11715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4439371" y="-2"/>
            <a:ext cx="5669280" cy="11308715"/>
            <a:chOff x="14439371" y="-2"/>
            <a:chExt cx="5669280" cy="11308715"/>
          </a:xfrm>
        </p:grpSpPr>
        <p:sp>
          <p:nvSpPr>
            <p:cNvPr id="32" name="object 32"/>
            <p:cNvSpPr/>
            <p:nvPr/>
          </p:nvSpPr>
          <p:spPr>
            <a:xfrm>
              <a:off x="18225766" y="7529501"/>
              <a:ext cx="1532255" cy="3779520"/>
            </a:xfrm>
            <a:custGeom>
              <a:avLst/>
              <a:gdLst/>
              <a:ahLst/>
              <a:cxnLst/>
              <a:rect l="l" t="t" r="r" b="b"/>
              <a:pathLst>
                <a:path w="1532255" h="3779520">
                  <a:moveTo>
                    <a:pt x="0" y="3779054"/>
                  </a:moveTo>
                  <a:lnTo>
                    <a:pt x="1531693" y="3779054"/>
                  </a:lnTo>
                  <a:lnTo>
                    <a:pt x="1531693" y="0"/>
                  </a:lnTo>
                  <a:lnTo>
                    <a:pt x="0" y="0"/>
                  </a:lnTo>
                  <a:lnTo>
                    <a:pt x="0" y="3779054"/>
                  </a:lnTo>
                  <a:close/>
                </a:path>
              </a:pathLst>
            </a:custGeom>
            <a:solidFill>
              <a:srgbClr val="557C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162128" y="7487964"/>
              <a:ext cx="942340" cy="3820795"/>
            </a:xfrm>
            <a:custGeom>
              <a:avLst/>
              <a:gdLst/>
              <a:ahLst/>
              <a:cxnLst/>
              <a:rect l="l" t="t" r="r" b="b"/>
              <a:pathLst>
                <a:path w="942340" h="3820795">
                  <a:moveTo>
                    <a:pt x="941959" y="3391433"/>
                  </a:moveTo>
                  <a:lnTo>
                    <a:pt x="0" y="3391433"/>
                  </a:lnTo>
                  <a:lnTo>
                    <a:pt x="0" y="3820591"/>
                  </a:lnTo>
                  <a:lnTo>
                    <a:pt x="941959" y="3820591"/>
                  </a:lnTo>
                  <a:lnTo>
                    <a:pt x="941959" y="3391433"/>
                  </a:lnTo>
                  <a:close/>
                </a:path>
                <a:path w="942340" h="3820795">
                  <a:moveTo>
                    <a:pt x="941959" y="0"/>
                  </a:moveTo>
                  <a:lnTo>
                    <a:pt x="0" y="0"/>
                  </a:lnTo>
                  <a:lnTo>
                    <a:pt x="0" y="3082379"/>
                  </a:lnTo>
                  <a:lnTo>
                    <a:pt x="941959" y="3082379"/>
                  </a:lnTo>
                  <a:lnTo>
                    <a:pt x="941959" y="0"/>
                  </a:lnTo>
                  <a:close/>
                </a:path>
              </a:pathLst>
            </a:custGeom>
            <a:solidFill>
              <a:srgbClr val="7595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9162128" y="10570338"/>
              <a:ext cx="942340" cy="309245"/>
            </a:xfrm>
            <a:custGeom>
              <a:avLst/>
              <a:gdLst/>
              <a:ahLst/>
              <a:cxnLst/>
              <a:rect l="l" t="t" r="r" b="b"/>
              <a:pathLst>
                <a:path w="942340" h="309245">
                  <a:moveTo>
                    <a:pt x="0" y="0"/>
                  </a:moveTo>
                  <a:lnTo>
                    <a:pt x="941971" y="0"/>
                  </a:lnTo>
                  <a:lnTo>
                    <a:pt x="941971" y="309052"/>
                  </a:lnTo>
                  <a:lnTo>
                    <a:pt x="0" y="309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C5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8218785" y="3757492"/>
              <a:ext cx="1885314" cy="3772535"/>
            </a:xfrm>
            <a:custGeom>
              <a:avLst/>
              <a:gdLst/>
              <a:ahLst/>
              <a:cxnLst/>
              <a:rect l="l" t="t" r="r" b="b"/>
              <a:pathLst>
                <a:path w="1885315" h="3772534">
                  <a:moveTo>
                    <a:pt x="1885314" y="0"/>
                  </a:moveTo>
                  <a:lnTo>
                    <a:pt x="0" y="0"/>
                  </a:lnTo>
                  <a:lnTo>
                    <a:pt x="0" y="3772009"/>
                  </a:lnTo>
                  <a:lnTo>
                    <a:pt x="1885314" y="3772009"/>
                  </a:lnTo>
                  <a:lnTo>
                    <a:pt x="1885314" y="0"/>
                  </a:lnTo>
                  <a:close/>
                </a:path>
              </a:pathLst>
            </a:custGeom>
            <a:solidFill>
              <a:srgbClr val="7595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439366" y="557878"/>
              <a:ext cx="5664835" cy="6971665"/>
            </a:xfrm>
            <a:custGeom>
              <a:avLst/>
              <a:gdLst/>
              <a:ahLst/>
              <a:cxnLst/>
              <a:rect l="l" t="t" r="r" b="b"/>
              <a:pathLst>
                <a:path w="5664834" h="6971665">
                  <a:moveTo>
                    <a:pt x="3784701" y="3199625"/>
                  </a:moveTo>
                  <a:lnTo>
                    <a:pt x="0" y="3199625"/>
                  </a:lnTo>
                  <a:lnTo>
                    <a:pt x="0" y="6971639"/>
                  </a:lnTo>
                  <a:lnTo>
                    <a:pt x="3784701" y="6971639"/>
                  </a:lnTo>
                  <a:lnTo>
                    <a:pt x="3784701" y="3199625"/>
                  </a:lnTo>
                  <a:close/>
                </a:path>
                <a:path w="5664834" h="6971665">
                  <a:moveTo>
                    <a:pt x="5664720" y="0"/>
                  </a:moveTo>
                  <a:lnTo>
                    <a:pt x="3786365" y="0"/>
                  </a:lnTo>
                  <a:lnTo>
                    <a:pt x="3786365" y="3199676"/>
                  </a:lnTo>
                  <a:lnTo>
                    <a:pt x="5664720" y="3199676"/>
                  </a:lnTo>
                  <a:lnTo>
                    <a:pt x="5664720" y="0"/>
                  </a:lnTo>
                  <a:close/>
                </a:path>
              </a:pathLst>
            </a:custGeom>
            <a:solidFill>
              <a:srgbClr val="557C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466941" y="0"/>
              <a:ext cx="3757295" cy="3757929"/>
            </a:xfrm>
            <a:custGeom>
              <a:avLst/>
              <a:gdLst/>
              <a:ahLst/>
              <a:cxnLst/>
              <a:rect l="l" t="t" r="r" b="b"/>
              <a:pathLst>
                <a:path w="3757294" h="3757929">
                  <a:moveTo>
                    <a:pt x="3757114" y="0"/>
                  </a:moveTo>
                  <a:lnTo>
                    <a:pt x="0" y="0"/>
                  </a:lnTo>
                  <a:lnTo>
                    <a:pt x="0" y="3757543"/>
                  </a:lnTo>
                  <a:lnTo>
                    <a:pt x="3757114" y="3757543"/>
                  </a:lnTo>
                  <a:lnTo>
                    <a:pt x="3757114" y="0"/>
                  </a:lnTo>
                  <a:close/>
                </a:path>
              </a:pathLst>
            </a:custGeom>
            <a:solidFill>
              <a:srgbClr val="8EA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546805" y="1199815"/>
              <a:ext cx="1358265" cy="1358265"/>
            </a:xfrm>
            <a:custGeom>
              <a:avLst/>
              <a:gdLst/>
              <a:ahLst/>
              <a:cxnLst/>
              <a:rect l="l" t="t" r="r" b="b"/>
              <a:pathLst>
                <a:path w="1358265" h="1358264">
                  <a:moveTo>
                    <a:pt x="678978" y="0"/>
                  </a:moveTo>
                  <a:lnTo>
                    <a:pt x="630488" y="1704"/>
                  </a:lnTo>
                  <a:lnTo>
                    <a:pt x="582918" y="6742"/>
                  </a:lnTo>
                  <a:lnTo>
                    <a:pt x="536384" y="14998"/>
                  </a:lnTo>
                  <a:lnTo>
                    <a:pt x="490999" y="26357"/>
                  </a:lnTo>
                  <a:lnTo>
                    <a:pt x="446879" y="40704"/>
                  </a:lnTo>
                  <a:lnTo>
                    <a:pt x="404139" y="57925"/>
                  </a:lnTo>
                  <a:lnTo>
                    <a:pt x="362894" y="77905"/>
                  </a:lnTo>
                  <a:lnTo>
                    <a:pt x="323258" y="100528"/>
                  </a:lnTo>
                  <a:lnTo>
                    <a:pt x="285347" y="125679"/>
                  </a:lnTo>
                  <a:lnTo>
                    <a:pt x="249275" y="153245"/>
                  </a:lnTo>
                  <a:lnTo>
                    <a:pt x="215158" y="183109"/>
                  </a:lnTo>
                  <a:lnTo>
                    <a:pt x="183109" y="215158"/>
                  </a:lnTo>
                  <a:lnTo>
                    <a:pt x="153245" y="249275"/>
                  </a:lnTo>
                  <a:lnTo>
                    <a:pt x="125679" y="285347"/>
                  </a:lnTo>
                  <a:lnTo>
                    <a:pt x="100528" y="323258"/>
                  </a:lnTo>
                  <a:lnTo>
                    <a:pt x="77905" y="362894"/>
                  </a:lnTo>
                  <a:lnTo>
                    <a:pt x="57925" y="404139"/>
                  </a:lnTo>
                  <a:lnTo>
                    <a:pt x="40704" y="446879"/>
                  </a:lnTo>
                  <a:lnTo>
                    <a:pt x="26357" y="490999"/>
                  </a:lnTo>
                  <a:lnTo>
                    <a:pt x="14998" y="536384"/>
                  </a:lnTo>
                  <a:lnTo>
                    <a:pt x="6742" y="582918"/>
                  </a:lnTo>
                  <a:lnTo>
                    <a:pt x="1704" y="630488"/>
                  </a:lnTo>
                  <a:lnTo>
                    <a:pt x="0" y="678978"/>
                  </a:lnTo>
                  <a:lnTo>
                    <a:pt x="1704" y="727468"/>
                  </a:lnTo>
                  <a:lnTo>
                    <a:pt x="6742" y="775037"/>
                  </a:lnTo>
                  <a:lnTo>
                    <a:pt x="14998" y="821572"/>
                  </a:lnTo>
                  <a:lnTo>
                    <a:pt x="26357" y="866956"/>
                  </a:lnTo>
                  <a:lnTo>
                    <a:pt x="40704" y="911076"/>
                  </a:lnTo>
                  <a:lnTo>
                    <a:pt x="57925" y="953816"/>
                  </a:lnTo>
                  <a:lnTo>
                    <a:pt x="77905" y="995061"/>
                  </a:lnTo>
                  <a:lnTo>
                    <a:pt x="100528" y="1034697"/>
                  </a:lnTo>
                  <a:lnTo>
                    <a:pt x="125679" y="1072608"/>
                  </a:lnTo>
                  <a:lnTo>
                    <a:pt x="153245" y="1108680"/>
                  </a:lnTo>
                  <a:lnTo>
                    <a:pt x="183109" y="1142798"/>
                  </a:lnTo>
                  <a:lnTo>
                    <a:pt x="215158" y="1174846"/>
                  </a:lnTo>
                  <a:lnTo>
                    <a:pt x="249275" y="1204711"/>
                  </a:lnTo>
                  <a:lnTo>
                    <a:pt x="285347" y="1232276"/>
                  </a:lnTo>
                  <a:lnTo>
                    <a:pt x="323258" y="1257428"/>
                  </a:lnTo>
                  <a:lnTo>
                    <a:pt x="362894" y="1280051"/>
                  </a:lnTo>
                  <a:lnTo>
                    <a:pt x="404139" y="1300030"/>
                  </a:lnTo>
                  <a:lnTo>
                    <a:pt x="446879" y="1317251"/>
                  </a:lnTo>
                  <a:lnTo>
                    <a:pt x="490999" y="1331598"/>
                  </a:lnTo>
                  <a:lnTo>
                    <a:pt x="536384" y="1342957"/>
                  </a:lnTo>
                  <a:lnTo>
                    <a:pt x="582918" y="1351213"/>
                  </a:lnTo>
                  <a:lnTo>
                    <a:pt x="630488" y="1356251"/>
                  </a:lnTo>
                  <a:lnTo>
                    <a:pt x="678978" y="1357956"/>
                  </a:lnTo>
                  <a:lnTo>
                    <a:pt x="727467" y="1356251"/>
                  </a:lnTo>
                  <a:lnTo>
                    <a:pt x="775037" y="1351213"/>
                  </a:lnTo>
                  <a:lnTo>
                    <a:pt x="821572" y="1342957"/>
                  </a:lnTo>
                  <a:lnTo>
                    <a:pt x="866956" y="1331598"/>
                  </a:lnTo>
                  <a:lnTo>
                    <a:pt x="911076" y="1317251"/>
                  </a:lnTo>
                  <a:lnTo>
                    <a:pt x="953816" y="1300030"/>
                  </a:lnTo>
                  <a:lnTo>
                    <a:pt x="995061" y="1280051"/>
                  </a:lnTo>
                  <a:lnTo>
                    <a:pt x="1034697" y="1257428"/>
                  </a:lnTo>
                  <a:lnTo>
                    <a:pt x="1072608" y="1232276"/>
                  </a:lnTo>
                  <a:lnTo>
                    <a:pt x="1108680" y="1204711"/>
                  </a:lnTo>
                  <a:lnTo>
                    <a:pt x="1142798" y="1174846"/>
                  </a:lnTo>
                  <a:lnTo>
                    <a:pt x="1174846" y="1142798"/>
                  </a:lnTo>
                  <a:lnTo>
                    <a:pt x="1204711" y="1108680"/>
                  </a:lnTo>
                  <a:lnTo>
                    <a:pt x="1232276" y="1072608"/>
                  </a:lnTo>
                  <a:lnTo>
                    <a:pt x="1257428" y="1034697"/>
                  </a:lnTo>
                  <a:lnTo>
                    <a:pt x="1280051" y="995061"/>
                  </a:lnTo>
                  <a:lnTo>
                    <a:pt x="1300030" y="953816"/>
                  </a:lnTo>
                  <a:lnTo>
                    <a:pt x="1317251" y="911076"/>
                  </a:lnTo>
                  <a:lnTo>
                    <a:pt x="1331598" y="866956"/>
                  </a:lnTo>
                  <a:lnTo>
                    <a:pt x="1342958" y="821572"/>
                  </a:lnTo>
                  <a:lnTo>
                    <a:pt x="1351213" y="775037"/>
                  </a:lnTo>
                  <a:lnTo>
                    <a:pt x="1356251" y="727468"/>
                  </a:lnTo>
                  <a:lnTo>
                    <a:pt x="1357956" y="678978"/>
                  </a:lnTo>
                  <a:lnTo>
                    <a:pt x="1356251" y="630488"/>
                  </a:lnTo>
                  <a:lnTo>
                    <a:pt x="1351213" y="582918"/>
                  </a:lnTo>
                  <a:lnTo>
                    <a:pt x="1342958" y="536384"/>
                  </a:lnTo>
                  <a:lnTo>
                    <a:pt x="1331598" y="490999"/>
                  </a:lnTo>
                  <a:lnTo>
                    <a:pt x="1317251" y="446879"/>
                  </a:lnTo>
                  <a:lnTo>
                    <a:pt x="1300030" y="404139"/>
                  </a:lnTo>
                  <a:lnTo>
                    <a:pt x="1280051" y="362894"/>
                  </a:lnTo>
                  <a:lnTo>
                    <a:pt x="1257428" y="323258"/>
                  </a:lnTo>
                  <a:lnTo>
                    <a:pt x="1232276" y="285347"/>
                  </a:lnTo>
                  <a:lnTo>
                    <a:pt x="1204711" y="249275"/>
                  </a:lnTo>
                  <a:lnTo>
                    <a:pt x="1174846" y="215158"/>
                  </a:lnTo>
                  <a:lnTo>
                    <a:pt x="1142798" y="183109"/>
                  </a:lnTo>
                  <a:lnTo>
                    <a:pt x="1108680" y="153245"/>
                  </a:lnTo>
                  <a:lnTo>
                    <a:pt x="1072608" y="125679"/>
                  </a:lnTo>
                  <a:lnTo>
                    <a:pt x="1034697" y="100528"/>
                  </a:lnTo>
                  <a:lnTo>
                    <a:pt x="995061" y="77905"/>
                  </a:lnTo>
                  <a:lnTo>
                    <a:pt x="953816" y="57925"/>
                  </a:lnTo>
                  <a:lnTo>
                    <a:pt x="911076" y="40704"/>
                  </a:lnTo>
                  <a:lnTo>
                    <a:pt x="866956" y="26357"/>
                  </a:lnTo>
                  <a:lnTo>
                    <a:pt x="821572" y="14998"/>
                  </a:lnTo>
                  <a:lnTo>
                    <a:pt x="775037" y="6742"/>
                  </a:lnTo>
                  <a:lnTo>
                    <a:pt x="727467" y="1704"/>
                  </a:lnTo>
                  <a:lnTo>
                    <a:pt x="678978" y="0"/>
                  </a:lnTo>
                  <a:close/>
                </a:path>
              </a:pathLst>
            </a:custGeom>
            <a:solidFill>
              <a:srgbClr val="557C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892596" y="1162436"/>
              <a:ext cx="1211580" cy="2028825"/>
            </a:xfrm>
            <a:custGeom>
              <a:avLst/>
              <a:gdLst/>
              <a:ahLst/>
              <a:cxnLst/>
              <a:rect l="l" t="t" r="r" b="b"/>
              <a:pathLst>
                <a:path w="1211580" h="2028825">
                  <a:moveTo>
                    <a:pt x="1211491" y="218592"/>
                  </a:moveTo>
                  <a:lnTo>
                    <a:pt x="945273" y="218592"/>
                  </a:lnTo>
                  <a:lnTo>
                    <a:pt x="797013" y="0"/>
                  </a:lnTo>
                  <a:lnTo>
                    <a:pt x="0" y="0"/>
                  </a:lnTo>
                  <a:lnTo>
                    <a:pt x="0" y="518972"/>
                  </a:lnTo>
                  <a:lnTo>
                    <a:pt x="12" y="2028253"/>
                  </a:lnTo>
                  <a:lnTo>
                    <a:pt x="1211491" y="2028253"/>
                  </a:lnTo>
                  <a:lnTo>
                    <a:pt x="1211491" y="218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224062" y="-2"/>
              <a:ext cx="1880235" cy="558165"/>
            </a:xfrm>
            <a:custGeom>
              <a:avLst/>
              <a:gdLst/>
              <a:ahLst/>
              <a:cxnLst/>
              <a:rect l="l" t="t" r="r" b="b"/>
              <a:pathLst>
                <a:path w="1880234" h="558165">
                  <a:moveTo>
                    <a:pt x="1880037" y="0"/>
                  </a:moveTo>
                  <a:lnTo>
                    <a:pt x="0" y="0"/>
                  </a:lnTo>
                  <a:lnTo>
                    <a:pt x="0" y="557881"/>
                  </a:lnTo>
                  <a:lnTo>
                    <a:pt x="1880037" y="557881"/>
                  </a:lnTo>
                  <a:lnTo>
                    <a:pt x="1880037" y="0"/>
                  </a:lnTo>
                  <a:close/>
                </a:path>
              </a:pathLst>
            </a:custGeom>
            <a:solidFill>
              <a:srgbClr val="98B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01512" y="190245"/>
              <a:ext cx="165806" cy="16580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87912" y="188367"/>
              <a:ext cx="169574" cy="16957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8071" y="190245"/>
              <a:ext cx="165806" cy="16580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4955339" y="557901"/>
              <a:ext cx="1967864" cy="2633345"/>
            </a:xfrm>
            <a:custGeom>
              <a:avLst/>
              <a:gdLst/>
              <a:ahLst/>
              <a:cxnLst/>
              <a:rect l="l" t="t" r="r" b="b"/>
              <a:pathLst>
                <a:path w="1967865" h="2633345">
                  <a:moveTo>
                    <a:pt x="0" y="0"/>
                  </a:moveTo>
                  <a:lnTo>
                    <a:pt x="1967694" y="0"/>
                  </a:lnTo>
                  <a:lnTo>
                    <a:pt x="1967694" y="2632831"/>
                  </a:lnTo>
                  <a:lnTo>
                    <a:pt x="0" y="26328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673703" y="1282718"/>
              <a:ext cx="499109" cy="1204595"/>
            </a:xfrm>
            <a:custGeom>
              <a:avLst/>
              <a:gdLst/>
              <a:ahLst/>
              <a:cxnLst/>
              <a:rect l="l" t="t" r="r" b="b"/>
              <a:pathLst>
                <a:path w="499109" h="1204595">
                  <a:moveTo>
                    <a:pt x="498690" y="1042885"/>
                  </a:moveTo>
                  <a:lnTo>
                    <a:pt x="0" y="1042885"/>
                  </a:lnTo>
                  <a:lnTo>
                    <a:pt x="0" y="1204074"/>
                  </a:lnTo>
                  <a:lnTo>
                    <a:pt x="498690" y="1204074"/>
                  </a:lnTo>
                  <a:lnTo>
                    <a:pt x="498690" y="1042885"/>
                  </a:lnTo>
                  <a:close/>
                </a:path>
                <a:path w="499109" h="1204595">
                  <a:moveTo>
                    <a:pt x="498690" y="695261"/>
                  </a:moveTo>
                  <a:lnTo>
                    <a:pt x="0" y="695261"/>
                  </a:lnTo>
                  <a:lnTo>
                    <a:pt x="0" y="856449"/>
                  </a:lnTo>
                  <a:lnTo>
                    <a:pt x="498690" y="856449"/>
                  </a:lnTo>
                  <a:lnTo>
                    <a:pt x="498690" y="695261"/>
                  </a:lnTo>
                  <a:close/>
                </a:path>
                <a:path w="499109" h="1204595">
                  <a:moveTo>
                    <a:pt x="498690" y="347624"/>
                  </a:moveTo>
                  <a:lnTo>
                    <a:pt x="0" y="347624"/>
                  </a:lnTo>
                  <a:lnTo>
                    <a:pt x="0" y="508812"/>
                  </a:lnTo>
                  <a:lnTo>
                    <a:pt x="498690" y="508812"/>
                  </a:lnTo>
                  <a:lnTo>
                    <a:pt x="498690" y="347624"/>
                  </a:lnTo>
                  <a:close/>
                </a:path>
                <a:path w="499109" h="1204595">
                  <a:moveTo>
                    <a:pt x="498690" y="0"/>
                  </a:moveTo>
                  <a:lnTo>
                    <a:pt x="0" y="0"/>
                  </a:lnTo>
                  <a:lnTo>
                    <a:pt x="0" y="161188"/>
                  </a:lnTo>
                  <a:lnTo>
                    <a:pt x="498690" y="161188"/>
                  </a:lnTo>
                  <a:lnTo>
                    <a:pt x="498690" y="0"/>
                  </a:lnTo>
                  <a:close/>
                </a:path>
              </a:pathLst>
            </a:custGeom>
            <a:solidFill>
              <a:srgbClr val="214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04841" y="4926403"/>
              <a:ext cx="3303904" cy="3000375"/>
            </a:xfrm>
            <a:custGeom>
              <a:avLst/>
              <a:gdLst/>
              <a:ahLst/>
              <a:cxnLst/>
              <a:rect l="l" t="t" r="r" b="b"/>
              <a:pathLst>
                <a:path w="3303905" h="3000375">
                  <a:moveTo>
                    <a:pt x="3303442" y="108439"/>
                  </a:moveTo>
                  <a:lnTo>
                    <a:pt x="3281050" y="118847"/>
                  </a:lnTo>
                  <a:lnTo>
                    <a:pt x="3259508" y="156870"/>
                  </a:lnTo>
                  <a:lnTo>
                    <a:pt x="3231348" y="183965"/>
                  </a:lnTo>
                  <a:lnTo>
                    <a:pt x="3201992" y="211615"/>
                  </a:lnTo>
                  <a:lnTo>
                    <a:pt x="3176862" y="251307"/>
                  </a:lnTo>
                  <a:lnTo>
                    <a:pt x="3150670" y="291491"/>
                  </a:lnTo>
                  <a:lnTo>
                    <a:pt x="3123486" y="332137"/>
                  </a:lnTo>
                  <a:lnTo>
                    <a:pt x="3095376" y="373214"/>
                  </a:lnTo>
                  <a:lnTo>
                    <a:pt x="3066408" y="414689"/>
                  </a:lnTo>
                  <a:lnTo>
                    <a:pt x="3006169" y="498709"/>
                  </a:lnTo>
                  <a:lnTo>
                    <a:pt x="2980387" y="552708"/>
                  </a:lnTo>
                  <a:lnTo>
                    <a:pt x="2948665" y="595464"/>
                  </a:lnTo>
                  <a:lnTo>
                    <a:pt x="2921776" y="649978"/>
                  </a:lnTo>
                  <a:lnTo>
                    <a:pt x="2872342" y="728976"/>
                  </a:lnTo>
                  <a:lnTo>
                    <a:pt x="2852573" y="780180"/>
                  </a:lnTo>
                  <a:lnTo>
                    <a:pt x="2801696" y="859849"/>
                  </a:lnTo>
                  <a:lnTo>
                    <a:pt x="2781365" y="911314"/>
                  </a:lnTo>
                  <a:lnTo>
                    <a:pt x="2755566" y="951317"/>
                  </a:lnTo>
                  <a:lnTo>
                    <a:pt x="2735039" y="1002873"/>
                  </a:lnTo>
                  <a:lnTo>
                    <a:pt x="2709114" y="1042934"/>
                  </a:lnTo>
                  <a:lnTo>
                    <a:pt x="2667980" y="1146084"/>
                  </a:lnTo>
                  <a:lnTo>
                    <a:pt x="2642135" y="1186107"/>
                  </a:lnTo>
                  <a:lnTo>
                    <a:pt x="2581389" y="1340389"/>
                  </a:lnTo>
                  <a:lnTo>
                    <a:pt x="2556148" y="1380131"/>
                  </a:lnTo>
                  <a:lnTo>
                    <a:pt x="2536501" y="1431279"/>
                  </a:lnTo>
                  <a:lnTo>
                    <a:pt x="2498070" y="1533172"/>
                  </a:lnTo>
                  <a:lnTo>
                    <a:pt x="2474004" y="1572369"/>
                  </a:lnTo>
                  <a:lnTo>
                    <a:pt x="2455674" y="1622904"/>
                  </a:lnTo>
                  <a:lnTo>
                    <a:pt x="2437762" y="1673245"/>
                  </a:lnTo>
                  <a:lnTo>
                    <a:pt x="2420304" y="1723375"/>
                  </a:lnTo>
                  <a:lnTo>
                    <a:pt x="2403335" y="1773278"/>
                  </a:lnTo>
                  <a:lnTo>
                    <a:pt x="2386892" y="1822936"/>
                  </a:lnTo>
                  <a:lnTo>
                    <a:pt x="2365656" y="1860817"/>
                  </a:lnTo>
                  <a:lnTo>
                    <a:pt x="2350369" y="1909938"/>
                  </a:lnTo>
                  <a:lnTo>
                    <a:pt x="2335714" y="1958765"/>
                  </a:lnTo>
                  <a:lnTo>
                    <a:pt x="2321727" y="2007281"/>
                  </a:lnTo>
                  <a:lnTo>
                    <a:pt x="2308443" y="2055471"/>
                  </a:lnTo>
                  <a:lnTo>
                    <a:pt x="2290544" y="2091801"/>
                  </a:lnTo>
                  <a:lnTo>
                    <a:pt x="2278773" y="2139288"/>
                  </a:lnTo>
                  <a:lnTo>
                    <a:pt x="2264385" y="2201996"/>
                  </a:lnTo>
                  <a:lnTo>
                    <a:pt x="2246099" y="2252510"/>
                  </a:lnTo>
                  <a:lnTo>
                    <a:pt x="2234716" y="2313821"/>
                  </a:lnTo>
                  <a:lnTo>
                    <a:pt x="2219622" y="2362852"/>
                  </a:lnTo>
                  <a:lnTo>
                    <a:pt x="2211615" y="2422594"/>
                  </a:lnTo>
                  <a:lnTo>
                    <a:pt x="2200082" y="2469970"/>
                  </a:lnTo>
                  <a:lnTo>
                    <a:pt x="2190469" y="2516454"/>
                  </a:lnTo>
                  <a:lnTo>
                    <a:pt x="2182868" y="2562002"/>
                  </a:lnTo>
                  <a:lnTo>
                    <a:pt x="2177372" y="2606571"/>
                  </a:lnTo>
                  <a:lnTo>
                    <a:pt x="2179427" y="2661636"/>
                  </a:lnTo>
                  <a:lnTo>
                    <a:pt x="2173066" y="2692602"/>
                  </a:lnTo>
                  <a:lnTo>
                    <a:pt x="2174442" y="2733978"/>
                  </a:lnTo>
                  <a:lnTo>
                    <a:pt x="2178357" y="2788178"/>
                  </a:lnTo>
                  <a:lnTo>
                    <a:pt x="2187996" y="2839717"/>
                  </a:lnTo>
                  <a:lnTo>
                    <a:pt x="2204048" y="2888276"/>
                  </a:lnTo>
                  <a:lnTo>
                    <a:pt x="2221848" y="2922017"/>
                  </a:lnTo>
                  <a:lnTo>
                    <a:pt x="2247850" y="2951945"/>
                  </a:lnTo>
                  <a:lnTo>
                    <a:pt x="2282250" y="2977970"/>
                  </a:lnTo>
                  <a:lnTo>
                    <a:pt x="2325086" y="3000074"/>
                  </a:lnTo>
                  <a:lnTo>
                    <a:pt x="2365689" y="2995205"/>
                  </a:lnTo>
                  <a:lnTo>
                    <a:pt x="2403935" y="2991432"/>
                  </a:lnTo>
                  <a:lnTo>
                    <a:pt x="2447012" y="2985413"/>
                  </a:lnTo>
                  <a:lnTo>
                    <a:pt x="2624836" y="2902756"/>
                  </a:lnTo>
                  <a:lnTo>
                    <a:pt x="2657209" y="2873703"/>
                  </a:lnTo>
                  <a:lnTo>
                    <a:pt x="2697182" y="2855122"/>
                  </a:lnTo>
                  <a:lnTo>
                    <a:pt x="2734080" y="2823966"/>
                  </a:lnTo>
                  <a:lnTo>
                    <a:pt x="2773287" y="2791736"/>
                  </a:lnTo>
                  <a:lnTo>
                    <a:pt x="2814835" y="2758418"/>
                  </a:lnTo>
                  <a:lnTo>
                    <a:pt x="2451475" y="2927319"/>
                  </a:lnTo>
                  <a:lnTo>
                    <a:pt x="2404191" y="2935293"/>
                  </a:lnTo>
                  <a:lnTo>
                    <a:pt x="2365506" y="2939270"/>
                  </a:lnTo>
                  <a:lnTo>
                    <a:pt x="2335784" y="2939081"/>
                  </a:lnTo>
                  <a:lnTo>
                    <a:pt x="2307250" y="2924335"/>
                  </a:lnTo>
                  <a:lnTo>
                    <a:pt x="2290078" y="2918312"/>
                  </a:lnTo>
                  <a:lnTo>
                    <a:pt x="2255734" y="2864250"/>
                  </a:lnTo>
                  <a:lnTo>
                    <a:pt x="2244075" y="2827655"/>
                  </a:lnTo>
                  <a:lnTo>
                    <a:pt x="2238171" y="2788384"/>
                  </a:lnTo>
                  <a:lnTo>
                    <a:pt x="2232788" y="2734867"/>
                  </a:lnTo>
                  <a:lnTo>
                    <a:pt x="2230560" y="2693888"/>
                  </a:lnTo>
                  <a:lnTo>
                    <a:pt x="2236035" y="2663332"/>
                  </a:lnTo>
                  <a:lnTo>
                    <a:pt x="2238432" y="2620203"/>
                  </a:lnTo>
                  <a:lnTo>
                    <a:pt x="2243027" y="2576053"/>
                  </a:lnTo>
                  <a:lnTo>
                    <a:pt x="2249745" y="2530915"/>
                  </a:lnTo>
                  <a:lnTo>
                    <a:pt x="2258509" y="2484826"/>
                  </a:lnTo>
                  <a:lnTo>
                    <a:pt x="2263890" y="2426305"/>
                  </a:lnTo>
                  <a:lnTo>
                    <a:pt x="2276519" y="2378420"/>
                  </a:lnTo>
                  <a:lnTo>
                    <a:pt x="2290967" y="2329689"/>
                  </a:lnTo>
                  <a:lnTo>
                    <a:pt x="2301804" y="2268632"/>
                  </a:lnTo>
                  <a:lnTo>
                    <a:pt x="2319661" y="2218316"/>
                  </a:lnTo>
                  <a:lnTo>
                    <a:pt x="2333756" y="2155745"/>
                  </a:lnTo>
                  <a:lnTo>
                    <a:pt x="2345245" y="2108389"/>
                  </a:lnTo>
                  <a:lnTo>
                    <a:pt x="2362861" y="2072191"/>
                  </a:lnTo>
                  <a:lnTo>
                    <a:pt x="2375862" y="2024133"/>
                  </a:lnTo>
                  <a:lnTo>
                    <a:pt x="2389566" y="1975748"/>
                  </a:lnTo>
                  <a:lnTo>
                    <a:pt x="2403937" y="1927053"/>
                  </a:lnTo>
                  <a:lnTo>
                    <a:pt x="2424292" y="1889581"/>
                  </a:lnTo>
                  <a:lnTo>
                    <a:pt x="2439890" y="1840316"/>
                  </a:lnTo>
                  <a:lnTo>
                    <a:pt x="2456049" y="1790790"/>
                  </a:lnTo>
                  <a:lnTo>
                    <a:pt x="2472732" y="1741020"/>
                  </a:lnTo>
                  <a:lnTo>
                    <a:pt x="2489905" y="1691023"/>
                  </a:lnTo>
                  <a:lnTo>
                    <a:pt x="2512885" y="1652331"/>
                  </a:lnTo>
                  <a:lnTo>
                    <a:pt x="2530930" y="1601928"/>
                  </a:lnTo>
                  <a:lnTo>
                    <a:pt x="2568132" y="1500606"/>
                  </a:lnTo>
                  <a:lnTo>
                    <a:pt x="2587218" y="1449719"/>
                  </a:lnTo>
                  <a:lnTo>
                    <a:pt x="2611933" y="1410221"/>
                  </a:lnTo>
                  <a:lnTo>
                    <a:pt x="2671321" y="1256571"/>
                  </a:lnTo>
                  <a:lnTo>
                    <a:pt x="2696786" y="1216724"/>
                  </a:lnTo>
                  <a:lnTo>
                    <a:pt x="2716995" y="1165315"/>
                  </a:lnTo>
                  <a:lnTo>
                    <a:pt x="2742621" y="1125394"/>
                  </a:lnTo>
                  <a:lnTo>
                    <a:pt x="2776447" y="1039645"/>
                  </a:lnTo>
                  <a:lnTo>
                    <a:pt x="2720841" y="1065493"/>
                  </a:lnTo>
                  <a:lnTo>
                    <a:pt x="2766051" y="1030472"/>
                  </a:lnTo>
                  <a:lnTo>
                    <a:pt x="2783212" y="1022496"/>
                  </a:lnTo>
                  <a:lnTo>
                    <a:pt x="2808813" y="982586"/>
                  </a:lnTo>
                  <a:lnTo>
                    <a:pt x="2822258" y="948326"/>
                  </a:lnTo>
                  <a:lnTo>
                    <a:pt x="2789354" y="963621"/>
                  </a:lnTo>
                  <a:lnTo>
                    <a:pt x="2828161" y="933286"/>
                  </a:lnTo>
                  <a:lnTo>
                    <a:pt x="2828981" y="931196"/>
                  </a:lnTo>
                  <a:lnTo>
                    <a:pt x="2879644" y="851627"/>
                  </a:lnTo>
                  <a:lnTo>
                    <a:pt x="2899361" y="800447"/>
                  </a:lnTo>
                  <a:lnTo>
                    <a:pt x="2973101" y="682140"/>
                  </a:lnTo>
                  <a:lnTo>
                    <a:pt x="3003210" y="626130"/>
                  </a:lnTo>
                  <a:lnTo>
                    <a:pt x="3032598" y="570454"/>
                  </a:lnTo>
                  <a:lnTo>
                    <a:pt x="3066535" y="526669"/>
                  </a:lnTo>
                  <a:lnTo>
                    <a:pt x="3094233" y="471780"/>
                  </a:lnTo>
                  <a:lnTo>
                    <a:pt x="3126314" y="428857"/>
                  </a:lnTo>
                  <a:lnTo>
                    <a:pt x="3157343" y="386424"/>
                  </a:lnTo>
                  <a:lnTo>
                    <a:pt x="3187237" y="344518"/>
                  </a:lnTo>
                  <a:lnTo>
                    <a:pt x="3215915" y="303178"/>
                  </a:lnTo>
                  <a:lnTo>
                    <a:pt x="3243292" y="262443"/>
                  </a:lnTo>
                  <a:lnTo>
                    <a:pt x="3269286" y="222350"/>
                  </a:lnTo>
                  <a:lnTo>
                    <a:pt x="3299169" y="194455"/>
                  </a:lnTo>
                  <a:lnTo>
                    <a:pt x="3303486" y="192448"/>
                  </a:lnTo>
                  <a:lnTo>
                    <a:pt x="3303442" y="108439"/>
                  </a:lnTo>
                  <a:close/>
                </a:path>
                <a:path w="3303905" h="3000375">
                  <a:moveTo>
                    <a:pt x="3300641" y="2210487"/>
                  </a:moveTo>
                  <a:lnTo>
                    <a:pt x="3285008" y="2231758"/>
                  </a:lnTo>
                  <a:lnTo>
                    <a:pt x="3248772" y="2262607"/>
                  </a:lnTo>
                  <a:lnTo>
                    <a:pt x="3218802" y="2304548"/>
                  </a:lnTo>
                  <a:lnTo>
                    <a:pt x="3150869" y="2364136"/>
                  </a:lnTo>
                  <a:lnTo>
                    <a:pt x="3123598" y="2404822"/>
                  </a:lnTo>
                  <a:lnTo>
                    <a:pt x="3061003" y="2461928"/>
                  </a:lnTo>
                  <a:lnTo>
                    <a:pt x="3001898" y="2517411"/>
                  </a:lnTo>
                  <a:lnTo>
                    <a:pt x="2946232" y="2571297"/>
                  </a:lnTo>
                  <a:lnTo>
                    <a:pt x="2893948" y="2623610"/>
                  </a:lnTo>
                  <a:lnTo>
                    <a:pt x="2869058" y="2649184"/>
                  </a:lnTo>
                  <a:lnTo>
                    <a:pt x="2823496" y="2684368"/>
                  </a:lnTo>
                  <a:lnTo>
                    <a:pt x="2780492" y="2718362"/>
                  </a:lnTo>
                  <a:lnTo>
                    <a:pt x="2740009" y="2751185"/>
                  </a:lnTo>
                  <a:lnTo>
                    <a:pt x="2702004" y="2782856"/>
                  </a:lnTo>
                  <a:lnTo>
                    <a:pt x="2661087" y="2801875"/>
                  </a:lnTo>
                  <a:lnTo>
                    <a:pt x="2627924" y="2831296"/>
                  </a:lnTo>
                  <a:lnTo>
                    <a:pt x="2591768" y="2848102"/>
                  </a:lnTo>
                  <a:lnTo>
                    <a:pt x="2563286" y="2875346"/>
                  </a:lnTo>
                  <a:lnTo>
                    <a:pt x="2814835" y="2758418"/>
                  </a:lnTo>
                  <a:lnTo>
                    <a:pt x="2858756" y="2723998"/>
                  </a:lnTo>
                  <a:lnTo>
                    <a:pt x="2905081" y="2688459"/>
                  </a:lnTo>
                  <a:lnTo>
                    <a:pt x="2956475" y="2636560"/>
                  </a:lnTo>
                  <a:lnTo>
                    <a:pt x="3011194" y="2583115"/>
                  </a:lnTo>
                  <a:lnTo>
                    <a:pt x="3069290" y="2528101"/>
                  </a:lnTo>
                  <a:lnTo>
                    <a:pt x="3130816" y="2471491"/>
                  </a:lnTo>
                  <a:lnTo>
                    <a:pt x="3195824" y="2413264"/>
                  </a:lnTo>
                  <a:lnTo>
                    <a:pt x="3224297" y="2372019"/>
                  </a:lnTo>
                  <a:lnTo>
                    <a:pt x="3294626" y="2311318"/>
                  </a:lnTo>
                  <a:lnTo>
                    <a:pt x="3300855" y="2294417"/>
                  </a:lnTo>
                  <a:lnTo>
                    <a:pt x="3300641" y="2210487"/>
                  </a:lnTo>
                  <a:close/>
                </a:path>
                <a:path w="3303905" h="3000375">
                  <a:moveTo>
                    <a:pt x="2670237" y="1089015"/>
                  </a:moveTo>
                  <a:lnTo>
                    <a:pt x="2178570" y="1317557"/>
                  </a:lnTo>
                  <a:lnTo>
                    <a:pt x="2230683" y="1307338"/>
                  </a:lnTo>
                  <a:lnTo>
                    <a:pt x="2625069" y="1124015"/>
                  </a:lnTo>
                  <a:lnTo>
                    <a:pt x="2670237" y="1089015"/>
                  </a:lnTo>
                  <a:close/>
                </a:path>
                <a:path w="3303905" h="3000375">
                  <a:moveTo>
                    <a:pt x="1290980" y="1085906"/>
                  </a:moveTo>
                  <a:lnTo>
                    <a:pt x="1297277" y="1138999"/>
                  </a:lnTo>
                  <a:lnTo>
                    <a:pt x="1309713" y="1189238"/>
                  </a:lnTo>
                  <a:lnTo>
                    <a:pt x="1322788" y="1225175"/>
                  </a:lnTo>
                  <a:lnTo>
                    <a:pt x="1347064" y="1269911"/>
                  </a:lnTo>
                  <a:lnTo>
                    <a:pt x="1377042" y="1311996"/>
                  </a:lnTo>
                  <a:lnTo>
                    <a:pt x="1407223" y="1339982"/>
                  </a:lnTo>
                  <a:lnTo>
                    <a:pt x="1442814" y="1365453"/>
                  </a:lnTo>
                  <a:lnTo>
                    <a:pt x="1482982" y="1388797"/>
                  </a:lnTo>
                  <a:lnTo>
                    <a:pt x="1522247" y="1398555"/>
                  </a:lnTo>
                  <a:lnTo>
                    <a:pt x="1565659" y="1406386"/>
                  </a:lnTo>
                  <a:lnTo>
                    <a:pt x="1618266" y="1423948"/>
                  </a:lnTo>
                  <a:lnTo>
                    <a:pt x="1669055" y="1428349"/>
                  </a:lnTo>
                  <a:lnTo>
                    <a:pt x="1717722" y="1419732"/>
                  </a:lnTo>
                  <a:lnTo>
                    <a:pt x="1774668" y="1421272"/>
                  </a:lnTo>
                  <a:lnTo>
                    <a:pt x="1815918" y="1416103"/>
                  </a:lnTo>
                  <a:lnTo>
                    <a:pt x="1858725" y="1410210"/>
                  </a:lnTo>
                  <a:lnTo>
                    <a:pt x="1903003" y="1403633"/>
                  </a:lnTo>
                  <a:lnTo>
                    <a:pt x="1948663" y="1396414"/>
                  </a:lnTo>
                  <a:lnTo>
                    <a:pt x="1990264" y="1377077"/>
                  </a:lnTo>
                  <a:lnTo>
                    <a:pt x="2038426" y="1368695"/>
                  </a:lnTo>
                  <a:lnTo>
                    <a:pt x="2082353" y="1348276"/>
                  </a:lnTo>
                  <a:lnTo>
                    <a:pt x="2132666" y="1338894"/>
                  </a:lnTo>
                  <a:lnTo>
                    <a:pt x="2695403" y="1077317"/>
                  </a:lnTo>
                  <a:lnTo>
                    <a:pt x="2709114" y="1042934"/>
                  </a:lnTo>
                  <a:lnTo>
                    <a:pt x="2722077" y="1022903"/>
                  </a:lnTo>
                  <a:lnTo>
                    <a:pt x="2354058" y="1193969"/>
                  </a:lnTo>
                  <a:lnTo>
                    <a:pt x="2300879" y="1204683"/>
                  </a:lnTo>
                  <a:lnTo>
                    <a:pt x="2161729" y="1269365"/>
                  </a:lnTo>
                  <a:lnTo>
                    <a:pt x="2111713" y="1278608"/>
                  </a:lnTo>
                  <a:lnTo>
                    <a:pt x="2068052" y="1298904"/>
                  </a:lnTo>
                  <a:lnTo>
                    <a:pt x="2020121" y="1307178"/>
                  </a:lnTo>
                  <a:lnTo>
                    <a:pt x="1978712" y="1326426"/>
                  </a:lnTo>
                  <a:lnTo>
                    <a:pt x="1889028" y="1340104"/>
                  </a:lnTo>
                  <a:lnTo>
                    <a:pt x="1851628" y="1357489"/>
                  </a:lnTo>
                  <a:lnTo>
                    <a:pt x="1810377" y="1362659"/>
                  </a:lnTo>
                  <a:lnTo>
                    <a:pt x="1770715" y="1367090"/>
                  </a:lnTo>
                  <a:lnTo>
                    <a:pt x="1709370" y="1367595"/>
                  </a:lnTo>
                  <a:lnTo>
                    <a:pt x="1652970" y="1365801"/>
                  </a:lnTo>
                  <a:lnTo>
                    <a:pt x="1601712" y="1361618"/>
                  </a:lnTo>
                  <a:lnTo>
                    <a:pt x="1555790" y="1354953"/>
                  </a:lnTo>
                  <a:lnTo>
                    <a:pt x="1510050" y="1334200"/>
                  </a:lnTo>
                  <a:lnTo>
                    <a:pt x="1470039" y="1310783"/>
                  </a:lnTo>
                  <a:lnTo>
                    <a:pt x="1436128" y="1284531"/>
                  </a:lnTo>
                  <a:lnTo>
                    <a:pt x="1407901" y="1255637"/>
                  </a:lnTo>
                  <a:lnTo>
                    <a:pt x="1385808" y="1223892"/>
                  </a:lnTo>
                  <a:lnTo>
                    <a:pt x="1364945" y="1177569"/>
                  </a:lnTo>
                  <a:lnTo>
                    <a:pt x="1351116" y="1127977"/>
                  </a:lnTo>
                  <a:lnTo>
                    <a:pt x="1344771" y="1074907"/>
                  </a:lnTo>
                  <a:lnTo>
                    <a:pt x="1290980" y="1085906"/>
                  </a:lnTo>
                  <a:close/>
                </a:path>
                <a:path w="3303905" h="3000375">
                  <a:moveTo>
                    <a:pt x="2783212" y="1022496"/>
                  </a:moveTo>
                  <a:lnTo>
                    <a:pt x="2766051" y="1030472"/>
                  </a:lnTo>
                  <a:lnTo>
                    <a:pt x="2720841" y="1065493"/>
                  </a:lnTo>
                  <a:lnTo>
                    <a:pt x="2776447" y="1039645"/>
                  </a:lnTo>
                  <a:lnTo>
                    <a:pt x="2783212" y="1022496"/>
                  </a:lnTo>
                  <a:close/>
                </a:path>
                <a:path w="3303905" h="3000375">
                  <a:moveTo>
                    <a:pt x="3299991" y="572207"/>
                  </a:moveTo>
                  <a:lnTo>
                    <a:pt x="3254060" y="621567"/>
                  </a:lnTo>
                  <a:lnTo>
                    <a:pt x="3178826" y="684548"/>
                  </a:lnTo>
                  <a:lnTo>
                    <a:pt x="3058604" y="782445"/>
                  </a:lnTo>
                  <a:lnTo>
                    <a:pt x="3011552" y="804317"/>
                  </a:lnTo>
                  <a:lnTo>
                    <a:pt x="2926229" y="871987"/>
                  </a:lnTo>
                  <a:lnTo>
                    <a:pt x="2877421" y="894675"/>
                  </a:lnTo>
                  <a:lnTo>
                    <a:pt x="2828161" y="933286"/>
                  </a:lnTo>
                  <a:lnTo>
                    <a:pt x="2808813" y="982586"/>
                  </a:lnTo>
                  <a:lnTo>
                    <a:pt x="2783212" y="1022496"/>
                  </a:lnTo>
                  <a:lnTo>
                    <a:pt x="2816489" y="1007028"/>
                  </a:lnTo>
                  <a:lnTo>
                    <a:pt x="2861360" y="972165"/>
                  </a:lnTo>
                  <a:lnTo>
                    <a:pt x="2911286" y="948958"/>
                  </a:lnTo>
                  <a:lnTo>
                    <a:pt x="2999188" y="880089"/>
                  </a:lnTo>
                  <a:lnTo>
                    <a:pt x="3047698" y="857540"/>
                  </a:lnTo>
                  <a:lnTo>
                    <a:pt x="3213018" y="724674"/>
                  </a:lnTo>
                  <a:lnTo>
                    <a:pt x="3290083" y="660842"/>
                  </a:lnTo>
                  <a:lnTo>
                    <a:pt x="3302840" y="654912"/>
                  </a:lnTo>
                  <a:lnTo>
                    <a:pt x="3299991" y="572207"/>
                  </a:lnTo>
                  <a:close/>
                </a:path>
                <a:path w="3303905" h="3000375">
                  <a:moveTo>
                    <a:pt x="2741881" y="985688"/>
                  </a:moveTo>
                  <a:lnTo>
                    <a:pt x="2689602" y="1009989"/>
                  </a:lnTo>
                  <a:lnTo>
                    <a:pt x="2644925" y="1044761"/>
                  </a:lnTo>
                  <a:lnTo>
                    <a:pt x="2495332" y="1114296"/>
                  </a:lnTo>
                  <a:lnTo>
                    <a:pt x="2451368" y="1148737"/>
                  </a:lnTo>
                  <a:lnTo>
                    <a:pt x="2722077" y="1022903"/>
                  </a:lnTo>
                  <a:lnTo>
                    <a:pt x="2735039" y="1002873"/>
                  </a:lnTo>
                  <a:lnTo>
                    <a:pt x="2741881" y="985688"/>
                  </a:lnTo>
                  <a:close/>
                </a:path>
                <a:path w="3303905" h="3000375">
                  <a:moveTo>
                    <a:pt x="2828161" y="933286"/>
                  </a:moveTo>
                  <a:lnTo>
                    <a:pt x="2789354" y="963621"/>
                  </a:lnTo>
                  <a:lnTo>
                    <a:pt x="2822258" y="948326"/>
                  </a:lnTo>
                  <a:lnTo>
                    <a:pt x="2828161" y="933286"/>
                  </a:lnTo>
                  <a:close/>
                </a:path>
                <a:path w="3303905" h="3000375">
                  <a:moveTo>
                    <a:pt x="766933" y="1357508"/>
                  </a:moveTo>
                  <a:lnTo>
                    <a:pt x="562391" y="1452586"/>
                  </a:lnTo>
                  <a:lnTo>
                    <a:pt x="617525" y="1440963"/>
                  </a:lnTo>
                  <a:lnTo>
                    <a:pt x="719904" y="1393374"/>
                  </a:lnTo>
                  <a:lnTo>
                    <a:pt x="766933" y="1357508"/>
                  </a:lnTo>
                  <a:close/>
                </a:path>
                <a:path w="3303905" h="3000375">
                  <a:moveTo>
                    <a:pt x="1031101" y="1220710"/>
                  </a:moveTo>
                  <a:lnTo>
                    <a:pt x="284881" y="1567575"/>
                  </a:lnTo>
                  <a:lnTo>
                    <a:pt x="331896" y="1559727"/>
                  </a:lnTo>
                  <a:lnTo>
                    <a:pt x="981896" y="1257587"/>
                  </a:lnTo>
                  <a:lnTo>
                    <a:pt x="1031101" y="1220710"/>
                  </a:lnTo>
                  <a:close/>
                </a:path>
                <a:path w="3303905" h="3000375">
                  <a:moveTo>
                    <a:pt x="1125226" y="1162953"/>
                  </a:moveTo>
                  <a:lnTo>
                    <a:pt x="131275" y="1624971"/>
                  </a:lnTo>
                  <a:lnTo>
                    <a:pt x="170717" y="1620642"/>
                  </a:lnTo>
                  <a:lnTo>
                    <a:pt x="1085771" y="1195298"/>
                  </a:lnTo>
                  <a:lnTo>
                    <a:pt x="1125226" y="1162953"/>
                  </a:lnTo>
                  <a:close/>
                </a:path>
                <a:path w="3303905" h="3000375">
                  <a:moveTo>
                    <a:pt x="1350562" y="929578"/>
                  </a:moveTo>
                  <a:lnTo>
                    <a:pt x="1290037" y="979471"/>
                  </a:lnTo>
                  <a:lnTo>
                    <a:pt x="1289919" y="988364"/>
                  </a:lnTo>
                  <a:lnTo>
                    <a:pt x="1286381" y="1032024"/>
                  </a:lnTo>
                  <a:lnTo>
                    <a:pt x="1290980" y="1085906"/>
                  </a:lnTo>
                  <a:lnTo>
                    <a:pt x="1344771" y="1074907"/>
                  </a:lnTo>
                  <a:lnTo>
                    <a:pt x="1315199" y="1074648"/>
                  </a:lnTo>
                  <a:lnTo>
                    <a:pt x="1345015" y="1060789"/>
                  </a:lnTo>
                  <a:lnTo>
                    <a:pt x="1345504" y="1032552"/>
                  </a:lnTo>
                  <a:lnTo>
                    <a:pt x="1293233" y="1056849"/>
                  </a:lnTo>
                  <a:lnTo>
                    <a:pt x="1344966" y="1014131"/>
                  </a:lnTo>
                  <a:lnTo>
                    <a:pt x="1343890" y="977282"/>
                  </a:lnTo>
                  <a:lnTo>
                    <a:pt x="1350393" y="932244"/>
                  </a:lnTo>
                  <a:lnTo>
                    <a:pt x="1350562" y="929578"/>
                  </a:lnTo>
                  <a:close/>
                </a:path>
                <a:path w="3303905" h="3000375">
                  <a:moveTo>
                    <a:pt x="1345015" y="1060789"/>
                  </a:moveTo>
                  <a:lnTo>
                    <a:pt x="1315199" y="1074648"/>
                  </a:lnTo>
                  <a:lnTo>
                    <a:pt x="1344771" y="1074907"/>
                  </a:lnTo>
                  <a:lnTo>
                    <a:pt x="1345015" y="1060789"/>
                  </a:lnTo>
                  <a:close/>
                </a:path>
                <a:path w="3303905" h="3000375">
                  <a:moveTo>
                    <a:pt x="19618" y="1606848"/>
                  </a:moveTo>
                  <a:lnTo>
                    <a:pt x="9424" y="1611586"/>
                  </a:lnTo>
                  <a:lnTo>
                    <a:pt x="6156" y="1627110"/>
                  </a:lnTo>
                  <a:lnTo>
                    <a:pt x="0" y="1629972"/>
                  </a:lnTo>
                  <a:lnTo>
                    <a:pt x="2555" y="1642789"/>
                  </a:lnTo>
                  <a:lnTo>
                    <a:pt x="9164" y="1653722"/>
                  </a:lnTo>
                  <a:lnTo>
                    <a:pt x="19414" y="1662963"/>
                  </a:lnTo>
                  <a:lnTo>
                    <a:pt x="27186" y="1659350"/>
                  </a:lnTo>
                  <a:lnTo>
                    <a:pt x="42422" y="1666273"/>
                  </a:lnTo>
                  <a:lnTo>
                    <a:pt x="28343" y="1630802"/>
                  </a:lnTo>
                  <a:lnTo>
                    <a:pt x="19618" y="1606848"/>
                  </a:lnTo>
                  <a:close/>
                </a:path>
                <a:path w="3303905" h="3000375">
                  <a:moveTo>
                    <a:pt x="19618" y="1606848"/>
                  </a:moveTo>
                  <a:lnTo>
                    <a:pt x="28343" y="1630802"/>
                  </a:lnTo>
                  <a:lnTo>
                    <a:pt x="42422" y="1666273"/>
                  </a:lnTo>
                  <a:lnTo>
                    <a:pt x="19618" y="1606848"/>
                  </a:lnTo>
                  <a:close/>
                </a:path>
                <a:path w="3303905" h="3000375">
                  <a:moveTo>
                    <a:pt x="48367" y="1593484"/>
                  </a:moveTo>
                  <a:lnTo>
                    <a:pt x="19618" y="1606848"/>
                  </a:lnTo>
                  <a:lnTo>
                    <a:pt x="42422" y="1666273"/>
                  </a:lnTo>
                  <a:lnTo>
                    <a:pt x="1170045" y="1142120"/>
                  </a:lnTo>
                  <a:lnTo>
                    <a:pt x="1248758" y="1077522"/>
                  </a:lnTo>
                  <a:lnTo>
                    <a:pt x="421793" y="1461920"/>
                  </a:lnTo>
                  <a:lnTo>
                    <a:pt x="369402" y="1472268"/>
                  </a:lnTo>
                  <a:lnTo>
                    <a:pt x="238087" y="1533307"/>
                  </a:lnTo>
                  <a:lnTo>
                    <a:pt x="192628" y="1540433"/>
                  </a:lnTo>
                  <a:lnTo>
                    <a:pt x="118631" y="1574828"/>
                  </a:lnTo>
                  <a:lnTo>
                    <a:pt x="48367" y="1593484"/>
                  </a:lnTo>
                  <a:close/>
                </a:path>
                <a:path w="3303905" h="3000375">
                  <a:moveTo>
                    <a:pt x="1290037" y="979471"/>
                  </a:moveTo>
                  <a:lnTo>
                    <a:pt x="1185389" y="1064963"/>
                  </a:lnTo>
                  <a:lnTo>
                    <a:pt x="1139706" y="1086198"/>
                  </a:lnTo>
                  <a:lnTo>
                    <a:pt x="1099175" y="1119042"/>
                  </a:lnTo>
                  <a:lnTo>
                    <a:pt x="1053152" y="1140435"/>
                  </a:lnTo>
                  <a:lnTo>
                    <a:pt x="1002160" y="1178143"/>
                  </a:lnTo>
                  <a:lnTo>
                    <a:pt x="889941" y="1230305"/>
                  </a:lnTo>
                  <a:lnTo>
                    <a:pt x="839661" y="1267682"/>
                  </a:lnTo>
                  <a:lnTo>
                    <a:pt x="1288680" y="1058965"/>
                  </a:lnTo>
                  <a:lnTo>
                    <a:pt x="1286381" y="1032024"/>
                  </a:lnTo>
                  <a:lnTo>
                    <a:pt x="1289919" y="988364"/>
                  </a:lnTo>
                  <a:lnTo>
                    <a:pt x="1290037" y="979471"/>
                  </a:lnTo>
                  <a:close/>
                </a:path>
                <a:path w="3303905" h="3000375">
                  <a:moveTo>
                    <a:pt x="1344966" y="1014131"/>
                  </a:moveTo>
                  <a:lnTo>
                    <a:pt x="1293233" y="1056849"/>
                  </a:lnTo>
                  <a:lnTo>
                    <a:pt x="1345504" y="1032552"/>
                  </a:lnTo>
                  <a:lnTo>
                    <a:pt x="1344966" y="1014131"/>
                  </a:lnTo>
                  <a:close/>
                </a:path>
                <a:path w="3303905" h="3000375">
                  <a:moveTo>
                    <a:pt x="1826241" y="150856"/>
                  </a:moveTo>
                  <a:lnTo>
                    <a:pt x="1819867" y="195834"/>
                  </a:lnTo>
                  <a:lnTo>
                    <a:pt x="1811818" y="241591"/>
                  </a:lnTo>
                  <a:lnTo>
                    <a:pt x="1802155" y="288097"/>
                  </a:lnTo>
                  <a:lnTo>
                    <a:pt x="1790940" y="335325"/>
                  </a:lnTo>
                  <a:lnTo>
                    <a:pt x="1778235" y="383246"/>
                  </a:lnTo>
                  <a:lnTo>
                    <a:pt x="1758747" y="420315"/>
                  </a:lnTo>
                  <a:lnTo>
                    <a:pt x="1743244" y="469536"/>
                  </a:lnTo>
                  <a:lnTo>
                    <a:pt x="1721082" y="507847"/>
                  </a:lnTo>
                  <a:lnTo>
                    <a:pt x="1697675" y="546737"/>
                  </a:lnTo>
                  <a:lnTo>
                    <a:pt x="1673084" y="586178"/>
                  </a:lnTo>
                  <a:lnTo>
                    <a:pt x="1647371" y="626140"/>
                  </a:lnTo>
                  <a:lnTo>
                    <a:pt x="1620597" y="666595"/>
                  </a:lnTo>
                  <a:lnTo>
                    <a:pt x="1587470" y="695999"/>
                  </a:lnTo>
                  <a:lnTo>
                    <a:pt x="1558759" y="737354"/>
                  </a:lnTo>
                  <a:lnTo>
                    <a:pt x="1523818" y="767601"/>
                  </a:lnTo>
                  <a:lnTo>
                    <a:pt x="1493415" y="809743"/>
                  </a:lnTo>
                  <a:lnTo>
                    <a:pt x="1350562" y="929578"/>
                  </a:lnTo>
                  <a:lnTo>
                    <a:pt x="1350393" y="932244"/>
                  </a:lnTo>
                  <a:lnTo>
                    <a:pt x="1343890" y="977282"/>
                  </a:lnTo>
                  <a:lnTo>
                    <a:pt x="1344966" y="1014131"/>
                  </a:lnTo>
                  <a:lnTo>
                    <a:pt x="1483973" y="898162"/>
                  </a:lnTo>
                  <a:lnTo>
                    <a:pt x="1515354" y="855565"/>
                  </a:lnTo>
                  <a:lnTo>
                    <a:pt x="1586908" y="794295"/>
                  </a:lnTo>
                  <a:lnTo>
                    <a:pt x="1616248" y="752647"/>
                  </a:lnTo>
                  <a:lnTo>
                    <a:pt x="1650135" y="722890"/>
                  </a:lnTo>
                  <a:lnTo>
                    <a:pt x="1677800" y="682021"/>
                  </a:lnTo>
                  <a:lnTo>
                    <a:pt x="1704532" y="641585"/>
                  </a:lnTo>
                  <a:lnTo>
                    <a:pt x="1730270" y="601611"/>
                  </a:lnTo>
                  <a:lnTo>
                    <a:pt x="1754951" y="562129"/>
                  </a:lnTo>
                  <a:lnTo>
                    <a:pt x="1778511" y="523168"/>
                  </a:lnTo>
                  <a:lnTo>
                    <a:pt x="1795534" y="473240"/>
                  </a:lnTo>
                  <a:lnTo>
                    <a:pt x="1816664" y="435408"/>
                  </a:lnTo>
                  <a:lnTo>
                    <a:pt x="1831133" y="386667"/>
                  </a:lnTo>
                  <a:lnTo>
                    <a:pt x="1849582" y="350082"/>
                  </a:lnTo>
                  <a:lnTo>
                    <a:pt x="1861244" y="302646"/>
                  </a:lnTo>
                  <a:lnTo>
                    <a:pt x="1871408" y="255906"/>
                  </a:lnTo>
                  <a:lnTo>
                    <a:pt x="1880012" y="209892"/>
                  </a:lnTo>
                  <a:lnTo>
                    <a:pt x="1886992" y="164632"/>
                  </a:lnTo>
                  <a:lnTo>
                    <a:pt x="1826241" y="150856"/>
                  </a:lnTo>
                  <a:close/>
                </a:path>
                <a:path w="3303905" h="3000375">
                  <a:moveTo>
                    <a:pt x="1819362" y="0"/>
                  </a:moveTo>
                  <a:lnTo>
                    <a:pt x="1723024" y="44780"/>
                  </a:lnTo>
                  <a:lnTo>
                    <a:pt x="1699055" y="69926"/>
                  </a:lnTo>
                  <a:lnTo>
                    <a:pt x="1673390" y="95862"/>
                  </a:lnTo>
                  <a:lnTo>
                    <a:pt x="1645516" y="122823"/>
                  </a:lnTo>
                  <a:lnTo>
                    <a:pt x="1615770" y="150655"/>
                  </a:lnTo>
                  <a:lnTo>
                    <a:pt x="1589811" y="190731"/>
                  </a:lnTo>
                  <a:lnTo>
                    <a:pt x="1562595" y="231392"/>
                  </a:lnTo>
                  <a:lnTo>
                    <a:pt x="1538929" y="270403"/>
                  </a:lnTo>
                  <a:lnTo>
                    <a:pt x="1514545" y="309747"/>
                  </a:lnTo>
                  <a:lnTo>
                    <a:pt x="1464498" y="389030"/>
                  </a:lnTo>
                  <a:lnTo>
                    <a:pt x="1444626" y="440282"/>
                  </a:lnTo>
                  <a:lnTo>
                    <a:pt x="1419557" y="479945"/>
                  </a:lnTo>
                  <a:lnTo>
                    <a:pt x="1400218" y="530949"/>
                  </a:lnTo>
                  <a:lnTo>
                    <a:pt x="1381475" y="581677"/>
                  </a:lnTo>
                  <a:lnTo>
                    <a:pt x="1363545" y="632026"/>
                  </a:lnTo>
                  <a:lnTo>
                    <a:pt x="1346647" y="681895"/>
                  </a:lnTo>
                  <a:lnTo>
                    <a:pt x="1331002" y="731183"/>
                  </a:lnTo>
                  <a:lnTo>
                    <a:pt x="1316827" y="779787"/>
                  </a:lnTo>
                  <a:lnTo>
                    <a:pt x="1304342" y="827605"/>
                  </a:lnTo>
                  <a:lnTo>
                    <a:pt x="1299118" y="886053"/>
                  </a:lnTo>
                  <a:lnTo>
                    <a:pt x="1290669" y="931996"/>
                  </a:lnTo>
                  <a:lnTo>
                    <a:pt x="1290037" y="979471"/>
                  </a:lnTo>
                  <a:lnTo>
                    <a:pt x="1350562" y="929578"/>
                  </a:lnTo>
                  <a:lnTo>
                    <a:pt x="1354060" y="874520"/>
                  </a:lnTo>
                  <a:lnTo>
                    <a:pt x="1365354" y="827255"/>
                  </a:lnTo>
                  <a:lnTo>
                    <a:pt x="1378678" y="779046"/>
                  </a:lnTo>
                  <a:lnTo>
                    <a:pt x="1393787" y="730009"/>
                  </a:lnTo>
                  <a:lnTo>
                    <a:pt x="1405082" y="668738"/>
                  </a:lnTo>
                  <a:lnTo>
                    <a:pt x="1423027" y="618382"/>
                  </a:lnTo>
                  <a:lnTo>
                    <a:pt x="1442023" y="567537"/>
                  </a:lnTo>
                  <a:lnTo>
                    <a:pt x="1467180" y="527834"/>
                  </a:lnTo>
                  <a:lnTo>
                    <a:pt x="1508229" y="424723"/>
                  </a:lnTo>
                  <a:lnTo>
                    <a:pt x="1585804" y="304634"/>
                  </a:lnTo>
                  <a:lnTo>
                    <a:pt x="1610669" y="265066"/>
                  </a:lnTo>
                  <a:lnTo>
                    <a:pt x="1636376" y="225107"/>
                  </a:lnTo>
                  <a:lnTo>
                    <a:pt x="1660528" y="185870"/>
                  </a:lnTo>
                  <a:lnTo>
                    <a:pt x="1688182" y="159011"/>
                  </a:lnTo>
                  <a:lnTo>
                    <a:pt x="1713687" y="133150"/>
                  </a:lnTo>
                  <a:lnTo>
                    <a:pt x="1736774" y="108414"/>
                  </a:lnTo>
                  <a:lnTo>
                    <a:pt x="1756326" y="85320"/>
                  </a:lnTo>
                  <a:lnTo>
                    <a:pt x="1866645" y="34041"/>
                  </a:lnTo>
                  <a:lnTo>
                    <a:pt x="1857945" y="24080"/>
                  </a:lnTo>
                  <a:lnTo>
                    <a:pt x="1847129" y="15103"/>
                  </a:lnTo>
                  <a:lnTo>
                    <a:pt x="1834250" y="7084"/>
                  </a:lnTo>
                  <a:lnTo>
                    <a:pt x="1819362" y="0"/>
                  </a:lnTo>
                  <a:close/>
                </a:path>
                <a:path w="3303905" h="3000375">
                  <a:moveTo>
                    <a:pt x="1866645" y="34041"/>
                  </a:moveTo>
                  <a:lnTo>
                    <a:pt x="1815105" y="57998"/>
                  </a:lnTo>
                  <a:lnTo>
                    <a:pt x="1821100" y="69217"/>
                  </a:lnTo>
                  <a:lnTo>
                    <a:pt x="1821470" y="69045"/>
                  </a:lnTo>
                  <a:lnTo>
                    <a:pt x="1826532" y="80696"/>
                  </a:lnTo>
                  <a:lnTo>
                    <a:pt x="1825304" y="81267"/>
                  </a:lnTo>
                  <a:lnTo>
                    <a:pt x="1828216" y="93919"/>
                  </a:lnTo>
                  <a:lnTo>
                    <a:pt x="1829836" y="107171"/>
                  </a:lnTo>
                  <a:lnTo>
                    <a:pt x="1830107" y="121049"/>
                  </a:lnTo>
                  <a:lnTo>
                    <a:pt x="1828939" y="135597"/>
                  </a:lnTo>
                  <a:lnTo>
                    <a:pt x="1826241" y="150856"/>
                  </a:lnTo>
                  <a:lnTo>
                    <a:pt x="1853941" y="151986"/>
                  </a:lnTo>
                  <a:lnTo>
                    <a:pt x="1886992" y="164632"/>
                  </a:lnTo>
                  <a:lnTo>
                    <a:pt x="1885361" y="137381"/>
                  </a:lnTo>
                  <a:lnTo>
                    <a:pt x="1887717" y="122281"/>
                  </a:lnTo>
                  <a:lnTo>
                    <a:pt x="1888692" y="107822"/>
                  </a:lnTo>
                  <a:lnTo>
                    <a:pt x="1882919" y="82496"/>
                  </a:lnTo>
                  <a:lnTo>
                    <a:pt x="1881121" y="69327"/>
                  </a:lnTo>
                  <a:lnTo>
                    <a:pt x="1877943" y="56799"/>
                  </a:lnTo>
                  <a:lnTo>
                    <a:pt x="1873185" y="45006"/>
                  </a:lnTo>
                  <a:lnTo>
                    <a:pt x="1866645" y="34041"/>
                  </a:lnTo>
                  <a:close/>
                </a:path>
                <a:path w="3303905" h="3000375">
                  <a:moveTo>
                    <a:pt x="1769460" y="9190"/>
                  </a:moveTo>
                  <a:lnTo>
                    <a:pt x="1750208" y="32144"/>
                  </a:lnTo>
                  <a:lnTo>
                    <a:pt x="1786495" y="15277"/>
                  </a:lnTo>
                  <a:lnTo>
                    <a:pt x="1769460" y="9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260176" y="6089781"/>
              <a:ext cx="543560" cy="513715"/>
            </a:xfrm>
            <a:custGeom>
              <a:avLst/>
              <a:gdLst/>
              <a:ahLst/>
              <a:cxnLst/>
              <a:rect l="l" t="t" r="r" b="b"/>
              <a:pathLst>
                <a:path w="543559" h="513715">
                  <a:moveTo>
                    <a:pt x="154646" y="0"/>
                  </a:moveTo>
                  <a:lnTo>
                    <a:pt x="534210" y="403215"/>
                  </a:lnTo>
                  <a:lnTo>
                    <a:pt x="543552" y="513689"/>
                  </a:lnTo>
                  <a:lnTo>
                    <a:pt x="0" y="240767"/>
                  </a:lnTo>
                  <a:lnTo>
                    <a:pt x="154646" y="0"/>
                  </a:lnTo>
                  <a:close/>
                </a:path>
              </a:pathLst>
            </a:custGeom>
            <a:solidFill>
              <a:srgbClr val="708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439424" y="4240341"/>
              <a:ext cx="3067685" cy="2807335"/>
            </a:xfrm>
            <a:custGeom>
              <a:avLst/>
              <a:gdLst/>
              <a:ahLst/>
              <a:cxnLst/>
              <a:rect l="l" t="t" r="r" b="b"/>
              <a:pathLst>
                <a:path w="3067684" h="2807334">
                  <a:moveTo>
                    <a:pt x="97532" y="0"/>
                  </a:moveTo>
                  <a:lnTo>
                    <a:pt x="139229" y="3119"/>
                  </a:lnTo>
                  <a:lnTo>
                    <a:pt x="2985815" y="764401"/>
                  </a:lnTo>
                  <a:lnTo>
                    <a:pt x="3022957" y="782089"/>
                  </a:lnTo>
                  <a:lnTo>
                    <a:pt x="3049584" y="810199"/>
                  </a:lnTo>
                  <a:lnTo>
                    <a:pt x="3067668" y="883048"/>
                  </a:lnTo>
                  <a:lnTo>
                    <a:pt x="3057314" y="920469"/>
                  </a:lnTo>
                  <a:lnTo>
                    <a:pt x="3032822" y="953675"/>
                  </a:lnTo>
                  <a:lnTo>
                    <a:pt x="2328613" y="1612926"/>
                  </a:lnTo>
                  <a:lnTo>
                    <a:pt x="1085016" y="2777185"/>
                  </a:lnTo>
                  <a:lnTo>
                    <a:pt x="1046379" y="2800825"/>
                  </a:lnTo>
                  <a:lnTo>
                    <a:pt x="1004020" y="2806911"/>
                  </a:lnTo>
                  <a:lnTo>
                    <a:pt x="962987" y="2796697"/>
                  </a:lnTo>
                  <a:lnTo>
                    <a:pt x="928325" y="2771440"/>
                  </a:lnTo>
                  <a:lnTo>
                    <a:pt x="905083" y="2732396"/>
                  </a:lnTo>
                  <a:lnTo>
                    <a:pt x="6301" y="147603"/>
                  </a:lnTo>
                  <a:lnTo>
                    <a:pt x="0" y="106014"/>
                  </a:lnTo>
                  <a:lnTo>
                    <a:pt x="8646" y="67552"/>
                  </a:lnTo>
                  <a:lnTo>
                    <a:pt x="29566" y="35123"/>
                  </a:lnTo>
                  <a:lnTo>
                    <a:pt x="60087" y="11637"/>
                  </a:lnTo>
                  <a:lnTo>
                    <a:pt x="975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827196" y="4610083"/>
              <a:ext cx="2040255" cy="1999614"/>
            </a:xfrm>
            <a:custGeom>
              <a:avLst/>
              <a:gdLst/>
              <a:ahLst/>
              <a:cxnLst/>
              <a:rect l="l" t="t" r="r" b="b"/>
              <a:pathLst>
                <a:path w="2040255" h="1999615">
                  <a:moveTo>
                    <a:pt x="0" y="0"/>
                  </a:moveTo>
                  <a:lnTo>
                    <a:pt x="1933821" y="1249344"/>
                  </a:lnTo>
                  <a:lnTo>
                    <a:pt x="2039854" y="1950989"/>
                  </a:lnTo>
                  <a:lnTo>
                    <a:pt x="2035320" y="1977689"/>
                  </a:lnTo>
                  <a:lnTo>
                    <a:pt x="2017281" y="1994969"/>
                  </a:lnTo>
                  <a:lnTo>
                    <a:pt x="1992737" y="1999271"/>
                  </a:lnTo>
                  <a:lnTo>
                    <a:pt x="1968690" y="1987035"/>
                  </a:lnTo>
                  <a:lnTo>
                    <a:pt x="1590851" y="1570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C5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6" name="Рисунок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450" y="1006475"/>
            <a:ext cx="8500672" cy="85006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991" y="1920875"/>
            <a:ext cx="7315200" cy="7315200"/>
          </a:xfrm>
          <a:prstGeom prst="rect">
            <a:avLst/>
          </a:prstGeom>
        </p:spPr>
      </p:pic>
      <p:grpSp>
        <p:nvGrpSpPr>
          <p:cNvPr id="3" name="object 19"/>
          <p:cNvGrpSpPr/>
          <p:nvPr/>
        </p:nvGrpSpPr>
        <p:grpSpPr>
          <a:xfrm>
            <a:off x="14776450" y="168275"/>
            <a:ext cx="4773930" cy="2386330"/>
            <a:chOff x="13821568" y="785316"/>
            <a:chExt cx="4773930" cy="2386330"/>
          </a:xfrm>
        </p:grpSpPr>
        <p:pic>
          <p:nvPicPr>
            <p:cNvPr id="4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209298" y="785316"/>
              <a:ext cx="2385936" cy="1192966"/>
            </a:xfrm>
            <a:prstGeom prst="rect">
              <a:avLst/>
            </a:prstGeom>
          </p:spPr>
        </p:pic>
        <p:pic>
          <p:nvPicPr>
            <p:cNvPr id="5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21568" y="1978281"/>
              <a:ext cx="2385746" cy="1193145"/>
            </a:xfrm>
            <a:prstGeom prst="rect">
              <a:avLst/>
            </a:prstGeom>
          </p:spPr>
        </p:pic>
      </p:grpSp>
      <p:grpSp>
        <p:nvGrpSpPr>
          <p:cNvPr id="6" name="object 16"/>
          <p:cNvGrpSpPr/>
          <p:nvPr/>
        </p:nvGrpSpPr>
        <p:grpSpPr>
          <a:xfrm>
            <a:off x="13785850" y="8702675"/>
            <a:ext cx="2572385" cy="1666239"/>
            <a:chOff x="8673696" y="8598580"/>
            <a:chExt cx="2572385" cy="1666239"/>
          </a:xfrm>
        </p:grpSpPr>
        <p:pic>
          <p:nvPicPr>
            <p:cNvPr id="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52049" y="9004961"/>
              <a:ext cx="1193680" cy="1193680"/>
            </a:xfrm>
            <a:prstGeom prst="rect">
              <a:avLst/>
            </a:prstGeom>
          </p:spPr>
        </p:pic>
        <p:pic>
          <p:nvPicPr>
            <p:cNvPr id="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73696" y="8598580"/>
              <a:ext cx="1928784" cy="1666179"/>
            </a:xfrm>
            <a:prstGeom prst="rect">
              <a:avLst/>
            </a:prstGeom>
          </p:spPr>
        </p:pic>
      </p:grpSp>
      <p:pic>
        <p:nvPicPr>
          <p:cNvPr id="10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539750" y="0"/>
            <a:ext cx="2568632" cy="2330338"/>
          </a:xfrm>
          <a:prstGeom prst="rect">
            <a:avLst/>
          </a:prstGeom>
        </p:spPr>
      </p:pic>
      <p:pic>
        <p:nvPicPr>
          <p:cNvPr id="11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 rot="16520621">
            <a:off x="-460353" y="6937356"/>
            <a:ext cx="4191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86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14</Words>
  <Application>Microsoft Office PowerPoint</Application>
  <PresentationFormat>Произвольный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 Black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(\320\235\320\260\321\201\321\202\320\260\320\262\320\275\320\270\320\272\320\270)</dc:title>
  <cp:lastModifiedBy>user</cp:lastModifiedBy>
  <cp:revision>3</cp:revision>
  <dcterms:created xsi:type="dcterms:W3CDTF">2026-06-30T09:30:23Z</dcterms:created>
  <dcterms:modified xsi:type="dcterms:W3CDTF">2026-06-30T09:56:36Z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2026-06-30T00:00:00Z</vt:filetime>
  </property>
  <property fmtid="{D5CDD505-2E9C-101B-9397-08002B2CF9AE}" pid="4" name="LastSaved">
    <vt:filetime>2026-06-30T00:00:00Z</vt:filetime>
  </property>
</Properties>
</file>