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4" r:id="rId7"/>
    <p:sldId id="261" r:id="rId8"/>
    <p:sldId id="263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B525E-C2B4-4C94-BEA5-E8B76CD1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3170D7-D936-4FCB-917A-CD6D5C3E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F0F29-1387-45E8-A622-450F3EF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DDEEB-5CF4-4683-9790-5CFD147D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CF403-7861-421A-B35A-A0D03A01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2293BA-9824-42C0-B69D-699351491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7BAEBE-E3D4-494A-897C-0FA06D89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F6D77-825B-44A5-A1E0-FB8B0C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C7B65-6E22-46AA-88DF-F04136C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36586-906D-464F-B0B7-6AF609A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C8ADFF-493A-48EA-A38B-9044720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C66D90-A000-484A-88CA-448546F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8FA51-9A2B-46F9-8421-CFA2C5C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BE06C-ED0A-4DC7-B67D-F0E99705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4A8B0-CC61-4A4C-AE72-FBC377BA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73EAC5-21B4-4B9E-8EDC-0011B7C2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82EC6-E41B-4CAC-975F-705E3B4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A7EC95-269C-4574-AAD8-2D6CC9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5E7CA-E4F9-4F48-AB42-A1F0E4BC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A6821-CAA8-4924-B852-BEA7610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DA482F-601F-41B1-B739-EA0DD378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1BB64D-6CD6-47C3-8028-7BF4B31D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5DEE8F-C1BA-44AC-8D01-35FA0F4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CC0A1-F0FC-4CEC-8645-78F632C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D555F-7A48-4082-944E-8BF92591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23443507_18" TargetMode="External"/><Relationship Id="rId2" Type="http://schemas.openxmlformats.org/officeDocument/2006/relationships/hyperlink" Target="https://vk.com/wall-223443507_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s://vk.com/wall-223443507_1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k.com/wall-223443507_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k.com/club2234435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585288960_3002" TargetMode="External"/><Relationship Id="rId2" Type="http://schemas.openxmlformats.org/officeDocument/2006/relationships/hyperlink" Target="https://vk.com/wall585288960_29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vk.com/wall585288960_30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cloud.mail.ru/public/RSxk/h5vCyKs7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585288960_2981" TargetMode="External"/><Relationship Id="rId2" Type="http://schemas.openxmlformats.org/officeDocument/2006/relationships/hyperlink" Target="https://vk.com/wall585288960_29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wall-223443507_1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23443507_8" TargetMode="External"/><Relationship Id="rId2" Type="http://schemas.openxmlformats.org/officeDocument/2006/relationships/hyperlink" Target="https://vk.com/wall-223443507_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vk.com/wall-223443507_12" TargetMode="External"/><Relationship Id="rId4" Type="http://schemas.openxmlformats.org/officeDocument/2006/relationships/hyperlink" Target="https://vk.com/wall-223443507_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23443507_21" TargetMode="External"/><Relationship Id="rId2" Type="http://schemas.openxmlformats.org/officeDocument/2006/relationships/hyperlink" Target="https://vk.com/wall-223443507_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vk.com/wall-223443507_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38DA2-11D8-4CD9-8985-6AB38F03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253" y="665011"/>
            <a:ext cx="7084380" cy="2414726"/>
          </a:xfrm>
        </p:spPr>
        <p:txBody>
          <a:bodyPr>
            <a:normAutofit/>
          </a:bodyPr>
          <a:lstStyle/>
          <a:p>
            <a:pPr algn="l"/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Волонтёрские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отряды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  <a:solidFill>
            <a:srgbClr val="FF0000"/>
          </a:solidFill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257455" y="2846618"/>
            <a:ext cx="5584053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Красная ракета</a:t>
            </a: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МБОУ КСОШ № 2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7165760" y="2784474"/>
            <a:ext cx="487236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Хализева Татьяна Алексеевна</a:t>
            </a: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89166536380</a:t>
            </a:r>
          </a:p>
          <a:p>
            <a:pPr algn="l"/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halizev1@rambler.ru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EB7CF-DFFB-AFAC-8C05-E65C4F0D296D}"/>
              </a:ext>
            </a:extLst>
          </p:cNvPr>
          <p:cNvSpPr txBox="1">
            <a:spLocks/>
          </p:cNvSpPr>
          <p:nvPr/>
        </p:nvSpPr>
        <p:spPr>
          <a:xfrm>
            <a:off x="551760" y="882093"/>
            <a:ext cx="8208145" cy="355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Всероссийский проект «В гостях у ученого»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https://vk.com/wall-223443507_16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Создание креативного пространства в школе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https://vk.com/wall-223443507_18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Всероссийский проект «Первая помощь»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https://vk.com/wall-223443507_11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C1C4D2-0C22-9CC9-E24C-6021B358E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26" y="1479250"/>
            <a:ext cx="5338919" cy="35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05C6-0E75-16D1-865E-705012947AB1}"/>
              </a:ext>
            </a:extLst>
          </p:cNvPr>
          <p:cNvSpPr txBox="1">
            <a:spLocks/>
          </p:cNvSpPr>
          <p:nvPr/>
        </p:nvSpPr>
        <p:spPr>
          <a:xfrm>
            <a:off x="271841" y="503506"/>
            <a:ext cx="7107314" cy="1198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пост в группе отряда в социально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об открытии стенда/штаба/уголка волонтёрского отряда: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https://vk.com/wall-223443507_18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E31319B-DDD0-38B4-7061-7185B8C373CE}"/>
              </a:ext>
            </a:extLst>
          </p:cNvPr>
          <p:cNvSpPr txBox="1">
            <a:spLocks/>
          </p:cNvSpPr>
          <p:nvPr/>
        </p:nvSpPr>
        <p:spPr>
          <a:xfrm>
            <a:off x="271841" y="1546374"/>
            <a:ext cx="7107314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Краткое описание проведенного мероприятия: </a:t>
            </a:r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волонтеры МБОУ КСОШ 2 начали создавать уголок волонтерского отряда, где будут размещать основную информацию по планируемым мероприятиям в формате </a:t>
            </a:r>
            <a:r>
              <a:rPr lang="en-US" sz="16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qr</a:t>
            </a:r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-кодов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4E1006-1486-468B-9559-A9CF643F2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546" y="995420"/>
            <a:ext cx="2112752" cy="46950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2A53E3-CF8A-37A7-823B-7C97FF016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808" y="2865350"/>
            <a:ext cx="6267061" cy="28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234518" y="953839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Миссия отряда - добровольно оказывать помощь тем, кто в ней нуждается, не требуя за свои услуги никакого вознаграждения</a:t>
            </a:r>
            <a:endParaRPr lang="ru-RU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2780822-0FF4-407A-B5F2-8C1F95EDF900}"/>
              </a:ext>
            </a:extLst>
          </p:cNvPr>
          <p:cNvSpPr txBox="1">
            <a:spLocks/>
          </p:cNvSpPr>
          <p:nvPr/>
        </p:nvSpPr>
        <p:spPr>
          <a:xfrm>
            <a:off x="234518" y="1999610"/>
            <a:ext cx="5154228" cy="278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Направления деятельности отряда:</a:t>
            </a:r>
          </a:p>
          <a:p>
            <a:r>
              <a:rPr lang="ru-RU" sz="1800" b="1" dirty="0"/>
              <a:t>Социальное </a:t>
            </a:r>
            <a:r>
              <a:rPr lang="ru-RU" sz="1800" b="1" dirty="0" err="1"/>
              <a:t>волонтёрство</a:t>
            </a:r>
            <a:r>
              <a:rPr lang="ru-RU" sz="1800" b="1" dirty="0"/>
              <a:t>. Экологическое </a:t>
            </a:r>
            <a:r>
              <a:rPr lang="ru-RU" sz="1800" b="1" dirty="0" err="1"/>
              <a:t>волонтёрство</a:t>
            </a:r>
            <a:r>
              <a:rPr lang="ru-RU" sz="1800" b="1" dirty="0"/>
              <a:t>. Культурное </a:t>
            </a:r>
            <a:r>
              <a:rPr lang="ru-RU" sz="1800" b="1" dirty="0" err="1"/>
              <a:t>волонтёрство</a:t>
            </a:r>
            <a:r>
              <a:rPr lang="ru-RU" sz="1800" b="1" dirty="0"/>
              <a:t>. Спортивное </a:t>
            </a:r>
            <a:r>
              <a:rPr lang="ru-RU" sz="1800" b="1" dirty="0" err="1"/>
              <a:t>волонтёрство</a:t>
            </a:r>
            <a:r>
              <a:rPr lang="ru-RU" sz="1800" b="1" dirty="0"/>
              <a:t>. Патриотическое </a:t>
            </a:r>
            <a:r>
              <a:rPr lang="ru-RU" sz="1800" b="1" dirty="0" err="1"/>
              <a:t>волонтёрство</a:t>
            </a:r>
            <a:r>
              <a:rPr lang="ru-RU" sz="1800" b="1" dirty="0"/>
              <a:t>. Инклюзивное </a:t>
            </a:r>
            <a:r>
              <a:rPr lang="ru-RU" sz="1800" b="1" dirty="0" err="1"/>
              <a:t>волонтёрство</a:t>
            </a:r>
            <a:r>
              <a:rPr lang="ru-RU" sz="1800" b="1" dirty="0"/>
              <a:t>. </a:t>
            </a:r>
            <a:r>
              <a:rPr lang="ru-RU" sz="1800" b="1" dirty="0" err="1"/>
              <a:t>Волонтёрство</a:t>
            </a:r>
            <a:r>
              <a:rPr lang="ru-RU" sz="1800" b="1" dirty="0"/>
              <a:t> в сфере охраны здоровья. </a:t>
            </a:r>
            <a:r>
              <a:rPr lang="ru-RU" sz="1800" b="1" dirty="0" err="1"/>
              <a:t>Волонтёрство</a:t>
            </a:r>
            <a:r>
              <a:rPr lang="ru-RU" sz="1800" b="1" dirty="0"/>
              <a:t> в сфере общественной безопасности. </a:t>
            </a:r>
            <a:r>
              <a:rPr lang="ru-RU" sz="1800" b="1" dirty="0" err="1"/>
              <a:t>Медиаволонтёрство</a:t>
            </a:r>
            <a:r>
              <a:rPr lang="ru-RU" sz="1800" b="1" dirty="0"/>
              <a:t>. </a:t>
            </a:r>
            <a:r>
              <a:rPr lang="ru-RU" sz="1800" b="1" dirty="0" err="1"/>
              <a:t>Зооволонтёрство</a:t>
            </a:r>
            <a:r>
              <a:rPr lang="ru-RU" sz="1800" b="1" dirty="0"/>
              <a:t>. «Серебряное» </a:t>
            </a:r>
            <a:r>
              <a:rPr lang="ru-RU" sz="1800" b="1" dirty="0" err="1"/>
              <a:t>волонтёрство</a:t>
            </a:r>
            <a:r>
              <a:rPr lang="ru-RU" sz="1800" b="1" dirty="0"/>
              <a:t>.</a:t>
            </a:r>
            <a:endParaRPr lang="ru-RU" sz="18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08D19C9-B536-47C7-A78A-4427CAA1D6B4}"/>
              </a:ext>
            </a:extLst>
          </p:cNvPr>
          <p:cNvSpPr txBox="1">
            <a:spLocks/>
          </p:cNvSpPr>
          <p:nvPr/>
        </p:nvSpPr>
        <p:spPr>
          <a:xfrm>
            <a:off x="6323950" y="878912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группу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</a:t>
            </a: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https://vk.com/club223443507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4AB3985-35FE-4162-8709-334BD1A545CB}"/>
              </a:ext>
            </a:extLst>
          </p:cNvPr>
          <p:cNvSpPr txBox="1">
            <a:spLocks/>
          </p:cNvSpPr>
          <p:nvPr/>
        </p:nvSpPr>
        <p:spPr>
          <a:xfrm>
            <a:off x="6323950" y="1602041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Количество участников отряда 3</a:t>
            </a: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7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DB6636-AE8B-0732-013D-03BC6BE39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00" y="2549776"/>
            <a:ext cx="5953716" cy="26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314418" y="678630"/>
            <a:ext cx="7098436" cy="4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Описание элементов имиджа отряда: </a:t>
            </a:r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футболка Движения Первых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«День пожилого человека»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https://vk.com/wall585288960_2960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«Книги детям Донбасса»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https://vk.com/wall585288960_3002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«Сбор макулатуры»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https://vk.com/wall585288960_3001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B41683-E688-E2B3-8D5B-566F6D333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12" y="516870"/>
            <a:ext cx="3534359" cy="47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6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3F5FB-3B02-0ACB-832D-7C73B8E6051B}"/>
              </a:ext>
            </a:extLst>
          </p:cNvPr>
          <p:cNvSpPr txBox="1"/>
          <p:nvPr/>
        </p:nvSpPr>
        <p:spPr>
          <a:xfrm>
            <a:off x="566835" y="630570"/>
            <a:ext cx="62655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latin typeface="Noto Sans"/>
                <a:ea typeface="Noto Sans"/>
                <a:cs typeface="Noto Sans"/>
              </a:rPr>
              <a:t>План деятельности отряда до конца календарного года. </a:t>
            </a:r>
          </a:p>
          <a:p>
            <a:pPr>
              <a:defRPr/>
            </a:pPr>
            <a:endParaRPr lang="ru-RU" sz="1200" dirty="0">
              <a:latin typeface="Noto Sans"/>
              <a:ea typeface="Noto Sans"/>
              <a:cs typeface="Noto Sans"/>
            </a:endParaRPr>
          </a:p>
          <a:p>
            <a:pPr>
              <a:defRPr/>
            </a:pPr>
            <a:endParaRPr lang="ru-RU" sz="1200" dirty="0">
              <a:latin typeface="Noto Sans"/>
              <a:ea typeface="Noto Sans"/>
              <a:cs typeface="Noto Sans"/>
            </a:endParaRPr>
          </a:p>
          <a:p>
            <a:pPr>
              <a:defRPr/>
            </a:pPr>
            <a:r>
              <a:rPr lang="en-US" sz="2000" dirty="0">
                <a:hlinkClick r:id="rId2"/>
              </a:rPr>
              <a:t>https://cloud.mail.ru/public/RSxk/h5vCyKs7m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89ACC-2360-3115-94C0-46AB824017CB}"/>
              </a:ext>
            </a:extLst>
          </p:cNvPr>
          <p:cNvSpPr txBox="1"/>
          <p:nvPr/>
        </p:nvSpPr>
        <p:spPr>
          <a:xfrm>
            <a:off x="566835" y="2432352"/>
            <a:ext cx="626550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latin typeface="Noto Sans"/>
                <a:ea typeface="Noto Sans"/>
                <a:cs typeface="Noto Sans"/>
              </a:rPr>
              <a:t>Описание концепции основных мероприятий отряда, проектов и акций, которые отряд будет реализовывать.</a:t>
            </a:r>
          </a:p>
          <a:p>
            <a:pPr>
              <a:defRPr/>
            </a:pPr>
            <a:endParaRPr lang="ru-RU" sz="1800" dirty="0">
              <a:latin typeface="Noto Sans"/>
              <a:ea typeface="Noto Sans"/>
              <a:cs typeface="Noto Sans"/>
            </a:endParaRPr>
          </a:p>
          <a:p>
            <a:pPr>
              <a:defRPr/>
            </a:pPr>
            <a:r>
              <a:rPr lang="en-US" sz="2000" dirty="0">
                <a:hlinkClick r:id="rId2"/>
              </a:rPr>
              <a:t>https://cloud.mail.ru/public/RSxk/h5vCyKs7m</a:t>
            </a: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3D8C59-1CAB-9931-03E2-41FF4E9BA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08" y="324957"/>
            <a:ext cx="3677993" cy="49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6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8C94F-1BB9-1D29-2243-6ADB4B57CACB}"/>
              </a:ext>
            </a:extLst>
          </p:cNvPr>
          <p:cNvSpPr txBox="1"/>
          <p:nvPr/>
        </p:nvSpPr>
        <p:spPr>
          <a:xfrm>
            <a:off x="576165" y="741698"/>
            <a:ext cx="62655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latin typeface="Noto Sans"/>
                <a:ea typeface="Noto Sans"/>
                <a:cs typeface="Noto Sans"/>
              </a:rPr>
              <a:t>Акция «Подари книге жизнь»</a:t>
            </a:r>
            <a:endParaRPr lang="ru-RU" dirty="0"/>
          </a:p>
          <a:p>
            <a:pPr>
              <a:defRPr/>
            </a:pPr>
            <a:r>
              <a:rPr lang="ru-RU" sz="1800" dirty="0">
                <a:latin typeface="Noto Sans"/>
                <a:ea typeface="Noto Sans"/>
                <a:cs typeface="Noto Sans"/>
                <a:hlinkClick r:id="rId2"/>
              </a:rPr>
              <a:t>https://vk.com/wall585288960_2989</a:t>
            </a:r>
            <a:endParaRPr lang="ru-RU" sz="1800" dirty="0">
              <a:latin typeface="Noto Sans"/>
              <a:ea typeface="Noto Sans"/>
              <a:cs typeface="Noto Sans"/>
            </a:endParaRPr>
          </a:p>
          <a:p>
            <a:pPr>
              <a:defRPr/>
            </a:pPr>
            <a:endParaRPr lang="ru-RU" sz="1800" dirty="0">
              <a:latin typeface="Noto Sans"/>
              <a:ea typeface="Noto Sans"/>
              <a:cs typeface="Noto Sans"/>
            </a:endParaRPr>
          </a:p>
          <a:p>
            <a:pPr>
              <a:defRPr/>
            </a:pPr>
            <a:endParaRPr lang="ru-RU" sz="1800" dirty="0">
              <a:latin typeface="Noto Sans"/>
              <a:ea typeface="Noto Sans"/>
              <a:cs typeface="Noto Sans"/>
            </a:endParaRPr>
          </a:p>
          <a:p>
            <a:pPr>
              <a:defRPr/>
            </a:pPr>
            <a:r>
              <a:rPr lang="ru-RU" sz="1800" dirty="0">
                <a:latin typeface="Noto Sans"/>
                <a:ea typeface="Noto Sans"/>
                <a:cs typeface="Noto Sans"/>
              </a:rPr>
              <a:t>Всероссийский проект «Лапа помощи»</a:t>
            </a:r>
          </a:p>
          <a:p>
            <a:pPr>
              <a:defRPr/>
            </a:pPr>
            <a:r>
              <a:rPr lang="ru-RU" sz="1800" dirty="0">
                <a:latin typeface="Noto Sans"/>
                <a:ea typeface="Noto Sans"/>
                <a:cs typeface="Noto Sans"/>
                <a:hlinkClick r:id="rId3"/>
              </a:rPr>
              <a:t>https://vk.com/wall585288960_2981</a:t>
            </a:r>
            <a:endParaRPr lang="ru-RU" sz="1800" dirty="0">
              <a:latin typeface="Noto Sans"/>
              <a:ea typeface="Noto Sans"/>
              <a:cs typeface="Noto San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CDE3F2-CC91-0BE2-F5C6-9C18D0948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00" y="179614"/>
            <a:ext cx="6396653" cy="28784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C677A6-05BE-63B0-6E58-D15EDD6C1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7" y="2844589"/>
            <a:ext cx="5298575" cy="23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3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AD28A-6B22-109E-3C84-B80FDE0244A8}"/>
              </a:ext>
            </a:extLst>
          </p:cNvPr>
          <p:cNvSpPr txBox="1">
            <a:spLocks/>
          </p:cNvSpPr>
          <p:nvPr/>
        </p:nvSpPr>
        <p:spPr>
          <a:xfrm>
            <a:off x="430459" y="366009"/>
            <a:ext cx="6521390" cy="123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Описание системы обучения участников отряда: </a:t>
            </a:r>
          </a:p>
          <a:p>
            <a:pPr algn="ctr"/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волонтеры МБОУ КСОШ 2 успешно прошли обучение на сайте </a:t>
            </a:r>
            <a:r>
              <a:rPr lang="ru-RU" sz="16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добро.университет</a:t>
            </a:r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и освоили курс «Основы волонтерства для начинающих»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6C23564-0AD7-95BA-E724-DCE082488ABB}"/>
              </a:ext>
            </a:extLst>
          </p:cNvPr>
          <p:cNvSpPr txBox="1">
            <a:spLocks/>
          </p:cNvSpPr>
          <p:nvPr/>
        </p:nvSpPr>
        <p:spPr>
          <a:xfrm>
            <a:off x="430459" y="1725455"/>
            <a:ext cx="6521390" cy="123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пост о проведенном обучении участников отряда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 </a:t>
            </a:r>
          </a:p>
          <a:p>
            <a:pPr algn="ctr"/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https://vk.com/wall-223443507_19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39ED90-85C8-ADA4-B390-D2D735D14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55" y="440743"/>
            <a:ext cx="3135872" cy="2201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B3DE33-0894-841C-04A3-236EB8F4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55" y="2861959"/>
            <a:ext cx="3135872" cy="22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1935D7F-3408-45F2-D11C-021AA8C4FF37}"/>
              </a:ext>
            </a:extLst>
          </p:cNvPr>
          <p:cNvSpPr txBox="1">
            <a:spLocks/>
          </p:cNvSpPr>
          <p:nvPr/>
        </p:nvSpPr>
        <p:spPr>
          <a:xfrm>
            <a:off x="333080" y="146785"/>
            <a:ext cx="7098436" cy="3627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Описание системы стимулирования (мотивационной программы) для волонтёров отряда. </a:t>
            </a:r>
          </a:p>
          <a:p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Волонтеры отряда поднимают флаг школы по понедельникам в рамках внеурочных занятий «Разговоры о важном», об их заслугах регулярно сообщает медиа-центр школы.</a:t>
            </a:r>
          </a:p>
          <a:p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Волонтеры отряда входят в Актив школы (Совет старшеклассников).</a:t>
            </a:r>
          </a:p>
          <a:p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Волонтеры отряда поощряются бесплатными экскурсионными поездками.</a:t>
            </a:r>
          </a:p>
          <a:p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Волонтеры отряда поощряются подарками от Российского движения детей и молодежи «Движение первых».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A9C727-8A9D-4191-69BF-D5C4A1CF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457" y="551208"/>
            <a:ext cx="2381560" cy="52923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03BD53-2389-2263-0F1D-A84C315A7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81" y="3602818"/>
            <a:ext cx="4979437" cy="22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9D08057-ED5B-50D0-32DD-9C7CDD64266D}"/>
              </a:ext>
            </a:extLst>
          </p:cNvPr>
          <p:cNvSpPr txBox="1">
            <a:spLocks/>
          </p:cNvSpPr>
          <p:nvPr/>
        </p:nvSpPr>
        <p:spPr>
          <a:xfrm>
            <a:off x="421132" y="464573"/>
            <a:ext cx="8208145" cy="3605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День народного единства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https://vk.com/wall-223443507_7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https://vk.com/wall-223443507_8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Экологическая акция «Синичкин день»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https://vk.com/wall-223443507_10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День толерантности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https://vk.com/wall-223443507_12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7579E8-88D2-3025-6781-B2F6B4431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31" y="1197376"/>
            <a:ext cx="4807908" cy="3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E9EBF-4C08-299E-BE5D-014A23F75B73}"/>
              </a:ext>
            </a:extLst>
          </p:cNvPr>
          <p:cNvSpPr txBox="1">
            <a:spLocks/>
          </p:cNvSpPr>
          <p:nvPr/>
        </p:nvSpPr>
        <p:spPr>
          <a:xfrm>
            <a:off x="477115" y="632523"/>
            <a:ext cx="8208145" cy="3298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День правовой помощи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https://vk.com/wall-223443507_13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Школа актива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https://vk.com/wall-223443507_21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Веселые старты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https://vk.com/wall-223443507_14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9BE17C-59D3-3F42-145B-3F38E25B4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80" y="1480555"/>
            <a:ext cx="5603843" cy="31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29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627</Words>
  <Application>Microsoft Office PowerPoint</Application>
  <PresentationFormat>Широкоэкранный</PresentationFormat>
  <Paragraphs>121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Noto Sans</vt:lpstr>
      <vt:lpstr>Тема Office</vt:lpstr>
      <vt:lpstr>Волонтёрские  отряды  Первых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Татьяна Хализева</cp:lastModifiedBy>
  <cp:revision>20</cp:revision>
  <dcterms:created xsi:type="dcterms:W3CDTF">2023-07-27T16:43:42Z</dcterms:created>
  <dcterms:modified xsi:type="dcterms:W3CDTF">2023-11-25T17:43:31Z</dcterms:modified>
</cp:coreProperties>
</file>