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61" r:id="rId4"/>
    <p:sldId id="270" r:id="rId5"/>
    <p:sldId id="260" r:id="rId6"/>
    <p:sldId id="263" r:id="rId7"/>
    <p:sldId id="267" r:id="rId8"/>
    <p:sldId id="268" r:id="rId9"/>
    <p:sldId id="269" r:id="rId10"/>
    <p:sldId id="264" r:id="rId11"/>
    <p:sldId id="272" r:id="rId12"/>
    <p:sldId id="273" r:id="rId13"/>
    <p:sldId id="274" r:id="rId14"/>
    <p:sldId id="271" r:id="rId15"/>
    <p:sldId id="262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A7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81" d="100"/>
          <a:sy n="81" d="100"/>
        </p:scale>
        <p:origin x="-1710" y="-8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E52FC-AA6C-4D7B-B68B-868F7B167101}" type="datetimeFigureOut">
              <a:rPr lang="ru-RU" smtClean="0"/>
              <a:t>17.07.2023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A41C0-58A3-495E-93D0-F39705C8AD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87551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E52FC-AA6C-4D7B-B68B-868F7B167101}" type="datetimeFigureOut">
              <a:rPr lang="ru-RU" smtClean="0"/>
              <a:t>17.07.2023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A41C0-58A3-495E-93D0-F39705C8AD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84245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E52FC-AA6C-4D7B-B68B-868F7B167101}" type="datetimeFigureOut">
              <a:rPr lang="ru-RU" smtClean="0"/>
              <a:t>17.07.2023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A41C0-58A3-495E-93D0-F39705C8AD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82001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E52FC-AA6C-4D7B-B68B-868F7B167101}" type="datetimeFigureOut">
              <a:rPr lang="ru-RU" smtClean="0"/>
              <a:t>17.07.2023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A41C0-58A3-495E-93D0-F39705C8AD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7173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E52FC-AA6C-4D7B-B68B-868F7B167101}" type="datetimeFigureOut">
              <a:rPr lang="ru-RU" smtClean="0"/>
              <a:t>17.07.2023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A41C0-58A3-495E-93D0-F39705C8AD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84616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E52FC-AA6C-4D7B-B68B-868F7B167101}" type="datetimeFigureOut">
              <a:rPr lang="ru-RU" smtClean="0"/>
              <a:t>17.07.2023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A41C0-58A3-495E-93D0-F39705C8AD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64644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E52FC-AA6C-4D7B-B68B-868F7B167101}" type="datetimeFigureOut">
              <a:rPr lang="ru-RU" smtClean="0"/>
              <a:t>17.07.2023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A41C0-58A3-495E-93D0-F39705C8AD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34412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E52FC-AA6C-4D7B-B68B-868F7B167101}" type="datetimeFigureOut">
              <a:rPr lang="ru-RU" smtClean="0"/>
              <a:t>17.07.2023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A41C0-58A3-495E-93D0-F39705C8AD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96953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E52FC-AA6C-4D7B-B68B-868F7B167101}" type="datetimeFigureOut">
              <a:rPr lang="ru-RU" smtClean="0"/>
              <a:t>17.07.2023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A41C0-58A3-495E-93D0-F39705C8AD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91081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E52FC-AA6C-4D7B-B68B-868F7B167101}" type="datetimeFigureOut">
              <a:rPr lang="ru-RU" smtClean="0"/>
              <a:t>17.07.2023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A41C0-58A3-495E-93D0-F39705C8AD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59318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E52FC-AA6C-4D7B-B68B-868F7B167101}" type="datetimeFigureOut">
              <a:rPr lang="ru-RU" smtClean="0"/>
              <a:t>17.07.2023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A41C0-58A3-495E-93D0-F39705C8AD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54977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4E52FC-AA6C-4D7B-B68B-868F7B167101}" type="datetimeFigureOut">
              <a:rPr lang="ru-RU" smtClean="0"/>
              <a:t>17.07.2023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FA41C0-58A3-495E-93D0-F39705C8AD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2193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5"/>
            <a:ext cx="12192000" cy="6854430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 flipH="1">
            <a:off x="8154186" y="5297864"/>
            <a:ext cx="2543329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10697515" y="5288437"/>
            <a:ext cx="0" cy="137631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3"/>
          <p:cNvSpPr/>
          <p:nvPr/>
        </p:nvSpPr>
        <p:spPr>
          <a:xfrm>
            <a:off x="4700954" y="1512674"/>
            <a:ext cx="627184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Муниципальное общеобразовательное учреждение </a:t>
            </a:r>
          </a:p>
          <a:p>
            <a:r>
              <a:rPr lang="ru-RU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«</a:t>
            </a:r>
            <a:r>
              <a:rPr lang="ru-RU" sz="2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Ковернинская</a:t>
            </a:r>
            <a:r>
              <a:rPr lang="ru-RU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средняя школа №1»</a:t>
            </a:r>
          </a:p>
          <a:p>
            <a:endParaRPr lang="ru-RU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Волонтерский отряд «Позитив»</a:t>
            </a:r>
            <a:endParaRPr lang="ru-RU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PC\Desktop\dlyasayta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9265" y="4074018"/>
            <a:ext cx="6853535" cy="2447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8451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5"/>
            <a:ext cx="12192000" cy="685443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774683" y="231504"/>
            <a:ext cx="523217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Волотерский</a:t>
            </a:r>
            <a:r>
              <a:rPr lang="ru-RU" sz="3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отряд </a:t>
            </a:r>
            <a:r>
              <a:rPr lang="ru-RU" sz="3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"</a:t>
            </a:r>
            <a:r>
              <a:rPr lang="ru-RU" sz="3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Позитив" </a:t>
            </a:r>
          </a:p>
        </p:txBody>
      </p:sp>
      <p:pic>
        <p:nvPicPr>
          <p:cNvPr id="3074" name="Picture 2" descr="C:\Users\Карина\Desktop\выступление фото\Волонтерский отряд\3CG2cYtZqT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3417" y="1453662"/>
            <a:ext cx="4360617" cy="3270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Карина\Desktop\выступление фото\Волонтерский отряд\b33xKDPxQH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6" y="3962400"/>
            <a:ext cx="6142160" cy="2755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Карина\Desktop\выступление фото\Волонтерский отряд\lgsviRPK7e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107" y="1308722"/>
            <a:ext cx="60960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Карина\Desktop\выступление фото\Волонтерский отряд\9nXMlvKvRVI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9957" y="2148803"/>
            <a:ext cx="2878656" cy="4134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Карина\Desktop\выступление фото\Волонтерский отряд\u1OG_BS--eo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1875" y="3873042"/>
            <a:ext cx="3911843" cy="2933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42972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5"/>
            <a:ext cx="12192000" cy="685443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774683" y="231504"/>
            <a:ext cx="523217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Волотерский</a:t>
            </a:r>
            <a:r>
              <a:rPr lang="ru-RU" sz="3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отряд </a:t>
            </a:r>
            <a:r>
              <a:rPr lang="ru-RU" sz="3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"</a:t>
            </a:r>
            <a:r>
              <a:rPr lang="ru-RU" sz="3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Позитив" </a:t>
            </a:r>
          </a:p>
        </p:txBody>
      </p:sp>
      <p:pic>
        <p:nvPicPr>
          <p:cNvPr id="2" name="Picture 2" descr="C:\Users\PC\Desktop\1\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70113"/>
            <a:ext cx="4168204" cy="2344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PC\Desktop\1\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0994" y="0"/>
            <a:ext cx="3651006" cy="4868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PC\Desktop\1\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7650" y="1308722"/>
            <a:ext cx="4543344" cy="2555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C:\Users\PC\Desktop\1\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507" y="3297115"/>
            <a:ext cx="4747846" cy="3560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C:\Users\PC\Desktop\1\1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3344" y="3864353"/>
            <a:ext cx="3997650" cy="2998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19955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5"/>
            <a:ext cx="12192000" cy="685443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774683" y="231504"/>
            <a:ext cx="523217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Волотерский</a:t>
            </a:r>
            <a:r>
              <a:rPr lang="ru-RU" sz="3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отряд </a:t>
            </a:r>
            <a:r>
              <a:rPr lang="ru-RU" sz="3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"</a:t>
            </a:r>
            <a:r>
              <a:rPr lang="ru-RU" sz="3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Позитив" </a:t>
            </a:r>
          </a:p>
        </p:txBody>
      </p:sp>
      <p:pic>
        <p:nvPicPr>
          <p:cNvPr id="4098" name="Picture 2" descr="C:\Users\PC\Desktop\1\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08722"/>
            <a:ext cx="5701786" cy="2628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PC\Desktop\1\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5068" y="117229"/>
            <a:ext cx="2466932" cy="2617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PC\Desktop\1\1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2708" y="3936889"/>
            <a:ext cx="4009292" cy="3006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PC\Desktop\1\1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6061" y="1362281"/>
            <a:ext cx="4671293" cy="2629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PC\Desktop\1\1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9" y="3620366"/>
            <a:ext cx="4431323" cy="3323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C:\Users\PC\Desktop\1\16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5477" y="3809400"/>
            <a:ext cx="3927231" cy="2945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13387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5"/>
            <a:ext cx="12192000" cy="685443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479323" y="9245"/>
            <a:ext cx="471267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Волотерский</a:t>
            </a:r>
            <a:r>
              <a:rPr lang="ru-RU" sz="3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отряд </a:t>
            </a:r>
            <a:r>
              <a:rPr lang="ru-RU" sz="3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"</a:t>
            </a:r>
            <a:r>
              <a:rPr lang="ru-RU" sz="3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Позитив" </a:t>
            </a:r>
          </a:p>
        </p:txBody>
      </p:sp>
      <p:pic>
        <p:nvPicPr>
          <p:cNvPr id="5122" name="Picture 2" descr="C:\Users\PC\Desktop\1\1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1246"/>
            <a:ext cx="5404338" cy="3039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PC\Desktop\1\1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4060" y="1086463"/>
            <a:ext cx="4904155" cy="2758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PC\Desktop\1\1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9323" y="4164025"/>
            <a:ext cx="4712677" cy="2650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PC\Desktop\1\2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1692" y="3206445"/>
            <a:ext cx="4446704" cy="3335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PC\Desktop\1\2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9448" y="3024554"/>
            <a:ext cx="4464660" cy="3348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18650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5"/>
            <a:ext cx="12192000" cy="685443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154151" y="290119"/>
            <a:ext cx="55085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Волотерский</a:t>
            </a:r>
            <a:r>
              <a:rPr lang="ru-RU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отряд    "Позитив" </a:t>
            </a:r>
            <a:endParaRPr lang="ru-RU" sz="2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C:\Users\PC\Desktop\1\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7971" y="3474107"/>
            <a:ext cx="4509477" cy="3382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PC\Desktop\1\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264" y="1785"/>
            <a:ext cx="2815736" cy="3754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PC\Desktop\1\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7399" y="813339"/>
            <a:ext cx="4177819" cy="3133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PC\Desktop\1\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6184" y="0"/>
            <a:ext cx="3187769" cy="5662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PC\Desktop\1\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2862" y="4266054"/>
            <a:ext cx="3575538" cy="2681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44930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5"/>
            <a:ext cx="12192000" cy="6854430"/>
          </a:xfrm>
          <a:prstGeom prst="rect">
            <a:avLst/>
          </a:prstGeom>
        </p:spPr>
      </p:pic>
      <p:pic>
        <p:nvPicPr>
          <p:cNvPr id="9218" name="Picture 2" descr="C:\Users\Карина\Desktop\выступление фото\прометей\4paETkTav2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831" y="550984"/>
            <a:ext cx="8944707" cy="5791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7665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0"/>
            <a:ext cx="12192000" cy="685443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18185" y="463699"/>
            <a:ext cx="38062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История школы</a:t>
            </a:r>
            <a:endParaRPr lang="ru-RU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70185" y="1574490"/>
            <a:ext cx="9272953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Всего учащихся- </a:t>
            </a:r>
            <a:r>
              <a:rPr lang="ru-RU" sz="6600" b="1" i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567</a:t>
            </a:r>
            <a:endParaRPr lang="ru-RU" sz="6600" b="1" i="1" dirty="0" smtClean="0">
              <a:solidFill>
                <a:schemeClr val="accent4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dirty="0"/>
              <a:t>Первой школой в Ковернино являлась земская 4-классная школа первой ступени (1-4 классы), преподавали в ней супруги Одинцовы. Ученики изучали закон Божий, арифметику, чистописание</a:t>
            </a:r>
            <a:r>
              <a:rPr lang="ru-RU" dirty="0" smtClean="0"/>
              <a:t>.</a:t>
            </a:r>
            <a:r>
              <a:rPr lang="ru-RU" dirty="0"/>
              <a:t> После революции появилась школа второй ступени (5-9 классы</a:t>
            </a:r>
            <a:r>
              <a:rPr lang="ru-RU" dirty="0" smtClean="0"/>
              <a:t>).</a:t>
            </a:r>
            <a:r>
              <a:rPr lang="ru-RU" dirty="0"/>
              <a:t> В 1929 году школу второй ступени преобразовали в ШКМ - школу колхозной молодежи с 7-летним образованием. </a:t>
            </a:r>
            <a:r>
              <a:rPr lang="ru-RU" dirty="0" smtClean="0"/>
              <a:t>1935-1937 </a:t>
            </a:r>
            <a:r>
              <a:rPr lang="ru-RU" dirty="0"/>
              <a:t>годы - школа колхозной молодежи преобразовывается в 8-летнюю школу.</a:t>
            </a:r>
          </a:p>
          <a:p>
            <a:r>
              <a:rPr lang="ru-RU" dirty="0"/>
              <a:t>В 1939 г - школа становится средней. </a:t>
            </a:r>
            <a:endParaRPr lang="ru-RU" dirty="0" smtClean="0"/>
          </a:p>
          <a:p>
            <a:r>
              <a:rPr lang="ru-RU" dirty="0"/>
              <a:t>В военные годы школа работала в </a:t>
            </a:r>
            <a:r>
              <a:rPr lang="ru-RU" b="1" dirty="0"/>
              <a:t>три смены. </a:t>
            </a:r>
            <a:r>
              <a:rPr lang="ru-RU" dirty="0"/>
              <a:t>Здесь занимались 250 детей, эвакуированных из Москвы, и общая численность составляла 1000 человек</a:t>
            </a:r>
            <a:r>
              <a:rPr lang="ru-RU" dirty="0" smtClean="0"/>
              <a:t>.</a:t>
            </a:r>
          </a:p>
          <a:p>
            <a:r>
              <a:rPr lang="ru-RU" dirty="0"/>
              <a:t>В 1973 году выходит решение исполкома районного Совета </a:t>
            </a:r>
            <a:r>
              <a:rPr lang="ru-RU" dirty="0" err="1"/>
              <a:t>п.Ковернино</a:t>
            </a:r>
            <a:r>
              <a:rPr lang="ru-RU" dirty="0"/>
              <a:t> Горьковской области от 23.07.1973 г. №244 «О переводе </a:t>
            </a:r>
            <a:r>
              <a:rPr lang="ru-RU" dirty="0" err="1"/>
              <a:t>Ковернинской</a:t>
            </a:r>
            <a:r>
              <a:rPr lang="ru-RU" dirty="0"/>
              <a:t> средней школы в новое </a:t>
            </a:r>
            <a:r>
              <a:rPr lang="ru-RU" dirty="0" smtClean="0"/>
              <a:t>здание. </a:t>
            </a:r>
          </a:p>
          <a:p>
            <a:r>
              <a:rPr lang="ru-RU" dirty="0" smtClean="0"/>
              <a:t>С тех пор вот уже 50 лет наша школа стоит и здравствует! Жизнь идет своим чередом… Течет, бурлит… </a:t>
            </a:r>
            <a:endParaRPr lang="ru-RU" dirty="0"/>
          </a:p>
          <a:p>
            <a:endParaRPr lang="ru-RU" sz="3200" dirty="0" smtClean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862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2" y="0"/>
            <a:ext cx="12192000" cy="685443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4642" y="558719"/>
            <a:ext cx="1123809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200" dirty="0" smtClean="0">
                <a:solidFill>
                  <a:srgbClr val="7030A0"/>
                </a:solidFill>
              </a:rPr>
              <a:t>Важно </a:t>
            </a:r>
            <a:r>
              <a:rPr lang="ru-RU" sz="3200" dirty="0">
                <a:solidFill>
                  <a:srgbClr val="7030A0"/>
                </a:solidFill>
              </a:rPr>
              <a:t>позволить детям быть самими собой, </a:t>
            </a:r>
            <a:r>
              <a:rPr lang="ru-RU" sz="3200" dirty="0" smtClean="0">
                <a:solidFill>
                  <a:srgbClr val="7030A0"/>
                </a:solidFill>
              </a:rPr>
              <a:t> </a:t>
            </a:r>
            <a:r>
              <a:rPr lang="ru-RU" sz="3200" dirty="0">
                <a:solidFill>
                  <a:srgbClr val="7030A0"/>
                </a:solidFill>
              </a:rPr>
              <a:t>помочь найти ориентиры и основы в жизни, чтобы они были сильными, уверенными и добрыми </a:t>
            </a:r>
            <a:r>
              <a:rPr lang="ru-RU" sz="3200" dirty="0" smtClean="0">
                <a:solidFill>
                  <a:srgbClr val="7030A0"/>
                </a:solidFill>
              </a:rPr>
              <a:t>людьми.</a:t>
            </a:r>
            <a:r>
              <a:rPr lang="ru-RU" sz="3600" dirty="0" smtClean="0">
                <a:solidFill>
                  <a:srgbClr val="7030A0"/>
                </a:solidFill>
              </a:rPr>
              <a:t> </a:t>
            </a:r>
            <a:endParaRPr lang="ru-RU" sz="36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C:\Users\Карина\Desktop\выступление фото\все мероприяти\4DxFmzAgFGQ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22" y="1876140"/>
            <a:ext cx="3505688" cy="2836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Карина\Desktop\выступление фото\все мероприяти\73NnX9eZt_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998" y="4302003"/>
            <a:ext cx="3750408" cy="2812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Карина\Desktop\выступление фото\все мероприяти\c6y2M3DUIQY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5372" y="2285998"/>
            <a:ext cx="2920626" cy="255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Карина\Desktop\выступление фото\все мероприяти\I_R7-4qnU2U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9639" y="4451647"/>
            <a:ext cx="3203711" cy="2402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Карина\Desktop\выступление фото\все мероприяти\R4wg64mHC7c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7014" y="2120900"/>
            <a:ext cx="3538248" cy="265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Карина\Desktop\выступление фото\все мероприяти\q73MqSeQM0o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7876" y="4186191"/>
            <a:ext cx="4574124" cy="3044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2187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5"/>
            <a:ext cx="12192000" cy="68544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0" t="19556" r="8888" b="12888"/>
          <a:stretch>
            <a:fillRect/>
          </a:stretch>
        </p:blipFill>
        <p:spPr bwMode="auto">
          <a:xfrm rot="21221517">
            <a:off x="-125643" y="290145"/>
            <a:ext cx="3786187" cy="261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74" t="18387" r="9036" b="12891"/>
          <a:stretch>
            <a:fillRect/>
          </a:stretch>
        </p:blipFill>
        <p:spPr bwMode="auto">
          <a:xfrm rot="21123920">
            <a:off x="899984" y="1410423"/>
            <a:ext cx="3659188" cy="258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8" t="16000" r="13741" b="6210"/>
          <a:stretch>
            <a:fillRect/>
          </a:stretch>
        </p:blipFill>
        <p:spPr bwMode="auto">
          <a:xfrm rot="21141428">
            <a:off x="1708292" y="2706687"/>
            <a:ext cx="3844925" cy="266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8" t="14801" r="13660" b="6471"/>
          <a:stretch>
            <a:fillRect/>
          </a:stretch>
        </p:blipFill>
        <p:spPr bwMode="auto">
          <a:xfrm rot="21133734">
            <a:off x="2497357" y="4473051"/>
            <a:ext cx="3744912" cy="262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C:\Users\Карина\Desktop\выступление фото\серт\FMLKHRmIJ0A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0442" y="3018692"/>
            <a:ext cx="4728308" cy="3546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Карина\Desktop\выступление фото\серт\GODAA6ZXwIE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2516" y="251928"/>
            <a:ext cx="5285649" cy="3786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3933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5"/>
            <a:ext cx="12192000" cy="685443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22738" y="902676"/>
            <a:ext cx="1138310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ru-RU" sz="28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Волонтерский отряд «Позитив»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ru-RU" sz="28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ДОО </a:t>
            </a:r>
            <a:r>
              <a:rPr lang="ru-RU" sz="28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«Прометей»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ru-RU" sz="2800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Юнармия</a:t>
            </a:r>
            <a:r>
              <a:rPr lang="ru-RU" sz="28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2800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ru-RU" sz="28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ЮИД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ru-RU" sz="28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Совет </a:t>
            </a:r>
            <a:r>
              <a:rPr lang="ru-RU" sz="28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старшеклассников </a:t>
            </a:r>
            <a:endParaRPr lang="ru-RU" sz="2800" dirty="0" smtClean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ru-RU" sz="28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Орлята-России</a:t>
            </a:r>
            <a:endParaRPr lang="ru-RU" sz="2800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3200" dirty="0" smtClean="0">
                <a:solidFill>
                  <a:schemeClr val="accent4"/>
                </a:solidFill>
                <a:latin typeface="Arial" pitchFamily="34" charset="0"/>
                <a:cs typeface="Arial" pitchFamily="34" charset="0"/>
              </a:rPr>
              <a:t>. </a:t>
            </a:r>
            <a:endParaRPr lang="ru-RU" sz="3200" dirty="0">
              <a:solidFill>
                <a:schemeClr val="accent4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0443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6451"/>
            <a:ext cx="12192000" cy="685443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410040" y="700427"/>
            <a:ext cx="565039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Совет обучающихся </a:t>
            </a:r>
          </a:p>
        </p:txBody>
      </p:sp>
      <p:pic>
        <p:nvPicPr>
          <p:cNvPr id="2050" name="Picture 2" descr="C:\Users\Карина\Desktop\выступление фото\NMIxwsVoVM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62945"/>
            <a:ext cx="4401771" cy="3301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Карина\Desktop\выступление фото\OrgeAY0Gu6k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1530" y="1938791"/>
            <a:ext cx="5596448" cy="3921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Карина\Desktop\выступление фото\RSIVZbmXVSw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0433" y="3140039"/>
            <a:ext cx="4196372" cy="3147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54436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5"/>
            <a:ext cx="12192000" cy="685443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637044" y="190412"/>
            <a:ext cx="476660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ДОО </a:t>
            </a:r>
            <a:r>
              <a:rPr lang="ru-RU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«Прометей</a:t>
            </a:r>
            <a:r>
              <a:rPr lang="ru-RU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»</a:t>
            </a:r>
            <a:endParaRPr lang="ru-RU" sz="3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8" name="Picture 4" descr="C:\Users\Карина\Desktop\выступление фото\прометей\rrebmKHszV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735" y="4193805"/>
            <a:ext cx="5608721" cy="2917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Карина\Desktop\выступление фото\прометей\dabqIVZ6RF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6465" y="183920"/>
            <a:ext cx="5613554" cy="447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Карина\Desktop\2022-2023 учебный год\выступление фото\XuJ-xm9ZF-c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4846" y="954115"/>
            <a:ext cx="4941400" cy="370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Карина\Desktop\выступление фото\прометей\LeE-OSmd4M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6523" y="3669320"/>
            <a:ext cx="6096000" cy="3294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80260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5"/>
            <a:ext cx="12192000" cy="685443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282936" y="700427"/>
            <a:ext cx="237436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ДО «ЮИД»</a:t>
            </a:r>
            <a:endParaRPr lang="ru-RU" sz="3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0" name="Picture 2" descr="C:\Users\Карина\Desktop\выступление фото\ЮИД\o2Vo-7-7ka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1958" y="334963"/>
            <a:ext cx="3957041" cy="2888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Карина\Desktop\выступление фото\ЮИД\X8q6zSnMz5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1818" y="1882042"/>
            <a:ext cx="4370077" cy="309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Карина\Desktop\выступление фото\ЮИД\6Gl6X26VoAU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36261"/>
            <a:ext cx="4672683" cy="3119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Карина\Desktop\выступление фото\ЮИД\3J1YqkIcWz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3109"/>
            <a:ext cx="4024286" cy="2619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:\Users\Карина\Desktop\выступление фото\ЮИД\UYrIDO_Pj5A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286" y="1506904"/>
            <a:ext cx="3137604" cy="2440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C:\Users\Карина\Desktop\выступление фото\ЮИД\DLwkItgl8Bg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6194" y="3736262"/>
            <a:ext cx="4787111" cy="3119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88243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278" y="0"/>
            <a:ext cx="12192000" cy="6854430"/>
          </a:xfrm>
          <a:prstGeom prst="rect">
            <a:avLst/>
          </a:prstGeom>
        </p:spPr>
      </p:pic>
      <p:pic>
        <p:nvPicPr>
          <p:cNvPr id="8194" name="Picture 2" descr="C:\Users\Карина\Desktop\выступление фото\Юнармия\4FOMNkYpZ7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9810" y="3575538"/>
            <a:ext cx="4308636" cy="3032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Карина\Desktop\выступление фото\Юнармия\hAwIy3ztVE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6146" y="1785"/>
            <a:ext cx="3162300" cy="3575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Карина\Desktop\выступление фото\Юнармия\aMSUPQNCMV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278" y="1410902"/>
            <a:ext cx="4048124" cy="3036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Карина\Desktop\выступление фото\Юнармия\WgI9e4me3V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278" y="4014311"/>
            <a:ext cx="4267200" cy="2843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C:\Users\Карина\Desktop\выступление фото\Юнармия\jFvN8SfXGUk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5003" y="3575538"/>
            <a:ext cx="3901994" cy="292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C:\Users\Карина\Desktop\выступление фото\Юнармия\PfEIHxCwIKE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1334" y="1410902"/>
            <a:ext cx="4847125" cy="2603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825261" y="349423"/>
            <a:ext cx="37982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Юнармия</a:t>
            </a:r>
            <a:endParaRPr lang="ru-RU" sz="3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606185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450</TotalTime>
  <Words>147</Words>
  <Application>Microsoft Office PowerPoint</Application>
  <PresentationFormat>Произвольный</PresentationFormat>
  <Paragraphs>28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Никита Тарасов</dc:creator>
  <cp:lastModifiedBy>PC</cp:lastModifiedBy>
  <cp:revision>20</cp:revision>
  <dcterms:created xsi:type="dcterms:W3CDTF">2022-11-06T08:21:38Z</dcterms:created>
  <dcterms:modified xsi:type="dcterms:W3CDTF">2023-07-17T16:32:11Z</dcterms:modified>
</cp:coreProperties>
</file>