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7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91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8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37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5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2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1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3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4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3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1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4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8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0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E47BD5-C90C-4828-99AA-48C26126A3C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5053E7-59CC-4998-A66B-D809AD24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75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7878" y="109055"/>
            <a:ext cx="7893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Волонтёрский отряд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 «Феникс»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158" y="5193102"/>
            <a:ext cx="4132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МКОУ «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Ильёвская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СШ»</a:t>
            </a:r>
          </a:p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Калачевского муниципального района Волгоградской области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25881" y="1777115"/>
            <a:ext cx="4960188" cy="45633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414" y="2687241"/>
            <a:ext cx="2743123" cy="27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8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923330"/>
            <a:ext cx="4477110" cy="335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7254" y="0"/>
            <a:ext cx="1117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Экологическое направление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9" y="4080295"/>
            <a:ext cx="3703606" cy="277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81" y="837065"/>
            <a:ext cx="3818626" cy="286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82" y="4281162"/>
            <a:ext cx="3266536" cy="244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3" y="892987"/>
            <a:ext cx="3611591" cy="270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6197" y="3649277"/>
            <a:ext cx="3623784" cy="271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9447" y="6050759"/>
            <a:ext cx="1164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Благоустройство школьного двора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5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254" y="0"/>
            <a:ext cx="1117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Экологическое направление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7" y="923330"/>
            <a:ext cx="3692105" cy="5395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0" y="992037"/>
            <a:ext cx="3889665" cy="291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38" y="3970344"/>
            <a:ext cx="3697869" cy="277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75" y="923330"/>
            <a:ext cx="2316193" cy="308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4" y="3970344"/>
            <a:ext cx="3375158" cy="253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80500" y="6145668"/>
            <a:ext cx="1164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Акции «Чистый берег»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254" y="0"/>
            <a:ext cx="1117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Экологическое направление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0500" y="6145668"/>
            <a:ext cx="1164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Просветительские мероприятия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0080" r="11122" b="6929"/>
          <a:stretch/>
        </p:blipFill>
        <p:spPr>
          <a:xfrm>
            <a:off x="260824" y="788665"/>
            <a:ext cx="3222860" cy="246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50598" y="923330"/>
            <a:ext cx="3853132" cy="288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7466" y="1518248"/>
            <a:ext cx="3853132" cy="288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5342" y="3444926"/>
            <a:ext cx="3326137" cy="249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b="13836"/>
          <a:stretch/>
        </p:blipFill>
        <p:spPr>
          <a:xfrm>
            <a:off x="7562503" y="3177090"/>
            <a:ext cx="4002657" cy="335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65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254" y="0"/>
            <a:ext cx="1117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Экологическое направление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0500" y="6145668"/>
            <a:ext cx="1164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Участие в конкурсах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848105"/>
            <a:ext cx="3509734" cy="5069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923330"/>
            <a:ext cx="7624313" cy="52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375" y="0"/>
            <a:ext cx="11469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Патриотическое направление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0500" y="6145668"/>
            <a:ext cx="1164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Просветительские мероприятия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" b="25534"/>
          <a:stretch/>
        </p:blipFill>
        <p:spPr>
          <a:xfrm>
            <a:off x="228960" y="923330"/>
            <a:ext cx="3053049" cy="315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33" y="2939755"/>
            <a:ext cx="3042249" cy="228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88799" y="757097"/>
            <a:ext cx="3703201" cy="277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4814" y="2597215"/>
            <a:ext cx="3150632" cy="2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44850" y="4080598"/>
            <a:ext cx="2794959" cy="209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4039" y="1126814"/>
            <a:ext cx="2957745" cy="221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19653"/>
          <a:stretch/>
        </p:blipFill>
        <p:spPr>
          <a:xfrm rot="10800000">
            <a:off x="9261733" y="3804249"/>
            <a:ext cx="2854710" cy="269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4334" y="3967525"/>
            <a:ext cx="2805135" cy="210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45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8244" y="0"/>
            <a:ext cx="5848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Мастер-классы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99044"/>
            <a:ext cx="3381149" cy="253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0" y="4024211"/>
            <a:ext cx="3820597" cy="283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72" y="2391674"/>
            <a:ext cx="4057290" cy="304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41" y="772064"/>
            <a:ext cx="4991138" cy="370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84316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74</TotalTime>
  <Words>42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Georgia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 Тоскиных</dc:creator>
  <cp:lastModifiedBy>Семья Тоскиных</cp:lastModifiedBy>
  <cp:revision>8</cp:revision>
  <dcterms:created xsi:type="dcterms:W3CDTF">2022-08-02T22:37:53Z</dcterms:created>
  <dcterms:modified xsi:type="dcterms:W3CDTF">2022-10-27T18:30:46Z</dcterms:modified>
</cp:coreProperties>
</file>