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4" r:id="rId2"/>
    <p:sldId id="262" r:id="rId3"/>
    <p:sldId id="258" r:id="rId4"/>
    <p:sldId id="260" r:id="rId5"/>
    <p:sldId id="265" r:id="rId6"/>
    <p:sldId id="259" r:id="rId7"/>
    <p:sldId id="261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8D32E-D8D8-4765-A7D0-83CF1B2851C8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146D6-2B71-4420-ACF7-2F096007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46D6-2B71-4420-ACF7-2F0960074F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46D6-2B71-4420-ACF7-2F0960074F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46D6-2B71-4420-ACF7-2F0960074F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46D6-2B71-4420-ACF7-2F0960074F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46D6-2B71-4420-ACF7-2F0960074F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46D6-2B71-4420-ACF7-2F0960074F5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46D6-2B71-4420-ACF7-2F0960074F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146D6-2B71-4420-ACF7-2F0960074F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B300E3-BA40-42AF-BCC5-4EA51487CE5B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52E96F-D700-4715-8044-89A2A9F7D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jобложка к проект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087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cdn.fishki.net/upload/post/201504/17/1505299/56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AutoShape 7" descr="https://i.pinimg.com/736x/7a/c8/c6/7ac8c64855e01b502a306776e85e52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i.pinimg.com/736x/7a/c8/c6/7ac8c64855e01b502a306776e85e52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" name="Picture 1" descr="C:\Documents and Settings\Admin\Рабочий стол\юные неро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888432" cy="233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Documents and Settings\Admin\Рабочий стол\.юные геро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3888433" cy="233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67744" y="18864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Урок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  мужества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147" name="Picture 3" descr="C:\Documents and Settings\Admin\Рабочий стол\грибк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916832"/>
            <a:ext cx="2808312" cy="468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292080" y="764704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Годы, опаленные войной»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692695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«Юные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герои сороковых пороховых»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Встречи 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 ветеранами Великой Отечественной войны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тружениками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тыла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337" name="Picture 1" descr="C:\Documents and Settings\Admin\Рабочий стол\ветера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960440" cy="237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C:\Documents and Settings\Admin\Рабочий стол\ветераны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888432" cy="253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C:\Documents and Settings\Admin\Рабочий стол\ветераны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564904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Живая газета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«В том кургане похоронена война…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242" name="AutoShape 2" descr="https://sun9-55.userapi.com/c854216/v854216514/1ee373/JHbDGfBhnF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Documents and Settings\Admin\Рабочий стол\ЖГ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191" y="1628800"/>
            <a:ext cx="396044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Documents and Settings\Admin\Рабочий стол\ЖГ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960440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Documents and Settings\Admin\Рабочий стол\ЖГ!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293096"/>
            <a:ext cx="460851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Admin\Рабочий стол\Д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87735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C:\Documents and Settings\Admin\Рабочий стол\ДН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83543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188641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Урок памяти </a:t>
            </a:r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Имя твое неизвестно 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солдат»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26" name="Picture 6" descr="C:\Documents and Settings\Admin\Рабочий стол\ДН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84784"/>
            <a:ext cx="1585759" cy="223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Admin\Рабочий стол\Дн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337737"/>
            <a:ext cx="2592288" cy="364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Admin\Рабочий стол\максимов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52994"/>
            <a:ext cx="3839072" cy="255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C:\Documents and Settings\Admin\Рабочий стол\игра максим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816424" cy="254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11760" y="18864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Интеллектуальные игры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620688"/>
            <a:ext cx="302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«Дорогой  Победы»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291" name="Picture 3" descr="C:\Documents and Settings\Admin\Рабочий стол\игр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040"/>
            <a:ext cx="3960440" cy="2853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3568" y="62068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РИСК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. Маршалы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Победы»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292" name="Picture 4" descr="C:\Documents and Settings\Admin\Рабочий стол\иг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396044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Митинги Памяти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Picture 8" descr="https://pp.userapi.com/c626619/v626619367/3ee16/Oa347QW03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99800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Documents and Settings\Admin\Рабочий стол\митин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744416" cy="271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Documents and Settings\Admin\Рабочий стол\митинг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407989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Documents and Settings\Admin\Рабочий стол\митинг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4032448" cy="268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Благоустройство памятных мест, воинских захоронений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5" descr="F:\IMG_2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72593"/>
            <a:ext cx="3600400" cy="242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www.kdm44.ru/files/images/susanin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3672408" cy="245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s://pp.userapi.com/c836526/v836526961/68abd/_jj0yIeOCF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84784"/>
            <a:ext cx="3600400" cy="239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юность\Desktop\2.jpg"/>
          <p:cNvPicPr>
            <a:picLocks noChangeAspect="1" noChangeArrowheads="1"/>
          </p:cNvPicPr>
          <p:nvPr/>
        </p:nvPicPr>
        <p:blipFill>
          <a:blip r:embed="rId6" cstate="print"/>
          <a:srcRect r="14532"/>
          <a:stretch>
            <a:fillRect/>
          </a:stretch>
        </p:blipFill>
        <p:spPr bwMode="auto">
          <a:xfrm>
            <a:off x="683568" y="4048076"/>
            <a:ext cx="3672408" cy="257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260</TotalTime>
  <Words>69</Words>
  <Application>Microsoft Office PowerPoint</Application>
  <PresentationFormat>Экран (4:3)</PresentationFormat>
  <Paragraphs>23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2018-12-03T20:19:21Z</dcterms:created>
  <dcterms:modified xsi:type="dcterms:W3CDTF">2020-04-13T15:48:42Z</dcterms:modified>
</cp:coreProperties>
</file>