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0E15D-D319-42A3-BF14-97C41361E5A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0A888-8D1C-4E72-93D6-AECA8ABAB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1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A888-8D1C-4E72-93D6-AECA8ABAB0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8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CEAD-29F9-40F6-9641-138BDB48443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966E-897B-4CBE-91DD-5BDEA20D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CEAD-29F9-40F6-9641-138BDB48443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966E-897B-4CBE-91DD-5BDEA20D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3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CEAD-29F9-40F6-9641-138BDB48443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966E-897B-4CBE-91DD-5BDEA20D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CEAD-29F9-40F6-9641-138BDB48443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966E-897B-4CBE-91DD-5BDEA20D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6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CEAD-29F9-40F6-9641-138BDB48443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966E-897B-4CBE-91DD-5BDEA20D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3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CEAD-29F9-40F6-9641-138BDB48443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966E-897B-4CBE-91DD-5BDEA20D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8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CEAD-29F9-40F6-9641-138BDB48443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966E-897B-4CBE-91DD-5BDEA20D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1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CEAD-29F9-40F6-9641-138BDB48443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966E-897B-4CBE-91DD-5BDEA20D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1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CEAD-29F9-40F6-9641-138BDB48443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966E-897B-4CBE-91DD-5BDEA20D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8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CEAD-29F9-40F6-9641-138BDB48443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966E-897B-4CBE-91DD-5BDEA20D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7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CEAD-29F9-40F6-9641-138BDB48443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966E-897B-4CBE-91DD-5BDEA20D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4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6CEAD-29F9-40F6-9641-138BDB48443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B966E-897B-4CBE-91DD-5BDEA20D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4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23678"/>
            <a:ext cx="7774632" cy="920676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Волонтёрский отряд «Команда молодежи особого назначения»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9862"/>
            <a:ext cx="5212091" cy="2569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9952" y="-1100659"/>
            <a:ext cx="5212091" cy="2569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99" y="3312611"/>
            <a:ext cx="1815976" cy="18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Основной состав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8502" y="3651870"/>
            <a:ext cx="5212091" cy="2569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99" y="3312611"/>
            <a:ext cx="1815976" cy="1810301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t="5818" r="513" b="30193"/>
          <a:stretch/>
        </p:blipFill>
        <p:spPr bwMode="auto">
          <a:xfrm>
            <a:off x="2123728" y="1106611"/>
            <a:ext cx="1656184" cy="143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t="12963" r="23187" b="45000"/>
          <a:stretch/>
        </p:blipFill>
        <p:spPr>
          <a:xfrm>
            <a:off x="5436096" y="1076319"/>
            <a:ext cx="1567412" cy="1441949"/>
          </a:xfrm>
          <a:prstGeom prst="rect">
            <a:avLst/>
          </a:prstGeom>
        </p:spPr>
      </p:pic>
      <p:pic>
        <p:nvPicPr>
          <p:cNvPr id="2054" name="Picture 6" descr="https://sun9-61.userapi.com/impg/PK_mCUypI5C5LJTw20rCEMOqwT38JkNqLsvBBA/0do5Jc1x3o4.jpg?size=1077x1080&amp;quality=95&amp;sign=968d292c9cde699d7fdca87e93e1542f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6" t="17971" r="21686" b="29544"/>
          <a:stretch/>
        </p:blipFill>
        <p:spPr bwMode="auto">
          <a:xfrm>
            <a:off x="7092279" y="1076319"/>
            <a:ext cx="1571615" cy="14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" r="9478" b="44399"/>
          <a:stretch/>
        </p:blipFill>
        <p:spPr bwMode="auto">
          <a:xfrm>
            <a:off x="467544" y="1076319"/>
            <a:ext cx="1440160" cy="146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20499" r="15525" b="30354"/>
          <a:stretch/>
        </p:blipFill>
        <p:spPr bwMode="auto">
          <a:xfrm>
            <a:off x="2794737" y="3223392"/>
            <a:ext cx="1417224" cy="138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543516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Дарья Попова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(</a:t>
            </a:r>
            <a:r>
              <a:rPr lang="ru-RU" sz="1400" dirty="0" err="1" smtClean="0">
                <a:latin typeface="Arial Black" panose="020B0A04020102020204" pitchFamily="34" charset="0"/>
              </a:rPr>
              <a:t>тим</a:t>
            </a:r>
            <a:r>
              <a:rPr lang="ru-RU" sz="1400" dirty="0" smtClean="0">
                <a:latin typeface="Arial Black" panose="020B0A04020102020204" pitchFamily="34" charset="0"/>
              </a:rPr>
              <a:t>-лидер)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6323" y="4602250"/>
            <a:ext cx="165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Диана Абдуллина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4219" y="2543516"/>
            <a:ext cx="1656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Arial Black" panose="020B0A04020102020204" pitchFamily="34" charset="0"/>
              </a:rPr>
              <a:t>Клещев</a:t>
            </a:r>
            <a:r>
              <a:rPr lang="ru-RU" sz="1400" dirty="0" smtClean="0">
                <a:latin typeface="Arial Black" panose="020B0A04020102020204" pitchFamily="34" charset="0"/>
              </a:rPr>
              <a:t> Иван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3063" y="2543516"/>
            <a:ext cx="165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София Логинова</a:t>
            </a:r>
            <a:endParaRPr lang="ru-RU" sz="1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262" y="2543516"/>
            <a:ext cx="165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Карина </a:t>
            </a:r>
            <a:r>
              <a:rPr lang="ru-RU" sz="1400" dirty="0" err="1" smtClean="0">
                <a:latin typeface="Arial Black" panose="020B0A04020102020204" pitchFamily="34" charset="0"/>
              </a:rPr>
              <a:t>Илькаева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8476" y="2549443"/>
            <a:ext cx="165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Мария </a:t>
            </a:r>
            <a:r>
              <a:rPr lang="ru-RU" sz="1400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Барбусова</a:t>
            </a:r>
            <a:endParaRPr lang="ru-RU" sz="1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9" t="25562" r="24229" b="37219"/>
          <a:stretch/>
        </p:blipFill>
        <p:spPr bwMode="auto">
          <a:xfrm>
            <a:off x="4355976" y="3219823"/>
            <a:ext cx="1296145" cy="139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225741" y="4607677"/>
            <a:ext cx="165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Виктория</a:t>
            </a:r>
          </a:p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Фролова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9" name="AutoShape 11" descr="blob:https://web.telegram.org/28749cbf-2067-4ccc-a679-5ac478c153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3" descr="blob:https://web.telegram.org/28749cbf-2067-4ccc-a679-5ac478c1533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6" t="9455" r="940" b="41374"/>
          <a:stretch/>
        </p:blipFill>
        <p:spPr bwMode="auto">
          <a:xfrm>
            <a:off x="5881924" y="3351447"/>
            <a:ext cx="1230464" cy="127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648957" y="4612898"/>
            <a:ext cx="165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Алсу</a:t>
            </a:r>
          </a:p>
          <a:p>
            <a:pPr algn="ctr"/>
            <a:r>
              <a:rPr lang="ru-RU" sz="1400" dirty="0" err="1" smtClean="0">
                <a:latin typeface="Arial Black" panose="020B0A04020102020204" pitchFamily="34" charset="0"/>
              </a:rPr>
              <a:t>Габассова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29" y="1076319"/>
            <a:ext cx="1638130" cy="14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" descr="blob:https://web.telegram.org/8f32c6d7-c37b-4350-bd55-5e5d782150b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 descr="blob:https://web.telegram.org/8f32c6d7-c37b-4350-bd55-5e5d782150b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telegram.org/8f32c6d7-c37b-4350-bd55-5e5d782150b2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D:\Загрузки\photo1678859845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12" y="3219823"/>
            <a:ext cx="1213876" cy="13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67" y="1075516"/>
            <a:ext cx="1280052" cy="14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  <p:bldP spid="15" grpId="0"/>
      <p:bldP spid="16" grpId="0"/>
      <p:bldP spid="17" grpId="0"/>
      <p:bldP spid="18" grpId="0"/>
      <p:bldP spid="2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229600" cy="85725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Направления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9862"/>
            <a:ext cx="5212091" cy="2569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99" y="3312611"/>
            <a:ext cx="1815976" cy="1810301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9552" y="1203598"/>
            <a:ext cx="2304256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экологическое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749799" y="1203598"/>
            <a:ext cx="2016224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социальное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516216" y="1203598"/>
            <a:ext cx="2016224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культурное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381909" y="2408312"/>
            <a:ext cx="2448272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патриотическое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508104" y="2387352"/>
            <a:ext cx="2448272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событийное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229600" cy="85725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Направления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310" y="3589362"/>
            <a:ext cx="5212091" cy="2569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570639"/>
            <a:ext cx="1557139" cy="1552273"/>
          </a:xfrm>
          <a:prstGeom prst="rect">
            <a:avLst/>
          </a:prstGeom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971600" y="2973313"/>
            <a:ext cx="2448272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патриотическое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0"/>
          <a:stretch/>
        </p:blipFill>
        <p:spPr>
          <a:xfrm>
            <a:off x="483148" y="987574"/>
            <a:ext cx="2031452" cy="1763127"/>
          </a:xfrm>
          <a:prstGeom prst="rect">
            <a:avLst/>
          </a:prstGeom>
        </p:spPr>
      </p:pic>
      <p:pic>
        <p:nvPicPr>
          <p:cNvPr id="4098" name="Picture 2" descr="https://sun3-23.userapi.com/impg/kYs8Ju9lruuB_dsxGF6pjxrtWBk3kTaN0wvrOQ/UNY0Ibee9z4.jpg?size=1280x960&amp;quality=95&amp;sign=be846e772e4d3b18894aa123289dc7b7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4"/>
          <a:stretch/>
        </p:blipFill>
        <p:spPr bwMode="auto">
          <a:xfrm>
            <a:off x="2987824" y="952616"/>
            <a:ext cx="1273894" cy="179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261718" y="2949327"/>
            <a:ext cx="2016224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социальное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2"/>
          <a:stretch/>
        </p:blipFill>
        <p:spPr>
          <a:xfrm>
            <a:off x="4624232" y="899666"/>
            <a:ext cx="1786093" cy="1851036"/>
          </a:xfrm>
          <a:prstGeom prst="rect">
            <a:avLst/>
          </a:prstGeom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948264" y="2949327"/>
            <a:ext cx="2016224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культурное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0" name="Picture 4" descr="https://sun9-60.userapi.com/impg/cd1Kejja0k9vyWml8Vt-Ph8MmnkcVTXuka3Gew/Ta4VTTdgdak.jpg?size=1280x851&amp;quality=95&amp;sign=ce8988549e446ed364278700a63a2572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r="16983"/>
          <a:stretch/>
        </p:blipFill>
        <p:spPr bwMode="auto">
          <a:xfrm>
            <a:off x="6989607" y="899666"/>
            <a:ext cx="1702110" cy="18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8229600" cy="85725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Направления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9862"/>
            <a:ext cx="5212091" cy="2569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99" y="3312611"/>
            <a:ext cx="1815976" cy="1810301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4363" y="3219822"/>
            <a:ext cx="2304256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экологическое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875088" y="3219822"/>
            <a:ext cx="2448272" cy="57606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событийное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https://sun9-20.userapi.com/impg/MlmVN4jgkc0kq-dz7Onvm2gKJx-YV6_bHsTdhg/j0hW1BOMJUY.jpg?size=810x1080&amp;quality=95&amp;sign=6e5cd39a85701bded307edbef1d5c660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t="18444" r="4989" b="25322"/>
          <a:stretch/>
        </p:blipFill>
        <p:spPr bwMode="auto">
          <a:xfrm>
            <a:off x="179512" y="1131590"/>
            <a:ext cx="185382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8" r="3290"/>
          <a:stretch/>
        </p:blipFill>
        <p:spPr>
          <a:xfrm>
            <a:off x="4059566" y="1131590"/>
            <a:ext cx="2162890" cy="1822165"/>
          </a:xfrm>
          <a:prstGeom prst="rect">
            <a:avLst/>
          </a:prstGeom>
        </p:spPr>
      </p:pic>
      <p:pic>
        <p:nvPicPr>
          <p:cNvPr id="5124" name="Picture 4" descr="https://sun9-31.userapi.com/impg/KpjUJvESCDUG8KaeeVR-qf59RrSgPqH2fAvjcg/UqBYVckHmBQ.jpg?size=810x1080&amp;quality=95&amp;sign=924c953dc96a42555c38346df77b5316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9"/>
          <a:stretch/>
        </p:blipFill>
        <p:spPr bwMode="auto">
          <a:xfrm>
            <a:off x="2122644" y="1131590"/>
            <a:ext cx="164270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0" t="17446" r="6413" b="24831"/>
          <a:stretch/>
        </p:blipFill>
        <p:spPr>
          <a:xfrm>
            <a:off x="6379393" y="1113522"/>
            <a:ext cx="2513087" cy="18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0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5786"/>
            <a:ext cx="8229600" cy="85725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Награды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3970265"/>
            <a:ext cx="5212091" cy="2569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15" y="3970265"/>
            <a:ext cx="1156260" cy="11526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9582"/>
            <a:ext cx="3708816" cy="2622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59582"/>
            <a:ext cx="2284849" cy="29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161"/>
            <a:ext cx="2915686" cy="3773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076"/>
            <a:ext cx="8229600" cy="85725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Награды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3970265"/>
            <a:ext cx="5212091" cy="2569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67" y="3943402"/>
            <a:ext cx="1183208" cy="1179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2" y="198986"/>
            <a:ext cx="2893412" cy="37444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87574"/>
            <a:ext cx="1955778" cy="282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146</TotalTime>
  <Words>45</Words>
  <Application>Microsoft Office PowerPoint</Application>
  <PresentationFormat>Экран (16:9)</PresentationFormat>
  <Paragraphs>29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Волонтёрский отряд «Команда молодежи особого назначения»</vt:lpstr>
      <vt:lpstr>Основной состав</vt:lpstr>
      <vt:lpstr>Направления</vt:lpstr>
      <vt:lpstr>Направления</vt:lpstr>
      <vt:lpstr>Направления</vt:lpstr>
      <vt:lpstr>Награды</vt:lpstr>
      <vt:lpstr>Награды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Волонтёрский отряд «Добро»</dc:title>
  <dc:creator>Home</dc:creator>
  <cp:lastModifiedBy>Маргарита</cp:lastModifiedBy>
  <cp:revision>12</cp:revision>
  <dcterms:created xsi:type="dcterms:W3CDTF">2023-03-14T16:44:26Z</dcterms:created>
  <dcterms:modified xsi:type="dcterms:W3CDTF">2023-03-15T06:15:37Z</dcterms:modified>
</cp:coreProperties>
</file>