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8B0E-67C2-4FB0-A027-51188B4AD03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FE3A-CD41-48F8-A906-9DC960C9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9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8B0E-67C2-4FB0-A027-51188B4AD03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FE3A-CD41-48F8-A906-9DC960C9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8B0E-67C2-4FB0-A027-51188B4AD03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FE3A-CD41-48F8-A906-9DC960C9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5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8B0E-67C2-4FB0-A027-51188B4AD03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FE3A-CD41-48F8-A906-9DC960C9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8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8B0E-67C2-4FB0-A027-51188B4AD03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FE3A-CD41-48F8-A906-9DC960C9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31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8B0E-67C2-4FB0-A027-51188B4AD03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FE3A-CD41-48F8-A906-9DC960C9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8B0E-67C2-4FB0-A027-51188B4AD03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FE3A-CD41-48F8-A906-9DC960C9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9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8B0E-67C2-4FB0-A027-51188B4AD03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FE3A-CD41-48F8-A906-9DC960C9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8B0E-67C2-4FB0-A027-51188B4AD03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FE3A-CD41-48F8-A906-9DC960C9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8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8B0E-67C2-4FB0-A027-51188B4AD03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FE3A-CD41-48F8-A906-9DC960C9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7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8B0E-67C2-4FB0-A027-51188B4AD03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FE3A-CD41-48F8-A906-9DC960C9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09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8B0E-67C2-4FB0-A027-51188B4AD03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3FE3A-CD41-48F8-A906-9DC960C9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30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3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0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4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0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7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0"/>
            <a:ext cx="7604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6230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19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ИНВ_811</dc:creator>
  <cp:lastModifiedBy>ИНВ_811</cp:lastModifiedBy>
  <cp:revision>1</cp:revision>
  <dcterms:created xsi:type="dcterms:W3CDTF">2023-07-07T14:05:31Z</dcterms:created>
  <dcterms:modified xsi:type="dcterms:W3CDTF">2023-07-07T14:10:51Z</dcterms:modified>
</cp:coreProperties>
</file>