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CD02-6A3A-4D59-ACF2-3F7B54D0A1B0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A055-54BD-4088-AF8D-91C529394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9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CD02-6A3A-4D59-ACF2-3F7B54D0A1B0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A055-54BD-4088-AF8D-91C529394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4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CD02-6A3A-4D59-ACF2-3F7B54D0A1B0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A055-54BD-4088-AF8D-91C529394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8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CD02-6A3A-4D59-ACF2-3F7B54D0A1B0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A055-54BD-4088-AF8D-91C529394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6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CD02-6A3A-4D59-ACF2-3F7B54D0A1B0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A055-54BD-4088-AF8D-91C529394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58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CD02-6A3A-4D59-ACF2-3F7B54D0A1B0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A055-54BD-4088-AF8D-91C529394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CD02-6A3A-4D59-ACF2-3F7B54D0A1B0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A055-54BD-4088-AF8D-91C529394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40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CD02-6A3A-4D59-ACF2-3F7B54D0A1B0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A055-54BD-4088-AF8D-91C529394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21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CD02-6A3A-4D59-ACF2-3F7B54D0A1B0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A055-54BD-4088-AF8D-91C529394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45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CD02-6A3A-4D59-ACF2-3F7B54D0A1B0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A055-54BD-4088-AF8D-91C529394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49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CD02-6A3A-4D59-ACF2-3F7B54D0A1B0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A055-54BD-4088-AF8D-91C529394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9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3CD02-6A3A-4D59-ACF2-3F7B54D0A1B0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AA055-54BD-4088-AF8D-91C529394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21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МБУК «Межпоселенческая библиотека» Парабельского района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Томская область, с. Парабель, ул. Советская,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5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Проект «</a:t>
            </a:r>
            <a:r>
              <a:rPr lang="ru-RU" sz="4000" b="1" dirty="0"/>
              <a:t>Волонтерское движение "</a:t>
            </a:r>
            <a:r>
              <a:rPr lang="ru-RU" sz="4000" b="1" dirty="0" smtClean="0"/>
              <a:t>Инициатива»»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0200" y="1027906"/>
            <a:ext cx="612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ПРОстранство</a:t>
            </a:r>
            <a:r>
              <a:rPr lang="ru-RU" sz="2800" b="1" dirty="0" smtClean="0"/>
              <a:t> – клуб настольных игр. Волонтеры выступают </a:t>
            </a:r>
            <a:r>
              <a:rPr lang="ru-RU" sz="2800" b="1" dirty="0" err="1" smtClean="0"/>
              <a:t>игротехниками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64" y="2353734"/>
            <a:ext cx="4831646" cy="3623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93" y="1982013"/>
            <a:ext cx="5625778" cy="39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Проект «</a:t>
            </a:r>
            <a:r>
              <a:rPr lang="ru-RU" sz="4000" b="1" dirty="0"/>
              <a:t>Волонтерское движение "</a:t>
            </a:r>
            <a:r>
              <a:rPr lang="ru-RU" sz="4000" b="1" dirty="0" smtClean="0"/>
              <a:t>Инициатива»»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7297" y="1506022"/>
            <a:ext cx="10554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«Время </a:t>
            </a:r>
            <a:r>
              <a:rPr lang="ru-RU" sz="2800" b="1" dirty="0"/>
              <a:t>всегда </a:t>
            </a:r>
            <a:r>
              <a:rPr lang="ru-RU" sz="2800" b="1" dirty="0" smtClean="0"/>
              <a:t>хорошее» – «</a:t>
            </a:r>
            <a:r>
              <a:rPr lang="ru-RU" sz="2800" b="1" dirty="0" err="1" smtClean="0"/>
              <a:t>Библионочь</a:t>
            </a:r>
            <a:r>
              <a:rPr lang="ru-RU" sz="2800" b="1" dirty="0" smtClean="0"/>
              <a:t>» – волонтеры выступают ведущими, актерами, помощниками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" y="2413000"/>
            <a:ext cx="5238044" cy="2946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13000"/>
            <a:ext cx="5388562" cy="303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Проект «</a:t>
            </a:r>
            <a:r>
              <a:rPr lang="ru-RU" sz="4000" b="1" dirty="0"/>
              <a:t>Волонтерское движение "</a:t>
            </a:r>
            <a:r>
              <a:rPr lang="ru-RU" sz="4000" b="1" dirty="0" smtClean="0"/>
              <a:t>Инициатива»»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7297" y="1506022"/>
            <a:ext cx="10554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Общероссийские праздники–– волонтеры выступают ведущими, актерами, помощниками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460129"/>
            <a:ext cx="3143250" cy="4191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183" y="2460129"/>
            <a:ext cx="3298403" cy="439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03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Проект «</a:t>
            </a:r>
            <a:r>
              <a:rPr lang="ru-RU" sz="4000" b="1" dirty="0"/>
              <a:t>Волонтерское движение "</a:t>
            </a:r>
            <a:r>
              <a:rPr lang="ru-RU" sz="4000" b="1" dirty="0" smtClean="0"/>
              <a:t>Инициатива»»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7297" y="1506022"/>
            <a:ext cx="10554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«Уборка территории» –волонтеры приводят в порядок общественные места села Парабель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935" y="2619918"/>
            <a:ext cx="3032393" cy="4026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67" y="2619918"/>
            <a:ext cx="5023556" cy="376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34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Проект «</a:t>
            </a:r>
            <a:r>
              <a:rPr lang="ru-RU" sz="4000" b="1" dirty="0"/>
              <a:t>Волонтерское движение "</a:t>
            </a:r>
            <a:r>
              <a:rPr lang="ru-RU" sz="4000" b="1" dirty="0" smtClean="0"/>
              <a:t>Инициатива»»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7297" y="1506022"/>
            <a:ext cx="10554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«Инвентаризация фондов» –волонтеры помогают в проведении инвентаризации фондов библиотеки. Оформляют контрольные талоны, проверяют фонды на фактическое наличие, производят ремонт книг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78439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Проект «</a:t>
            </a:r>
            <a:r>
              <a:rPr lang="ru-RU" sz="4000" b="1" dirty="0"/>
              <a:t>Волонтерское </a:t>
            </a:r>
            <a:r>
              <a:rPr lang="ru-RU" sz="4000" b="1"/>
              <a:t>движение </a:t>
            </a:r>
            <a:r>
              <a:rPr lang="ru-RU" sz="4000" b="1" smtClean="0"/>
              <a:t>«Инициатива»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7297" y="1506022"/>
            <a:ext cx="10554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«Парабель, читай за мной» –волонтеры принимают участие в организации акции: помогают чтецам в подборе стихотворений, выступают сами чтецами, снимают видеоролики чтецов, монтируют видеоклипы.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81765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168</Words>
  <Application>Microsoft Office PowerPoint</Application>
  <PresentationFormat>Широкоэкранный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МБУК «Межпоселенческая библиотека» Парабельского района</vt:lpstr>
      <vt:lpstr>Проект «Волонтерское движение "Инициатива»» </vt:lpstr>
      <vt:lpstr>Проект «Волонтерское движение "Инициатива»» </vt:lpstr>
      <vt:lpstr>Проект «Волонтерское движение "Инициатива»» </vt:lpstr>
      <vt:lpstr>Проект «Волонтерское движение "Инициатива»» </vt:lpstr>
      <vt:lpstr>Проект «Волонтерское движение "Инициатива»» </vt:lpstr>
      <vt:lpstr>Проект «Волонтерское движение «Инициатива» </vt:lpstr>
    </vt:vector>
  </TitlesOfParts>
  <Company>DNS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МБУК «Межпоселенческая библиотека» Парабельского района</dc:title>
  <dc:creator>Анна</dc:creator>
  <cp:lastModifiedBy>Анна</cp:lastModifiedBy>
  <cp:revision>6</cp:revision>
  <dcterms:created xsi:type="dcterms:W3CDTF">2024-05-16T09:33:18Z</dcterms:created>
  <dcterms:modified xsi:type="dcterms:W3CDTF">2024-05-16T10:01:27Z</dcterms:modified>
</cp:coreProperties>
</file>