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64" r:id="rId3"/>
    <p:sldId id="266" r:id="rId4"/>
    <p:sldId id="271" r:id="rId5"/>
    <p:sldId id="269" r:id="rId6"/>
    <p:sldId id="278" r:id="rId7"/>
    <p:sldId id="277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84" d="100"/>
          <a:sy n="84" d="100"/>
        </p:scale>
        <p:origin x="72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20222-F758-40B4-87E8-B17962D218E7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4FD5F-6024-4B4E-9C7E-FECF2F99B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41E1F0D-65A9-4B7E-B31E-D1BBDD5AA76B}" type="datetimeFigureOut">
              <a:rPr lang="ru-RU" smtClean="0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5383D43-650A-4170-B550-A01407E410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s://vk.com/feed?section=search&amp;q=#%D1%8D%D0%BA%D0%BE%D1%81%D1%83%D0%B1%D0%B1%D0%BE%D1%82%D0%BD%D0%B8%D0%BA" TargetMode="External"/><Relationship Id="rId4" Type="http://schemas.openxmlformats.org/officeDocument/2006/relationships/hyperlink" Target="https://vk.com/feed?section=search&amp;q=#%D0%97%D0%B5%D0%BB%D1%91%D0%BD%D0%B0%D1%8F%D0%A0%D0%BE%D1%81%D1%81%D0%B8%D1%8F" TargetMode="Externa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9udvxP7o-y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539553" y="4143380"/>
            <a:ext cx="8352927" cy="1928826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87313" algn="l"/>
              </a:tabLst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 Азовского района </a:t>
            </a:r>
          </a:p>
          <a:p>
            <a:pPr marL="0" indent="0" algn="ctr">
              <a:buNone/>
              <a:tabLst>
                <a:tab pos="87313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«Комитет по физической культуре, спорту </a:t>
            </a:r>
          </a:p>
          <a:p>
            <a:pPr marL="0" indent="0" algn="ctr">
              <a:buNone/>
              <a:tabLst>
                <a:tab pos="87313" algn="l"/>
              </a:tabLst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делам молодежи».</a:t>
            </a:r>
            <a:endParaRPr lang="ru-RU" sz="14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17319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32656"/>
            <a:ext cx="6143668" cy="352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9udvxP7o-y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450" y="188219"/>
            <a:ext cx="7489006" cy="64849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Азовского района: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6" name="Содержимое 2"/>
          <p:cNvSpPr>
            <a:spLocks noGrp="1"/>
          </p:cNvSpPr>
          <p:nvPr>
            <p:ph idx="4294967295"/>
          </p:nvPr>
        </p:nvSpPr>
        <p:spPr>
          <a:xfrm>
            <a:off x="1071538" y="642918"/>
            <a:ext cx="7964958" cy="214314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Наши волонтеры помогают пожилым людям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0080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0080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91026"/>
            <a:ext cx="8064896" cy="489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ytimg.com/vi/9udvxP7o-y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0"/>
            <a:ext cx="7678365" cy="10524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2022 году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волонтеры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Азовского района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организовали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сбор гуманитарной помощи для жителей ЛНР и ДНР.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/>
              </a:rPr>
            </a:br>
            <a:endParaRPr lang="ru-RU" sz="2800" b="1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56323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0080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0080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41433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214398"/>
            <a:ext cx="3429024" cy="500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1071546"/>
            <a:ext cx="4000496" cy="285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9udvxP7o-y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5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42" y="252760"/>
            <a:ext cx="7321571" cy="747348"/>
          </a:xfrm>
          <a:effectLst/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Добровольцы (волонтеры) Азовского района участвуют во Всероссийской акции «Мы Вместе».</a:t>
            </a:r>
          </a:p>
        </p:txBody>
      </p:sp>
      <p:pic>
        <p:nvPicPr>
          <p:cNvPr id="58376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10080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500174"/>
            <a:ext cx="222884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8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285860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87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714488"/>
            <a:ext cx="235748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8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786190"/>
            <a:ext cx="3500462" cy="273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.ytimg.com/vi/9udvxP7o-y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0080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14480" y="285729"/>
            <a:ext cx="68580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Принимают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во Всероссийских 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Акциях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#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ЗелёнаяРоссия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effectLst/>
                <a:latin typeface="Times New Roman" pitchFamily="18" charset="0"/>
                <a:cs typeface="Times New Roman" pitchFamily="18" charset="0"/>
                <a:hlinkClick r:id="rId5"/>
              </a:rPr>
              <a:t>#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effectLst/>
                <a:latin typeface="Times New Roman" pitchFamily="18" charset="0"/>
                <a:cs typeface="Times New Roman" pitchFamily="18" charset="0"/>
                <a:hlinkClick r:id="rId5"/>
              </a:rPr>
              <a:t>экосубботник</a:t>
            </a:r>
            <a:endParaRPr lang="ru-RU" sz="3200" b="1" dirty="0">
              <a:ln>
                <a:solidFill>
                  <a:schemeClr val="tx1"/>
                </a:solidFill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06308"/>
            <a:ext cx="3766412" cy="206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1571612"/>
            <a:ext cx="278608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3071810"/>
            <a:ext cx="273248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1357298"/>
            <a:ext cx="3071802" cy="23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136904" cy="936104"/>
          </a:xfrm>
        </p:spPr>
        <p:txBody>
          <a:bodyPr/>
          <a:lstStyle/>
          <a:p>
            <a:pPr marL="0" indent="0" algn="ctr">
              <a:buNone/>
            </a:pP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76672"/>
            <a:ext cx="4312096" cy="62080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616897" cy="62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0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9udvxP7o-y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3727450"/>
            <a:ext cx="8857270" cy="187325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</p:txBody>
      </p:sp>
      <p:pic>
        <p:nvPicPr>
          <p:cNvPr id="59394" name="Picture 2" descr="D:\Документы пользователя userkm\Рабочий стол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548680"/>
            <a:ext cx="2376488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1062</TotalTime>
  <Words>45</Words>
  <Application>Microsoft Office PowerPoint</Application>
  <PresentationFormat>Экран (4:3)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Georgia</vt:lpstr>
      <vt:lpstr>Times New Roman</vt:lpstr>
      <vt:lpstr>Trebuchet MS</vt:lpstr>
      <vt:lpstr>Воздушный поток</vt:lpstr>
      <vt:lpstr>Презентация PowerPoint</vt:lpstr>
      <vt:lpstr>На территории Азовского района: </vt:lpstr>
      <vt:lpstr> В 2022 году волонтеры Азовского района организовали сбор гуманитарной помощи для жителей ЛНР и ДНР. </vt:lpstr>
      <vt:lpstr>Добровольцы (волонтеры) Азовского района участвуют во Всероссийской акции «Мы Вместе».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антинаркотической работы в подростково-молодежной среде на территории Азовского района Ростовской области</dc:title>
  <cp:lastModifiedBy>New9</cp:lastModifiedBy>
  <cp:revision>116</cp:revision>
  <dcterms:modified xsi:type="dcterms:W3CDTF">2022-11-28T14:06:09Z</dcterms:modified>
</cp:coreProperties>
</file>