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7" r:id="rId6"/>
    <p:sldId id="260" r:id="rId7"/>
    <p:sldId id="265" r:id="rId8"/>
    <p:sldId id="259" r:id="rId9"/>
    <p:sldId id="261" r:id="rId10"/>
    <p:sldId id="25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boukcosh_zato?w=wall-207805695_1026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vk.com/mboukcosh_zato?z=photo-207805695_457241150%2Fwall-207805695_118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https://vk.com/mboukcosh_zato?w=wall-207805695_120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ok.ru/profile/580076910211/statuses/154770769765763" TargetMode="External"/><Relationship Id="rId2" Type="http://schemas.openxmlformats.org/officeDocument/2006/relationships/hyperlink" Target="https://ok.ru/profile/580076910211/statuses/15472082419033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ok.ru/profile/580076910211/statuses/154770805024131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07805695?w=wall-207805695_528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4" y="3717032"/>
            <a:ext cx="8784976" cy="1224136"/>
          </a:xfrm>
        </p:spPr>
        <p:txBody>
          <a:bodyPr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волонтёрский отряд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«Прометей»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Комаровская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 ЗАТО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Комаровский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7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8" y="1136499"/>
            <a:ext cx="3756154" cy="2808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6238" y="188640"/>
            <a:ext cx="3949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vk.com/mboukcosh_zato?w=wall-207805695_1026</a:t>
            </a:r>
            <a:endParaRPr lang="ru-RU" dirty="0" smtClean="0"/>
          </a:p>
          <a:p>
            <a:r>
              <a:rPr lang="ru-RU" dirty="0" smtClean="0"/>
              <a:t>Акция «Белый журавль», 17.11.2023</a:t>
            </a:r>
            <a:endParaRPr lang="ru-RU" dirty="0"/>
          </a:p>
        </p:txBody>
      </p:sp>
      <p:pic>
        <p:nvPicPr>
          <p:cNvPr id="5122" name="Picture 2" descr="E:\DCIM\224YBPHH\IMG_1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34167"/>
            <a:ext cx="3919464" cy="26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4008" y="213169"/>
            <a:ext cx="3949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Празднование Нового года, декабрь 2023</a:t>
            </a:r>
            <a:endParaRPr lang="ru-RU" dirty="0"/>
          </a:p>
        </p:txBody>
      </p:sp>
      <p:pic>
        <p:nvPicPr>
          <p:cNvPr id="5123" name="Picture 3" descr="E:\DCIM\224YBPHH\IMG_21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53" y="4592542"/>
            <a:ext cx="2731332" cy="18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DCIM\224YBPHH\IMG_21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4" y="4215584"/>
            <a:ext cx="3312368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2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vk.com/mboukcosh_zato?z=photo-207805695_457241150%2Fwall-207805695_1184</a:t>
            </a:r>
            <a:endParaRPr lang="ru-RU" dirty="0" smtClean="0"/>
          </a:p>
          <a:p>
            <a:r>
              <a:rPr lang="ru-RU" dirty="0" smtClean="0"/>
              <a:t>Акция «Блокадный хлеб», 27.01.2024</a:t>
            </a:r>
            <a:endParaRPr lang="ru-RU" dirty="0"/>
          </a:p>
        </p:txBody>
      </p:sp>
      <p:pic>
        <p:nvPicPr>
          <p:cNvPr id="6146" name="Picture 2" descr="https://sun9-65.userapi.com/impg/vjKkOVBc6TVoNuP-qLsf6Gr2sZQZcuyWtoe2Mw/Ec3485O1vTE.jpg?size=1280x853&amp;quality=96&amp;sign=b799374e34b70a66c9ec943bc16b173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72816"/>
            <a:ext cx="4176464" cy="27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vk.com/mboukcosh_zato?w=wall-207805695_1206</a:t>
            </a:r>
            <a:endParaRPr lang="ru-RU" dirty="0" smtClean="0"/>
          </a:p>
          <a:p>
            <a:r>
              <a:rPr lang="ru-RU" dirty="0" smtClean="0"/>
              <a:t>«День Родной школы», 03.02.2024</a:t>
            </a:r>
            <a:endParaRPr lang="ru-RU" dirty="0"/>
          </a:p>
        </p:txBody>
      </p:sp>
      <p:pic>
        <p:nvPicPr>
          <p:cNvPr id="6147" name="Picture 3" descr="E:\DCIM\225YBPHH\IMG_31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1" t="17781" r="31467" b="6529"/>
          <a:stretch/>
        </p:blipFill>
        <p:spPr bwMode="auto">
          <a:xfrm>
            <a:off x="6239048" y="1403937"/>
            <a:ext cx="2856064" cy="31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5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4" y="4509120"/>
            <a:ext cx="8784976" cy="1628800"/>
          </a:xfrm>
        </p:spPr>
        <p:txBody>
          <a:bodyPr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Комаровская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Городского округа Закрытое административно-территориальное образование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Комаровский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Оренбургской области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1289"/>
            <a:ext cx="5029235" cy="366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627884"/>
            <a:ext cx="3242383" cy="458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663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Руководитель школьного </a:t>
            </a:r>
          </a:p>
          <a:p>
            <a:pPr algn="ctr"/>
            <a:r>
              <a:rPr lang="ru-RU" sz="2400" b="1" dirty="0"/>
              <a:t>в</a:t>
            </a:r>
            <a:r>
              <a:rPr lang="ru-RU" sz="2400" b="1" dirty="0" smtClean="0"/>
              <a:t>олонтёрского центра </a:t>
            </a:r>
          </a:p>
          <a:p>
            <a:pPr algn="ctr"/>
            <a:r>
              <a:rPr lang="ru-RU" sz="2400" b="1" dirty="0" smtClean="0"/>
              <a:t>Дубова Дарья Сергеевна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01008"/>
            <a:ext cx="2413101" cy="321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19110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76" y="260648"/>
            <a:ext cx="4427984" cy="295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252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663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Председатель школьного самоуправления, комитет «</a:t>
            </a:r>
            <a:r>
              <a:rPr lang="ru-RU" sz="2400" b="1" dirty="0" err="1" smtClean="0"/>
              <a:t>Волонтёрство</a:t>
            </a:r>
            <a:r>
              <a:rPr lang="ru-RU" sz="2400" b="1" dirty="0" smtClean="0"/>
              <a:t>»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Матвиенко Кристина Алексеевна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70" y="3861048"/>
            <a:ext cx="3784126" cy="2838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24367" r="10716"/>
          <a:stretch/>
        </p:blipFill>
        <p:spPr>
          <a:xfrm>
            <a:off x="6588224" y="103430"/>
            <a:ext cx="2409372" cy="3142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t="1991" r="7523" b="9110"/>
          <a:stretch/>
        </p:blipFill>
        <p:spPr>
          <a:xfrm>
            <a:off x="467544" y="2295895"/>
            <a:ext cx="4403203" cy="37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3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472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ok.ru/profile/580076910211/statuses/154720824190339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«Письмо водителю»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.02.2023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22222" r="42885" b="26190"/>
          <a:stretch/>
        </p:blipFill>
        <p:spPr bwMode="auto">
          <a:xfrm>
            <a:off x="389550" y="1556792"/>
            <a:ext cx="3252331" cy="217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9642" r="43931" b="23201"/>
          <a:stretch/>
        </p:blipFill>
        <p:spPr bwMode="auto">
          <a:xfrm>
            <a:off x="5483452" y="1772816"/>
            <a:ext cx="332631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112" y="61183"/>
            <a:ext cx="28797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ok.ru/profile/580076910211/statuses/154770805024131</a:t>
            </a:r>
            <a:endParaRPr lang="ru-RU" dirty="0" smtClean="0"/>
          </a:p>
          <a:p>
            <a:r>
              <a:rPr lang="ru-RU" dirty="0" smtClean="0"/>
              <a:t>Акция «Моя мама-автоледи!», 7.03.2023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27361" r="42252" b="14488"/>
          <a:stretch/>
        </p:blipFill>
        <p:spPr bwMode="auto">
          <a:xfrm>
            <a:off x="4211960" y="4567462"/>
            <a:ext cx="3482080" cy="22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9550" y="4234791"/>
            <a:ext cx="3129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ok.ru/profile/580076910211/statuses/154770769765763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Акция «Вам, любимые», 6.03.2023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68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92" y="794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https://ok.ru/profile/580076910211/statuses/154793861637507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Я,ты,он,она</a:t>
            </a:r>
            <a:r>
              <a:rPr lang="ru-RU" dirty="0" smtClean="0"/>
              <a:t>» . </a:t>
            </a:r>
            <a:r>
              <a:rPr lang="ru-RU" dirty="0" err="1" smtClean="0"/>
              <a:t>Флешмоб</a:t>
            </a:r>
            <a:r>
              <a:rPr lang="ru-RU" dirty="0"/>
              <a:t>,</a:t>
            </a:r>
            <a:r>
              <a:rPr lang="ru-RU" dirty="0" smtClean="0"/>
              <a:t> посвящённый </a:t>
            </a:r>
            <a:r>
              <a:rPr lang="ru-RU" dirty="0"/>
              <a:t>воссоединению Крыма с </a:t>
            </a:r>
            <a:r>
              <a:rPr lang="ru-RU" dirty="0" smtClean="0"/>
              <a:t>Россией, 18.03.2023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1414" r="10535" b="15477"/>
          <a:stretch/>
        </p:blipFill>
        <p:spPr bwMode="auto">
          <a:xfrm>
            <a:off x="-10763" y="1556792"/>
            <a:ext cx="4585855" cy="24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332656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vk.com/club207805695?w=wall-207805695_528</a:t>
            </a:r>
            <a:endParaRPr lang="ru-RU" dirty="0" smtClean="0"/>
          </a:p>
          <a:p>
            <a:r>
              <a:rPr lang="ru-RU" dirty="0" smtClean="0"/>
              <a:t>«Вальс Победы», 09.05.2023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78" y="1622444"/>
            <a:ext cx="3815620" cy="25427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4293096"/>
            <a:ext cx="9140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Мероприятия, в рамках </a:t>
            </a:r>
            <a:r>
              <a:rPr lang="ru-RU" dirty="0"/>
              <a:t>образовательно-трудового проекта "Моё трудовое лето"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845995"/>
            <a:ext cx="2459765" cy="1844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62428"/>
            <a:ext cx="2659765" cy="19948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89" y="4641168"/>
            <a:ext cx="1662624" cy="22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8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992888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279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DCIM\162CANON\IMG_9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067944" cy="27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5332" y="969426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Акция «Внимание, дети!»</a:t>
            </a:r>
          </a:p>
          <a:p>
            <a:pPr algn="ctr"/>
            <a:r>
              <a:rPr lang="ru-RU" dirty="0" smtClean="0"/>
              <a:t> 07.09.2023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5620" y="-638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Акции в преддверии празднования </a:t>
            </a:r>
          </a:p>
          <a:p>
            <a:r>
              <a:rPr lang="ru-RU" dirty="0" smtClean="0"/>
              <a:t>«Дня учителя», октябрь 2023</a:t>
            </a:r>
          </a:p>
          <a:p>
            <a:r>
              <a:rPr lang="en-US" dirty="0"/>
              <a:t>https://vk.com/mboukcosh_zato?w=wall-207805695_905</a:t>
            </a:r>
            <a:endParaRPr lang="ru-RU" dirty="0"/>
          </a:p>
        </p:txBody>
      </p:sp>
      <p:pic>
        <p:nvPicPr>
          <p:cNvPr id="3080" name="Picture 8" descr="E:\DCIM\222YBPHH\IMG_9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80" y="4365104"/>
            <a:ext cx="3490030" cy="23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DCIM\222YBPHH\IMG_98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45283"/>
            <a:ext cx="432048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4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4462" y="188640"/>
            <a:ext cx="4488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Акция 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«Сообщи, где торгуют смертью</a:t>
            </a:r>
            <a:r>
              <a:rPr lang="ru-RU" dirty="0" smtClean="0"/>
              <a:t>!», 24.10.23 </a:t>
            </a:r>
            <a:endParaRPr lang="ru-RU" dirty="0"/>
          </a:p>
        </p:txBody>
      </p:sp>
      <p:pic>
        <p:nvPicPr>
          <p:cNvPr id="4098" name="Picture 2" descr="https://sun9-63.userapi.com/impg/NZYAnnXOx6SrXWCH9g88LeiIQCBx8_bYWmL1CQ/Krq2BhGK7sE.jpg?size=1280x853&amp;quality=95&amp;sign=9284214bfd67b15e22a3e37d718062d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637909" cy="30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4674" y="8192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https://vk.com/mboukcosh_zato?w=wall-207805695_972</a:t>
            </a:r>
            <a:endParaRPr lang="ru-RU" dirty="0"/>
          </a:p>
        </p:txBody>
      </p:sp>
      <p:pic>
        <p:nvPicPr>
          <p:cNvPr id="4100" name="Picture 4" descr="https://sun9-54.userapi.com/impg/_WxkwT_3kw4wL86FnH72VnMGKLjsJxjoo6T00A/myDL4dwUH1M.jpg?size=1280x853&amp;quality=95&amp;sign=405ac6b87911312b95f2b3c3e4a02de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74" y="3789040"/>
            <a:ext cx="4237290" cy="28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5428" y="265236"/>
            <a:ext cx="3697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рофилактическая </a:t>
            </a:r>
            <a:r>
              <a:rPr lang="ru-RU" dirty="0"/>
              <a:t>беседа на тему «Действия при поступлении информации о заложенном взрывном устройстве</a:t>
            </a:r>
            <a:r>
              <a:rPr lang="ru-RU" dirty="0" smtClean="0"/>
              <a:t>», 27.10.23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336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166</TotalTime>
  <Words>183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Школьный волонтёрский отряд  «Прометей»  МБОУ Комаровская СОШ  ГО ЗАТО Комаровский </vt:lpstr>
      <vt:lpstr>Муниципальное бюджетное общеобразовательное учреждение Комаровская средняя общеобразовательная школа Городского округа Закрытое административно-территориальное образование Комаровский Оренбургской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волонтёрский отряд  «Прометей»  МБОУ Комаровская СОШ  ГО ЗАТО Комаровский </dc:title>
  <dc:creator>User</dc:creator>
  <cp:lastModifiedBy>User</cp:lastModifiedBy>
  <cp:revision>13</cp:revision>
  <dcterms:created xsi:type="dcterms:W3CDTF">2024-02-13T04:23:15Z</dcterms:created>
  <dcterms:modified xsi:type="dcterms:W3CDTF">2024-04-03T08:51:03Z</dcterms:modified>
</cp:coreProperties>
</file>