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Bookman Old Style" panose="02050604050505020204" pitchFamily="18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CC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-10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7.png"/><Relationship Id="rId7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CE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046279" y="1028700"/>
            <a:ext cx="1213021" cy="108069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170643" y="3421549"/>
            <a:ext cx="964293" cy="344390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046279" y="8177608"/>
            <a:ext cx="1213021" cy="10806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l="456" r="1225"/>
          <a:stretch>
            <a:fillRect/>
          </a:stretch>
        </p:blipFill>
        <p:spPr>
          <a:xfrm>
            <a:off x="6762686" y="1889087"/>
            <a:ext cx="7346497" cy="682886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1076325"/>
            <a:ext cx="5733986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80"/>
              </a:lnSpc>
            </a:pPr>
            <a:r>
              <a:rPr lang="en-US" sz="5072" dirty="0">
                <a:solidFill>
                  <a:srgbClr val="FAFAFA"/>
                </a:solidFill>
                <a:latin typeface="Bookman Old Style" panose="02050604050505020204" pitchFamily="18" charset="0"/>
              </a:rPr>
              <a:t>ОБЛАСТНОЙ ФЕСТИВАЛЬ ВОЛОНТЁРОВ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524348" y="8931233"/>
            <a:ext cx="7584835" cy="1111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dirty="0">
                <a:solidFill>
                  <a:srgbClr val="FAFAFA"/>
                </a:solidFill>
                <a:latin typeface="Bookman Old Style" panose="02050604050505020204" pitchFamily="18" charset="0"/>
              </a:rPr>
              <a:t>г. Мамоново </a:t>
            </a: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FAFAFA"/>
                </a:solidFill>
                <a:latin typeface="Bookman Old Style" panose="02050604050505020204" pitchFamily="18" charset="0"/>
              </a:rPr>
              <a:t>Калининградская</a:t>
            </a:r>
            <a:r>
              <a:rPr lang="en-US" sz="3200" dirty="0">
                <a:solidFill>
                  <a:srgbClr val="FAFAFA"/>
                </a:solidFill>
                <a:latin typeface="Bookman Old Style" panose="02050604050505020204" pitchFamily="18" charset="0"/>
              </a:rPr>
              <a:t> </a:t>
            </a:r>
            <a:r>
              <a:rPr lang="en-US" sz="3200" dirty="0" err="1">
                <a:solidFill>
                  <a:srgbClr val="FAFAFA"/>
                </a:solidFill>
                <a:latin typeface="Bookman Old Style" panose="02050604050505020204" pitchFamily="18" charset="0"/>
              </a:rPr>
              <a:t>область</a:t>
            </a:r>
            <a:endParaRPr lang="en-US" sz="3200" dirty="0">
              <a:solidFill>
                <a:srgbClr val="FAFAFA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CE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046279" y="1028700"/>
            <a:ext cx="1213021" cy="10806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170643" y="3421549"/>
            <a:ext cx="964293" cy="344390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046279" y="8177608"/>
            <a:ext cx="1213021" cy="1080692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76288" y="296783"/>
            <a:ext cx="9753600" cy="204583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Областной фестиваль волонтёров 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«Сердце людям»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2018 год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4098" name="Picture 2" descr="C:\Users\пк\Desktop\Фотографии\2018\IV Областной фестивал волонтёров СердцеЛюдям\bjtF09qWPu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27" y="2109392"/>
            <a:ext cx="5678573" cy="37857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к\Desktop\2f0jK1Nyax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27" y="5895107"/>
            <a:ext cx="6010276" cy="4006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пк\Desktop\cwh4oK8Kzr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696" y="2594566"/>
            <a:ext cx="8753475" cy="5835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995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160771" y="1028700"/>
            <a:ext cx="1098529" cy="97868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8279611"/>
            <a:ext cx="1098529" cy="97868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29408"/>
            <a:ext cx="2971800" cy="23342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338551" y="7962900"/>
            <a:ext cx="2951507" cy="23182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971801" y="253063"/>
            <a:ext cx="131889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3600" b="1" dirty="0" smtClean="0">
                <a:solidFill>
                  <a:srgbClr val="FF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V </a:t>
            </a:r>
            <a:r>
              <a:rPr lang="ru-RU" sz="3600" b="1" dirty="0" smtClean="0">
                <a:solidFill>
                  <a:srgbClr val="FF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Юбилейный</a:t>
            </a:r>
          </a:p>
          <a:p>
            <a:pPr algn="ctr"/>
            <a:r>
              <a:rPr lang="ru-RU" sz="3600" b="1" dirty="0" smtClean="0">
                <a:solidFill>
                  <a:srgbClr val="FF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областной </a:t>
            </a:r>
            <a:r>
              <a:rPr lang="ru-RU" sz="3600" b="1" dirty="0">
                <a:solidFill>
                  <a:srgbClr val="FF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фестиваль волонтёров </a:t>
            </a:r>
            <a:br>
              <a:rPr lang="ru-RU" sz="3600" b="1" dirty="0">
                <a:solidFill>
                  <a:srgbClr val="FF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3600" b="1" dirty="0">
                <a:solidFill>
                  <a:srgbClr val="FF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«Сердце людям»</a:t>
            </a:r>
            <a:br>
              <a:rPr lang="ru-RU" sz="3600" b="1" dirty="0">
                <a:solidFill>
                  <a:srgbClr val="FF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3600" b="1" dirty="0" smtClean="0">
                <a:solidFill>
                  <a:srgbClr val="FF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2019год</a:t>
            </a:r>
            <a:endParaRPr lang="ru-RU" sz="3600" dirty="0">
              <a:solidFill>
                <a:srgbClr val="FFCCCC"/>
              </a:solidFill>
            </a:endParaRPr>
          </a:p>
        </p:txBody>
      </p:sp>
      <p:pic>
        <p:nvPicPr>
          <p:cNvPr id="5122" name="Picture 2" descr="C:\Users\пк\Desktop\Фотографии\2019\5 областной фестиваль волонтёров\IMG_41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270" y="2561387"/>
            <a:ext cx="10384031" cy="6922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C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07733" y="2509571"/>
            <a:ext cx="17680267" cy="5280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39"/>
              </a:lnSpc>
            </a:pPr>
            <a:r>
              <a:rPr lang="en-US" sz="40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ПРОЕКТ ФЕСТИВАЛЯ ВОЛОНТЁРОВ  «СЕРДЦЕ ЛЮДЯМ»  </a:t>
            </a:r>
          </a:p>
          <a:p>
            <a:pPr algn="ctr">
              <a:lnSpc>
                <a:spcPts val="4139"/>
              </a:lnSpc>
            </a:pPr>
            <a:r>
              <a:rPr lang="en-US" sz="4000" dirty="0" err="1" smtClean="0">
                <a:solidFill>
                  <a:srgbClr val="FAFAFA"/>
                </a:solidFill>
                <a:latin typeface="Bookman Old Style" panose="02050604050505020204" pitchFamily="18" charset="0"/>
              </a:rPr>
              <a:t>направлен</a:t>
            </a:r>
            <a:r>
              <a:rPr lang="en-US" sz="4000" dirty="0" smtClean="0">
                <a:solidFill>
                  <a:srgbClr val="FAFAFA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 smtClean="0">
                <a:solidFill>
                  <a:srgbClr val="FAFAFA"/>
                </a:solidFill>
                <a:latin typeface="Bookman Old Style" panose="02050604050505020204" pitchFamily="18" charset="0"/>
              </a:rPr>
              <a:t>на</a:t>
            </a:r>
            <a:r>
              <a:rPr lang="en-US" sz="4000" dirty="0" smtClean="0">
                <a:solidFill>
                  <a:srgbClr val="FAFAFA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 smtClean="0">
                <a:solidFill>
                  <a:srgbClr val="FAFAFA"/>
                </a:solidFill>
                <a:latin typeface="Bookman Old Style" panose="02050604050505020204" pitchFamily="18" charset="0"/>
              </a:rPr>
              <a:t>широкое</a:t>
            </a:r>
            <a:r>
              <a:rPr lang="en-US" sz="4000" dirty="0" smtClean="0">
                <a:solidFill>
                  <a:srgbClr val="FAFAFA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 smtClean="0">
                <a:solidFill>
                  <a:srgbClr val="FAFAFA"/>
                </a:solidFill>
                <a:latin typeface="Bookman Old Style" panose="02050604050505020204" pitchFamily="18" charset="0"/>
              </a:rPr>
              <a:t>вовлечение</a:t>
            </a:r>
            <a:r>
              <a:rPr lang="en-US" sz="4000" dirty="0" smtClean="0">
                <a:solidFill>
                  <a:srgbClr val="FAFAFA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 smtClean="0">
                <a:solidFill>
                  <a:srgbClr val="FAFAFA"/>
                </a:solidFill>
                <a:latin typeface="Bookman Old Style" panose="02050604050505020204" pitchFamily="18" charset="0"/>
              </a:rPr>
              <a:t>молодежи</a:t>
            </a:r>
            <a:r>
              <a:rPr lang="en-US" sz="4000" dirty="0" smtClean="0">
                <a:solidFill>
                  <a:srgbClr val="FAFAFA"/>
                </a:solidFill>
                <a:latin typeface="Bookman Old Style" panose="02050604050505020204" pitchFamily="18" charset="0"/>
              </a:rPr>
              <a:t>,</a:t>
            </a:r>
          </a:p>
          <a:p>
            <a:pPr algn="ctr">
              <a:lnSpc>
                <a:spcPts val="4139"/>
              </a:lnSpc>
            </a:pPr>
            <a:r>
              <a:rPr lang="en-US" sz="4000" dirty="0" err="1" smtClean="0">
                <a:solidFill>
                  <a:srgbClr val="FAFAFA"/>
                </a:solidFill>
                <a:latin typeface="Bookman Old Style" panose="02050604050505020204" pitchFamily="18" charset="0"/>
              </a:rPr>
              <a:t>школьников</a:t>
            </a:r>
            <a:r>
              <a:rPr lang="en-US" sz="4000" dirty="0" smtClean="0">
                <a:solidFill>
                  <a:srgbClr val="FAFAFA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>
                <a:solidFill>
                  <a:srgbClr val="FAFAFA"/>
                </a:solidFill>
                <a:latin typeface="Bookman Old Style" panose="02050604050505020204" pitchFamily="18" charset="0"/>
              </a:rPr>
              <a:t>в </a:t>
            </a:r>
            <a:r>
              <a:rPr lang="en-US" sz="4000" dirty="0" err="1">
                <a:solidFill>
                  <a:srgbClr val="FAFAFA"/>
                </a:solidFill>
                <a:latin typeface="Bookman Old Style" panose="02050604050505020204" pitchFamily="18" charset="0"/>
              </a:rPr>
              <a:t>атмосферу</a:t>
            </a:r>
            <a:r>
              <a:rPr lang="en-US" sz="4000" dirty="0">
                <a:solidFill>
                  <a:srgbClr val="FAFAFA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AFAFA"/>
                </a:solidFill>
                <a:latin typeface="Bookman Old Style" panose="02050604050505020204" pitchFamily="18" charset="0"/>
              </a:rPr>
              <a:t>жизнедеятельности</a:t>
            </a:r>
            <a:r>
              <a:rPr lang="en-US" sz="4000" dirty="0">
                <a:solidFill>
                  <a:srgbClr val="FAFAFA"/>
                </a:solidFill>
                <a:latin typeface="Bookman Old Style" panose="02050604050505020204" pitchFamily="18" charset="0"/>
              </a:rPr>
              <a:t>,  </a:t>
            </a:r>
            <a:r>
              <a:rPr lang="en-US" sz="4000" dirty="0" err="1">
                <a:solidFill>
                  <a:srgbClr val="FAFAFA"/>
                </a:solidFill>
                <a:latin typeface="Bookman Old Style" panose="02050604050505020204" pitchFamily="18" charset="0"/>
              </a:rPr>
              <a:t>где</a:t>
            </a:r>
            <a:r>
              <a:rPr lang="en-US" sz="4000" dirty="0">
                <a:solidFill>
                  <a:srgbClr val="FAFAFA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AFAFA"/>
                </a:solidFill>
                <a:latin typeface="Bookman Old Style" panose="02050604050505020204" pitchFamily="18" charset="0"/>
              </a:rPr>
              <a:t>нуждаются</a:t>
            </a:r>
            <a:r>
              <a:rPr lang="en-US" sz="4000" dirty="0">
                <a:solidFill>
                  <a:srgbClr val="FAFAFA"/>
                </a:solidFill>
                <a:latin typeface="Bookman Old Style" panose="02050604050505020204" pitchFamily="18" charset="0"/>
              </a:rPr>
              <a:t> в </a:t>
            </a:r>
            <a:r>
              <a:rPr lang="en-US" sz="4000" dirty="0" err="1">
                <a:solidFill>
                  <a:srgbClr val="FAFAFA"/>
                </a:solidFill>
                <a:latin typeface="Bookman Old Style" panose="02050604050505020204" pitchFamily="18" charset="0"/>
              </a:rPr>
              <a:t>их</a:t>
            </a:r>
            <a:r>
              <a:rPr lang="en-US" sz="4000" dirty="0">
                <a:solidFill>
                  <a:srgbClr val="FAFAFA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AFAFA"/>
                </a:solidFill>
                <a:latin typeface="Bookman Old Style" panose="02050604050505020204" pitchFamily="18" charset="0"/>
              </a:rPr>
              <a:t>помощи</a:t>
            </a:r>
            <a:r>
              <a:rPr lang="en-US" sz="4000" dirty="0">
                <a:solidFill>
                  <a:srgbClr val="FAFAFA"/>
                </a:solidFill>
                <a:latin typeface="Bookman Old Style" panose="02050604050505020204" pitchFamily="18" charset="0"/>
              </a:rPr>
              <a:t> и </a:t>
            </a:r>
            <a:r>
              <a:rPr lang="en-US" sz="4000" dirty="0" err="1">
                <a:solidFill>
                  <a:srgbClr val="FAFAFA"/>
                </a:solidFill>
                <a:latin typeface="Bookman Old Style" panose="02050604050505020204" pitchFamily="18" charset="0"/>
              </a:rPr>
              <a:t>моральной</a:t>
            </a:r>
            <a:endParaRPr lang="en-US" sz="4000" dirty="0">
              <a:solidFill>
                <a:srgbClr val="FAFAFA"/>
              </a:solidFill>
              <a:latin typeface="Bookman Old Style" panose="02050604050505020204" pitchFamily="18" charset="0"/>
            </a:endParaRPr>
          </a:p>
          <a:p>
            <a:pPr algn="ctr">
              <a:lnSpc>
                <a:spcPts val="4139"/>
              </a:lnSpc>
            </a:pPr>
            <a:r>
              <a:rPr lang="en-US" sz="4000" dirty="0" err="1">
                <a:solidFill>
                  <a:srgbClr val="FAFAFA"/>
                </a:solidFill>
                <a:latin typeface="Bookman Old Style" panose="02050604050505020204" pitchFamily="18" charset="0"/>
              </a:rPr>
              <a:t>поддержке</a:t>
            </a:r>
            <a:r>
              <a:rPr lang="en-US" sz="4000" dirty="0">
                <a:solidFill>
                  <a:srgbClr val="FAFAFA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AFAFA"/>
                </a:solidFill>
                <a:latin typeface="Bookman Old Style" panose="02050604050505020204" pitchFamily="18" charset="0"/>
              </a:rPr>
              <a:t>пожилые</a:t>
            </a:r>
            <a:r>
              <a:rPr lang="en-US" sz="4000" dirty="0">
                <a:solidFill>
                  <a:srgbClr val="FAFAFA"/>
                </a:solidFill>
                <a:latin typeface="Bookman Old Style" panose="02050604050505020204" pitchFamily="18" charset="0"/>
              </a:rPr>
              <a:t> и </a:t>
            </a:r>
            <a:r>
              <a:rPr lang="en-US" sz="4000" dirty="0" err="1">
                <a:solidFill>
                  <a:srgbClr val="FAFAFA"/>
                </a:solidFill>
                <a:latin typeface="Bookman Old Style" panose="02050604050505020204" pitchFamily="18" charset="0"/>
              </a:rPr>
              <a:t>одинокие</a:t>
            </a:r>
            <a:r>
              <a:rPr lang="en-US" sz="4000" dirty="0">
                <a:solidFill>
                  <a:srgbClr val="FAFAFA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AFAFA"/>
                </a:solidFill>
                <a:latin typeface="Bookman Old Style" panose="02050604050505020204" pitchFamily="18" charset="0"/>
              </a:rPr>
              <a:t>люди</a:t>
            </a:r>
            <a:r>
              <a:rPr lang="en-US" sz="4000" dirty="0">
                <a:solidFill>
                  <a:srgbClr val="FAFAFA"/>
                </a:solidFill>
                <a:latin typeface="Bookman Old Style" panose="02050604050505020204" pitchFamily="18" charset="0"/>
              </a:rPr>
              <a:t>, </a:t>
            </a:r>
            <a:r>
              <a:rPr lang="en-US" sz="4000" dirty="0" err="1">
                <a:solidFill>
                  <a:srgbClr val="FAFAFA"/>
                </a:solidFill>
                <a:latin typeface="Bookman Old Style" panose="02050604050505020204" pitchFamily="18" charset="0"/>
              </a:rPr>
              <a:t>ветераны</a:t>
            </a:r>
            <a:r>
              <a:rPr lang="en-US" sz="4000" dirty="0">
                <a:solidFill>
                  <a:srgbClr val="FAFAFA"/>
                </a:solidFill>
                <a:latin typeface="Bookman Old Style" panose="02050604050505020204" pitchFamily="18" charset="0"/>
              </a:rPr>
              <a:t>, </a:t>
            </a:r>
            <a:r>
              <a:rPr lang="en-US" sz="4000" dirty="0" err="1">
                <a:solidFill>
                  <a:srgbClr val="FAFAFA"/>
                </a:solidFill>
                <a:latin typeface="Bookman Old Style" panose="02050604050505020204" pitchFamily="18" charset="0"/>
              </a:rPr>
              <a:t>тяжелобольные</a:t>
            </a:r>
            <a:r>
              <a:rPr lang="en-US" sz="4000" dirty="0">
                <a:solidFill>
                  <a:srgbClr val="FAFAFA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AFAFA"/>
                </a:solidFill>
                <a:latin typeface="Bookman Old Style" panose="02050604050505020204" pitchFamily="18" charset="0"/>
              </a:rPr>
              <a:t>люди</a:t>
            </a:r>
            <a:r>
              <a:rPr lang="en-US" sz="4000" dirty="0">
                <a:solidFill>
                  <a:srgbClr val="FAFAFA"/>
                </a:solidFill>
                <a:latin typeface="Bookman Old Style" panose="02050604050505020204" pitchFamily="18" charset="0"/>
              </a:rPr>
              <a:t>, </a:t>
            </a:r>
            <a:r>
              <a:rPr lang="en-US" sz="4000" dirty="0" err="1">
                <a:solidFill>
                  <a:srgbClr val="FAFAFA"/>
                </a:solidFill>
                <a:latin typeface="Bookman Old Style" panose="02050604050505020204" pitchFamily="18" charset="0"/>
              </a:rPr>
              <a:t>инвалиды</a:t>
            </a:r>
            <a:r>
              <a:rPr lang="en-US" sz="4000" dirty="0">
                <a:solidFill>
                  <a:srgbClr val="FAFAFA"/>
                </a:solidFill>
                <a:latin typeface="Bookman Old Style" panose="02050604050505020204" pitchFamily="18" charset="0"/>
              </a:rPr>
              <a:t>, </a:t>
            </a:r>
            <a:r>
              <a:rPr lang="en-US" sz="4000" dirty="0" err="1">
                <a:solidFill>
                  <a:srgbClr val="FAFAFA"/>
                </a:solidFill>
                <a:latin typeface="Bookman Old Style" panose="02050604050505020204" pitchFamily="18" charset="0"/>
              </a:rPr>
              <a:t>дети</a:t>
            </a:r>
            <a:endParaRPr lang="en-US" sz="4000" dirty="0">
              <a:solidFill>
                <a:srgbClr val="FAFAFA"/>
              </a:solidFill>
              <a:latin typeface="Bookman Old Style" panose="02050604050505020204" pitchFamily="18" charset="0"/>
            </a:endParaRPr>
          </a:p>
          <a:p>
            <a:pPr algn="ctr">
              <a:lnSpc>
                <a:spcPts val="4139"/>
              </a:lnSpc>
            </a:pPr>
            <a:r>
              <a:rPr lang="en-US" sz="4000" dirty="0">
                <a:solidFill>
                  <a:srgbClr val="FAFAFA"/>
                </a:solidFill>
                <a:latin typeface="Bookman Old Style" panose="02050604050505020204" pitchFamily="18" charset="0"/>
              </a:rPr>
              <a:t>– </a:t>
            </a:r>
            <a:r>
              <a:rPr lang="en-US" sz="4000" dirty="0" err="1">
                <a:solidFill>
                  <a:srgbClr val="FAFAFA"/>
                </a:solidFill>
                <a:latin typeface="Bookman Old Style" panose="02050604050505020204" pitchFamily="18" charset="0"/>
              </a:rPr>
              <a:t>сироты</a:t>
            </a:r>
            <a:r>
              <a:rPr lang="en-US" sz="4000" dirty="0">
                <a:solidFill>
                  <a:srgbClr val="FAFAFA"/>
                </a:solidFill>
                <a:latin typeface="Bookman Old Style" panose="02050604050505020204" pitchFamily="18" charset="0"/>
              </a:rPr>
              <a:t>, а </a:t>
            </a:r>
            <a:r>
              <a:rPr lang="en-US" sz="4000" dirty="0" err="1">
                <a:solidFill>
                  <a:srgbClr val="FAFAFA"/>
                </a:solidFill>
                <a:latin typeface="Bookman Old Style" panose="02050604050505020204" pitchFamily="18" charset="0"/>
              </a:rPr>
              <a:t>так</a:t>
            </a:r>
            <a:r>
              <a:rPr lang="en-US" sz="4000" dirty="0">
                <a:solidFill>
                  <a:srgbClr val="FAFAFA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AFAFA"/>
                </a:solidFill>
                <a:latin typeface="Bookman Old Style" panose="02050604050505020204" pitchFamily="18" charset="0"/>
              </a:rPr>
              <a:t>же</a:t>
            </a:r>
            <a:r>
              <a:rPr lang="en-US" sz="4000" dirty="0">
                <a:solidFill>
                  <a:srgbClr val="FAFAFA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AFAFA"/>
                </a:solidFill>
                <a:latin typeface="Bookman Old Style" panose="02050604050505020204" pitchFamily="18" charset="0"/>
              </a:rPr>
              <a:t>объединение</a:t>
            </a:r>
            <a:r>
              <a:rPr lang="en-US" sz="4000" dirty="0">
                <a:solidFill>
                  <a:srgbClr val="FAFAFA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AFAFA"/>
                </a:solidFill>
                <a:latin typeface="Bookman Old Style" panose="02050604050505020204" pitchFamily="18" charset="0"/>
              </a:rPr>
              <a:t>волонтерских</a:t>
            </a:r>
            <a:r>
              <a:rPr lang="en-US" sz="4000" dirty="0">
                <a:solidFill>
                  <a:srgbClr val="FAFAFA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AFAFA"/>
                </a:solidFill>
                <a:latin typeface="Bookman Old Style" panose="02050604050505020204" pitchFamily="18" charset="0"/>
              </a:rPr>
              <a:t>групп</a:t>
            </a:r>
            <a:r>
              <a:rPr lang="en-US" sz="4000" dirty="0">
                <a:solidFill>
                  <a:srgbClr val="FAFAFA"/>
                </a:solidFill>
                <a:latin typeface="Bookman Old Style" panose="02050604050505020204" pitchFamily="18" charset="0"/>
              </a:rPr>
              <a:t>, </a:t>
            </a:r>
            <a:r>
              <a:rPr lang="en-US" sz="4000" dirty="0" err="1">
                <a:solidFill>
                  <a:srgbClr val="FAFAFA"/>
                </a:solidFill>
                <a:latin typeface="Bookman Old Style" panose="02050604050505020204" pitchFamily="18" charset="0"/>
              </a:rPr>
              <a:t>их</a:t>
            </a:r>
            <a:r>
              <a:rPr lang="en-US" sz="4000" dirty="0">
                <a:solidFill>
                  <a:srgbClr val="FAFAFA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AFAFA"/>
                </a:solidFill>
                <a:latin typeface="Bookman Old Style" panose="02050604050505020204" pitchFamily="18" charset="0"/>
              </a:rPr>
              <a:t>поддержка</a:t>
            </a:r>
            <a:r>
              <a:rPr lang="en-US" sz="4000" dirty="0">
                <a:solidFill>
                  <a:srgbClr val="FAFAFA"/>
                </a:solidFill>
                <a:latin typeface="Bookman Old Style" panose="02050604050505020204" pitchFamily="18" charset="0"/>
              </a:rPr>
              <a:t>, </a:t>
            </a:r>
            <a:r>
              <a:rPr lang="en-US" sz="4000" dirty="0" err="1">
                <a:solidFill>
                  <a:srgbClr val="FAFAFA"/>
                </a:solidFill>
                <a:latin typeface="Bookman Old Style" panose="02050604050505020204" pitchFamily="18" charset="0"/>
              </a:rPr>
              <a:t>обозначение</a:t>
            </a:r>
            <a:r>
              <a:rPr lang="en-US" sz="4000" dirty="0">
                <a:solidFill>
                  <a:srgbClr val="FAFAFA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AFAFA"/>
                </a:solidFill>
                <a:latin typeface="Bookman Old Style" panose="02050604050505020204" pitchFamily="18" charset="0"/>
              </a:rPr>
              <a:t>их</a:t>
            </a:r>
            <a:endParaRPr lang="en-US" sz="4000" dirty="0">
              <a:solidFill>
                <a:srgbClr val="FAFAFA"/>
              </a:solidFill>
              <a:latin typeface="Bookman Old Style" panose="02050604050505020204" pitchFamily="18" charset="0"/>
            </a:endParaRPr>
          </a:p>
          <a:p>
            <a:pPr algn="ctr">
              <a:lnSpc>
                <a:spcPts val="4139"/>
              </a:lnSpc>
            </a:pPr>
            <a:r>
              <a:rPr lang="en-US" sz="4000" dirty="0" err="1">
                <a:solidFill>
                  <a:srgbClr val="FAFAFA"/>
                </a:solidFill>
                <a:latin typeface="Bookman Old Style" panose="02050604050505020204" pitchFamily="18" charset="0"/>
              </a:rPr>
              <a:t>значимости</a:t>
            </a:r>
            <a:r>
              <a:rPr lang="en-US" sz="4000" dirty="0">
                <a:solidFill>
                  <a:srgbClr val="FAFAFA"/>
                </a:solidFill>
                <a:latin typeface="Bookman Old Style" panose="02050604050505020204" pitchFamily="18" charset="0"/>
              </a:rPr>
              <a:t> и </a:t>
            </a:r>
            <a:r>
              <a:rPr lang="en-US" sz="4000" dirty="0" err="1">
                <a:solidFill>
                  <a:srgbClr val="FAFAFA"/>
                </a:solidFill>
                <a:latin typeface="Bookman Old Style" panose="02050604050505020204" pitchFamily="18" charset="0"/>
              </a:rPr>
              <a:t>актуальности</a:t>
            </a:r>
            <a:r>
              <a:rPr lang="en-US" sz="4000" dirty="0">
                <a:solidFill>
                  <a:srgbClr val="FAFAFA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AFAFA"/>
                </a:solidFill>
                <a:latin typeface="Bookman Old Style" panose="02050604050505020204" pitchFamily="18" charset="0"/>
              </a:rPr>
              <a:t>среди</a:t>
            </a:r>
            <a:r>
              <a:rPr lang="en-US" sz="4000" dirty="0">
                <a:solidFill>
                  <a:srgbClr val="FAFAFA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AFAFA"/>
                </a:solidFill>
                <a:latin typeface="Bookman Old Style" panose="02050604050505020204" pitchFamily="18" charset="0"/>
              </a:rPr>
              <a:t>населения</a:t>
            </a:r>
            <a:r>
              <a:rPr lang="en-US" sz="4000" dirty="0">
                <a:solidFill>
                  <a:srgbClr val="FAFAFA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 err="1">
                <a:solidFill>
                  <a:srgbClr val="FAFAFA"/>
                </a:solidFill>
                <a:latin typeface="Bookman Old Style" panose="02050604050505020204" pitchFamily="18" charset="0"/>
              </a:rPr>
              <a:t>города</a:t>
            </a:r>
            <a:r>
              <a:rPr lang="en-US" sz="4000" dirty="0">
                <a:solidFill>
                  <a:srgbClr val="FAFAFA"/>
                </a:solidFill>
                <a:latin typeface="Bookman Old Style" panose="02050604050505020204" pitchFamily="18" charset="0"/>
              </a:rPr>
              <a:t> и </a:t>
            </a:r>
            <a:r>
              <a:rPr lang="en-US" sz="4000" dirty="0" err="1">
                <a:solidFill>
                  <a:srgbClr val="FAFAFA"/>
                </a:solidFill>
                <a:latin typeface="Bookman Old Style" panose="02050604050505020204" pitchFamily="18" charset="0"/>
              </a:rPr>
              <a:t>области</a:t>
            </a:r>
            <a:r>
              <a:rPr lang="en-US" sz="4000" dirty="0">
                <a:solidFill>
                  <a:srgbClr val="FAFAFA"/>
                </a:solidFill>
                <a:latin typeface="Bookman Old Style" panose="02050604050505020204" pitchFamily="18" charset="0"/>
              </a:rPr>
              <a:t>. </a:t>
            </a:r>
          </a:p>
          <a:p>
            <a:pPr algn="ctr">
              <a:lnSpc>
                <a:spcPts val="4139"/>
              </a:lnSpc>
            </a:pPr>
            <a:endParaRPr lang="en-US" sz="4000" dirty="0">
              <a:solidFill>
                <a:srgbClr val="FAFAFA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1028700"/>
            <a:ext cx="1098529" cy="97868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160771" y="8279611"/>
            <a:ext cx="1098529" cy="97868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801211" y="0"/>
            <a:ext cx="4486789" cy="252891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00000">
            <a:off x="0" y="7758082"/>
            <a:ext cx="4486789" cy="252891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CE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56226" y="2569585"/>
            <a:ext cx="16103074" cy="6912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2"/>
              </a:lnSpc>
            </a:pPr>
            <a:r>
              <a:rPr lang="en-US" sz="7000" dirty="0" err="1">
                <a:solidFill>
                  <a:srgbClr val="FAFAFA"/>
                </a:solidFill>
                <a:latin typeface="Bookman Old Style" panose="02050604050505020204" pitchFamily="18" charset="0"/>
              </a:rPr>
              <a:t>Целевая</a:t>
            </a:r>
            <a:r>
              <a:rPr lang="en-US" sz="7000" dirty="0">
                <a:solidFill>
                  <a:srgbClr val="FAFAFA"/>
                </a:solidFill>
                <a:latin typeface="Bookman Old Style" panose="02050604050505020204" pitchFamily="18" charset="0"/>
              </a:rPr>
              <a:t> </a:t>
            </a:r>
            <a:r>
              <a:rPr lang="en-US" sz="7000" dirty="0" err="1">
                <a:solidFill>
                  <a:srgbClr val="FAFAFA"/>
                </a:solidFill>
                <a:latin typeface="Bookman Old Style" panose="02050604050505020204" pitchFamily="18" charset="0"/>
              </a:rPr>
              <a:t>группа</a:t>
            </a:r>
            <a:r>
              <a:rPr lang="en-US" sz="7000" dirty="0">
                <a:solidFill>
                  <a:srgbClr val="FAFAFA"/>
                </a:solidFill>
                <a:latin typeface="Bookman Old Style" panose="02050604050505020204" pitchFamily="18" charset="0"/>
              </a:rPr>
              <a:t> </a:t>
            </a:r>
            <a:r>
              <a:rPr lang="en-US" sz="7000" dirty="0" err="1">
                <a:solidFill>
                  <a:srgbClr val="FAFAFA"/>
                </a:solidFill>
                <a:latin typeface="Bookman Old Style" panose="02050604050505020204" pitchFamily="18" charset="0"/>
              </a:rPr>
              <a:t>фестиваля</a:t>
            </a:r>
            <a:r>
              <a:rPr lang="en-US" sz="7000" dirty="0">
                <a:solidFill>
                  <a:srgbClr val="FAFAFA"/>
                </a:solidFill>
                <a:latin typeface="Bookman Old Style" panose="02050604050505020204" pitchFamily="18" charset="0"/>
              </a:rPr>
              <a:t>- </a:t>
            </a:r>
            <a:r>
              <a:rPr lang="en-US" sz="7000" dirty="0" err="1">
                <a:solidFill>
                  <a:srgbClr val="FAFAFA"/>
                </a:solidFill>
                <a:latin typeface="Bookman Old Style" panose="02050604050505020204" pitchFamily="18" charset="0"/>
              </a:rPr>
              <a:t>волонтерские</a:t>
            </a:r>
            <a:r>
              <a:rPr lang="en-US" sz="7000" dirty="0">
                <a:solidFill>
                  <a:srgbClr val="FAFAFA"/>
                </a:solidFill>
                <a:latin typeface="Bookman Old Style" panose="02050604050505020204" pitchFamily="18" charset="0"/>
              </a:rPr>
              <a:t> </a:t>
            </a:r>
            <a:r>
              <a:rPr lang="en-US" sz="7000" dirty="0" err="1">
                <a:solidFill>
                  <a:srgbClr val="FAFAFA"/>
                </a:solidFill>
                <a:latin typeface="Bookman Old Style" panose="02050604050505020204" pitchFamily="18" charset="0"/>
              </a:rPr>
              <a:t>объединения</a:t>
            </a:r>
            <a:r>
              <a:rPr lang="en-US" sz="7000" dirty="0">
                <a:solidFill>
                  <a:srgbClr val="FAFAFA"/>
                </a:solidFill>
                <a:latin typeface="Bookman Old Style" panose="02050604050505020204" pitchFamily="18" charset="0"/>
              </a:rPr>
              <a:t>, </a:t>
            </a:r>
            <a:r>
              <a:rPr lang="en-US" sz="7000" dirty="0" err="1">
                <a:solidFill>
                  <a:srgbClr val="FAFAFA"/>
                </a:solidFill>
                <a:latin typeface="Bookman Old Style" panose="02050604050505020204" pitchFamily="18" charset="0"/>
              </a:rPr>
              <a:t>группы</a:t>
            </a:r>
            <a:r>
              <a:rPr lang="en-US" sz="7000" dirty="0">
                <a:solidFill>
                  <a:srgbClr val="FAFAFA"/>
                </a:solidFill>
                <a:latin typeface="Bookman Old Style" panose="02050604050505020204" pitchFamily="18" charset="0"/>
              </a:rPr>
              <a:t>,</a:t>
            </a:r>
          </a:p>
          <a:p>
            <a:pPr algn="ctr">
              <a:lnSpc>
                <a:spcPts val="7692"/>
              </a:lnSpc>
            </a:pPr>
            <a:r>
              <a:rPr lang="en-US" sz="7000" dirty="0" err="1">
                <a:solidFill>
                  <a:srgbClr val="FAFAFA"/>
                </a:solidFill>
                <a:latin typeface="Bookman Old Style" panose="02050604050505020204" pitchFamily="18" charset="0"/>
              </a:rPr>
              <a:t>отдельные</a:t>
            </a:r>
            <a:r>
              <a:rPr lang="en-US" sz="7000" dirty="0">
                <a:solidFill>
                  <a:srgbClr val="FAFAFA"/>
                </a:solidFill>
                <a:latin typeface="Bookman Old Style" panose="02050604050505020204" pitchFamily="18" charset="0"/>
              </a:rPr>
              <a:t> </a:t>
            </a:r>
            <a:r>
              <a:rPr lang="en-US" sz="7000" dirty="0" err="1">
                <a:solidFill>
                  <a:srgbClr val="FAFAFA"/>
                </a:solidFill>
                <a:latin typeface="Bookman Old Style" panose="02050604050505020204" pitchFamily="18" charset="0"/>
              </a:rPr>
              <a:t>волонтеры</a:t>
            </a:r>
            <a:r>
              <a:rPr lang="en-US" sz="7000" dirty="0">
                <a:solidFill>
                  <a:srgbClr val="FAFAFA"/>
                </a:solidFill>
                <a:latin typeface="Bookman Old Style" panose="02050604050505020204" pitchFamily="18" charset="0"/>
              </a:rPr>
              <a:t> </a:t>
            </a:r>
            <a:r>
              <a:rPr lang="en-US" sz="7000" dirty="0" err="1">
                <a:solidFill>
                  <a:srgbClr val="FAFAFA"/>
                </a:solidFill>
                <a:latin typeface="Bookman Old Style" panose="02050604050505020204" pitchFamily="18" charset="0"/>
              </a:rPr>
              <a:t>города</a:t>
            </a:r>
            <a:r>
              <a:rPr lang="en-US" sz="7000" dirty="0">
                <a:solidFill>
                  <a:srgbClr val="FAFAFA"/>
                </a:solidFill>
                <a:latin typeface="Bookman Old Style" panose="02050604050505020204" pitchFamily="18" charset="0"/>
              </a:rPr>
              <a:t> Мамоново и </a:t>
            </a:r>
            <a:r>
              <a:rPr lang="en-US" sz="7000" dirty="0" err="1">
                <a:solidFill>
                  <a:srgbClr val="FAFAFA"/>
                </a:solidFill>
                <a:latin typeface="Bookman Old Style" panose="02050604050505020204" pitchFamily="18" charset="0"/>
              </a:rPr>
              <a:t>Калининградской</a:t>
            </a:r>
            <a:r>
              <a:rPr lang="en-US" sz="7000" dirty="0">
                <a:solidFill>
                  <a:srgbClr val="FAFAFA"/>
                </a:solidFill>
                <a:latin typeface="Bookman Old Style" panose="02050604050505020204" pitchFamily="18" charset="0"/>
              </a:rPr>
              <a:t>  </a:t>
            </a:r>
            <a:r>
              <a:rPr lang="en-US" sz="7000" dirty="0" err="1">
                <a:solidFill>
                  <a:srgbClr val="FAFAFA"/>
                </a:solidFill>
                <a:latin typeface="Bookman Old Style" panose="02050604050505020204" pitchFamily="18" charset="0"/>
              </a:rPr>
              <a:t>без</a:t>
            </a:r>
            <a:r>
              <a:rPr lang="en-US" sz="7000" dirty="0">
                <a:solidFill>
                  <a:srgbClr val="FAFAFA"/>
                </a:solidFill>
                <a:latin typeface="Bookman Old Style" panose="02050604050505020204" pitchFamily="18" charset="0"/>
              </a:rPr>
              <a:t> </a:t>
            </a:r>
            <a:r>
              <a:rPr lang="en-US" sz="7000" dirty="0" err="1">
                <a:solidFill>
                  <a:srgbClr val="FAFAFA"/>
                </a:solidFill>
                <a:latin typeface="Bookman Old Style" panose="02050604050505020204" pitchFamily="18" charset="0"/>
              </a:rPr>
              <a:t>возрастного</a:t>
            </a:r>
            <a:r>
              <a:rPr lang="en-US" sz="7000" dirty="0">
                <a:solidFill>
                  <a:srgbClr val="FAFAFA"/>
                </a:solidFill>
                <a:latin typeface="Bookman Old Style" panose="02050604050505020204" pitchFamily="18" charset="0"/>
              </a:rPr>
              <a:t> </a:t>
            </a:r>
            <a:r>
              <a:rPr lang="en-US" sz="7000" dirty="0" err="1">
                <a:solidFill>
                  <a:srgbClr val="FAFAFA"/>
                </a:solidFill>
                <a:latin typeface="Bookman Old Style" panose="02050604050505020204" pitchFamily="18" charset="0"/>
              </a:rPr>
              <a:t>ограничения</a:t>
            </a:r>
            <a:r>
              <a:rPr lang="en-US" sz="7000" dirty="0">
                <a:solidFill>
                  <a:srgbClr val="FAFAFA"/>
                </a:solidFill>
                <a:latin typeface="Bookman Old Style" panose="02050604050505020204" pitchFamily="18" charset="0"/>
              </a:rPr>
              <a:t>.</a:t>
            </a:r>
          </a:p>
          <a:p>
            <a:pPr algn="ctr">
              <a:lnSpc>
                <a:spcPts val="7692"/>
              </a:lnSpc>
            </a:pPr>
            <a:r>
              <a:rPr lang="en-US" sz="6993" dirty="0">
                <a:solidFill>
                  <a:srgbClr val="FAFAFA"/>
                </a:solidFill>
                <a:latin typeface="Poppins Bold Bold"/>
              </a:rPr>
              <a:t>.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7469136"/>
            <a:ext cx="2643303" cy="277976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15913534" y="92102"/>
            <a:ext cx="2374466" cy="24970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160771" y="1028700"/>
            <a:ext cx="1098529" cy="97868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8279611"/>
            <a:ext cx="1098529" cy="97868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29408"/>
            <a:ext cx="2971800" cy="23342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338551" y="7962900"/>
            <a:ext cx="2951507" cy="231827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2084420"/>
            <a:ext cx="16230600" cy="6690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dirty="0" err="1">
                <a:solidFill>
                  <a:srgbClr val="FFBCAD"/>
                </a:solidFill>
                <a:latin typeface="Bookman Old Style" panose="02050604050505020204" pitchFamily="18" charset="0"/>
              </a:rPr>
              <a:t>Для</a:t>
            </a:r>
            <a:r>
              <a:rPr lang="en-US" sz="4200" dirty="0">
                <a:solidFill>
                  <a:srgbClr val="FFBCAD"/>
                </a:solidFill>
                <a:latin typeface="Bookman Old Style" panose="02050604050505020204" pitchFamily="18" charset="0"/>
              </a:rPr>
              <a:t> </a:t>
            </a:r>
            <a:r>
              <a:rPr lang="en-US" sz="4200" dirty="0" err="1">
                <a:solidFill>
                  <a:srgbClr val="FFBCAD"/>
                </a:solidFill>
                <a:latin typeface="Bookman Old Style" panose="02050604050505020204" pitchFamily="18" charset="0"/>
              </a:rPr>
              <a:t>реализации</a:t>
            </a:r>
            <a:r>
              <a:rPr lang="en-US" sz="4200" dirty="0">
                <a:solidFill>
                  <a:srgbClr val="FFBCAD"/>
                </a:solidFill>
                <a:latin typeface="Bookman Old Style" panose="02050604050505020204" pitchFamily="18" charset="0"/>
              </a:rPr>
              <a:t> </a:t>
            </a:r>
            <a:r>
              <a:rPr lang="en-US" sz="4200" dirty="0" err="1">
                <a:solidFill>
                  <a:srgbClr val="FFBCAD"/>
                </a:solidFill>
                <a:latin typeface="Bookman Old Style" panose="02050604050505020204" pitchFamily="18" charset="0"/>
              </a:rPr>
              <a:t>повышения</a:t>
            </a:r>
            <a:r>
              <a:rPr lang="en-US" sz="4200" dirty="0">
                <a:solidFill>
                  <a:srgbClr val="FFBCAD"/>
                </a:solidFill>
                <a:latin typeface="Bookman Old Style" panose="02050604050505020204" pitchFamily="18" charset="0"/>
              </a:rPr>
              <a:t> </a:t>
            </a:r>
            <a:r>
              <a:rPr lang="en-US" sz="4200" dirty="0" err="1">
                <a:solidFill>
                  <a:srgbClr val="FFBCAD"/>
                </a:solidFill>
                <a:latin typeface="Bookman Old Style" panose="02050604050505020204" pitchFamily="18" charset="0"/>
              </a:rPr>
              <a:t>эффективности</a:t>
            </a:r>
            <a:r>
              <a:rPr lang="en-US" sz="4200" dirty="0">
                <a:solidFill>
                  <a:srgbClr val="FFBCAD"/>
                </a:solidFill>
                <a:latin typeface="Bookman Old Style" panose="02050604050505020204" pitchFamily="18" charset="0"/>
              </a:rPr>
              <a:t> и </a:t>
            </a:r>
            <a:r>
              <a:rPr lang="en-US" sz="4200" dirty="0" err="1">
                <a:solidFill>
                  <a:srgbClr val="FFBCAD"/>
                </a:solidFill>
                <a:latin typeface="Bookman Old Style" panose="02050604050505020204" pitchFamily="18" charset="0"/>
              </a:rPr>
              <a:t>развития</a:t>
            </a:r>
            <a:endParaRPr lang="en-US" sz="4200" dirty="0">
              <a:solidFill>
                <a:srgbClr val="FFBCAD"/>
              </a:solidFill>
              <a:latin typeface="Bookman Old Style" panose="02050604050505020204" pitchFamily="18" charset="0"/>
            </a:endParaRPr>
          </a:p>
          <a:p>
            <a:pPr algn="ctr">
              <a:lnSpc>
                <a:spcPts val="5880"/>
              </a:lnSpc>
            </a:pPr>
            <a:r>
              <a:rPr lang="en-US" sz="4200" dirty="0" err="1">
                <a:solidFill>
                  <a:srgbClr val="FFBCAD"/>
                </a:solidFill>
                <a:latin typeface="Bookman Old Style" panose="02050604050505020204" pitchFamily="18" charset="0"/>
              </a:rPr>
              <a:t>добровольческой</a:t>
            </a:r>
            <a:r>
              <a:rPr lang="en-US" sz="4200" dirty="0">
                <a:solidFill>
                  <a:srgbClr val="FFBCAD"/>
                </a:solidFill>
                <a:latin typeface="Bookman Old Style" panose="02050604050505020204" pitchFamily="18" charset="0"/>
              </a:rPr>
              <a:t> </a:t>
            </a:r>
            <a:r>
              <a:rPr lang="en-US" sz="4200" dirty="0" err="1">
                <a:solidFill>
                  <a:srgbClr val="FFBCAD"/>
                </a:solidFill>
                <a:latin typeface="Bookman Old Style" panose="02050604050505020204" pitchFamily="18" charset="0"/>
              </a:rPr>
              <a:t>деятельности</a:t>
            </a:r>
            <a:r>
              <a:rPr lang="en-US" sz="4200" dirty="0">
                <a:solidFill>
                  <a:srgbClr val="FFBCAD"/>
                </a:solidFill>
                <a:latin typeface="Bookman Old Style" panose="02050604050505020204" pitchFamily="18" charset="0"/>
              </a:rPr>
              <a:t> </a:t>
            </a:r>
            <a:r>
              <a:rPr lang="en-US" sz="4200" dirty="0" err="1">
                <a:solidFill>
                  <a:srgbClr val="FFBCAD"/>
                </a:solidFill>
                <a:latin typeface="Bookman Old Style" panose="02050604050505020204" pitchFamily="18" charset="0"/>
              </a:rPr>
              <a:t>до</a:t>
            </a:r>
            <a:r>
              <a:rPr lang="en-US" sz="4200" dirty="0">
                <a:solidFill>
                  <a:srgbClr val="FFBCAD"/>
                </a:solidFill>
                <a:latin typeface="Bookman Old Style" panose="02050604050505020204" pitchFamily="18" charset="0"/>
              </a:rPr>
              <a:t> </a:t>
            </a:r>
            <a:r>
              <a:rPr lang="en-US" sz="4200" dirty="0" err="1">
                <a:solidFill>
                  <a:srgbClr val="FFBCAD"/>
                </a:solidFill>
                <a:latin typeface="Bookman Old Style" panose="02050604050505020204" pitchFamily="18" charset="0"/>
              </a:rPr>
              <a:t>начала</a:t>
            </a:r>
            <a:r>
              <a:rPr lang="en-US" sz="4200" dirty="0">
                <a:solidFill>
                  <a:srgbClr val="FFBCAD"/>
                </a:solidFill>
                <a:latin typeface="Bookman Old Style" panose="02050604050505020204" pitchFamily="18" charset="0"/>
              </a:rPr>
              <a:t> </a:t>
            </a:r>
            <a:r>
              <a:rPr lang="en-US" sz="4200" dirty="0" err="1">
                <a:solidFill>
                  <a:srgbClr val="FFBCAD"/>
                </a:solidFill>
                <a:latin typeface="Bookman Old Style" panose="02050604050505020204" pitchFamily="18" charset="0"/>
              </a:rPr>
              <a:t>фестиваля</a:t>
            </a:r>
            <a:r>
              <a:rPr lang="en-US" sz="4200" dirty="0">
                <a:solidFill>
                  <a:srgbClr val="FFBCAD"/>
                </a:solidFill>
                <a:latin typeface="Bookman Old Style" panose="02050604050505020204" pitchFamily="18" charset="0"/>
              </a:rPr>
              <a:t> </a:t>
            </a:r>
            <a:r>
              <a:rPr lang="en-US" sz="4200" dirty="0" err="1">
                <a:solidFill>
                  <a:srgbClr val="FFBCAD"/>
                </a:solidFill>
                <a:latin typeface="Bookman Old Style" panose="02050604050505020204" pitchFamily="18" charset="0"/>
              </a:rPr>
              <a:t>проводим</a:t>
            </a:r>
            <a:r>
              <a:rPr lang="en-US" sz="4200" dirty="0">
                <a:solidFill>
                  <a:srgbClr val="FFBCAD"/>
                </a:solidFill>
                <a:latin typeface="Bookman Old Style" panose="02050604050505020204" pitchFamily="18" charset="0"/>
              </a:rPr>
              <a:t> </a:t>
            </a:r>
            <a:r>
              <a:rPr lang="en-US" sz="4200" dirty="0" err="1">
                <a:solidFill>
                  <a:srgbClr val="FFBCAD"/>
                </a:solidFill>
                <a:latin typeface="Bookman Old Style" panose="02050604050505020204" pitchFamily="18" charset="0"/>
              </a:rPr>
              <a:t>мероприятия</a:t>
            </a:r>
            <a:r>
              <a:rPr lang="en-US" sz="4200" dirty="0">
                <a:solidFill>
                  <a:srgbClr val="FFBCAD"/>
                </a:solidFill>
                <a:latin typeface="Bookman Old Style" panose="02050604050505020204" pitchFamily="18" charset="0"/>
              </a:rPr>
              <a:t>:</a:t>
            </a:r>
          </a:p>
          <a:p>
            <a:pPr algn="ctr">
              <a:lnSpc>
                <a:spcPts val="5880"/>
              </a:lnSpc>
            </a:pPr>
            <a:r>
              <a:rPr lang="en-US" sz="4200" dirty="0">
                <a:solidFill>
                  <a:srgbClr val="FFBCAD"/>
                </a:solidFill>
                <a:latin typeface="Bookman Old Style" panose="02050604050505020204" pitchFamily="18" charset="0"/>
              </a:rPr>
              <a:t>• </a:t>
            </a:r>
            <a:r>
              <a:rPr lang="en-US" sz="4200" dirty="0" err="1">
                <a:solidFill>
                  <a:srgbClr val="FFBCAD"/>
                </a:solidFill>
                <a:latin typeface="Bookman Old Style" panose="02050604050505020204" pitchFamily="18" charset="0"/>
              </a:rPr>
              <a:t>сосредоточение</a:t>
            </a:r>
            <a:r>
              <a:rPr lang="en-US" sz="4200" dirty="0">
                <a:solidFill>
                  <a:srgbClr val="FFBCAD"/>
                </a:solidFill>
                <a:latin typeface="Bookman Old Style" panose="02050604050505020204" pitchFamily="18" charset="0"/>
              </a:rPr>
              <a:t> </a:t>
            </a:r>
            <a:r>
              <a:rPr lang="en-US" sz="4200" dirty="0" err="1">
                <a:solidFill>
                  <a:srgbClr val="FFBCAD"/>
                </a:solidFill>
                <a:latin typeface="Bookman Old Style" panose="02050604050505020204" pitchFamily="18" charset="0"/>
              </a:rPr>
              <a:t>информации</a:t>
            </a:r>
            <a:r>
              <a:rPr lang="en-US" sz="4200" dirty="0">
                <a:solidFill>
                  <a:srgbClr val="FFBCAD"/>
                </a:solidFill>
                <a:latin typeface="Bookman Old Style" panose="02050604050505020204" pitchFamily="18" charset="0"/>
              </a:rPr>
              <a:t> о </a:t>
            </a:r>
            <a:r>
              <a:rPr lang="en-US" sz="4200" dirty="0" err="1">
                <a:solidFill>
                  <a:srgbClr val="FFBCAD"/>
                </a:solidFill>
                <a:latin typeface="Bookman Old Style" panose="02050604050505020204" pitchFamily="18" charset="0"/>
              </a:rPr>
              <a:t>волонтерах</a:t>
            </a:r>
            <a:r>
              <a:rPr lang="en-US" sz="4200" dirty="0">
                <a:solidFill>
                  <a:srgbClr val="FFBCAD"/>
                </a:solidFill>
                <a:latin typeface="Bookman Old Style" panose="02050604050505020204" pitchFamily="18" charset="0"/>
              </a:rPr>
              <a:t> </a:t>
            </a:r>
            <a:r>
              <a:rPr lang="en-US" sz="4200" dirty="0" err="1">
                <a:solidFill>
                  <a:srgbClr val="FFBCAD"/>
                </a:solidFill>
                <a:latin typeface="Bookman Old Style" panose="02050604050505020204" pitchFamily="18" charset="0"/>
              </a:rPr>
              <a:t>всего</a:t>
            </a:r>
            <a:r>
              <a:rPr lang="en-US" sz="4200" dirty="0">
                <a:solidFill>
                  <a:srgbClr val="FFBCAD"/>
                </a:solidFill>
                <a:latin typeface="Bookman Old Style" panose="02050604050505020204" pitchFamily="18" charset="0"/>
              </a:rPr>
              <a:t> </a:t>
            </a:r>
            <a:r>
              <a:rPr lang="en-US" sz="4200" dirty="0" err="1">
                <a:solidFill>
                  <a:srgbClr val="FFBCAD"/>
                </a:solidFill>
                <a:latin typeface="Bookman Old Style" panose="02050604050505020204" pitchFamily="18" charset="0"/>
              </a:rPr>
              <a:t>города</a:t>
            </a:r>
            <a:r>
              <a:rPr lang="en-US" sz="4200" dirty="0">
                <a:solidFill>
                  <a:srgbClr val="FFBCAD"/>
                </a:solidFill>
                <a:latin typeface="Bookman Old Style" panose="02050604050505020204" pitchFamily="18" charset="0"/>
              </a:rPr>
              <a:t> и</a:t>
            </a:r>
          </a:p>
          <a:p>
            <a:pPr algn="ctr">
              <a:lnSpc>
                <a:spcPts val="5880"/>
              </a:lnSpc>
            </a:pPr>
            <a:r>
              <a:rPr lang="en-US" sz="4200" dirty="0" err="1">
                <a:solidFill>
                  <a:srgbClr val="FFBCAD"/>
                </a:solidFill>
                <a:latin typeface="Bookman Old Style" panose="02050604050505020204" pitchFamily="18" charset="0"/>
              </a:rPr>
              <a:t>людях</a:t>
            </a:r>
            <a:r>
              <a:rPr lang="en-US" sz="4200" dirty="0">
                <a:solidFill>
                  <a:srgbClr val="FFBCAD"/>
                </a:solidFill>
                <a:latin typeface="Bookman Old Style" panose="02050604050505020204" pitchFamily="18" charset="0"/>
              </a:rPr>
              <a:t>, </a:t>
            </a:r>
            <a:r>
              <a:rPr lang="en-US" sz="4200" dirty="0" err="1">
                <a:solidFill>
                  <a:srgbClr val="FFBCAD"/>
                </a:solidFill>
                <a:latin typeface="Bookman Old Style" panose="02050604050505020204" pitchFamily="18" charset="0"/>
              </a:rPr>
              <a:t>нуждающихся</a:t>
            </a:r>
            <a:r>
              <a:rPr lang="en-US" sz="4200" dirty="0">
                <a:solidFill>
                  <a:srgbClr val="FFBCAD"/>
                </a:solidFill>
                <a:latin typeface="Bookman Old Style" panose="02050604050505020204" pitchFamily="18" charset="0"/>
              </a:rPr>
              <a:t> в </a:t>
            </a:r>
            <a:r>
              <a:rPr lang="en-US" sz="4200" dirty="0" err="1">
                <a:solidFill>
                  <a:srgbClr val="FFBCAD"/>
                </a:solidFill>
                <a:latin typeface="Bookman Old Style" panose="02050604050505020204" pitchFamily="18" charset="0"/>
              </a:rPr>
              <a:t>их</a:t>
            </a:r>
            <a:r>
              <a:rPr lang="en-US" sz="4200" dirty="0">
                <a:solidFill>
                  <a:srgbClr val="FFBCAD"/>
                </a:solidFill>
                <a:latin typeface="Bookman Old Style" panose="02050604050505020204" pitchFamily="18" charset="0"/>
              </a:rPr>
              <a:t> </a:t>
            </a:r>
            <a:r>
              <a:rPr lang="en-US" sz="4200" dirty="0" err="1">
                <a:solidFill>
                  <a:srgbClr val="FFBCAD"/>
                </a:solidFill>
                <a:latin typeface="Bookman Old Style" panose="02050604050505020204" pitchFamily="18" charset="0"/>
              </a:rPr>
              <a:t>помощи</a:t>
            </a:r>
            <a:endParaRPr lang="en-US" sz="4200" dirty="0">
              <a:solidFill>
                <a:srgbClr val="FFBCAD"/>
              </a:solidFill>
              <a:latin typeface="Bookman Old Style" panose="02050604050505020204" pitchFamily="18" charset="0"/>
            </a:endParaRPr>
          </a:p>
          <a:p>
            <a:pPr algn="ctr">
              <a:lnSpc>
                <a:spcPts val="5880"/>
              </a:lnSpc>
            </a:pPr>
            <a:r>
              <a:rPr lang="en-US" sz="4200" dirty="0">
                <a:solidFill>
                  <a:srgbClr val="FFBCAD"/>
                </a:solidFill>
                <a:latin typeface="Bookman Old Style" panose="02050604050505020204" pitchFamily="18" charset="0"/>
              </a:rPr>
              <a:t>• </a:t>
            </a:r>
            <a:r>
              <a:rPr lang="en-US" sz="4200" dirty="0" err="1">
                <a:solidFill>
                  <a:srgbClr val="FFBCAD"/>
                </a:solidFill>
                <a:latin typeface="Bookman Old Style" panose="02050604050505020204" pitchFamily="18" charset="0"/>
              </a:rPr>
              <a:t>работа</a:t>
            </a:r>
            <a:r>
              <a:rPr lang="en-US" sz="4200" dirty="0">
                <a:solidFill>
                  <a:srgbClr val="FFBCAD"/>
                </a:solidFill>
                <a:latin typeface="Bookman Old Style" panose="02050604050505020204" pitchFamily="18" charset="0"/>
              </a:rPr>
              <a:t> </a:t>
            </a:r>
            <a:r>
              <a:rPr lang="en-US" sz="4200" dirty="0" err="1">
                <a:solidFill>
                  <a:srgbClr val="FFBCAD"/>
                </a:solidFill>
                <a:latin typeface="Bookman Old Style" panose="02050604050505020204" pitchFamily="18" charset="0"/>
              </a:rPr>
              <a:t>по</a:t>
            </a:r>
            <a:r>
              <a:rPr lang="en-US" sz="4200" dirty="0">
                <a:solidFill>
                  <a:srgbClr val="FFBCAD"/>
                </a:solidFill>
                <a:latin typeface="Bookman Old Style" panose="02050604050505020204" pitchFamily="18" charset="0"/>
              </a:rPr>
              <a:t> </a:t>
            </a:r>
            <a:r>
              <a:rPr lang="en-US" sz="4200" dirty="0" err="1">
                <a:solidFill>
                  <a:srgbClr val="FFBCAD"/>
                </a:solidFill>
                <a:latin typeface="Bookman Old Style" panose="02050604050505020204" pitchFamily="18" charset="0"/>
              </a:rPr>
              <a:t>освещению</a:t>
            </a:r>
            <a:r>
              <a:rPr lang="en-US" sz="4200" dirty="0">
                <a:solidFill>
                  <a:srgbClr val="FFBCAD"/>
                </a:solidFill>
                <a:latin typeface="Bookman Old Style" panose="02050604050505020204" pitchFamily="18" charset="0"/>
              </a:rPr>
              <a:t> </a:t>
            </a:r>
            <a:r>
              <a:rPr lang="en-US" sz="4200" dirty="0" err="1">
                <a:solidFill>
                  <a:srgbClr val="FFBCAD"/>
                </a:solidFill>
                <a:latin typeface="Bookman Old Style" panose="02050604050505020204" pitchFamily="18" charset="0"/>
              </a:rPr>
              <a:t>деятельности</a:t>
            </a:r>
            <a:r>
              <a:rPr lang="en-US" sz="4200" dirty="0">
                <a:solidFill>
                  <a:srgbClr val="FFBCAD"/>
                </a:solidFill>
                <a:latin typeface="Bookman Old Style" panose="02050604050505020204" pitchFamily="18" charset="0"/>
              </a:rPr>
              <a:t> </a:t>
            </a:r>
            <a:r>
              <a:rPr lang="en-US" sz="4200" dirty="0" err="1">
                <a:solidFill>
                  <a:srgbClr val="FFBCAD"/>
                </a:solidFill>
                <a:latin typeface="Bookman Old Style" panose="02050604050505020204" pitchFamily="18" charset="0"/>
              </a:rPr>
              <a:t>центра</a:t>
            </a:r>
            <a:r>
              <a:rPr lang="en-US" sz="4200" dirty="0">
                <a:solidFill>
                  <a:srgbClr val="FFBCAD"/>
                </a:solidFill>
                <a:latin typeface="Bookman Old Style" panose="02050604050505020204" pitchFamily="18" charset="0"/>
              </a:rPr>
              <a:t> в СМИ и </a:t>
            </a:r>
            <a:r>
              <a:rPr lang="en-US" sz="4200" dirty="0" err="1">
                <a:solidFill>
                  <a:srgbClr val="FFBCAD"/>
                </a:solidFill>
                <a:latin typeface="Bookman Old Style" panose="02050604050505020204" pitchFamily="18" charset="0"/>
              </a:rPr>
              <a:t>соц</a:t>
            </a:r>
            <a:r>
              <a:rPr lang="en-US" sz="4200" dirty="0">
                <a:solidFill>
                  <a:srgbClr val="FFBCAD"/>
                </a:solidFill>
                <a:latin typeface="Bookman Old Style" panose="02050604050505020204" pitchFamily="18" charset="0"/>
              </a:rPr>
              <a:t>.</a:t>
            </a:r>
          </a:p>
          <a:p>
            <a:pPr algn="ctr">
              <a:lnSpc>
                <a:spcPts val="5880"/>
              </a:lnSpc>
            </a:pPr>
            <a:r>
              <a:rPr lang="en-US" sz="4200" dirty="0" err="1">
                <a:solidFill>
                  <a:srgbClr val="FFBCAD"/>
                </a:solidFill>
                <a:latin typeface="Bookman Old Style" panose="02050604050505020204" pitchFamily="18" charset="0"/>
              </a:rPr>
              <a:t>сетях</a:t>
            </a:r>
            <a:r>
              <a:rPr lang="en-US" sz="4200" dirty="0">
                <a:solidFill>
                  <a:srgbClr val="FFBCAD"/>
                </a:solidFill>
                <a:latin typeface="Bookman Old Style" panose="02050604050505020204" pitchFamily="18" charset="0"/>
              </a:rPr>
              <a:t>;</a:t>
            </a:r>
          </a:p>
          <a:p>
            <a:pPr algn="ctr">
              <a:lnSpc>
                <a:spcPts val="5880"/>
              </a:lnSpc>
            </a:pPr>
            <a:r>
              <a:rPr lang="en-US" sz="4200" dirty="0">
                <a:solidFill>
                  <a:srgbClr val="FFBCAD"/>
                </a:solidFill>
                <a:latin typeface="Bookman Old Style" panose="02050604050505020204" pitchFamily="18" charset="0"/>
              </a:rPr>
              <a:t>• </a:t>
            </a:r>
            <a:r>
              <a:rPr lang="en-US" sz="4200" dirty="0" err="1">
                <a:solidFill>
                  <a:srgbClr val="FFBCAD"/>
                </a:solidFill>
                <a:latin typeface="Bookman Old Style" panose="02050604050505020204" pitchFamily="18" charset="0"/>
              </a:rPr>
              <a:t>пропаганда</a:t>
            </a:r>
            <a:r>
              <a:rPr lang="en-US" sz="4200" dirty="0">
                <a:solidFill>
                  <a:srgbClr val="FFBCAD"/>
                </a:solidFill>
                <a:latin typeface="Bookman Old Style" panose="02050604050505020204" pitchFamily="18" charset="0"/>
              </a:rPr>
              <a:t> </a:t>
            </a:r>
            <a:r>
              <a:rPr lang="en-US" sz="4200" dirty="0" err="1">
                <a:solidFill>
                  <a:srgbClr val="FFBCAD"/>
                </a:solidFill>
                <a:latin typeface="Bookman Old Style" panose="02050604050505020204" pitchFamily="18" charset="0"/>
              </a:rPr>
              <a:t>волонтёрского</a:t>
            </a:r>
            <a:r>
              <a:rPr lang="en-US" sz="4200" dirty="0">
                <a:solidFill>
                  <a:srgbClr val="FFBCAD"/>
                </a:solidFill>
                <a:latin typeface="Bookman Old Style" panose="02050604050505020204" pitchFamily="18" charset="0"/>
              </a:rPr>
              <a:t> </a:t>
            </a:r>
            <a:r>
              <a:rPr lang="en-US" sz="4200" dirty="0" err="1">
                <a:solidFill>
                  <a:srgbClr val="FFBCAD"/>
                </a:solidFill>
                <a:latin typeface="Bookman Old Style" panose="02050604050505020204" pitchFamily="18" charset="0"/>
              </a:rPr>
              <a:t>движения</a:t>
            </a:r>
            <a:r>
              <a:rPr lang="en-US" sz="4200" dirty="0">
                <a:solidFill>
                  <a:srgbClr val="FFBCAD"/>
                </a:solidFill>
                <a:latin typeface="Bookman Old Style" panose="02050604050505020204" pitchFamily="18" charset="0"/>
              </a:rPr>
              <a:t> и </a:t>
            </a:r>
            <a:r>
              <a:rPr lang="en-US" sz="4200" dirty="0" err="1">
                <a:solidFill>
                  <a:srgbClr val="FFBCAD"/>
                </a:solidFill>
                <a:latin typeface="Bookman Old Style" panose="02050604050505020204" pitchFamily="18" charset="0"/>
              </a:rPr>
              <a:t>привлечение</a:t>
            </a:r>
            <a:r>
              <a:rPr lang="en-US" sz="4200" dirty="0">
                <a:solidFill>
                  <a:srgbClr val="FFBCAD"/>
                </a:solidFill>
                <a:latin typeface="Bookman Old Style" panose="02050604050505020204" pitchFamily="18" charset="0"/>
              </a:rPr>
              <a:t> </a:t>
            </a:r>
            <a:r>
              <a:rPr lang="en-US" sz="4200" dirty="0" err="1">
                <a:solidFill>
                  <a:srgbClr val="FFBCAD"/>
                </a:solidFill>
                <a:latin typeface="Bookman Old Style" panose="02050604050505020204" pitchFamily="18" charset="0"/>
              </a:rPr>
              <a:t>молодёжи</a:t>
            </a:r>
            <a:endParaRPr lang="en-US" sz="4200" dirty="0">
              <a:solidFill>
                <a:srgbClr val="FFBCAD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CE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55380" y="2823518"/>
            <a:ext cx="15141943" cy="4757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79"/>
              </a:lnSpc>
            </a:pPr>
            <a:r>
              <a:rPr lang="en-US" sz="4800" dirty="0" err="1">
                <a:solidFill>
                  <a:srgbClr val="FAFAFA"/>
                </a:solidFill>
                <a:latin typeface="Bookman Old Style" panose="02050604050505020204" pitchFamily="18" charset="0"/>
              </a:rPr>
              <a:t>Цель</a:t>
            </a:r>
            <a:r>
              <a:rPr lang="en-US" sz="4800" dirty="0">
                <a:solidFill>
                  <a:srgbClr val="FAFAFA"/>
                </a:solidFill>
                <a:latin typeface="Bookman Old Style" panose="02050604050505020204" pitchFamily="18" charset="0"/>
              </a:rPr>
              <a:t> </a:t>
            </a:r>
            <a:r>
              <a:rPr lang="en-US" sz="4800" dirty="0" err="1">
                <a:solidFill>
                  <a:srgbClr val="FAFAFA"/>
                </a:solidFill>
                <a:latin typeface="Bookman Old Style" panose="02050604050505020204" pitchFamily="18" charset="0"/>
              </a:rPr>
              <a:t>проекта</a:t>
            </a:r>
            <a:r>
              <a:rPr lang="en-US" sz="4800" dirty="0">
                <a:solidFill>
                  <a:srgbClr val="FAFAFA"/>
                </a:solidFill>
                <a:latin typeface="Bookman Old Style" panose="02050604050505020204" pitchFamily="18" charset="0"/>
              </a:rPr>
              <a:t>: </a:t>
            </a:r>
          </a:p>
          <a:p>
            <a:pPr>
              <a:lnSpc>
                <a:spcPts val="5280"/>
              </a:lnSpc>
            </a:pPr>
            <a:r>
              <a:rPr lang="en-US" sz="4800" dirty="0">
                <a:solidFill>
                  <a:srgbClr val="FAFAFA"/>
                </a:solidFill>
                <a:latin typeface="Bookman Old Style" panose="02050604050505020204" pitchFamily="18" charset="0"/>
              </a:rPr>
              <a:t>• </a:t>
            </a:r>
            <a:r>
              <a:rPr lang="en-US" sz="4800" dirty="0" err="1">
                <a:solidFill>
                  <a:srgbClr val="FAFAFA"/>
                </a:solidFill>
                <a:latin typeface="Bookman Old Style" panose="02050604050505020204" pitchFamily="18" charset="0"/>
              </a:rPr>
              <a:t>Создание</a:t>
            </a:r>
            <a:r>
              <a:rPr lang="en-US" sz="4800" dirty="0">
                <a:solidFill>
                  <a:srgbClr val="FAFAFA"/>
                </a:solidFill>
                <a:latin typeface="Bookman Old Style" panose="02050604050505020204" pitchFamily="18" charset="0"/>
              </a:rPr>
              <a:t>, </a:t>
            </a:r>
            <a:r>
              <a:rPr lang="en-US" sz="4800" dirty="0" err="1">
                <a:solidFill>
                  <a:srgbClr val="FAFAFA"/>
                </a:solidFill>
                <a:latin typeface="Bookman Old Style" panose="02050604050505020204" pitchFamily="18" charset="0"/>
              </a:rPr>
              <a:t>развитие</a:t>
            </a:r>
            <a:r>
              <a:rPr lang="en-US" sz="4800" dirty="0">
                <a:solidFill>
                  <a:srgbClr val="FAFAFA"/>
                </a:solidFill>
                <a:latin typeface="Bookman Old Style" panose="02050604050505020204" pitchFamily="18" charset="0"/>
              </a:rPr>
              <a:t> , </a:t>
            </a:r>
            <a:r>
              <a:rPr lang="en-US" sz="4800" dirty="0" err="1">
                <a:solidFill>
                  <a:srgbClr val="FAFAFA"/>
                </a:solidFill>
                <a:latin typeface="Bookman Old Style" panose="02050604050505020204" pitchFamily="18" charset="0"/>
              </a:rPr>
              <a:t>поддержка</a:t>
            </a:r>
            <a:r>
              <a:rPr lang="en-US" sz="4800" dirty="0">
                <a:solidFill>
                  <a:srgbClr val="FAFAFA"/>
                </a:solidFill>
                <a:latin typeface="Bookman Old Style" panose="02050604050505020204" pitchFamily="18" charset="0"/>
              </a:rPr>
              <a:t> и </a:t>
            </a:r>
            <a:r>
              <a:rPr lang="en-US" sz="4800" dirty="0" err="1">
                <a:solidFill>
                  <a:srgbClr val="FAFAFA"/>
                </a:solidFill>
                <a:latin typeface="Bookman Old Style" panose="02050604050505020204" pitchFamily="18" charset="0"/>
              </a:rPr>
              <a:t>объединение</a:t>
            </a:r>
            <a:r>
              <a:rPr lang="en-US" sz="4800" dirty="0">
                <a:solidFill>
                  <a:srgbClr val="FAFAFA"/>
                </a:solidFill>
                <a:latin typeface="Bookman Old Style" panose="02050604050505020204" pitchFamily="18" charset="0"/>
              </a:rPr>
              <a:t> </a:t>
            </a:r>
            <a:r>
              <a:rPr lang="en-US" sz="4800" dirty="0" err="1">
                <a:solidFill>
                  <a:srgbClr val="FAFAFA"/>
                </a:solidFill>
                <a:latin typeface="Bookman Old Style" panose="02050604050505020204" pitchFamily="18" charset="0"/>
              </a:rPr>
              <a:t>волонтерского</a:t>
            </a:r>
            <a:r>
              <a:rPr lang="en-US" sz="4800" dirty="0">
                <a:solidFill>
                  <a:srgbClr val="FAFAFA"/>
                </a:solidFill>
                <a:latin typeface="Bookman Old Style" panose="02050604050505020204" pitchFamily="18" charset="0"/>
              </a:rPr>
              <a:t> </a:t>
            </a:r>
            <a:r>
              <a:rPr lang="en-US" sz="4800" dirty="0" err="1">
                <a:solidFill>
                  <a:srgbClr val="FAFAFA"/>
                </a:solidFill>
                <a:latin typeface="Bookman Old Style" panose="02050604050505020204" pitchFamily="18" charset="0"/>
              </a:rPr>
              <a:t>движения</a:t>
            </a:r>
            <a:r>
              <a:rPr lang="en-US" sz="4800" dirty="0">
                <a:solidFill>
                  <a:srgbClr val="FAFAFA"/>
                </a:solidFill>
                <a:latin typeface="Bookman Old Style" panose="02050604050505020204" pitchFamily="18" charset="0"/>
              </a:rPr>
              <a:t> </a:t>
            </a:r>
            <a:r>
              <a:rPr lang="en-US" sz="4800" dirty="0" err="1">
                <a:solidFill>
                  <a:srgbClr val="FAFAFA"/>
                </a:solidFill>
                <a:latin typeface="Bookman Old Style" panose="02050604050505020204" pitchFamily="18" charset="0"/>
              </a:rPr>
              <a:t>не</a:t>
            </a:r>
            <a:r>
              <a:rPr lang="en-US" sz="4800" dirty="0">
                <a:solidFill>
                  <a:srgbClr val="FAFAFA"/>
                </a:solidFill>
                <a:latin typeface="Bookman Old Style" panose="02050604050505020204" pitchFamily="18" charset="0"/>
              </a:rPr>
              <a:t> </a:t>
            </a:r>
            <a:r>
              <a:rPr lang="en-US" sz="4800" dirty="0" err="1">
                <a:solidFill>
                  <a:srgbClr val="FAFAFA"/>
                </a:solidFill>
                <a:latin typeface="Bookman Old Style" panose="02050604050505020204" pitchFamily="18" charset="0"/>
              </a:rPr>
              <a:t>только</a:t>
            </a:r>
            <a:r>
              <a:rPr lang="en-US" sz="4800" dirty="0">
                <a:solidFill>
                  <a:srgbClr val="FAFAFA"/>
                </a:solidFill>
                <a:latin typeface="Bookman Old Style" panose="02050604050505020204" pitchFamily="18" charset="0"/>
              </a:rPr>
              <a:t> в </a:t>
            </a:r>
            <a:r>
              <a:rPr lang="en-US" sz="4800" dirty="0" err="1">
                <a:solidFill>
                  <a:srgbClr val="FAFAFA"/>
                </a:solidFill>
                <a:latin typeface="Bookman Old Style" panose="02050604050505020204" pitchFamily="18" charset="0"/>
              </a:rPr>
              <a:t>городе</a:t>
            </a:r>
            <a:r>
              <a:rPr lang="en-US" sz="4800" dirty="0">
                <a:solidFill>
                  <a:srgbClr val="FAFAFA"/>
                </a:solidFill>
                <a:latin typeface="Bookman Old Style" panose="02050604050505020204" pitchFamily="18" charset="0"/>
              </a:rPr>
              <a:t>, </a:t>
            </a:r>
            <a:r>
              <a:rPr lang="en-US" sz="4800" dirty="0" err="1">
                <a:solidFill>
                  <a:srgbClr val="FAFAFA"/>
                </a:solidFill>
                <a:latin typeface="Bookman Old Style" panose="02050604050505020204" pitchFamily="18" charset="0"/>
              </a:rPr>
              <a:t>но</a:t>
            </a:r>
            <a:r>
              <a:rPr lang="en-US" sz="4800" dirty="0">
                <a:solidFill>
                  <a:srgbClr val="FAFAFA"/>
                </a:solidFill>
                <a:latin typeface="Bookman Old Style" panose="02050604050505020204" pitchFamily="18" charset="0"/>
              </a:rPr>
              <a:t> и в </a:t>
            </a:r>
            <a:r>
              <a:rPr lang="en-US" sz="4800" dirty="0" err="1">
                <a:solidFill>
                  <a:srgbClr val="FAFAFA"/>
                </a:solidFill>
                <a:latin typeface="Bookman Old Style" panose="02050604050505020204" pitchFamily="18" charset="0"/>
              </a:rPr>
              <a:t>ближайших</a:t>
            </a:r>
            <a:r>
              <a:rPr lang="en-US" sz="4800" dirty="0">
                <a:solidFill>
                  <a:srgbClr val="FAFAFA"/>
                </a:solidFill>
                <a:latin typeface="Bookman Old Style" panose="02050604050505020204" pitchFamily="18" charset="0"/>
              </a:rPr>
              <a:t> </a:t>
            </a:r>
            <a:r>
              <a:rPr lang="en-US" sz="4800" dirty="0" err="1">
                <a:solidFill>
                  <a:srgbClr val="FAFAFA"/>
                </a:solidFill>
                <a:latin typeface="Bookman Old Style" panose="02050604050505020204" pitchFamily="18" charset="0"/>
              </a:rPr>
              <a:t>регионах</a:t>
            </a:r>
            <a:r>
              <a:rPr lang="en-US" sz="4800" dirty="0">
                <a:solidFill>
                  <a:srgbClr val="FAFAFA"/>
                </a:solidFill>
                <a:latin typeface="Bookman Old Style" panose="02050604050505020204" pitchFamily="18" charset="0"/>
              </a:rPr>
              <a:t> • </a:t>
            </a:r>
            <a:r>
              <a:rPr lang="en-US" sz="4800" dirty="0" err="1">
                <a:solidFill>
                  <a:srgbClr val="FAFAFA"/>
                </a:solidFill>
                <a:latin typeface="Bookman Old Style" panose="02050604050505020204" pitchFamily="18" charset="0"/>
              </a:rPr>
              <a:t>формирование</a:t>
            </a:r>
            <a:r>
              <a:rPr lang="en-US" sz="4800" dirty="0">
                <a:solidFill>
                  <a:srgbClr val="FAFAFA"/>
                </a:solidFill>
                <a:latin typeface="Bookman Old Style" panose="02050604050505020204" pitchFamily="18" charset="0"/>
              </a:rPr>
              <a:t> </a:t>
            </a:r>
            <a:r>
              <a:rPr lang="en-US" sz="4800" dirty="0" err="1">
                <a:solidFill>
                  <a:srgbClr val="FAFAFA"/>
                </a:solidFill>
                <a:latin typeface="Bookman Old Style" panose="02050604050505020204" pitchFamily="18" charset="0"/>
              </a:rPr>
              <a:t>культуры</a:t>
            </a:r>
            <a:r>
              <a:rPr lang="en-US" sz="4800" dirty="0">
                <a:solidFill>
                  <a:srgbClr val="FAFAFA"/>
                </a:solidFill>
                <a:latin typeface="Bookman Old Style" panose="02050604050505020204" pitchFamily="18" charset="0"/>
              </a:rPr>
              <a:t> </a:t>
            </a:r>
            <a:r>
              <a:rPr lang="en-US" sz="4800" dirty="0" err="1">
                <a:solidFill>
                  <a:srgbClr val="FAFAFA"/>
                </a:solidFill>
                <a:latin typeface="Bookman Old Style" panose="02050604050505020204" pitchFamily="18" charset="0"/>
              </a:rPr>
              <a:t>волонтерской</a:t>
            </a:r>
            <a:r>
              <a:rPr lang="en-US" sz="4800" dirty="0">
                <a:solidFill>
                  <a:srgbClr val="FAFAFA"/>
                </a:solidFill>
                <a:latin typeface="Bookman Old Style" panose="02050604050505020204" pitchFamily="18" charset="0"/>
              </a:rPr>
              <a:t> </a:t>
            </a:r>
            <a:r>
              <a:rPr lang="en-US" sz="4800" dirty="0" err="1">
                <a:solidFill>
                  <a:srgbClr val="FAFAFA"/>
                </a:solidFill>
                <a:latin typeface="Bookman Old Style" panose="02050604050505020204" pitchFamily="18" charset="0"/>
              </a:rPr>
              <a:t>помощи</a:t>
            </a:r>
            <a:r>
              <a:rPr lang="en-US" sz="4800" dirty="0">
                <a:solidFill>
                  <a:srgbClr val="FAFAFA"/>
                </a:solidFill>
                <a:latin typeface="Bookman Old Style" panose="02050604050505020204" pitchFamily="18" charset="0"/>
              </a:rPr>
              <a:t> </a:t>
            </a:r>
            <a:r>
              <a:rPr lang="en-US" sz="4800" dirty="0" err="1">
                <a:solidFill>
                  <a:srgbClr val="FAFAFA"/>
                </a:solidFill>
                <a:latin typeface="Bookman Old Style" panose="02050604050505020204" pitchFamily="18" charset="0"/>
              </a:rPr>
              <a:t>как</a:t>
            </a:r>
            <a:r>
              <a:rPr lang="en-US" sz="4800" dirty="0">
                <a:solidFill>
                  <a:srgbClr val="FAFAFA"/>
                </a:solidFill>
                <a:latin typeface="Bookman Old Style" panose="02050604050505020204" pitchFamily="18" charset="0"/>
              </a:rPr>
              <a:t> </a:t>
            </a:r>
            <a:r>
              <a:rPr lang="en-US" sz="4800" dirty="0" err="1">
                <a:solidFill>
                  <a:srgbClr val="FAFAFA"/>
                </a:solidFill>
                <a:latin typeface="Bookman Old Style" panose="02050604050505020204" pitchFamily="18" charset="0"/>
              </a:rPr>
              <a:t>важнейшего</a:t>
            </a:r>
            <a:r>
              <a:rPr lang="en-US" sz="4800" dirty="0">
                <a:solidFill>
                  <a:srgbClr val="FAFAFA"/>
                </a:solidFill>
                <a:latin typeface="Bookman Old Style" panose="02050604050505020204" pitchFamily="18" charset="0"/>
              </a:rPr>
              <a:t> </a:t>
            </a:r>
            <a:r>
              <a:rPr lang="en-US" sz="4800" dirty="0" err="1">
                <a:solidFill>
                  <a:srgbClr val="FAFAFA"/>
                </a:solidFill>
                <a:latin typeface="Bookman Old Style" panose="02050604050505020204" pitchFamily="18" charset="0"/>
              </a:rPr>
              <a:t>фактора</a:t>
            </a:r>
            <a:r>
              <a:rPr lang="en-US" sz="4800" dirty="0">
                <a:solidFill>
                  <a:srgbClr val="FAFAFA"/>
                </a:solidFill>
                <a:latin typeface="Bookman Old Style" panose="02050604050505020204" pitchFamily="18" charset="0"/>
              </a:rPr>
              <a:t> </a:t>
            </a:r>
            <a:r>
              <a:rPr lang="en-US" sz="4800" dirty="0" err="1">
                <a:solidFill>
                  <a:srgbClr val="FAFAFA"/>
                </a:solidFill>
                <a:latin typeface="Bookman Old Style" panose="02050604050505020204" pitchFamily="18" charset="0"/>
              </a:rPr>
              <a:t>развития</a:t>
            </a:r>
            <a:r>
              <a:rPr lang="en-US" sz="4800" dirty="0">
                <a:solidFill>
                  <a:srgbClr val="FAFAFA"/>
                </a:solidFill>
                <a:latin typeface="Bookman Old Style" panose="02050604050505020204" pitchFamily="18" charset="0"/>
              </a:rPr>
              <a:t> в </a:t>
            </a:r>
            <a:r>
              <a:rPr lang="en-US" sz="4800" dirty="0" err="1">
                <a:solidFill>
                  <a:srgbClr val="FAFAFA"/>
                </a:solidFill>
                <a:latin typeface="Bookman Old Style" panose="02050604050505020204" pitchFamily="18" charset="0"/>
              </a:rPr>
              <a:t>современном</a:t>
            </a:r>
            <a:r>
              <a:rPr lang="en-US" sz="4800" dirty="0">
                <a:solidFill>
                  <a:srgbClr val="FAFAFA"/>
                </a:solidFill>
                <a:latin typeface="Bookman Old Style" panose="02050604050505020204" pitchFamily="18" charset="0"/>
              </a:rPr>
              <a:t> </a:t>
            </a:r>
            <a:r>
              <a:rPr lang="en-US" sz="4800" dirty="0" err="1">
                <a:solidFill>
                  <a:srgbClr val="FAFAFA"/>
                </a:solidFill>
                <a:latin typeface="Bookman Old Style" panose="02050604050505020204" pitchFamily="18" charset="0"/>
              </a:rPr>
              <a:t>обществе</a:t>
            </a:r>
            <a:r>
              <a:rPr lang="en-US" sz="4800" dirty="0">
                <a:solidFill>
                  <a:srgbClr val="FAFAFA"/>
                </a:solidFill>
                <a:latin typeface="Bookman Old Style" panose="02050604050505020204" pitchFamily="18" charset="0"/>
              </a:rPr>
              <a:t>.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046279" y="1028700"/>
            <a:ext cx="1213021" cy="108069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170643" y="3421549"/>
            <a:ext cx="964293" cy="344390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046279" y="8177608"/>
            <a:ext cx="1213021" cy="10806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C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1028700"/>
            <a:ext cx="1098529" cy="97868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160771" y="8279611"/>
            <a:ext cx="1098529" cy="97868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772511" y="1028700"/>
            <a:ext cx="4486789" cy="252891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00000">
            <a:off x="1028700" y="6729382"/>
            <a:ext cx="4486789" cy="2528918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-92065" y="800100"/>
            <a:ext cx="16802100" cy="7719203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Bookman Old Style" panose="02050604050505020204" pitchFamily="18" charset="0"/>
              </a:rPr>
              <a:t>За 5 лет проведения фестиваля увеличилось количество волонтеров в Мамоновском городском </a:t>
            </a:r>
            <a:r>
              <a:rPr lang="ru-RU" sz="40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округе, а </a:t>
            </a:r>
            <a:r>
              <a:rPr lang="ru-RU" sz="4000" dirty="0">
                <a:solidFill>
                  <a:schemeClr val="bg1"/>
                </a:solidFill>
                <a:latin typeface="Bookman Old Style" panose="02050604050505020204" pitchFamily="18" charset="0"/>
              </a:rPr>
              <a:t>также в Калининградской области</a:t>
            </a:r>
            <a:r>
              <a:rPr lang="ru-RU" sz="40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.</a:t>
            </a:r>
            <a:br>
              <a:rPr lang="ru-RU" sz="40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ru-RU" sz="4000" dirty="0">
                <a:solidFill>
                  <a:schemeClr val="bg1"/>
                </a:solidFill>
                <a:latin typeface="Bookman Old Style" panose="02050604050505020204" pitchFamily="18" charset="0"/>
              </a:rPr>
              <a:t>Люди хотят и идут помогать </a:t>
            </a:r>
            <a:r>
              <a:rPr lang="ru-RU" sz="40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понимая, что </a:t>
            </a:r>
            <a:r>
              <a:rPr lang="ru-RU" sz="4000" dirty="0">
                <a:solidFill>
                  <a:schemeClr val="bg1"/>
                </a:solidFill>
                <a:latin typeface="Bookman Old Style" panose="02050604050505020204" pitchFamily="18" charset="0"/>
              </a:rPr>
              <a:t>они делают это на благо нуждающимся людям. </a:t>
            </a:r>
            <a:r>
              <a:rPr lang="ru-RU" sz="40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/>
            </a:r>
            <a:br>
              <a:rPr lang="ru-RU" sz="40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Также </a:t>
            </a:r>
            <a:r>
              <a:rPr lang="ru-RU" sz="4000" dirty="0">
                <a:solidFill>
                  <a:schemeClr val="bg1"/>
                </a:solidFill>
                <a:latin typeface="Bookman Old Style" panose="02050604050505020204" pitchFamily="18" charset="0"/>
              </a:rPr>
              <a:t>за 5 лет появились дружественные </a:t>
            </a:r>
            <a:r>
              <a:rPr lang="ru-RU" sz="40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связи, волонтёры </a:t>
            </a:r>
            <a:r>
              <a:rPr lang="ru-RU" sz="4000" dirty="0">
                <a:solidFill>
                  <a:schemeClr val="bg1"/>
                </a:solidFill>
                <a:latin typeface="Bookman Old Style" panose="02050604050505020204" pitchFamily="18" charset="0"/>
              </a:rPr>
              <a:t>области делятся советами и идеями.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CE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046279" y="1028700"/>
            <a:ext cx="1213021" cy="10806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170643" y="3421549"/>
            <a:ext cx="964293" cy="344390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046279" y="8177608"/>
            <a:ext cx="1213021" cy="1080692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76288" y="296783"/>
            <a:ext cx="9753600" cy="204583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Областной фестиваль волонтёров 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«Сердце людям»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2015 год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C:\Users\пк\Desktop\Фотографии\2015\Сердце людям2015\DSC_03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04793"/>
            <a:ext cx="5272088" cy="3514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к\Desktop\Фотографии\2015\Сердце людям2015\DSC_047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1042086"/>
            <a:ext cx="5458630" cy="36390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к\Desktop\Фотографии\2015\Сердце людям2015\DSC_085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9436"/>
            <a:ext cx="6234515" cy="41563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пк\Desktop\Документы\Сердце людям2019\фото на печать а4\zOBXFUd_9p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143500"/>
            <a:ext cx="6951663" cy="4632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160771" y="1028700"/>
            <a:ext cx="1098529" cy="97868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8279611"/>
            <a:ext cx="1098529" cy="97868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29408"/>
            <a:ext cx="2971800" cy="23342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338551" y="7962900"/>
            <a:ext cx="2951507" cy="23182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810000" y="253063"/>
            <a:ext cx="9144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FF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Областной фестиваль волонтёров </a:t>
            </a:r>
            <a:br>
              <a:rPr lang="ru-RU" sz="3600" b="1" dirty="0">
                <a:solidFill>
                  <a:srgbClr val="FF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3600" b="1" dirty="0">
                <a:solidFill>
                  <a:srgbClr val="FF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«Сердце людям»</a:t>
            </a:r>
            <a:br>
              <a:rPr lang="ru-RU" sz="3600" b="1" dirty="0">
                <a:solidFill>
                  <a:srgbClr val="FF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3600" b="1" dirty="0" smtClean="0">
                <a:solidFill>
                  <a:srgbClr val="FF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2016 год</a:t>
            </a:r>
            <a:endParaRPr lang="ru-RU" sz="3600" dirty="0">
              <a:solidFill>
                <a:srgbClr val="FFCCCC"/>
              </a:solidFill>
            </a:endParaRPr>
          </a:p>
        </p:txBody>
      </p:sp>
      <p:pic>
        <p:nvPicPr>
          <p:cNvPr id="2051" name="Picture 3" descr="C:\Users\пк\Desktop\Документы\Сердце людям2019\фото на печать а4\jyPa3UwxPg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502" y="2018716"/>
            <a:ext cx="5384948" cy="36053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пк\Desktop\Документы\Сердце людям2019\фото на печать а4\p-oNjG2DUw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435730"/>
            <a:ext cx="5507976" cy="3687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пк\Desktop\_qNuZSfUKS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7698" y="6085681"/>
            <a:ext cx="5630556" cy="3754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пк\Desktop\z30LABzoIUw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1" y="2018716"/>
            <a:ext cx="6032500" cy="45180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060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C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1028700"/>
            <a:ext cx="1098529" cy="97868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160771" y="8279611"/>
            <a:ext cx="1098529" cy="97868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801211" y="322006"/>
            <a:ext cx="4486789" cy="252891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00000">
            <a:off x="0" y="7569369"/>
            <a:ext cx="4486789" cy="252891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810000" y="253063"/>
            <a:ext cx="9144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Областной фестиваль волонтёров </a:t>
            </a:r>
            <a:b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«Сердце людям»</a:t>
            </a:r>
            <a:b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2017 год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пк\Desktop\Фотографии\2017 год\День улыбки и день борьбы со СПИДом\IMG_55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872" y="2111246"/>
            <a:ext cx="5914689" cy="39431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к\Desktop\Фотографии\2017 год\День улыбки и день борьбы со СПИДом\IMG_577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108" y="2433522"/>
            <a:ext cx="7933811" cy="52892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295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144</Words>
  <Application>Microsoft Office PowerPoint</Application>
  <PresentationFormat>Произвольный</PresentationFormat>
  <Paragraphs>28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Poppins Bold Bold</vt:lpstr>
      <vt:lpstr>Bookman Old Style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 5 лет проведения фестиваля увеличилось количество волонтеров в Мамоновском городском округе, а также в Калининградской области.  Люди хотят и идут помогать понимая, что они делают это на благо нуждающимся людям.  Также за 5 лет появились дружественные связи, волонтёры области делятся советами и идеями.</vt:lpstr>
      <vt:lpstr>Областной фестиваль волонтёров   «Сердце людям» 2015 год</vt:lpstr>
      <vt:lpstr>Презентация PowerPoint</vt:lpstr>
      <vt:lpstr>Презентация PowerPoint</vt:lpstr>
      <vt:lpstr>Областной фестиваль волонтёров   «Сердце людям» 2018 год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White Minimalist Empowerment Keynote Presentation</dc:title>
  <dc:creator>пк</dc:creator>
  <cp:lastModifiedBy>пк</cp:lastModifiedBy>
  <cp:revision>7</cp:revision>
  <dcterms:created xsi:type="dcterms:W3CDTF">2006-08-16T00:00:00Z</dcterms:created>
  <dcterms:modified xsi:type="dcterms:W3CDTF">2020-05-28T14:59:55Z</dcterms:modified>
  <dc:identifier>DAD9jbPPXV0</dc:identifier>
</cp:coreProperties>
</file>