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docProps/custom.xml" ContentType="application/vnd.openxmlformats-officedocument.custom-properties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12192000" cy="6858000"/>
  <p:defaultTextStyle>
    <a:defPPr>
      <a:defRPr lang="ru-RU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05" d="102"/>
          <a:sy n="99" d="101"/>
        </p:scale>
        <p:origin x="112" y="112"/>
      </p:cViewPr>
      <p:guideLst>
        <p:guide pos="3840"/>
        <p:guide pos="2160" orient="horz"/>
      </p:guideLst>
    </p:cSldViewPr>
  </p:slideViewPr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presProps" Target="presProps.xml" /><Relationship Id="rId13" Type="http://schemas.openxmlformats.org/officeDocument/2006/relationships/tableStyles" Target="tableStyles.xml" /><Relationship Id="rId14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 bwMode="auto"/>
        <p:txBody>
          <a:bodyPr/>
          <a:p>
            <a:pPr>
              <a:defRPr/>
            </a:pPr>
            <a:r>
              <a:rPr/>
              <a:t>Footer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 bwMode="auto"/>
        <p:txBody>
          <a:bodyPr/>
          <a:p>
            <a:pPr>
              <a:defRPr/>
            </a:pPr>
            <a:fld id="{0443820A-0E64-48F8-9055-FF0DD326791F}" type="slidenum">
              <a:rPr/>
              <a:t/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 bwMode="auto"/>
        <p:txBody>
          <a:bodyPr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verTx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10972079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10972079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 bwMode="auto"/>
        <p:txBody>
          <a:bodyPr/>
          <a:p>
            <a:pPr>
              <a:defRPr/>
            </a:pPr>
            <a:r>
              <a:rPr/>
              <a:t>Footer</a:t>
            </a:r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 bwMode="auto"/>
        <p:txBody>
          <a:bodyPr/>
          <a:p>
            <a:pPr>
              <a:defRPr/>
            </a:pPr>
            <a:fld id="{43333E65-E319-423D-A2F3-391F9AD0C527}" type="slidenum">
              <a:rPr/>
              <a:t/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 bwMode="auto"/>
        <p:txBody>
          <a:bodyPr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fourObj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 bwMode="auto"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 bwMode="auto"/>
        <p:txBody>
          <a:bodyPr/>
          <a:p>
            <a:pPr>
              <a:defRPr/>
            </a:pPr>
            <a:r>
              <a:rPr/>
              <a:t>Footer</a:t>
            </a:r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 bwMode="auto"/>
        <p:txBody>
          <a:bodyPr/>
          <a:p>
            <a:pPr>
              <a:defRPr/>
            </a:pPr>
            <a:fld id="{9A71CA36-5B07-4E7D-959F-2DAA2C004824}" type="slidenum">
              <a:rPr/>
              <a:t/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 bwMode="auto"/>
        <p:txBody>
          <a:bodyPr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 bwMode="auto">
          <a:xfrm>
            <a:off x="43192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 bwMode="auto">
          <a:xfrm>
            <a:off x="802872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 bwMode="auto">
          <a:xfrm>
            <a:off x="43192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 bwMode="auto">
          <a:xfrm>
            <a:off x="802872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 bwMode="auto"/>
        <p:txBody>
          <a:bodyPr/>
          <a:p>
            <a:pPr>
              <a:defRPr/>
            </a:pPr>
            <a:r>
              <a:rPr/>
              <a:t>Footer</a:t>
            </a:r>
            <a:endParaRPr/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 bwMode="auto"/>
        <p:txBody>
          <a:bodyPr/>
          <a:p>
            <a:pPr>
              <a:defRPr/>
            </a:pPr>
            <a:fld id="{EC69DE03-561F-4E27-872C-F6EF2C2AABB2}" type="slidenum">
              <a:rPr/>
              <a:t/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 bwMode="auto"/>
        <p:txBody>
          <a:bodyPr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 bwMode="auto">
          <a:xfrm>
            <a:off x="609480" y="1604520"/>
            <a:ext cx="10972079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indent="0" algn="ctr"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 bwMode="auto"/>
        <p:txBody>
          <a:bodyPr/>
          <a:p>
            <a:pPr>
              <a:defRPr/>
            </a:pPr>
            <a:r>
              <a:rPr/>
              <a:t>Footer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 bwMode="auto"/>
        <p:txBody>
          <a:bodyPr/>
          <a:p>
            <a:pPr>
              <a:defRPr/>
            </a:pPr>
            <a:fld id="{DBAF7565-BD3D-4988-BF27-19ACCF1FF09C}" type="slidenum">
              <a:rPr/>
              <a:t/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 bwMode="auto"/>
        <p:txBody>
          <a:bodyPr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10972079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 bwMode="auto"/>
        <p:txBody>
          <a:bodyPr/>
          <a:p>
            <a:pPr>
              <a:defRPr/>
            </a:pPr>
            <a:r>
              <a:rPr/>
              <a:t>Footer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 bwMode="auto"/>
        <p:txBody>
          <a:bodyPr/>
          <a:p>
            <a:pPr>
              <a:defRPr/>
            </a:pPr>
            <a:fld id="{BADD4291-E64D-4ACE-9606-872F71F26F53}" type="slidenum">
              <a:rPr/>
              <a:t/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 bwMode="auto"/>
        <p:txBody>
          <a:bodyPr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 bwMode="auto"/>
        <p:txBody>
          <a:bodyPr/>
          <a:p>
            <a:pPr>
              <a:defRPr/>
            </a:pPr>
            <a:r>
              <a:rPr/>
              <a:t>Footer</a:t>
            </a:r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 bwMode="auto"/>
        <p:txBody>
          <a:bodyPr/>
          <a:p>
            <a:pPr>
              <a:defRPr/>
            </a:pPr>
            <a:fld id="{E7848800-600E-4D7C-8C16-56913FC2CB79}" type="slidenum">
              <a:rPr/>
              <a:t/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 bwMode="auto"/>
        <p:txBody>
          <a:bodyPr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 bwMode="auto"/>
        <p:txBody>
          <a:bodyPr/>
          <a:p>
            <a:pPr>
              <a:defRPr/>
            </a:pPr>
            <a:r>
              <a:rPr/>
              <a:t>Footer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 bwMode="auto"/>
        <p:txBody>
          <a:bodyPr/>
          <a:p>
            <a:pPr>
              <a:defRPr/>
            </a:pPr>
            <a:fld id="{83F740C6-2FCF-4DC5-BD09-D174C89031A2}" type="slidenum">
              <a:rPr/>
              <a:t/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 bwMode="auto"/>
        <p:txBody>
          <a:bodyPr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 bwMode="auto">
          <a:xfrm>
            <a:off x="1523880" y="1122480"/>
            <a:ext cx="9142920" cy="1106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algn="ctr"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 bwMode="auto"/>
        <p:txBody>
          <a:bodyPr/>
          <a:p>
            <a:pPr>
              <a:defRPr/>
            </a:pPr>
            <a:r>
              <a:rPr/>
              <a:t>Footer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 bwMode="auto"/>
        <p:txBody>
          <a:bodyPr/>
          <a:p>
            <a:pPr>
              <a:defRPr/>
            </a:pPr>
            <a:fld id="{24CE1E4F-90CD-444A-9102-28A7F8C6D4A3}" type="slidenum">
              <a:rPr/>
              <a:t/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 bwMode="auto"/>
        <p:txBody>
          <a:bodyPr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AndObj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 bwMode="auto"/>
        <p:txBody>
          <a:bodyPr/>
          <a:p>
            <a:pPr>
              <a:defRPr/>
            </a:pPr>
            <a:r>
              <a:rPr/>
              <a:t>Footer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 bwMode="auto"/>
        <p:txBody>
          <a:bodyPr/>
          <a:p>
            <a:pPr>
              <a:defRPr/>
            </a:pPr>
            <a:fld id="{54B77554-3C92-4FB0-A5BA-1538CE874445}" type="slidenum">
              <a:rPr/>
              <a:t/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 bwMode="auto"/>
        <p:txBody>
          <a:bodyPr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AndTwoObj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 bwMode="auto"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 bwMode="auto"/>
        <p:txBody>
          <a:bodyPr/>
          <a:p>
            <a:pPr>
              <a:defRPr/>
            </a:pPr>
            <a:r>
              <a:rPr/>
              <a:t>Footer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 bwMode="auto"/>
        <p:txBody>
          <a:bodyPr/>
          <a:p>
            <a:pPr>
              <a:defRPr/>
            </a:pPr>
            <a:fld id="{CE45E5D0-7D09-4149-8883-20EC63A466B5}" type="slidenum">
              <a:rPr/>
              <a:t/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 bwMode="auto"/>
        <p:txBody>
          <a:bodyPr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OverTx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10972079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 bwMode="auto"/>
        <p:txBody>
          <a:bodyPr/>
          <a:p>
            <a:pPr>
              <a:defRPr/>
            </a:pPr>
            <a:r>
              <a:rPr/>
              <a:t>Footer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 bwMode="auto"/>
        <p:txBody>
          <a:bodyPr/>
          <a:p>
            <a:pPr>
              <a:defRPr/>
            </a:pPr>
            <a:fld id="{EC5258FE-DB84-45B9-9B37-2835BC5834A2}" type="slidenum">
              <a:rPr/>
              <a:t/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 bwMode="auto"/>
        <p:txBody>
          <a:bodyPr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indent="0">
              <a:buNone/>
              <a:defRPr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 bwMode="auto">
          <a:xfrm>
            <a:off x="609480" y="1604520"/>
            <a:ext cx="10972079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 bwMode="auto"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 bwMode="auto"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  <a:defRPr/>
            </a:pPr>
            <a:fld id="{5A182F08-8818-4767-99C4-3366E5EE4C41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/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 bwMode="auto"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6585456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p>
            <a:pPr indent="0" algn="ctr">
              <a:buNone/>
              <a:defRPr/>
            </a:pPr>
            <a:endParaRPr sz="36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sp>
        <p:nvSpPr>
          <p:cNvPr id="1148784538" name="PlaceHolder 2"/>
          <p:cNvSpPr>
            <a:spLocks noGrp="1"/>
          </p:cNvSpPr>
          <p:nvPr>
            <p:ph type="subTitle"/>
          </p:nvPr>
        </p:nvSpPr>
        <p:spPr bwMode="auto">
          <a:xfrm>
            <a:off x="1523880" y="3602160"/>
            <a:ext cx="9142920" cy="165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ctr">
              <a:buNone/>
              <a:defRPr/>
            </a:pPr>
            <a:endParaRPr sz="24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pic>
        <p:nvPicPr>
          <p:cNvPr id="106325025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520"/>
            <a:ext cx="12192000" cy="6856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p>
            <a:pPr indent="0" algn="ctr">
              <a:buNone/>
              <a:defRPr/>
            </a:pPr>
            <a:endParaRPr sz="3600" b="0" strike="noStrike" spc="-1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 bwMode="auto">
          <a:xfrm>
            <a:off x="1523880" y="3602160"/>
            <a:ext cx="9142920" cy="165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ctr">
              <a:buNone/>
              <a:defRPr/>
            </a:pPr>
            <a:endParaRPr sz="2400" b="0" strike="noStrike" spc="-1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pic>
        <p:nvPicPr>
          <p:cNvPr id="126293651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520"/>
            <a:ext cx="12191999" cy="6856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7689442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p>
            <a:pPr indent="0" algn="ctr">
              <a:buNone/>
              <a:defRPr/>
            </a:pPr>
            <a:endParaRPr sz="36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sp>
        <p:nvSpPr>
          <p:cNvPr id="326701094" name="PlaceHolder 2"/>
          <p:cNvSpPr>
            <a:spLocks noGrp="1"/>
          </p:cNvSpPr>
          <p:nvPr>
            <p:ph type="subTitle"/>
          </p:nvPr>
        </p:nvSpPr>
        <p:spPr bwMode="auto">
          <a:xfrm>
            <a:off x="1523880" y="3602160"/>
            <a:ext cx="9142920" cy="165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ctr">
              <a:buNone/>
              <a:defRPr/>
            </a:pPr>
            <a:endParaRPr sz="24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pic>
        <p:nvPicPr>
          <p:cNvPr id="134498457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520"/>
            <a:ext cx="12191999" cy="6856959"/>
          </a:xfrm>
          <a:prstGeom prst="rect">
            <a:avLst/>
          </a:prstGeom>
        </p:spPr>
      </p:pic>
      <p:pic>
        <p:nvPicPr>
          <p:cNvPr id="162907828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520"/>
            <a:ext cx="12191999" cy="6856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3665541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p>
            <a:pPr indent="0" algn="ctr">
              <a:buNone/>
              <a:defRPr/>
            </a:pPr>
            <a:endParaRPr sz="36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sp>
        <p:nvSpPr>
          <p:cNvPr id="1570402428" name="PlaceHolder 2"/>
          <p:cNvSpPr>
            <a:spLocks noGrp="1"/>
          </p:cNvSpPr>
          <p:nvPr>
            <p:ph type="subTitle"/>
          </p:nvPr>
        </p:nvSpPr>
        <p:spPr bwMode="auto">
          <a:xfrm>
            <a:off x="1523880" y="3602160"/>
            <a:ext cx="9142920" cy="165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ctr">
              <a:buNone/>
              <a:defRPr/>
            </a:pPr>
            <a:endParaRPr sz="24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pic>
        <p:nvPicPr>
          <p:cNvPr id="141363764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520"/>
            <a:ext cx="12191999" cy="6856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8597004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p>
            <a:pPr indent="0" algn="ctr">
              <a:buNone/>
              <a:defRPr/>
            </a:pPr>
            <a:endParaRPr sz="36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sp>
        <p:nvSpPr>
          <p:cNvPr id="224321651" name="PlaceHolder 2"/>
          <p:cNvSpPr>
            <a:spLocks noGrp="1"/>
          </p:cNvSpPr>
          <p:nvPr>
            <p:ph type="subTitle"/>
          </p:nvPr>
        </p:nvSpPr>
        <p:spPr bwMode="auto">
          <a:xfrm>
            <a:off x="1523880" y="3602160"/>
            <a:ext cx="9142920" cy="165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ctr">
              <a:buNone/>
              <a:defRPr/>
            </a:pPr>
            <a:endParaRPr sz="24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pic>
        <p:nvPicPr>
          <p:cNvPr id="67922604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520"/>
            <a:ext cx="12191999" cy="6856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215023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p>
            <a:pPr indent="0" algn="ctr">
              <a:buNone/>
              <a:defRPr/>
            </a:pPr>
            <a:endParaRPr sz="36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sp>
        <p:nvSpPr>
          <p:cNvPr id="1760715964" name="PlaceHolder 2"/>
          <p:cNvSpPr>
            <a:spLocks noGrp="1"/>
          </p:cNvSpPr>
          <p:nvPr>
            <p:ph type="subTitle"/>
          </p:nvPr>
        </p:nvSpPr>
        <p:spPr bwMode="auto">
          <a:xfrm>
            <a:off x="1523880" y="3602160"/>
            <a:ext cx="9142920" cy="165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ctr">
              <a:buNone/>
              <a:defRPr/>
            </a:pPr>
            <a:endParaRPr sz="24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pic>
        <p:nvPicPr>
          <p:cNvPr id="28112496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520"/>
            <a:ext cx="12191999" cy="6856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6430786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p>
            <a:pPr indent="0" algn="ctr">
              <a:buNone/>
              <a:defRPr/>
            </a:pPr>
            <a:endParaRPr sz="36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sp>
        <p:nvSpPr>
          <p:cNvPr id="612932841" name="PlaceHolder 2"/>
          <p:cNvSpPr>
            <a:spLocks noGrp="1"/>
          </p:cNvSpPr>
          <p:nvPr>
            <p:ph type="subTitle"/>
          </p:nvPr>
        </p:nvSpPr>
        <p:spPr bwMode="auto">
          <a:xfrm>
            <a:off x="1523880" y="3602160"/>
            <a:ext cx="9142920" cy="165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ctr">
              <a:buNone/>
              <a:defRPr/>
            </a:pPr>
            <a:endParaRPr sz="24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pic>
        <p:nvPicPr>
          <p:cNvPr id="32370940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520"/>
            <a:ext cx="12191999" cy="6856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7272235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p>
            <a:pPr indent="0" algn="ctr">
              <a:buNone/>
              <a:defRPr/>
            </a:pPr>
            <a:endParaRPr sz="36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sp>
        <p:nvSpPr>
          <p:cNvPr id="594794726" name="PlaceHolder 2"/>
          <p:cNvSpPr>
            <a:spLocks noGrp="1"/>
          </p:cNvSpPr>
          <p:nvPr>
            <p:ph type="subTitle"/>
          </p:nvPr>
        </p:nvSpPr>
        <p:spPr bwMode="auto">
          <a:xfrm>
            <a:off x="1523880" y="3602160"/>
            <a:ext cx="9142920" cy="165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ctr">
              <a:buNone/>
              <a:defRPr/>
            </a:pPr>
            <a:endParaRPr sz="24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pic>
        <p:nvPicPr>
          <p:cNvPr id="49150823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520"/>
            <a:ext cx="12191999" cy="6856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845553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p>
            <a:pPr indent="0" algn="ctr">
              <a:buNone/>
              <a:defRPr/>
            </a:pPr>
            <a:r>
              <a:rPr sz="3600" b="0" strike="noStrike" spc="0">
                <a:solidFill>
                  <a:srgbClr val="000000"/>
                </a:solidFill>
                <a:latin typeface="Liberation Sans"/>
                <a:cs typeface="Liberation Sans"/>
              </a:rPr>
              <a:t> </a:t>
            </a:r>
            <a:endParaRPr sz="36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sp>
        <p:nvSpPr>
          <p:cNvPr id="1975688596" name="PlaceHolder 2"/>
          <p:cNvSpPr>
            <a:spLocks noGrp="1"/>
          </p:cNvSpPr>
          <p:nvPr>
            <p:ph type="subTitle"/>
          </p:nvPr>
        </p:nvSpPr>
        <p:spPr bwMode="auto">
          <a:xfrm>
            <a:off x="1523880" y="3602160"/>
            <a:ext cx="9142920" cy="165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ctr">
              <a:buNone/>
              <a:defRPr/>
            </a:pPr>
            <a:endParaRPr sz="24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pic>
        <p:nvPicPr>
          <p:cNvPr id="180841353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520"/>
            <a:ext cx="12191999" cy="6856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New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R7-Office/2024.1.1.375</Application>
  <DocSecurity>0</DocSecurity>
  <PresentationFormat/>
  <Paragraphs>0</Paragraphs>
  <Slides>9</Slides>
  <Notes>9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keywords/>
  <dc:description/>
  <dc:identifier/>
  <dc:language>ru-RU</dc:language>
  <cp:lastModifiedBy>Эльвира Юзбашиева</cp:lastModifiedBy>
  <cp:revision>5</cp:revision>
  <dcterms:created xsi:type="dcterms:W3CDTF">2023-08-25T13:22:51Z</dcterms:created>
  <dcterms:modified xsi:type="dcterms:W3CDTF">2025-03-17T12:34:45Z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1</vt:i4>
  </property>
  <property fmtid="{D5CDD505-2E9C-101B-9397-08002B2CF9AE}" pid="4" name="PresentationFormat">
    <vt:lpwstr>Широкоэкранный</vt:lpwstr>
  </property>
  <property fmtid="{D5CDD505-2E9C-101B-9397-08002B2CF9AE}" pid="5" name="Slides">
    <vt:i4>1</vt:i4>
  </property>
</Properties>
</file>