
<file path=[Content_Types].xml><?xml version="1.0" encoding="utf-8"?>
<Types xmlns="http://schemas.openxmlformats.org/package/2006/content-types">
  <Default Extension="jfif" ContentType="image/jpeg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326" r:id="rId6"/>
    <p:sldId id="315" r:id="rId7"/>
    <p:sldId id="327" r:id="rId8"/>
    <p:sldId id="316" r:id="rId9"/>
    <p:sldId id="328" r:id="rId10"/>
    <p:sldId id="325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 autoAdjust="0"/>
    <p:restoredTop sz="95652" autoAdjust="0"/>
  </p:normalViewPr>
  <p:slideViewPr>
    <p:cSldViewPr snapToGrid="0">
      <p:cViewPr varScale="1">
        <p:scale>
          <a:sx n="106" d="100"/>
          <a:sy n="106" d="100"/>
        </p:scale>
        <p:origin x="1146" y="9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84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2818EB1-FF96-47AA-9A30-F1BFF2FFD1F7}" type="datetimeFigureOut">
              <a:rPr lang="ru-RU" smtClean="0"/>
              <a:t>12.03.2024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F7F75FB2-D12E-4669-8522-D3E2C7E6DC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97E4A361-7934-4769-9B16-8A939698742C}" type="datetimeFigureOut">
              <a:rPr lang="ru-RU" smtClean="0"/>
              <a:t>12.03.2024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D18E0B9-48E4-499D-93B2-B07D00395BA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67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46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11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13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76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840" y="1901952"/>
            <a:ext cx="4078224" cy="2054388"/>
          </a:xfrm>
        </p:spPr>
        <p:txBody>
          <a:bodyPr rtlCol="0" anchor="b">
            <a:normAutofit/>
          </a:bodyPr>
          <a:lstStyle>
            <a:lvl1pPr algn="l">
              <a:defRPr lang="ru-RU"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840" y="3995928"/>
            <a:ext cx="4078224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lang="ru-RU" sz="1800">
                <a:solidFill>
                  <a:schemeClr val="bg1"/>
                </a:solidFill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">
            <a:extLst>
              <a:ext uri="{FF2B5EF4-FFF2-40B4-BE49-F238E27FC236}">
                <a16:creationId xmlns:a16="http://schemas.microsoft.com/office/drawing/2014/main" id="{BD840A27-9145-55C3-EC0D-067E580C7B2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156699" y="4220465"/>
            <a:ext cx="2185792" cy="457200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2000" b="0">
                <a:solidFill>
                  <a:schemeClr val="accent3">
                    <a:lumMod val="50000"/>
                  </a:schemeClr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1D271407-2A7C-722A-0103-FD07F037E5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6699" y="4707873"/>
            <a:ext cx="2185792" cy="100712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/>
            </a:lvl1pPr>
            <a:lvl2pPr marL="457200" indent="0">
              <a:lnSpc>
                <a:spcPts val="2000"/>
              </a:lnSpc>
              <a:buNone/>
              <a:defRPr lang="ru-RU" sz="1400"/>
            </a:lvl2pPr>
            <a:lvl3pPr marL="914400" indent="0">
              <a:lnSpc>
                <a:spcPts val="2000"/>
              </a:lnSpc>
              <a:buNone/>
              <a:defRPr lang="ru-RU" sz="1400"/>
            </a:lvl3pPr>
            <a:lvl4pPr marL="1371600" indent="0">
              <a:lnSpc>
                <a:spcPts val="2000"/>
              </a:lnSpc>
              <a:buNone/>
              <a:defRPr lang="ru-RU" sz="1400"/>
            </a:lvl4pPr>
            <a:lvl5pPr marL="1828800" indent="0">
              <a:lnSpc>
                <a:spcPts val="2000"/>
              </a:lnSpc>
              <a:buNone/>
              <a:defRPr lang="ru-RU" sz="1400"/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429F36B0-6E5A-7750-4DF5-9BEC42E18D4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573225" y="4220465"/>
            <a:ext cx="2185792" cy="457200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2000" b="0">
                <a:solidFill>
                  <a:schemeClr val="accent3">
                    <a:lumMod val="50000"/>
                  </a:schemeClr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812D4754-2232-0EF9-BC7B-55413FA8AE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73225" y="4707873"/>
            <a:ext cx="2185792" cy="100712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/>
            </a:lvl1pPr>
            <a:lvl2pPr marL="457200" indent="0">
              <a:lnSpc>
                <a:spcPts val="2000"/>
              </a:lnSpc>
              <a:buNone/>
              <a:defRPr lang="ru-RU" sz="1400"/>
            </a:lvl2pPr>
            <a:lvl3pPr marL="914400" indent="0">
              <a:lnSpc>
                <a:spcPts val="2000"/>
              </a:lnSpc>
              <a:buNone/>
              <a:defRPr lang="ru-RU" sz="1400"/>
            </a:lvl3pPr>
            <a:lvl4pPr marL="1371600" indent="0">
              <a:lnSpc>
                <a:spcPts val="2000"/>
              </a:lnSpc>
              <a:buNone/>
              <a:defRPr lang="ru-RU" sz="1400"/>
            </a:lvl4pPr>
            <a:lvl5pPr marL="1828800" indent="0">
              <a:lnSpc>
                <a:spcPts val="2000"/>
              </a:lnSpc>
              <a:buNone/>
              <a:defRPr lang="ru-RU" sz="1400"/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21EECEF9-D98F-A3BC-93AA-44D2853ABA6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156699" y="2491873"/>
            <a:ext cx="2185792" cy="457200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2000" b="0">
                <a:solidFill>
                  <a:schemeClr val="accent3">
                    <a:lumMod val="50000"/>
                  </a:schemeClr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id="{AD5EFBBC-536B-8A32-8171-F38F937A67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56699" y="2979281"/>
            <a:ext cx="2185792" cy="100712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/>
            </a:lvl1pPr>
            <a:lvl2pPr marL="457200" indent="0">
              <a:lnSpc>
                <a:spcPts val="2000"/>
              </a:lnSpc>
              <a:buNone/>
              <a:defRPr lang="ru-RU" sz="1400"/>
            </a:lvl2pPr>
            <a:lvl3pPr marL="914400" indent="0">
              <a:lnSpc>
                <a:spcPts val="2000"/>
              </a:lnSpc>
              <a:buNone/>
              <a:defRPr lang="ru-RU" sz="1400"/>
            </a:lvl3pPr>
            <a:lvl4pPr marL="1371600" indent="0">
              <a:lnSpc>
                <a:spcPts val="2000"/>
              </a:lnSpc>
              <a:buNone/>
              <a:defRPr lang="ru-RU" sz="1400"/>
            </a:lvl4pPr>
            <a:lvl5pPr marL="1828800" indent="0">
              <a:lnSpc>
                <a:spcPts val="2000"/>
              </a:lnSpc>
              <a:buNone/>
              <a:defRPr lang="ru-RU" sz="1400"/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359258B1-6352-FB7C-BB2D-C35AB6EF332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573225" y="2491873"/>
            <a:ext cx="2185792" cy="457200"/>
          </a:xfrm>
        </p:spPr>
        <p:txBody>
          <a:bodyPr rtlCol="0" anchor="t">
            <a:normAutofit/>
          </a:bodyPr>
          <a:lstStyle>
            <a:lvl1pPr marL="0" indent="0">
              <a:buNone/>
              <a:defRPr lang="ru-RU" sz="2000" b="0">
                <a:solidFill>
                  <a:schemeClr val="accent3">
                    <a:lumMod val="50000"/>
                  </a:schemeClr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713DD997-1130-A778-0049-2767A4FFA9E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73225" y="2979281"/>
            <a:ext cx="2185792" cy="100712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600"/>
            </a:lvl1pPr>
            <a:lvl2pPr marL="457200" indent="0">
              <a:lnSpc>
                <a:spcPts val="2000"/>
              </a:lnSpc>
              <a:buNone/>
              <a:defRPr lang="ru-RU" sz="1400"/>
            </a:lvl2pPr>
            <a:lvl3pPr marL="914400" indent="0">
              <a:lnSpc>
                <a:spcPts val="2000"/>
              </a:lnSpc>
              <a:buNone/>
              <a:defRPr lang="ru-RU" sz="1400"/>
            </a:lvl3pPr>
            <a:lvl4pPr marL="1371600" indent="0">
              <a:lnSpc>
                <a:spcPts val="2000"/>
              </a:lnSpc>
              <a:buNone/>
              <a:defRPr lang="ru-RU" sz="1400"/>
            </a:lvl4pPr>
            <a:lvl5pPr marL="1828800" indent="0">
              <a:lnSpc>
                <a:spcPts val="2000"/>
              </a:lnSpc>
              <a:buNone/>
              <a:defRPr lang="ru-RU" sz="1400"/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41" name="Нижний колонтитул 7">
            <a:extLst>
              <a:ext uri="{FF2B5EF4-FFF2-40B4-BE49-F238E27FC236}">
                <a16:creationId xmlns:a16="http://schemas.microsoft.com/office/drawing/2014/main" id="{BAF25DF6-9D20-554E-9847-0B63376D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6988" y="6356350"/>
            <a:ext cx="4445500" cy="365125"/>
          </a:xfrm>
        </p:spPr>
        <p:txBody>
          <a:bodyPr rtlCol="0"/>
          <a:lstStyle>
            <a:lvl1pPr algn="r">
              <a:defRPr lang="ru-RU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План мероприятия по сбору средств</a:t>
            </a:r>
          </a:p>
        </p:txBody>
      </p:sp>
      <p:sp>
        <p:nvSpPr>
          <p:cNvPr id="42" name="Номер слайда 8">
            <a:extLst>
              <a:ext uri="{FF2B5EF4-FFF2-40B4-BE49-F238E27FC236}">
                <a16:creationId xmlns:a16="http://schemas.microsoft.com/office/drawing/2014/main" id="{286B9520-5DDF-23A3-3471-FF2E646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490258" cy="365125"/>
          </a:xfrm>
        </p:spPr>
        <p:txBody>
          <a:bodyPr rtlCol="0"/>
          <a:lstStyle>
            <a:lvl1pPr algn="l">
              <a:defRPr lang="ru-RU" b="1" i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7">
            <a:extLst>
              <a:ext uri="{FF2B5EF4-FFF2-40B4-BE49-F238E27FC236}">
                <a16:creationId xmlns:a16="http://schemas.microsoft.com/office/drawing/2014/main" id="{2E19F58C-2700-2E0B-257C-F038C29BC5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635532" cy="5715000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F39A64F-0E82-3B0B-A002-9E28DF1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3" y="1062164"/>
            <a:ext cx="4352862" cy="1062386"/>
          </a:xfrm>
        </p:spPr>
        <p:txBody>
          <a:bodyPr rtlCol="0" anchor="t">
            <a:noAutofit/>
          </a:bodyPr>
          <a:lstStyle>
            <a:lvl1pPr>
              <a:defRPr lang="ru-RU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5077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с изображением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3023615" cy="685800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 anchor="t"/>
          <a:lstStyle>
            <a:lvl1pPr>
              <a:defRPr lang="ru-RU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3429000"/>
            <a:ext cx="4953000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lang="ru-RU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271EE8F4-CD75-FB20-B986-44B31703EF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724" y="1062164"/>
            <a:ext cx="5356211" cy="4652836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B6B90EE8-69B7-0A01-B397-78E785B1BD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76988" y="2787650"/>
            <a:ext cx="4953000" cy="457200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ru-RU" sz="2000" b="0">
                <a:solidFill>
                  <a:schemeClr val="accent3">
                    <a:lumMod val="50000"/>
                  </a:schemeClr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2" name="Нижний колонтитул 7">
            <a:extLst>
              <a:ext uri="{FF2B5EF4-FFF2-40B4-BE49-F238E27FC236}">
                <a16:creationId xmlns:a16="http://schemas.microsoft.com/office/drawing/2014/main" id="{81B7EA28-61E1-38E4-2650-A97BC8BB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6988" y="6356350"/>
            <a:ext cx="4445500" cy="365125"/>
          </a:xfrm>
        </p:spPr>
        <p:txBody>
          <a:bodyPr rtlCol="0"/>
          <a:lstStyle>
            <a:lvl1pPr algn="r">
              <a:defRPr lang="ru-RU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План мероприятия по сбору средств</a:t>
            </a:r>
          </a:p>
        </p:txBody>
      </p:sp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0E445CF1-3881-5B04-A9A4-282225CA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490258" cy="365125"/>
          </a:xfrm>
        </p:spPr>
        <p:txBody>
          <a:bodyPr rtlCol="0"/>
          <a:lstStyle>
            <a:lvl1pPr algn="l">
              <a:defRPr lang="ru-RU" b="1" i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Надпись 14">
            <a:extLst>
              <a:ext uri="{FF2B5EF4-FFF2-40B4-BE49-F238E27FC236}">
                <a16:creationId xmlns:a16="http://schemas.microsoft.com/office/drawing/2014/main" id="{C6CBFD7F-3FEB-C562-E94B-A5F0FE4489E6}"/>
              </a:ext>
            </a:extLst>
          </p:cNvPr>
          <p:cNvSpPr txBox="1"/>
          <p:nvPr userDrawn="1"/>
        </p:nvSpPr>
        <p:spPr>
          <a:xfrm>
            <a:off x="7189940" y="66012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>
            <a:defPPr>
              <a:defRPr lang="ru-RU"/>
            </a:defPPr>
          </a:lstStyle>
          <a:p>
            <a:pPr algn="l" rtl="0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7">
            <a:extLst>
              <a:ext uri="{FF2B5EF4-FFF2-40B4-BE49-F238E27FC236}">
                <a16:creationId xmlns:a16="http://schemas.microsoft.com/office/drawing/2014/main" id="{EB8E178B-B813-0C29-61CD-48C07347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6988" y="6356350"/>
            <a:ext cx="4445500" cy="365125"/>
          </a:xfrm>
        </p:spPr>
        <p:txBody>
          <a:bodyPr rtlCol="0"/>
          <a:lstStyle>
            <a:lvl1pPr algn="r">
              <a:defRPr lang="ru-RU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План мероприятия по сбору средств</a:t>
            </a:r>
          </a:p>
        </p:txBody>
      </p:sp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AB16787D-82A9-4F46-6F4B-8A56E65C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490258" cy="365125"/>
          </a:xfrm>
        </p:spPr>
        <p:txBody>
          <a:bodyPr rtlCol="0"/>
          <a:lstStyle>
            <a:lvl1pPr algn="l">
              <a:defRPr lang="ru-RU" b="1" i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80AC999E-9405-FC59-56E3-5E3B9F28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4" y="1062164"/>
            <a:ext cx="10112564" cy="749538"/>
          </a:xfrm>
        </p:spPr>
        <p:txBody>
          <a:bodyPr rtlCol="0" anchor="t"/>
          <a:lstStyle>
            <a:lvl1pPr algn="l">
              <a:defRPr lang="ru-RU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0" name="Текст 15">
            <a:extLst>
              <a:ext uri="{FF2B5EF4-FFF2-40B4-BE49-F238E27FC236}">
                <a16:creationId xmlns:a16="http://schemas.microsoft.com/office/drawing/2014/main" id="{32ED2CAA-D61C-0D90-423B-1682C789EF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99566" y="4099394"/>
            <a:ext cx="3200400" cy="593574"/>
          </a:xfrm>
          <a:solidFill>
            <a:schemeClr val="accent3">
              <a:lumMod val="50000"/>
              <a:alpha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buNone/>
              <a:defRPr lang="ru-RU" sz="2000" b="0">
                <a:solidFill>
                  <a:schemeClr val="tx1"/>
                </a:solidFill>
                <a:latin typeface="+mj-cs"/>
                <a:cs typeface="+mj-cs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41" name="Текст 18">
            <a:extLst>
              <a:ext uri="{FF2B5EF4-FFF2-40B4-BE49-F238E27FC236}">
                <a16:creationId xmlns:a16="http://schemas.microsoft.com/office/drawing/2014/main" id="{5B584320-848A-F64B-B615-EC046F70F95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01156" y="4692968"/>
            <a:ext cx="3198810" cy="1415162"/>
          </a:xfr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lIns="182880" tIns="182880" rIns="182880" rtlCol="0" anchor="ctr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4" name="Рисунок 7">
            <a:extLst>
              <a:ext uri="{FF2B5EF4-FFF2-40B4-BE49-F238E27FC236}">
                <a16:creationId xmlns:a16="http://schemas.microsoft.com/office/drawing/2014/main" id="{550281F4-2F8B-07D5-132C-423E5364B4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6500" y="1819657"/>
            <a:ext cx="4445500" cy="4288473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49" name="Текст 15">
            <a:extLst>
              <a:ext uri="{FF2B5EF4-FFF2-40B4-BE49-F238E27FC236}">
                <a16:creationId xmlns:a16="http://schemas.microsoft.com/office/drawing/2014/main" id="{6B5E911A-9199-8DBE-007F-795E11FFB4E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2633" y="4099394"/>
            <a:ext cx="3200400" cy="593574"/>
          </a:xfrm>
          <a:solidFill>
            <a:schemeClr val="accent3">
              <a:lumMod val="50000"/>
              <a:alpha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buNone/>
              <a:defRPr lang="ru-RU" sz="2000" b="0">
                <a:solidFill>
                  <a:schemeClr val="tx1"/>
                </a:solidFill>
                <a:latin typeface="+mj-cs"/>
                <a:cs typeface="+mj-cs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50" name="Текст 18">
            <a:extLst>
              <a:ext uri="{FF2B5EF4-FFF2-40B4-BE49-F238E27FC236}">
                <a16:creationId xmlns:a16="http://schemas.microsoft.com/office/drawing/2014/main" id="{DF521BEE-72B4-6D50-84EC-4DC55B8D0CD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54223" y="4692968"/>
            <a:ext cx="3198810" cy="1415162"/>
          </a:xfr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lIns="182880" tIns="182880" rIns="182880" rtlCol="0" anchor="ctr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51" name="Текст 15">
            <a:extLst>
              <a:ext uri="{FF2B5EF4-FFF2-40B4-BE49-F238E27FC236}">
                <a16:creationId xmlns:a16="http://schemas.microsoft.com/office/drawing/2014/main" id="{239E5F18-6B32-3217-7951-A5BE7D507B0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99566" y="1819657"/>
            <a:ext cx="3200400" cy="593574"/>
          </a:xfrm>
          <a:solidFill>
            <a:schemeClr val="accent3">
              <a:lumMod val="50000"/>
              <a:alpha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buNone/>
              <a:defRPr lang="ru-RU" sz="2000" b="0">
                <a:solidFill>
                  <a:schemeClr val="tx1"/>
                </a:solidFill>
                <a:latin typeface="+mj-cs"/>
                <a:cs typeface="+mj-cs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52" name="Текст 18">
            <a:extLst>
              <a:ext uri="{FF2B5EF4-FFF2-40B4-BE49-F238E27FC236}">
                <a16:creationId xmlns:a16="http://schemas.microsoft.com/office/drawing/2014/main" id="{EEA848A3-478E-51CC-CD84-6ED80DFCE9C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01156" y="2413231"/>
            <a:ext cx="3198810" cy="1415162"/>
          </a:xfr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lIns="182880" tIns="182880" rIns="182880" rtlCol="0" anchor="ctr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53" name="Текст 15">
            <a:extLst>
              <a:ext uri="{FF2B5EF4-FFF2-40B4-BE49-F238E27FC236}">
                <a16:creationId xmlns:a16="http://schemas.microsoft.com/office/drawing/2014/main" id="{3525A008-9785-1D0E-BAAC-F447EF1A8EE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2633" y="1819657"/>
            <a:ext cx="3200400" cy="593574"/>
          </a:xfrm>
          <a:solidFill>
            <a:schemeClr val="accent3">
              <a:lumMod val="50000"/>
              <a:alpha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buNone/>
              <a:defRPr lang="ru-RU" sz="2000" b="0">
                <a:solidFill>
                  <a:schemeClr val="tx1"/>
                </a:solidFill>
                <a:latin typeface="+mj-cs"/>
                <a:cs typeface="+mj-cs"/>
              </a:defRPr>
            </a:lvl1pPr>
          </a:lstStyle>
          <a:p>
            <a:pPr lvl="0" rtl="0"/>
            <a:r>
              <a:rPr lang="ru-RU"/>
              <a:t>Подзаголовок слайда</a:t>
            </a:r>
          </a:p>
        </p:txBody>
      </p:sp>
      <p:sp>
        <p:nvSpPr>
          <p:cNvPr id="54" name="Текст 18">
            <a:extLst>
              <a:ext uri="{FF2B5EF4-FFF2-40B4-BE49-F238E27FC236}">
                <a16:creationId xmlns:a16="http://schemas.microsoft.com/office/drawing/2014/main" id="{3A7DA01A-DAC8-D5BA-54C4-59788BC6F60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4223" y="2413231"/>
            <a:ext cx="3198810" cy="1415162"/>
          </a:xfr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lIns="182880" tIns="182880" rIns="182880" rtlCol="0" anchor="ctr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99941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F68C6A-FCB6-3345-EE10-E21D3C9F02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614"/>
            <a:ext cx="10515600" cy="1044074"/>
          </a:xfrm>
        </p:spPr>
        <p:txBody>
          <a:bodyPr rtlCol="0" anchor="t"/>
          <a:lstStyle>
            <a:lvl1pPr algn="ctr">
              <a:defRPr lang="ru-RU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1" y="1718402"/>
            <a:ext cx="3443883" cy="3566160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5394960"/>
            <a:ext cx="3443883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lang="ru-RU" sz="2000">
                <a:solidFill>
                  <a:schemeClr val="accent3">
                    <a:lumMod val="50000"/>
                  </a:schemeClr>
                </a:solidFill>
                <a:latin typeface="+mj-cs"/>
                <a:cs typeface="+mj-cs"/>
              </a:defRPr>
            </a:lvl1pPr>
            <a:lvl2pPr marL="457200" indent="0">
              <a:buNone/>
              <a:defRPr lang="ru-RU" sz="1400">
                <a:latin typeface="+mj-cs"/>
                <a:cs typeface="+mj-cs"/>
              </a:defRPr>
            </a:lvl2pPr>
            <a:lvl3pPr marL="914400" indent="0">
              <a:buNone/>
              <a:defRPr lang="ru-RU" sz="1400">
                <a:latin typeface="+mj-cs"/>
                <a:cs typeface="+mj-cs"/>
              </a:defRPr>
            </a:lvl3pPr>
            <a:lvl4pPr marL="1371600" indent="0">
              <a:buNone/>
              <a:defRPr lang="ru-RU" sz="1400">
                <a:latin typeface="+mj-cs"/>
                <a:cs typeface="+mj-cs"/>
              </a:defRPr>
            </a:lvl4pPr>
            <a:lvl5pPr marL="1828800" indent="0">
              <a:buNone/>
              <a:defRPr lang="ru-RU" sz="1400">
                <a:latin typeface="+mj-cs"/>
                <a:cs typeface="+mj-cs"/>
              </a:defRPr>
            </a:lvl5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5779008"/>
            <a:ext cx="3443883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lang="ru-RU" sz="1600">
                <a:latin typeface="+mn-lt"/>
              </a:defRPr>
            </a:lvl1pPr>
            <a:lvl2pPr marL="457200" indent="0">
              <a:buNone/>
              <a:defRPr lang="ru-RU" sz="1400">
                <a:latin typeface="+mj-cs"/>
                <a:cs typeface="+mj-cs"/>
              </a:defRPr>
            </a:lvl2pPr>
            <a:lvl3pPr marL="914400" indent="0">
              <a:buNone/>
              <a:defRPr lang="ru-RU" sz="1400">
                <a:latin typeface="+mj-cs"/>
                <a:cs typeface="+mj-cs"/>
              </a:defRPr>
            </a:lvl3pPr>
            <a:lvl4pPr marL="1371600" indent="0">
              <a:buNone/>
              <a:defRPr lang="ru-RU" sz="1400">
                <a:latin typeface="+mj-cs"/>
                <a:cs typeface="+mj-cs"/>
              </a:defRPr>
            </a:lvl4pPr>
            <a:lvl5pPr marL="1828800" indent="0">
              <a:buNone/>
              <a:defRPr lang="ru-RU" sz="1400">
                <a:latin typeface="+mj-cs"/>
                <a:cs typeface="+mj-cs"/>
              </a:defRPr>
            </a:lvl5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4058" y="1718798"/>
            <a:ext cx="3443883" cy="3566160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4057" y="5394960"/>
            <a:ext cx="3443883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lang="ru-RU" sz="2000">
                <a:solidFill>
                  <a:schemeClr val="accent3">
                    <a:lumMod val="50000"/>
                  </a:schemeClr>
                </a:solidFill>
                <a:latin typeface="+mj-cs"/>
                <a:cs typeface="+mj-cs"/>
              </a:defRPr>
            </a:lvl1pPr>
            <a:lvl2pPr marL="457200" indent="0">
              <a:buNone/>
              <a:defRPr lang="ru-RU" sz="1400">
                <a:latin typeface="+mj-cs"/>
                <a:cs typeface="+mj-cs"/>
              </a:defRPr>
            </a:lvl2pPr>
            <a:lvl3pPr marL="914400" indent="0">
              <a:buNone/>
              <a:defRPr lang="ru-RU" sz="1400">
                <a:latin typeface="+mj-cs"/>
                <a:cs typeface="+mj-cs"/>
              </a:defRPr>
            </a:lvl3pPr>
            <a:lvl4pPr marL="1371600" indent="0">
              <a:buNone/>
              <a:defRPr lang="ru-RU" sz="1400">
                <a:latin typeface="+mj-cs"/>
                <a:cs typeface="+mj-cs"/>
              </a:defRPr>
            </a:lvl4pPr>
            <a:lvl5pPr marL="1828800" indent="0">
              <a:buNone/>
              <a:defRPr lang="ru-RU" sz="1400">
                <a:latin typeface="+mj-cs"/>
                <a:cs typeface="+mj-cs"/>
              </a:defRPr>
            </a:lvl5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4057" y="5779008"/>
            <a:ext cx="3443883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lang="ru-RU" sz="1600">
                <a:latin typeface="+mn-lt"/>
              </a:defRPr>
            </a:lvl1pPr>
            <a:lvl2pPr marL="457200" indent="0">
              <a:buNone/>
              <a:defRPr lang="ru-RU" sz="1400">
                <a:latin typeface="+mj-cs"/>
                <a:cs typeface="+mj-cs"/>
              </a:defRPr>
            </a:lvl2pPr>
            <a:lvl3pPr marL="914400" indent="0">
              <a:buNone/>
              <a:defRPr lang="ru-RU" sz="1400">
                <a:latin typeface="+mj-cs"/>
                <a:cs typeface="+mj-cs"/>
              </a:defRPr>
            </a:lvl3pPr>
            <a:lvl4pPr marL="1371600" indent="0">
              <a:buNone/>
              <a:defRPr lang="ru-RU" sz="1400">
                <a:latin typeface="+mj-cs"/>
                <a:cs typeface="+mj-cs"/>
              </a:defRPr>
            </a:lvl4pPr>
            <a:lvl5pPr marL="1828800" indent="0">
              <a:buNone/>
              <a:defRPr lang="ru-RU" sz="1400">
                <a:latin typeface="+mj-cs"/>
                <a:cs typeface="+mj-cs"/>
              </a:defRPr>
            </a:lvl5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09916" y="1718402"/>
            <a:ext cx="3443883" cy="3566160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09915" y="5394960"/>
            <a:ext cx="3443883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lang="ru-RU" sz="2000">
                <a:solidFill>
                  <a:schemeClr val="accent3">
                    <a:lumMod val="50000"/>
                  </a:schemeClr>
                </a:solidFill>
                <a:latin typeface="+mj-cs"/>
                <a:cs typeface="+mj-cs"/>
              </a:defRPr>
            </a:lvl1pPr>
            <a:lvl2pPr marL="457200" indent="0">
              <a:buNone/>
              <a:defRPr lang="ru-RU" sz="1400">
                <a:latin typeface="+mj-cs"/>
                <a:cs typeface="+mj-cs"/>
              </a:defRPr>
            </a:lvl2pPr>
            <a:lvl3pPr marL="914400" indent="0">
              <a:buNone/>
              <a:defRPr lang="ru-RU" sz="1400">
                <a:latin typeface="+mj-cs"/>
                <a:cs typeface="+mj-cs"/>
              </a:defRPr>
            </a:lvl3pPr>
            <a:lvl4pPr marL="1371600" indent="0">
              <a:buNone/>
              <a:defRPr lang="ru-RU" sz="1400">
                <a:latin typeface="+mj-cs"/>
                <a:cs typeface="+mj-cs"/>
              </a:defRPr>
            </a:lvl4pPr>
            <a:lvl5pPr marL="1828800" indent="0">
              <a:buNone/>
              <a:defRPr lang="ru-RU" sz="1400">
                <a:latin typeface="+mj-cs"/>
                <a:cs typeface="+mj-cs"/>
              </a:defRPr>
            </a:lvl5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09915" y="5779008"/>
            <a:ext cx="3443883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lang="ru-RU" sz="1600">
                <a:latin typeface="+mn-lt"/>
              </a:defRPr>
            </a:lvl1pPr>
            <a:lvl2pPr marL="457200" indent="0">
              <a:buNone/>
              <a:defRPr lang="ru-RU" sz="1400">
                <a:latin typeface="+mj-cs"/>
                <a:cs typeface="+mj-cs"/>
              </a:defRPr>
            </a:lvl2pPr>
            <a:lvl3pPr marL="914400" indent="0">
              <a:buNone/>
              <a:defRPr lang="ru-RU" sz="1400">
                <a:latin typeface="+mj-cs"/>
                <a:cs typeface="+mj-cs"/>
              </a:defRPr>
            </a:lvl3pPr>
            <a:lvl4pPr marL="1371600" indent="0">
              <a:buNone/>
              <a:defRPr lang="ru-RU" sz="1400">
                <a:latin typeface="+mj-cs"/>
                <a:cs typeface="+mj-cs"/>
              </a:defRPr>
            </a:lvl4pPr>
            <a:lvl5pPr marL="1828800" indent="0">
              <a:buNone/>
              <a:defRPr lang="ru-RU" sz="1400">
                <a:latin typeface="+mj-cs"/>
                <a:cs typeface="+mj-cs"/>
              </a:defRPr>
            </a:lvl5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0" name="Нижний колонтитул 7">
            <a:extLst>
              <a:ext uri="{FF2B5EF4-FFF2-40B4-BE49-F238E27FC236}">
                <a16:creationId xmlns:a16="http://schemas.microsoft.com/office/drawing/2014/main" id="{02853C4A-0AC0-3EC4-2BC5-AEE3C8A48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6988" y="6356350"/>
            <a:ext cx="4445500" cy="365125"/>
          </a:xfrm>
        </p:spPr>
        <p:txBody>
          <a:bodyPr rtlCol="0"/>
          <a:lstStyle>
            <a:lvl1pPr algn="r">
              <a:defRPr lang="ru-RU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План мероприятия по сбору средств</a:t>
            </a:r>
          </a:p>
        </p:txBody>
      </p:sp>
      <p:sp>
        <p:nvSpPr>
          <p:cNvPr id="21" name="Номер слайда 8">
            <a:extLst>
              <a:ext uri="{FF2B5EF4-FFF2-40B4-BE49-F238E27FC236}">
                <a16:creationId xmlns:a16="http://schemas.microsoft.com/office/drawing/2014/main" id="{3629D386-F559-A276-4443-C29678BA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490258" cy="365125"/>
          </a:xfrm>
        </p:spPr>
        <p:txBody>
          <a:bodyPr rtlCol="0"/>
          <a:lstStyle>
            <a:lvl1pPr algn="l">
              <a:defRPr lang="ru-RU" b="1" i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юдж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2164"/>
            <a:ext cx="2911867" cy="1725486"/>
          </a:xfrm>
        </p:spPr>
        <p:txBody>
          <a:bodyPr rtlCol="0" anchor="t"/>
          <a:lstStyle>
            <a:lvl1pPr>
              <a:defRPr lang="ru-RU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9CEAE8A-9ADA-0B65-76CD-F0CC632DFB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8200" y="3989514"/>
            <a:ext cx="10515600" cy="2118616"/>
          </a:xfrm>
        </p:spPr>
        <p:txBody>
          <a:bodyPr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CD0365C8-B6BF-A864-123B-A6F2EEC179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0" y="1"/>
            <a:ext cx="7315200" cy="3698696"/>
          </a:xfrm>
          <a:noFill/>
        </p:spPr>
        <p:txBody>
          <a:bodyPr rtlCol="0">
            <a:normAutofit/>
          </a:bodyPr>
          <a:lstStyle>
            <a:lvl1pPr>
              <a:defRPr lang="ru-RU" sz="12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4" name="Нижний колонтитул 7">
            <a:extLst>
              <a:ext uri="{FF2B5EF4-FFF2-40B4-BE49-F238E27FC236}">
                <a16:creationId xmlns:a16="http://schemas.microsoft.com/office/drawing/2014/main" id="{844692A4-EDC3-2E38-2AFD-41C6C923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6988" y="6356350"/>
            <a:ext cx="4445500" cy="365125"/>
          </a:xfrm>
        </p:spPr>
        <p:txBody>
          <a:bodyPr rtlCol="0"/>
          <a:lstStyle>
            <a:lvl1pPr algn="r">
              <a:defRPr lang="ru-RU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План мероприятия по сбору средств</a:t>
            </a:r>
          </a:p>
        </p:txBody>
      </p:sp>
      <p:sp>
        <p:nvSpPr>
          <p:cNvPr id="15" name="Номер слайда 8">
            <a:extLst>
              <a:ext uri="{FF2B5EF4-FFF2-40B4-BE49-F238E27FC236}">
                <a16:creationId xmlns:a16="http://schemas.microsoft.com/office/drawing/2014/main" id="{C9B20B20-1FD1-EBDE-FA1C-D4AF930C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490258" cy="365125"/>
          </a:xfrm>
        </p:spPr>
        <p:txBody>
          <a:bodyPr rtlCol="0"/>
          <a:lstStyle>
            <a:lvl1pPr algn="l">
              <a:defRPr lang="ru-RU" b="1" i="0">
                <a:solidFill>
                  <a:schemeClr val="accent5">
                    <a:lumMod val="50000"/>
                  </a:schemeClr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71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>
            <a:extLst>
              <a:ext uri="{FF2B5EF4-FFF2-40B4-BE49-F238E27FC236}">
                <a16:creationId xmlns:a16="http://schemas.microsoft.com/office/drawing/2014/main" id="{81939E1B-F286-9912-6D4E-158007A092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33344" y="457200"/>
            <a:ext cx="8599932" cy="5943600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2141919"/>
            <a:ext cx="3167636" cy="2054388"/>
          </a:xfrm>
        </p:spPr>
        <p:txBody>
          <a:bodyPr rtlCol="0" anchor="b">
            <a:normAutofit/>
          </a:bodyPr>
          <a:lstStyle>
            <a:lvl1pPr algn="l">
              <a:defRPr lang="ru-RU" sz="5400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24" y="4507992"/>
            <a:ext cx="2560320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lang="ru-RU" sz="18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9101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План мероприятия по сбору средств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0" r:id="rId3"/>
    <p:sldLayoutId id="2147483696" r:id="rId4"/>
    <p:sldLayoutId id="2147483654" r:id="rId5"/>
    <p:sldLayoutId id="2147483693" r:id="rId6"/>
    <p:sldLayoutId id="2147483692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accent6">
              <a:lumMod val="25000"/>
            </a:schemeClr>
          </a:solidFill>
          <a:latin typeface="+mj-cs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b="10378"/>
          <a:stretch>
            <a:fillRect/>
          </a:stretch>
        </p:blipFill>
        <p:spPr/>
      </p:pic>
      <p:sp>
        <p:nvSpPr>
          <p:cNvPr id="9" name="Прямоугольник 8"/>
          <p:cNvSpPr/>
          <p:nvPr/>
        </p:nvSpPr>
        <p:spPr>
          <a:xfrm>
            <a:off x="458724" y="3234463"/>
            <a:ext cx="4908034" cy="2230453"/>
          </a:xfrm>
          <a:prstGeom prst="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  <a:alpha val="50000"/>
                </a:schemeClr>
              </a:gs>
              <a:gs pos="50000">
                <a:schemeClr val="accent2">
                  <a:lumMod val="105000"/>
                  <a:satMod val="103000"/>
                  <a:tint val="73000"/>
                  <a:alpha val="70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  <a:alpha val="9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422" y="3315186"/>
            <a:ext cx="4360919" cy="1698756"/>
          </a:xfrm>
          <a:ln>
            <a:noFill/>
          </a:ln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Волонтеры</a:t>
            </a:r>
            <a:b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tt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Китапханә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005" y="5004938"/>
            <a:ext cx="4258369" cy="647673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tt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Работа с волонтерами в Национальной библиотеке РТ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38745"/>
            <a:ext cx="4908034" cy="1337076"/>
          </a:xfrm>
          <a:prstGeom prst="rect">
            <a:avLst/>
          </a:prstGeom>
          <a:gradFill>
            <a:gsLst>
              <a:gs pos="50000">
                <a:schemeClr val="accent2">
                  <a:lumMod val="105000"/>
                  <a:satMod val="103000"/>
                  <a:tint val="73000"/>
                  <a:alpha val="70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  <a:alpha val="9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C689B-9ABD-7862-944D-7F5DB94E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54" y="618264"/>
            <a:ext cx="4238092" cy="10623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Работа с волонтерами в 2023 году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3C73C62-46C7-15CA-9ED4-46BD6D34EC36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567039" y="2263273"/>
            <a:ext cx="2185792" cy="4572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Мероприятий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976D770-E438-233D-1CCE-CFFAB738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0649" y="2558252"/>
            <a:ext cx="2185792" cy="1007127"/>
          </a:xfrm>
        </p:spPr>
        <p:txBody>
          <a:bodyPr rtlCol="0"/>
          <a:lstStyle>
            <a:defPPr>
              <a:defRPr lang="ru-RU"/>
            </a:defPPr>
          </a:lstStyle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E039D0E-3FF4-6977-7376-B9DAD937BD4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67039" y="3555345"/>
            <a:ext cx="2185792" cy="457200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Форматы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DBD8266-BE5E-D217-604F-8898C4EE79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039" y="3847976"/>
            <a:ext cx="2623993" cy="1007127"/>
          </a:xfrm>
        </p:spPr>
        <p:txBody>
          <a:bodyPr rtlCol="0"/>
          <a:lstStyle>
            <a:defPPr>
              <a:defRPr lang="ru-RU"/>
            </a:defPPr>
          </a:lstStyle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Фестивали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Концерты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Лекции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81358C3-871E-6683-9043-96AC728C0573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3015299" y="2274685"/>
            <a:ext cx="2185792" cy="4572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Волонтеров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23A350C-31E7-0C51-AF2C-32B2D65BA48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54832" y="2576522"/>
            <a:ext cx="2185792" cy="1007127"/>
          </a:xfrm>
        </p:spPr>
        <p:txBody>
          <a:bodyPr rtlCol="0"/>
          <a:lstStyle>
            <a:defPPr>
              <a:defRPr lang="ru-RU"/>
            </a:defPPr>
          </a:lstStyle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70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2926241-AECE-E388-19FE-68B71E9C1B53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122932" y="3567913"/>
            <a:ext cx="2185792" cy="4572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Функционал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57AE98D-0330-F98F-0443-A7E032C6DC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91032" y="3936545"/>
            <a:ext cx="2185792" cy="1007127"/>
          </a:xfrm>
        </p:spPr>
        <p:txBody>
          <a:bodyPr rtlCol="0"/>
          <a:lstStyle>
            <a:defPPr>
              <a:defRPr lang="ru-RU"/>
            </a:defPPr>
          </a:lstStyle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Координаторы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Фотографы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dirty="0" smtClean="0"/>
              <a:t>Контролеры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 b="16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020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F0FCB-1E61-C00B-BA34-780E5820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3" y="1062164"/>
            <a:ext cx="5277609" cy="132556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Фестиваль «Текст»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366FDB4-64B5-FCF9-BCAD-5B32BE2B4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5-10 декабря 2022 года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34E5C-0CB7-D011-5577-7266AABB5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3429000"/>
            <a:ext cx="5086070" cy="22860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Именно тогда мы впервые привлекли волонтеров на фестивальное мероприятие. Всего в работе фестиваля приняло участие </a:t>
            </a:r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волонтеров</a:t>
            </a:r>
            <a:r>
              <a:rPr lang="tt-RU" dirty="0" smtClean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3004457" cy="6858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4456" r="14677" b="184"/>
          <a:stretch/>
        </p:blipFill>
        <p:spPr>
          <a:xfrm>
            <a:off x="433087" y="1196412"/>
            <a:ext cx="5356211" cy="3971658"/>
          </a:xfrm>
        </p:spPr>
      </p:pic>
    </p:spTree>
    <p:extLst>
      <p:ext uri="{BB962C8B-B14F-4D97-AF65-F5344CB8AC3E}">
        <p14:creationId xmlns:p14="http://schemas.microsoft.com/office/powerpoint/2010/main" val="34210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F0FCB-1E61-C00B-BA34-780E5820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Фестиваль «Текст»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366FDB4-64B5-FCF9-BCAD-5B32BE2B4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24-26 ноября 2023 года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34E5C-0CB7-D011-5577-7266AABB5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Итоговое мероприятие 2023 года. Здесь нам помогали уже 40 волонтеров.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3004457" cy="6858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6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19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3439886"/>
            <a:ext cx="12192000" cy="3418114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7E0A2-737E-BA68-ACC8-F8022B96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526" y="508625"/>
            <a:ext cx="8110944" cy="1044074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Крупные мероприятия 2023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AF3F00-BAA0-0694-06DD-D18591BD8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Один день из жизни комиксов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6CC5CF-57CE-1EC5-88E4-0F2AD9DDC5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400" dirty="0" smtClean="0"/>
              <a:t>1-2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апреля</a:t>
            </a:r>
            <a:r>
              <a:rPr lang="ru-RU" sz="1400" dirty="0" smtClean="0"/>
              <a:t> 2023</a:t>
            </a:r>
            <a:endParaRPr lang="ru-RU" sz="14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78FF79F-FDC5-EEBA-09D2-0FF64F34F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Книжный экватор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AA949D9-C5EB-4F80-371B-48B62C5283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22 июля 2023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B29419-621A-A6C7-92A2-218AA702E3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09915" y="5394960"/>
            <a:ext cx="3515812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Марафон чтения «Китапстан»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071FFF8-709F-59B3-AC52-17334EEF75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23 сентября 2023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4" b="20864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t="240" r="13312" b="-240"/>
          <a:stretch/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80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557"/>
            <a:ext cx="12193057" cy="34201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7E0A2-737E-BA68-ACC8-F8022B96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63930"/>
            <a:ext cx="10515600" cy="104407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Крупные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мероприятия 2023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AF3F00-BAA0-0694-06DD-D18591BD8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Книжные маяки России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6CC5CF-57CE-1EC5-88E4-0F2AD9DDC5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6 августа 2023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78FF79F-FDC5-EEBA-09D2-0FF64F34F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Фестиваль «Текст»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AA949D9-C5EB-4F80-371B-48B62C5283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24-26 ноября 2023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6B29419-621A-A6C7-92A2-218AA702E3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09915" y="5394960"/>
            <a:ext cx="3515812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Литературный диктант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071FFF8-709F-59B3-AC52-17334EEF75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</a:rPr>
              <a:t>23 сентября 2023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>
            <a:fillRect/>
          </a:stretch>
        </p:blipFill>
        <p:spPr/>
      </p:pic>
      <p:pic>
        <p:nvPicPr>
          <p:cNvPr id="16" name="Рисунок 15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8" r="17788"/>
          <a:stretch>
            <a:fillRect/>
          </a:stretch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r="178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5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074" y="0"/>
            <a:ext cx="3005588" cy="685859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C5AA14-CFD9-D75F-D673-137F98D8B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21" y="1255990"/>
            <a:ext cx="3167636" cy="205438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Награждение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активистов 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r="1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5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Times New Roman"/>
        <a:ea typeface=""/>
        <a:cs typeface="Times New Roman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ight Pitch Deck_tm66722518_Win32_JB_SL_v3" id="{F88C4BC3-D7CC-4809-9A20-83B96B306E67}" vid="{C89703AC-DCB6-4757-83A4-6B2EB7B7FA6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9E8F16-C70D-4320-9F02-A473A6DD95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644C53-B50B-47D5-A1A0-9BA6ECC6200F}">
  <ds:schemaRefs>
    <ds:schemaRef ds:uri="http://schemas.microsoft.com/office/2006/metadata/properties"/>
    <ds:schemaRef ds:uri="http://schemas.microsoft.com/sharepoint/v3"/>
    <ds:schemaRef ds:uri="230e9df3-be65-4c73-a93b-d1236ebd677e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02C4C2A-98AF-4F44-87FB-737853E0B3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125</Words>
  <Application>Microsoft Office PowerPoint</Application>
  <PresentationFormat>Широкоэкранный</PresentationFormat>
  <Paragraphs>41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Roboto</vt:lpstr>
      <vt:lpstr>Source Sans Pro Light</vt:lpstr>
      <vt:lpstr>Source Sans Pro SemiBold</vt:lpstr>
      <vt:lpstr>Times New Roman</vt:lpstr>
      <vt:lpstr>Тема Office</vt:lpstr>
      <vt:lpstr>Волонтеры Китапханә</vt:lpstr>
      <vt:lpstr>Работа с волонтерами в 2023 году</vt:lpstr>
      <vt:lpstr>Фестиваль «Текст»</vt:lpstr>
      <vt:lpstr>Фестиваль «Текст»</vt:lpstr>
      <vt:lpstr>Крупные мероприятия 2023</vt:lpstr>
      <vt:lpstr>Крупные мероприятия 2023</vt:lpstr>
      <vt:lpstr>Награждение активистов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2023-02-02T07:57:33Z</dcterms:created>
  <dcterms:modified xsi:type="dcterms:W3CDTF">2024-03-12T16:04:09Z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