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7" y="-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1EDDF-E25F-4D27-ADBF-8BBBF4F2E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31FB04-E88C-43DC-ADA6-46D8D591E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972BB-1DF6-4505-A671-1BAD28F5F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C27B-6D05-4595-9835-EA642B80AB13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076F46-3EBA-41B9-B21F-2A7DFEEFE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036325-F238-49DA-84CE-230416B06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3F4A-11F2-4DF7-B523-7A39FB996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22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41DB5-889E-4A91-A6E7-68BB7728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78465E-2FF5-4C22-B57F-26295C9FB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1A41D0-1261-430D-AF62-29844BE0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C27B-6D05-4595-9835-EA642B80AB13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40C5A-7EF5-4F00-A14E-6F33565B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7DCB20-EAE1-4319-98D2-2672E738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3F4A-11F2-4DF7-B523-7A39FB996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028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4786AF-D9C6-46E9-9ADC-7D0D0DFCC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D3CB3D-AA23-4964-946E-A949F451F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57428-C9DB-4EBB-9040-0BCF879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C27B-6D05-4595-9835-EA642B80AB13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8BA347-4955-4E2B-BD88-BBF1F824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E4B750-445A-4E80-95CF-364EDD03F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3F4A-11F2-4DF7-B523-7A39FB996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63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51943-B24C-4191-A279-2C17559E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D74DC5-B2A1-4886-BB06-22F5B674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102726-D41E-4678-A442-E6780D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C27B-6D05-4595-9835-EA642B80AB13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F567E7-A5C4-4CD0-936D-3C115587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ED3480-1081-4960-9793-B29A27AA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3F4A-11F2-4DF7-B523-7A39FB996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88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E5305-E617-46FD-8B71-A1CC4444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F58E1D-F40B-4DDB-8FE4-FC8A91BDA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0F2EF2-1237-49BD-969E-0CE9E719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C27B-6D05-4595-9835-EA642B80AB13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3EB91-88A0-45D0-A37A-3AE3BA0AE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5BB2D5-E1A6-45A3-85FB-1915FAEE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3F4A-11F2-4DF7-B523-7A39FB996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20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6C966-4B56-494B-9B5B-EBA166A60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CA2D1E-0DAA-464D-BA2D-7E3C1A105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5D4029-BB12-4684-8C0A-0BB7211D2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F5934A-9657-4CBE-AC6C-605E8C697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C27B-6D05-4595-9835-EA642B80AB13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E540E9-4715-4D4B-AAD6-67DBE8FA5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8E2CCE-2607-4695-9FA6-220F6480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3F4A-11F2-4DF7-B523-7A39FB996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587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5EE63-17B2-4269-A259-51575EB10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AB9349-DCA3-4D98-8F96-FA66C123C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176B45-BCF1-4EFE-A32F-2F0C32FF2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554464-CFD7-4C62-A29F-27450B727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50E9CD-9354-46DD-8DB0-6C7AF9F286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309ED9-9CDE-4B62-89BC-F2B339C6A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C27B-6D05-4595-9835-EA642B80AB13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9205DBA-A7B5-47A5-B4CE-A0E2DF4A9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89A4EF-CBCA-43EC-AEF7-047E2284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3F4A-11F2-4DF7-B523-7A39FB996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09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C84FE-5C9E-407E-9EAC-9B153FA8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52A5D1F-8C26-4CAC-BED9-51FCA6D35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C27B-6D05-4595-9835-EA642B80AB13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696516-2EC8-42D5-89EC-11574969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9D4366-4202-4F7D-96A0-85B9A243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3F4A-11F2-4DF7-B523-7A39FB996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0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9F6BCA-7003-43FE-A4ED-3D5F48E6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C27B-6D05-4595-9835-EA642B80AB13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DD236C-915C-4689-983E-B1F9E5AB5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1C9AEE-377E-4545-A390-17D892BA2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3F4A-11F2-4DF7-B523-7A39FB996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56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6E007-3464-46CC-A574-0748FC05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04AD7E-8311-4104-AEBE-F059BCAD5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AB951B-1A31-48B5-8027-9209918DE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777F03-1FBC-4E67-8B5A-0F7D64F2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C27B-6D05-4595-9835-EA642B80AB13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72113C-CB9C-47EF-A88F-0E2CDD9A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F092DD-0FD6-4BEB-AE6A-C945B7C1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3F4A-11F2-4DF7-B523-7A39FB996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204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CD004-F795-4CD0-95C0-6CA1D646E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095E091-941E-4489-A059-99F5F557B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81CFAC-E1AB-4BC6-8E17-091A52F60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00D6D-E1F6-4867-926D-72DEEB1D8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C27B-6D05-4595-9835-EA642B80AB13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0637A0-52B4-415B-A0E3-B8172739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F50A0D-AE8A-4899-AAE5-4B5157133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3F4A-11F2-4DF7-B523-7A39FB996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815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6066B-0584-4ED0-BB31-8773AAC91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05134-409B-4695-B84F-CE51EE680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D2115D-E71B-4116-9C1A-03C33BA987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C27B-6D05-4595-9835-EA642B80AB13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3CBD8A-DEFF-4458-A9A2-965216751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614AA-723F-4DD4-A3E2-DC024ECDD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C3F4A-11F2-4DF7-B523-7A39FB996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93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eg"/><Relationship Id="rId9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6B4A1C-1021-48FA-B269-3E7BF15DE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09952-26A3-476F-B33D-1C4D85E58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/>
              <a:t>Тульское региональное отделение ВОО волонтёров-экологов «Делай!»</a:t>
            </a:r>
          </a:p>
        </p:txBody>
      </p:sp>
    </p:spTree>
    <p:extLst>
      <p:ext uri="{BB962C8B-B14F-4D97-AF65-F5344CB8AC3E}">
        <p14:creationId xmlns:p14="http://schemas.microsoft.com/office/powerpoint/2010/main" val="224701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F4B59-3783-47EC-88C3-96F044A0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61513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dirty="0"/>
              <a:t>Субботники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A5236E-1683-41AC-B3D2-9492F6EE41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5217979-E4F1-4B9C-90DB-7915425BB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00720"/>
          </a:xfrm>
          <a:solidFill>
            <a:schemeClr val="bg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Вода России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Эко-служба Тульских забегов и марафонов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Экологические прогулки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Субботники в общественных местах</a:t>
            </a:r>
          </a:p>
        </p:txBody>
      </p:sp>
    </p:spTree>
    <p:extLst>
      <p:ext uri="{BB962C8B-B14F-4D97-AF65-F5344CB8AC3E}">
        <p14:creationId xmlns:p14="http://schemas.microsoft.com/office/powerpoint/2010/main" val="2143983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10721-4B81-4727-8DC4-BD8953A95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14401"/>
            <a:ext cx="3932237" cy="58446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dirty="0"/>
              <a:t>Вторсырьё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D8374A-DA96-4BA8-BAF2-854C1D104D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8592" r="-51" b="31301"/>
          <a:stretch/>
        </p:blipFill>
        <p:spPr>
          <a:xfrm>
            <a:off x="5183188" y="914401"/>
            <a:ext cx="6172200" cy="494665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C6DB3E8-92AF-4CAB-BBED-305196ADB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Батарейки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Крышечки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Чеки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Стяжки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Упаковки от продуктов для мастер-классов</a:t>
            </a:r>
          </a:p>
        </p:txBody>
      </p:sp>
    </p:spTree>
    <p:extLst>
      <p:ext uri="{BB962C8B-B14F-4D97-AF65-F5344CB8AC3E}">
        <p14:creationId xmlns:p14="http://schemas.microsoft.com/office/powerpoint/2010/main" val="1449315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B402E-F9AF-4FEE-872A-8EB9820CD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86723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Школа экологического добровольчества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CDB2AF-AD0C-4CCB-8924-CFB30B6541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r="7811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2493B33-85A2-453C-8430-CDEBF8D19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bg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Победа в грантовом конкурсе Росмолодежи на 150 тысяч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Более 80 участников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6 тренинговых занятий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4 команды участников, еженедельно выполняющих домашние задания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10 опытных волонтёров – кураторов </a:t>
            </a:r>
          </a:p>
        </p:txBody>
      </p:sp>
    </p:spTree>
    <p:extLst>
      <p:ext uri="{BB962C8B-B14F-4D97-AF65-F5344CB8AC3E}">
        <p14:creationId xmlns:p14="http://schemas.microsoft.com/office/powerpoint/2010/main" val="903908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12421-B8D3-4BC6-B489-532410DA5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615099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dirty="0"/>
              <a:t>Форумная кампания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3F8570-8677-4E6C-9A2E-BFC0198DA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Всероссийский молодежный экологический форум «Экосистема»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Всероссийский молодежный экологический форум «Экосистема. Заповедный край»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Региональный форум «Дорогою добра»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Российский экологический форум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Интеллектуальная игра «</a:t>
            </a:r>
            <a:r>
              <a:rPr lang="ru-RU" dirty="0" err="1"/>
              <a:t>Слайм</a:t>
            </a:r>
            <a:r>
              <a:rPr lang="ru-RU" dirty="0"/>
              <a:t>»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395DB6-3491-4D2F-AFCB-A5CD86578A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-163" r="4718" b="163"/>
          <a:stretch/>
        </p:blipFill>
        <p:spPr>
          <a:xfrm>
            <a:off x="5183188" y="987425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1364075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CE476-9AF1-487D-B820-6501B1BF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4911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dirty="0"/>
              <a:t>Победы в грантах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2E54BC-C80B-4E48-97A2-EAE9F46064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r="7811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D4468AA-3B98-4035-8171-3D6BAF7A8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dirty="0"/>
              <a:t>Помимо 2-х уже реализованных грантовых проектов, за 2022 год есть еще 2 победы наших волонтёров. </a:t>
            </a:r>
          </a:p>
          <a:p>
            <a:endParaRPr lang="ru-RU" dirty="0"/>
          </a:p>
          <a:p>
            <a:r>
              <a:rPr lang="ru-RU" dirty="0"/>
              <a:t>Елена </a:t>
            </a:r>
            <a:r>
              <a:rPr lang="ru-RU" dirty="0" err="1"/>
              <a:t>Подшибаева</a:t>
            </a:r>
            <a:r>
              <a:rPr lang="ru-RU" dirty="0"/>
              <a:t> выиграла грант на 105 000 рублей на творческие курсы «</a:t>
            </a:r>
            <a:r>
              <a:rPr lang="en-US" dirty="0"/>
              <a:t>Second style</a:t>
            </a:r>
            <a:r>
              <a:rPr lang="ru-RU" dirty="0"/>
              <a:t>» 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Обучение чувству стиля, чтобы не покупать неподходящее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Обучение кастомизации и шитью, чтобы обновлять устаревшие вещи </a:t>
            </a:r>
          </a:p>
        </p:txBody>
      </p:sp>
    </p:spTree>
    <p:extLst>
      <p:ext uri="{BB962C8B-B14F-4D97-AF65-F5344CB8AC3E}">
        <p14:creationId xmlns:p14="http://schemas.microsoft.com/office/powerpoint/2010/main" val="4280145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19103-D199-4784-9111-E0C42E8F5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9634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dirty="0"/>
              <a:t>Победы в грантах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E43713-D7F1-4FAD-8421-8286813E2D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57F5506-7A78-4F58-91E5-1B6CEF25F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 dirty="0"/>
          </a:p>
          <a:p>
            <a:r>
              <a:rPr lang="ru-RU" dirty="0"/>
              <a:t>София </a:t>
            </a:r>
            <a:r>
              <a:rPr lang="ru-RU" dirty="0" err="1"/>
              <a:t>Ерёмкина</a:t>
            </a:r>
            <a:r>
              <a:rPr lang="ru-RU" dirty="0"/>
              <a:t> выиграла 34 041 рубль на проведение экологического фестиваля «Эко-Арт» в 2023 году </a:t>
            </a:r>
          </a:p>
          <a:p>
            <a:endParaRPr lang="ru-RU" dirty="0"/>
          </a:p>
          <a:p>
            <a:r>
              <a:rPr lang="ru-RU" dirty="0"/>
              <a:t>В рамках фестиваля планируется: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внедрение новых экологических мастер-классов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эколекции</a:t>
            </a: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3774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4FD3DF-4DC9-465C-B1D7-D3205CC38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38">
            <a:off x="1915617" y="4730588"/>
            <a:ext cx="3250631" cy="24379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B64CC31-BCE4-4F28-BC11-44479FEDE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34" y="1563424"/>
            <a:ext cx="3793435" cy="37934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2F99B3-DA55-47A7-876C-1C794DE8E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169">
            <a:off x="-223425" y="3019989"/>
            <a:ext cx="3811149" cy="28583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18CB55-8F59-4F1F-B510-760FB149D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5580">
            <a:off x="-467140" y="-179771"/>
            <a:ext cx="5232856" cy="34863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DC52CF-A5F7-44B9-B41D-4940C27213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4999">
            <a:off x="3498575" y="-519766"/>
            <a:ext cx="4051852" cy="303888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2FFC9B4-8F41-4289-AC4A-1EB0948290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53" y="0"/>
            <a:ext cx="4637300" cy="309213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D68552B-8529-4B5A-AB69-DE8E22E6A0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11" y="4217695"/>
            <a:ext cx="4135331" cy="27574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6EC612A-BC40-4C03-B693-77F6687410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407" y="2596427"/>
            <a:ext cx="3379242" cy="25344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710187-5B45-484D-97FA-81F81603B0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6434">
            <a:off x="8894870" y="4253006"/>
            <a:ext cx="3876913" cy="258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78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958DA2-74A5-47F4-9ECE-7E60CD29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6998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dirty="0"/>
              <a:t>Наши результаты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F1D812-FE8F-49CA-9A12-FEEDD2056E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5180012" y="987425"/>
            <a:ext cx="6172200" cy="487362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365737A-1534-484D-98FA-1C8A1DFD7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2919953"/>
          </a:xfrm>
          <a:solidFill>
            <a:schemeClr val="bg1"/>
          </a:solidFill>
        </p:spPr>
        <p:txBody>
          <a:bodyPr/>
          <a:lstStyle/>
          <a:p>
            <a:endParaRPr lang="ru-RU" dirty="0"/>
          </a:p>
          <a:p>
            <a:r>
              <a:rPr lang="ru-RU" dirty="0"/>
              <a:t>Активная деятельность регионального отделения «Делай!» началась с 2022 года и за это время мы можем гордиться следующими цифрами: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70 акций и мероприятий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208 волонтёров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950,5 часов экологического добровольчества </a:t>
            </a:r>
          </a:p>
        </p:txBody>
      </p:sp>
    </p:spTree>
    <p:extLst>
      <p:ext uri="{BB962C8B-B14F-4D97-AF65-F5344CB8AC3E}">
        <p14:creationId xmlns:p14="http://schemas.microsoft.com/office/powerpoint/2010/main" val="3026675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19CE1-1CC8-47C6-9C99-AF62A0E1A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615099"/>
          </a:xfrm>
          <a:solidFill>
            <a:schemeClr val="bg1"/>
          </a:solidFill>
        </p:spPr>
        <p:txBody>
          <a:bodyPr/>
          <a:lstStyle/>
          <a:p>
            <a:r>
              <a:rPr lang="ru-RU" dirty="0"/>
              <a:t>Экологические уроки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4D6974-52ED-483B-86C5-AE8CA68B71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180012" y="987425"/>
            <a:ext cx="6172200" cy="487362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92F06E6-B10D-4606-BCED-2313C5FD6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dirty="0"/>
              <a:t>Акция «День экологических знаний» </a:t>
            </a:r>
          </a:p>
          <a:p>
            <a:r>
              <a:rPr lang="ru-RU" dirty="0"/>
              <a:t>7 апреля – 25 апреля 2022 года 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Проведено 25 уроков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Приняло участие более 20 волонтёров 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 акции удалось привлечь волонтёров из нескольких городов Тульской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1332764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647CAB-69F0-4EF9-80C6-E5966B90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67965"/>
          </a:xfrm>
          <a:solidFill>
            <a:schemeClr val="bg1"/>
          </a:solidFill>
        </p:spPr>
        <p:txBody>
          <a:bodyPr/>
          <a:lstStyle/>
          <a:p>
            <a:r>
              <a:rPr lang="ru-RU" dirty="0"/>
              <a:t>Экологические уроки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5E8FD1-B2A3-46E7-9177-4B5ED83B0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dirty="0"/>
              <a:t>Акция «Миллион Родине» </a:t>
            </a:r>
          </a:p>
          <a:p>
            <a:r>
              <a:rPr lang="ru-RU" dirty="0"/>
              <a:t>15 сентября – 1 декабря 2022 года 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Проведено 47 уроков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Более 55 волонтёров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Учебные заведения присоединились к сбору макулатуры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577E6B-D5AB-4C58-9F00-024E3E009B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4480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E8641-4575-4641-B7B1-9ABB5ADDD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4911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dirty="0"/>
              <a:t>Миллион Родине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2C2068-E3E7-466A-A887-F71DB599F0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3187E48-791D-43A3-9C92-0E933F297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2175235"/>
          </a:xfrm>
          <a:solidFill>
            <a:schemeClr val="bg1"/>
          </a:solidFill>
        </p:spPr>
        <p:txBody>
          <a:bodyPr/>
          <a:lstStyle/>
          <a:p>
            <a:endParaRPr lang="ru-RU" dirty="0"/>
          </a:p>
          <a:p>
            <a:r>
              <a:rPr lang="ru-RU" dirty="0"/>
              <a:t>К акции по сбору вторсырья присоединились 16 учреждений </a:t>
            </a:r>
          </a:p>
          <a:p>
            <a:endParaRPr lang="ru-RU" dirty="0"/>
          </a:p>
          <a:p>
            <a:r>
              <a:rPr lang="ru-RU" dirty="0"/>
              <a:t>Собрано более 4500 килограмм макулатуры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615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C0DC0-A462-436A-815A-25186A1F6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63395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dirty="0"/>
              <a:t>Мастер-классы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817003-A590-47A9-90AC-180E3327DE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8843743-D085-4359-9D70-58721CD24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2646575"/>
          </a:xfrm>
          <a:solidFill>
            <a:schemeClr val="bg1"/>
          </a:solidFill>
        </p:spPr>
        <p:txBody>
          <a:bodyPr/>
          <a:lstStyle/>
          <a:p>
            <a:r>
              <a:rPr lang="ru-RU" dirty="0"/>
              <a:t>Мы посещаем различные учреждения с мастер-классами из вторсырья, где рассказываем, как подарить вторую жизнь тому или иному предмету </a:t>
            </a:r>
          </a:p>
          <a:p>
            <a:endParaRPr lang="ru-RU" dirty="0"/>
          </a:p>
          <a:p>
            <a:r>
              <a:rPr lang="ru-RU" dirty="0"/>
              <a:t>За год было проведено 35 мастер-классов в различных реабилитационных центрах для людей с ОВЗ, в библиотеках, в образовательных учреждениях, на различных праздниках </a:t>
            </a:r>
          </a:p>
        </p:txBody>
      </p:sp>
    </p:spTree>
    <p:extLst>
      <p:ext uri="{BB962C8B-B14F-4D97-AF65-F5344CB8AC3E}">
        <p14:creationId xmlns:p14="http://schemas.microsoft.com/office/powerpoint/2010/main" val="3779272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8A3E6-7ADC-486D-AF12-63CFC0299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4911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dirty="0"/>
              <a:t>Мастер-классы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3F36A1-35C7-4997-9ECD-F8FE1355C8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8EF90DD-AE83-4080-B06E-BECD42EB0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dirty="0"/>
              <a:t>Мы создаем своими руками и учим этому других: 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Бумагу из чеков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Коллажи их старых журналов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Шопперы</a:t>
            </a:r>
            <a:r>
              <a:rPr lang="ru-RU" dirty="0"/>
              <a:t> из ненужных баннеров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Дизайновые</a:t>
            </a:r>
            <a:r>
              <a:rPr lang="ru-RU" dirty="0"/>
              <a:t> рисунки для старой одежды </a:t>
            </a:r>
          </a:p>
        </p:txBody>
      </p:sp>
    </p:spTree>
    <p:extLst>
      <p:ext uri="{BB962C8B-B14F-4D97-AF65-F5344CB8AC3E}">
        <p14:creationId xmlns:p14="http://schemas.microsoft.com/office/powerpoint/2010/main" val="3922105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4848E-F360-4E84-BDD9-83B829AEB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86726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Интерактивные площадки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C5451C-73A5-476F-9BDB-8022E6A1A0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r="7811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F476AE8-C72F-4941-B9CA-944F90A33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721231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День города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Межрегиональных экологический форум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День добрых дел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Фестиваль настольных игр «Вселенная игр»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Выездной интенсив для председателей и активистов </a:t>
            </a:r>
            <a:r>
              <a:rPr lang="ru-RU" dirty="0" err="1"/>
              <a:t>ссузов</a:t>
            </a:r>
            <a:r>
              <a:rPr lang="ru-RU" dirty="0"/>
              <a:t> и вузов Тулы «Комета»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ЭкоДни</a:t>
            </a:r>
            <a:r>
              <a:rPr lang="ru-RU" dirty="0"/>
              <a:t> в научной библиотеке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Маршрут вдохновения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Фестиваль «Маяк»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Всероссийская ярмарка-фестиваль «Агро-Тула»</a:t>
            </a:r>
          </a:p>
        </p:txBody>
      </p:sp>
    </p:spTree>
    <p:extLst>
      <p:ext uri="{BB962C8B-B14F-4D97-AF65-F5344CB8AC3E}">
        <p14:creationId xmlns:p14="http://schemas.microsoft.com/office/powerpoint/2010/main" val="3214738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68867-3DD2-4D59-842F-668EDA1CD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5853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dirty="0"/>
              <a:t>Эко-Арт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E334BE-790B-4382-BBE6-416C9EDD60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0" b="23570"/>
          <a:stretch>
            <a:fillRect/>
          </a:stretch>
        </p:blipFill>
        <p:spPr>
          <a:xfrm>
            <a:off x="5180012" y="987425"/>
            <a:ext cx="6172200" cy="487362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F2601C6-74B9-4FD1-873A-5CACC4890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dirty="0"/>
              <a:t>Победа в грантовом конкурсе молодежных идей и инициатив подарила Творческий экологический фестиваль «Эко-Арт»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Более 100 участников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10 волонтеров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10 интерактивных площадок с мастер-классами и играми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8817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</TotalTime>
  <Words>429</Words>
  <Application>Microsoft Office PowerPoint</Application>
  <PresentationFormat>Широкоэкранный</PresentationFormat>
  <Paragraphs>117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Тульское региональное отделение ВОО волонтёров-экологов «Делай!»</vt:lpstr>
      <vt:lpstr>Наши результаты </vt:lpstr>
      <vt:lpstr>Экологические уроки</vt:lpstr>
      <vt:lpstr>Экологические уроки</vt:lpstr>
      <vt:lpstr>Миллион Родине </vt:lpstr>
      <vt:lpstr>Мастер-классы </vt:lpstr>
      <vt:lpstr>Мастер-классы </vt:lpstr>
      <vt:lpstr>Интерактивные площадки </vt:lpstr>
      <vt:lpstr>Эко-Арт</vt:lpstr>
      <vt:lpstr>Субботники </vt:lpstr>
      <vt:lpstr>Вторсырьё</vt:lpstr>
      <vt:lpstr>Школа экологического добровольчества </vt:lpstr>
      <vt:lpstr>Форумная кампания</vt:lpstr>
      <vt:lpstr>Победы в грантах </vt:lpstr>
      <vt:lpstr>Победы в грантах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Карина Сурина</dc:creator>
  <cp:lastModifiedBy>Карина Сурина</cp:lastModifiedBy>
  <cp:revision>26</cp:revision>
  <dcterms:created xsi:type="dcterms:W3CDTF">2022-11-22T16:19:37Z</dcterms:created>
  <dcterms:modified xsi:type="dcterms:W3CDTF">2022-11-29T19:31:24Z</dcterms:modified>
</cp:coreProperties>
</file>