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8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9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1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8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3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0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1F86-8838-4C77-B27A-E5E3AE9D636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146A-869B-4682-94E6-5D53BB9E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9.jpg"/><Relationship Id="rId5" Type="http://schemas.openxmlformats.org/officeDocument/2006/relationships/image" Target="../media/image6.emf"/><Relationship Id="rId10" Type="http://schemas.openxmlformats.org/officeDocument/2006/relationships/image" Target="../media/image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2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87034"/>
              </p:ext>
            </p:extLst>
          </p:nvPr>
        </p:nvGraphicFramePr>
        <p:xfrm>
          <a:off x="7469188" y="4573588"/>
          <a:ext cx="29797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5040950" imgH="9165160" progId="Word.Document.12">
                  <p:embed/>
                </p:oleObj>
              </mc:Choice>
              <mc:Fallback>
                <p:oleObj name="Документ" r:id="rId4" imgW="5040950" imgH="9165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9188" y="4573588"/>
                        <a:ext cx="29797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0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Обслужка</dc:creator>
  <cp:lastModifiedBy>Обслужка</cp:lastModifiedBy>
  <cp:revision>1</cp:revision>
  <dcterms:created xsi:type="dcterms:W3CDTF">2022-09-13T13:50:12Z</dcterms:created>
  <dcterms:modified xsi:type="dcterms:W3CDTF">2022-09-13T13:56:06Z</dcterms:modified>
</cp:coreProperties>
</file>