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97" r:id="rId3"/>
    <p:sldId id="258" r:id="rId4"/>
    <p:sldId id="298" r:id="rId5"/>
    <p:sldId id="265" r:id="rId6"/>
    <p:sldId id="261" r:id="rId7"/>
    <p:sldId id="257" r:id="rId8"/>
    <p:sldId id="260" r:id="rId9"/>
  </p:sldIdLst>
  <p:sldSz cx="9144000" cy="5143500" type="screen16x9"/>
  <p:notesSz cx="6858000" cy="9144000"/>
  <p:embeddedFontLst>
    <p:embeddedFont>
      <p:font typeface="Denk One" charset="0"/>
      <p:regular r:id="rId11"/>
    </p:embeddedFont>
    <p:embeddedFont>
      <p:font typeface="Baloo 2" charset="0"/>
      <p:regular r:id="rId12"/>
      <p:bold r:id="rId13"/>
    </p:embeddedFont>
    <p:embeddedFont>
      <p:font typeface="Bebas Neue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74AF3CC-956A-4350-B5B1-8258750FC831}">
  <a:tblStyle styleId="{F74AF3CC-956A-4350-B5B1-8258750FC8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8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23801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5" name="Google Shape;3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g10036f13072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9" name="Google Shape;3859;g10036f13072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8" name="Google Shape;4958;g10036f13072_0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9" name="Google Shape;4959;g10036f13072_0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Google Shape;3852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3" name="Google Shape;3853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g10036f13072_0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0" name="Google Shape;4000;g10036f13072_0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64423" y="4107315"/>
            <a:ext cx="703991" cy="1294473"/>
            <a:chOff x="3577850" y="4005250"/>
            <a:chExt cx="625325" cy="1149825"/>
          </a:xfrm>
        </p:grpSpPr>
        <p:sp>
          <p:nvSpPr>
            <p:cNvPr id="10" name="Google Shape;10;p2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flipH="1">
            <a:off x="8618502" y="2719805"/>
            <a:ext cx="703991" cy="1294473"/>
            <a:chOff x="3577850" y="4005250"/>
            <a:chExt cx="625325" cy="1149825"/>
          </a:xfrm>
        </p:grpSpPr>
        <p:sp>
          <p:nvSpPr>
            <p:cNvPr id="34" name="Google Shape;34;p2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912043" y="4107333"/>
            <a:ext cx="202069" cy="109404"/>
            <a:chOff x="1509525" y="4320975"/>
            <a:chExt cx="156050" cy="84475"/>
          </a:xfrm>
        </p:grpSpPr>
        <p:sp>
          <p:nvSpPr>
            <p:cNvPr id="58" name="Google Shape;58;p2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6374943" y="4774083"/>
            <a:ext cx="202069" cy="109404"/>
            <a:chOff x="1509525" y="4320975"/>
            <a:chExt cx="156050" cy="84475"/>
          </a:xfrm>
        </p:grpSpPr>
        <p:sp>
          <p:nvSpPr>
            <p:cNvPr id="63" name="Google Shape;63;p2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220218" y="4774083"/>
            <a:ext cx="202069" cy="109404"/>
            <a:chOff x="1509525" y="4320975"/>
            <a:chExt cx="156050" cy="84475"/>
          </a:xfrm>
        </p:grpSpPr>
        <p:sp>
          <p:nvSpPr>
            <p:cNvPr id="68" name="Google Shape;68;p2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8869456" y="4107333"/>
            <a:ext cx="202069" cy="109404"/>
            <a:chOff x="1509525" y="4320975"/>
            <a:chExt cx="156050" cy="84475"/>
          </a:xfrm>
        </p:grpSpPr>
        <p:sp>
          <p:nvSpPr>
            <p:cNvPr id="73" name="Google Shape;73;p2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-56326" y="3784581"/>
            <a:ext cx="286774" cy="527310"/>
            <a:chOff x="3577850" y="4005250"/>
            <a:chExt cx="625325" cy="1149825"/>
          </a:xfrm>
        </p:grpSpPr>
        <p:sp>
          <p:nvSpPr>
            <p:cNvPr id="78" name="Google Shape;78;p2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1100300" y="244713"/>
            <a:ext cx="7646775" cy="327638"/>
            <a:chOff x="1100300" y="244713"/>
            <a:chExt cx="7646775" cy="327638"/>
          </a:xfrm>
        </p:grpSpPr>
        <p:sp>
          <p:nvSpPr>
            <p:cNvPr id="102" name="Google Shape;102;p2"/>
            <p:cNvSpPr/>
            <p:nvPr/>
          </p:nvSpPr>
          <p:spPr>
            <a:xfrm>
              <a:off x="5524125" y="336225"/>
              <a:ext cx="1144125" cy="139275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00300" y="427150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216350" y="336225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16325" y="244713"/>
              <a:ext cx="665425" cy="91500"/>
            </a:xfrm>
            <a:custGeom>
              <a:avLst/>
              <a:gdLst/>
              <a:ahLst/>
              <a:cxnLst/>
              <a:rect l="l" t="t" r="r" b="b"/>
              <a:pathLst>
                <a:path w="26617" h="3660" extrusionOk="0">
                  <a:moveTo>
                    <a:pt x="9399" y="0"/>
                  </a:moveTo>
                  <a:cubicBezTo>
                    <a:pt x="8973" y="151"/>
                    <a:pt x="8521" y="176"/>
                    <a:pt x="8070" y="351"/>
                  </a:cubicBezTo>
                  <a:cubicBezTo>
                    <a:pt x="7343" y="652"/>
                    <a:pt x="6592" y="852"/>
                    <a:pt x="5815" y="953"/>
                  </a:cubicBezTo>
                  <a:cubicBezTo>
                    <a:pt x="5714" y="1103"/>
                    <a:pt x="5539" y="1078"/>
                    <a:pt x="5414" y="1153"/>
                  </a:cubicBezTo>
                  <a:cubicBezTo>
                    <a:pt x="5313" y="1178"/>
                    <a:pt x="5213" y="1203"/>
                    <a:pt x="5113" y="1253"/>
                  </a:cubicBezTo>
                  <a:cubicBezTo>
                    <a:pt x="4186" y="1679"/>
                    <a:pt x="3258" y="2080"/>
                    <a:pt x="2281" y="2356"/>
                  </a:cubicBezTo>
                  <a:cubicBezTo>
                    <a:pt x="1629" y="2507"/>
                    <a:pt x="978" y="2732"/>
                    <a:pt x="326" y="2933"/>
                  </a:cubicBezTo>
                  <a:cubicBezTo>
                    <a:pt x="201" y="2983"/>
                    <a:pt x="0" y="3033"/>
                    <a:pt x="25" y="3258"/>
                  </a:cubicBezTo>
                  <a:cubicBezTo>
                    <a:pt x="44" y="3371"/>
                    <a:pt x="147" y="3385"/>
                    <a:pt x="251" y="3385"/>
                  </a:cubicBezTo>
                  <a:cubicBezTo>
                    <a:pt x="285" y="3385"/>
                    <a:pt x="320" y="3384"/>
                    <a:pt x="351" y="3384"/>
                  </a:cubicBezTo>
                  <a:cubicBezTo>
                    <a:pt x="952" y="3459"/>
                    <a:pt x="1554" y="3459"/>
                    <a:pt x="2155" y="3534"/>
                  </a:cubicBezTo>
                  <a:cubicBezTo>
                    <a:pt x="2437" y="3569"/>
                    <a:pt x="2716" y="3581"/>
                    <a:pt x="2994" y="3581"/>
                  </a:cubicBezTo>
                  <a:cubicBezTo>
                    <a:pt x="3520" y="3581"/>
                    <a:pt x="4043" y="3540"/>
                    <a:pt x="4570" y="3540"/>
                  </a:cubicBezTo>
                  <a:cubicBezTo>
                    <a:pt x="4759" y="3540"/>
                    <a:pt x="4948" y="3545"/>
                    <a:pt x="5138" y="3559"/>
                  </a:cubicBezTo>
                  <a:cubicBezTo>
                    <a:pt x="5450" y="3582"/>
                    <a:pt x="5762" y="3591"/>
                    <a:pt x="6075" y="3591"/>
                  </a:cubicBezTo>
                  <a:cubicBezTo>
                    <a:pt x="6790" y="3591"/>
                    <a:pt x="7505" y="3544"/>
                    <a:pt x="8221" y="3509"/>
                  </a:cubicBezTo>
                  <a:cubicBezTo>
                    <a:pt x="8844" y="3482"/>
                    <a:pt x="9466" y="3475"/>
                    <a:pt x="10089" y="3475"/>
                  </a:cubicBezTo>
                  <a:cubicBezTo>
                    <a:pt x="10949" y="3475"/>
                    <a:pt x="11808" y="3489"/>
                    <a:pt x="12668" y="3489"/>
                  </a:cubicBezTo>
                  <a:cubicBezTo>
                    <a:pt x="12940" y="3489"/>
                    <a:pt x="13212" y="3488"/>
                    <a:pt x="13484" y="3484"/>
                  </a:cubicBezTo>
                  <a:cubicBezTo>
                    <a:pt x="13625" y="3482"/>
                    <a:pt x="13766" y="3482"/>
                    <a:pt x="13908" y="3482"/>
                  </a:cubicBezTo>
                  <a:cubicBezTo>
                    <a:pt x="15894" y="3482"/>
                    <a:pt x="17859" y="3636"/>
                    <a:pt x="19825" y="3659"/>
                  </a:cubicBezTo>
                  <a:cubicBezTo>
                    <a:pt x="21730" y="3659"/>
                    <a:pt x="23609" y="3484"/>
                    <a:pt x="25514" y="3384"/>
                  </a:cubicBezTo>
                  <a:cubicBezTo>
                    <a:pt x="25865" y="3359"/>
                    <a:pt x="26241" y="3334"/>
                    <a:pt x="26592" y="3309"/>
                  </a:cubicBezTo>
                  <a:cubicBezTo>
                    <a:pt x="26592" y="3258"/>
                    <a:pt x="26617" y="3233"/>
                    <a:pt x="26617" y="3183"/>
                  </a:cubicBezTo>
                  <a:cubicBezTo>
                    <a:pt x="26191" y="2958"/>
                    <a:pt x="25765" y="2732"/>
                    <a:pt x="25314" y="2557"/>
                  </a:cubicBezTo>
                  <a:cubicBezTo>
                    <a:pt x="24386" y="2181"/>
                    <a:pt x="23459" y="1830"/>
                    <a:pt x="22481" y="1579"/>
                  </a:cubicBezTo>
                  <a:cubicBezTo>
                    <a:pt x="21856" y="1434"/>
                    <a:pt x="21222" y="1339"/>
                    <a:pt x="20584" y="1339"/>
                  </a:cubicBezTo>
                  <a:cubicBezTo>
                    <a:pt x="20123" y="1339"/>
                    <a:pt x="19661" y="1388"/>
                    <a:pt x="19198" y="1504"/>
                  </a:cubicBezTo>
                  <a:cubicBezTo>
                    <a:pt x="19017" y="1537"/>
                    <a:pt x="18815" y="1645"/>
                    <a:pt x="18634" y="1645"/>
                  </a:cubicBezTo>
                  <a:cubicBezTo>
                    <a:pt x="18538" y="1645"/>
                    <a:pt x="18449" y="1615"/>
                    <a:pt x="18371" y="1529"/>
                  </a:cubicBezTo>
                  <a:cubicBezTo>
                    <a:pt x="17644" y="827"/>
                    <a:pt x="16717" y="677"/>
                    <a:pt x="15815" y="476"/>
                  </a:cubicBezTo>
                  <a:cubicBezTo>
                    <a:pt x="15446" y="403"/>
                    <a:pt x="15078" y="359"/>
                    <a:pt x="14716" y="359"/>
                  </a:cubicBezTo>
                  <a:cubicBezTo>
                    <a:pt x="13969" y="359"/>
                    <a:pt x="13248" y="547"/>
                    <a:pt x="12607" y="1053"/>
                  </a:cubicBezTo>
                  <a:cubicBezTo>
                    <a:pt x="12500" y="1128"/>
                    <a:pt x="12420" y="1166"/>
                    <a:pt x="12355" y="1166"/>
                  </a:cubicBezTo>
                  <a:cubicBezTo>
                    <a:pt x="12266" y="1166"/>
                    <a:pt x="12202" y="1096"/>
                    <a:pt x="12130" y="953"/>
                  </a:cubicBezTo>
                  <a:cubicBezTo>
                    <a:pt x="11880" y="552"/>
                    <a:pt x="11529" y="276"/>
                    <a:pt x="11078" y="176"/>
                  </a:cubicBezTo>
                  <a:cubicBezTo>
                    <a:pt x="10627" y="25"/>
                    <a:pt x="10151" y="101"/>
                    <a:pt x="9699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5425873" y="4588331"/>
            <a:ext cx="136579" cy="332460"/>
            <a:chOff x="5392625" y="3450650"/>
            <a:chExt cx="101050" cy="245975"/>
          </a:xfrm>
        </p:grpSpPr>
        <p:sp>
          <p:nvSpPr>
            <p:cNvPr id="107" name="Google Shape;107;p2"/>
            <p:cNvSpPr/>
            <p:nvPr/>
          </p:nvSpPr>
          <p:spPr>
            <a:xfrm>
              <a:off x="5427450" y="3551025"/>
              <a:ext cx="34250" cy="121075"/>
            </a:xfrm>
            <a:custGeom>
              <a:avLst/>
              <a:gdLst/>
              <a:ahLst/>
              <a:cxnLst/>
              <a:rect l="l" t="t" r="r" b="b"/>
              <a:pathLst>
                <a:path w="1370" h="4843" extrusionOk="0">
                  <a:moveTo>
                    <a:pt x="1018" y="0"/>
                  </a:moveTo>
                  <a:cubicBezTo>
                    <a:pt x="953" y="0"/>
                    <a:pt x="887" y="29"/>
                    <a:pt x="822" y="94"/>
                  </a:cubicBezTo>
                  <a:cubicBezTo>
                    <a:pt x="685" y="1053"/>
                    <a:pt x="548" y="2012"/>
                    <a:pt x="411" y="2970"/>
                  </a:cubicBezTo>
                  <a:cubicBezTo>
                    <a:pt x="343" y="3404"/>
                    <a:pt x="274" y="3838"/>
                    <a:pt x="251" y="4294"/>
                  </a:cubicBezTo>
                  <a:cubicBezTo>
                    <a:pt x="251" y="4477"/>
                    <a:pt x="0" y="4819"/>
                    <a:pt x="411" y="4842"/>
                  </a:cubicBezTo>
                  <a:cubicBezTo>
                    <a:pt x="731" y="4842"/>
                    <a:pt x="822" y="4568"/>
                    <a:pt x="822" y="4271"/>
                  </a:cubicBezTo>
                  <a:cubicBezTo>
                    <a:pt x="845" y="3815"/>
                    <a:pt x="868" y="3358"/>
                    <a:pt x="1073" y="2948"/>
                  </a:cubicBezTo>
                  <a:cubicBezTo>
                    <a:pt x="1142" y="1989"/>
                    <a:pt x="1370" y="1053"/>
                    <a:pt x="1233" y="94"/>
                  </a:cubicBezTo>
                  <a:cubicBezTo>
                    <a:pt x="1161" y="35"/>
                    <a:pt x="1090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400625" y="3580525"/>
              <a:ext cx="23425" cy="96200"/>
            </a:xfrm>
            <a:custGeom>
              <a:avLst/>
              <a:gdLst/>
              <a:ahLst/>
              <a:cxnLst/>
              <a:rect l="l" t="t" r="r" b="b"/>
              <a:pathLst>
                <a:path w="937" h="3848" extrusionOk="0">
                  <a:moveTo>
                    <a:pt x="403" y="1"/>
                  </a:moveTo>
                  <a:cubicBezTo>
                    <a:pt x="383" y="1"/>
                    <a:pt x="363" y="3"/>
                    <a:pt x="343" y="10"/>
                  </a:cubicBezTo>
                  <a:cubicBezTo>
                    <a:pt x="1" y="261"/>
                    <a:pt x="1" y="558"/>
                    <a:pt x="160" y="900"/>
                  </a:cubicBezTo>
                  <a:lnTo>
                    <a:pt x="137" y="1768"/>
                  </a:lnTo>
                  <a:cubicBezTo>
                    <a:pt x="137" y="1768"/>
                    <a:pt x="115" y="1790"/>
                    <a:pt x="115" y="1813"/>
                  </a:cubicBezTo>
                  <a:cubicBezTo>
                    <a:pt x="92" y="1836"/>
                    <a:pt x="115" y="1882"/>
                    <a:pt x="137" y="1905"/>
                  </a:cubicBezTo>
                  <a:cubicBezTo>
                    <a:pt x="115" y="2521"/>
                    <a:pt x="69" y="3137"/>
                    <a:pt x="46" y="3776"/>
                  </a:cubicBezTo>
                  <a:cubicBezTo>
                    <a:pt x="111" y="3827"/>
                    <a:pt x="164" y="3847"/>
                    <a:pt x="210" y="3847"/>
                  </a:cubicBezTo>
                  <a:cubicBezTo>
                    <a:pt x="309" y="3847"/>
                    <a:pt x="372" y="3749"/>
                    <a:pt x="434" y="3639"/>
                  </a:cubicBezTo>
                  <a:cubicBezTo>
                    <a:pt x="708" y="3000"/>
                    <a:pt x="662" y="2293"/>
                    <a:pt x="777" y="1631"/>
                  </a:cubicBezTo>
                  <a:cubicBezTo>
                    <a:pt x="777" y="1288"/>
                    <a:pt x="754" y="969"/>
                    <a:pt x="754" y="626"/>
                  </a:cubicBezTo>
                  <a:cubicBezTo>
                    <a:pt x="936" y="330"/>
                    <a:pt x="799" y="170"/>
                    <a:pt x="548" y="33"/>
                  </a:cubicBezTo>
                  <a:cubicBezTo>
                    <a:pt x="500" y="17"/>
                    <a:pt x="452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468525" y="3573200"/>
              <a:ext cx="25150" cy="94575"/>
            </a:xfrm>
            <a:custGeom>
              <a:avLst/>
              <a:gdLst/>
              <a:ahLst/>
              <a:cxnLst/>
              <a:rect l="l" t="t" r="r" b="b"/>
              <a:pathLst>
                <a:path w="1006" h="3783" extrusionOk="0">
                  <a:moveTo>
                    <a:pt x="728" y="1"/>
                  </a:moveTo>
                  <a:cubicBezTo>
                    <a:pt x="686" y="1"/>
                    <a:pt x="640" y="18"/>
                    <a:pt x="594" y="52"/>
                  </a:cubicBezTo>
                  <a:cubicBezTo>
                    <a:pt x="320" y="691"/>
                    <a:pt x="412" y="1399"/>
                    <a:pt x="297" y="2061"/>
                  </a:cubicBezTo>
                  <a:cubicBezTo>
                    <a:pt x="343" y="2631"/>
                    <a:pt x="1" y="3179"/>
                    <a:pt x="183" y="3772"/>
                  </a:cubicBezTo>
                  <a:cubicBezTo>
                    <a:pt x="207" y="3780"/>
                    <a:pt x="227" y="3783"/>
                    <a:pt x="246" y="3783"/>
                  </a:cubicBezTo>
                  <a:cubicBezTo>
                    <a:pt x="404" y="3783"/>
                    <a:pt x="380" y="3542"/>
                    <a:pt x="503" y="3521"/>
                  </a:cubicBezTo>
                  <a:cubicBezTo>
                    <a:pt x="1005" y="3133"/>
                    <a:pt x="571" y="2494"/>
                    <a:pt x="891" y="2061"/>
                  </a:cubicBezTo>
                  <a:cubicBezTo>
                    <a:pt x="891" y="1399"/>
                    <a:pt x="868" y="737"/>
                    <a:pt x="845" y="52"/>
                  </a:cubicBezTo>
                  <a:cubicBezTo>
                    <a:pt x="811" y="18"/>
                    <a:pt x="771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98350" y="3671500"/>
              <a:ext cx="14275" cy="25125"/>
            </a:xfrm>
            <a:custGeom>
              <a:avLst/>
              <a:gdLst/>
              <a:ahLst/>
              <a:cxnLst/>
              <a:rect l="l" t="t" r="r" b="b"/>
              <a:pathLst>
                <a:path w="571" h="1005" extrusionOk="0">
                  <a:moveTo>
                    <a:pt x="525" y="0"/>
                  </a:moveTo>
                  <a:lnTo>
                    <a:pt x="137" y="137"/>
                  </a:lnTo>
                  <a:cubicBezTo>
                    <a:pt x="114" y="411"/>
                    <a:pt x="0" y="708"/>
                    <a:pt x="251" y="1005"/>
                  </a:cubicBezTo>
                  <a:cubicBezTo>
                    <a:pt x="502" y="662"/>
                    <a:pt x="571" y="343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69100" y="3661225"/>
              <a:ext cx="13725" cy="18425"/>
            </a:xfrm>
            <a:custGeom>
              <a:avLst/>
              <a:gdLst/>
              <a:ahLst/>
              <a:cxnLst/>
              <a:rect l="l" t="t" r="r" b="b"/>
              <a:pathLst>
                <a:path w="549" h="737" extrusionOk="0">
                  <a:moveTo>
                    <a:pt x="480" y="0"/>
                  </a:moveTo>
                  <a:cubicBezTo>
                    <a:pt x="297" y="0"/>
                    <a:pt x="274" y="183"/>
                    <a:pt x="160" y="251"/>
                  </a:cubicBezTo>
                  <a:cubicBezTo>
                    <a:pt x="1" y="457"/>
                    <a:pt x="23" y="662"/>
                    <a:pt x="274" y="731"/>
                  </a:cubicBezTo>
                  <a:cubicBezTo>
                    <a:pt x="293" y="735"/>
                    <a:pt x="309" y="737"/>
                    <a:pt x="325" y="737"/>
                  </a:cubicBezTo>
                  <a:cubicBezTo>
                    <a:pt x="484" y="737"/>
                    <a:pt x="507" y="534"/>
                    <a:pt x="548" y="388"/>
                  </a:cubicBezTo>
                  <a:cubicBezTo>
                    <a:pt x="548" y="274"/>
                    <a:pt x="503" y="137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96625" y="3465500"/>
              <a:ext cx="17725" cy="69900"/>
            </a:xfrm>
            <a:custGeom>
              <a:avLst/>
              <a:gdLst/>
              <a:ahLst/>
              <a:cxnLst/>
              <a:rect l="l" t="t" r="r" b="b"/>
              <a:pathLst>
                <a:path w="709" h="2796" extrusionOk="0">
                  <a:moveTo>
                    <a:pt x="181" y="0"/>
                  </a:moveTo>
                  <a:cubicBezTo>
                    <a:pt x="132" y="0"/>
                    <a:pt x="81" y="23"/>
                    <a:pt x="24" y="69"/>
                  </a:cubicBezTo>
                  <a:cubicBezTo>
                    <a:pt x="24" y="411"/>
                    <a:pt x="24" y="731"/>
                    <a:pt x="1" y="1073"/>
                  </a:cubicBezTo>
                  <a:cubicBezTo>
                    <a:pt x="206" y="1621"/>
                    <a:pt x="206" y="2214"/>
                    <a:pt x="206" y="2785"/>
                  </a:cubicBezTo>
                  <a:cubicBezTo>
                    <a:pt x="230" y="2792"/>
                    <a:pt x="250" y="2795"/>
                    <a:pt x="269" y="2795"/>
                  </a:cubicBezTo>
                  <a:cubicBezTo>
                    <a:pt x="432" y="2795"/>
                    <a:pt x="428" y="2552"/>
                    <a:pt x="571" y="2511"/>
                  </a:cubicBezTo>
                  <a:cubicBezTo>
                    <a:pt x="571" y="2237"/>
                    <a:pt x="594" y="1940"/>
                    <a:pt x="594" y="1667"/>
                  </a:cubicBezTo>
                  <a:cubicBezTo>
                    <a:pt x="389" y="1142"/>
                    <a:pt x="708" y="548"/>
                    <a:pt x="343" y="69"/>
                  </a:cubicBezTo>
                  <a:lnTo>
                    <a:pt x="320" y="69"/>
                  </a:lnTo>
                  <a:cubicBezTo>
                    <a:pt x="275" y="23"/>
                    <a:pt x="22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399475" y="3528225"/>
              <a:ext cx="18875" cy="54225"/>
            </a:xfrm>
            <a:custGeom>
              <a:avLst/>
              <a:gdLst/>
              <a:ahLst/>
              <a:cxnLst/>
              <a:rect l="l" t="t" r="r" b="b"/>
              <a:pathLst>
                <a:path w="755" h="2169" extrusionOk="0">
                  <a:moveTo>
                    <a:pt x="427" y="0"/>
                  </a:moveTo>
                  <a:cubicBezTo>
                    <a:pt x="249" y="0"/>
                    <a:pt x="222" y="189"/>
                    <a:pt x="92" y="276"/>
                  </a:cubicBezTo>
                  <a:cubicBezTo>
                    <a:pt x="161" y="915"/>
                    <a:pt x="1" y="1600"/>
                    <a:pt x="503" y="2148"/>
                  </a:cubicBezTo>
                  <a:lnTo>
                    <a:pt x="480" y="2148"/>
                  </a:lnTo>
                  <a:cubicBezTo>
                    <a:pt x="523" y="2162"/>
                    <a:pt x="558" y="2168"/>
                    <a:pt x="588" y="2168"/>
                  </a:cubicBezTo>
                  <a:cubicBezTo>
                    <a:pt x="704" y="2168"/>
                    <a:pt x="736" y="2074"/>
                    <a:pt x="754" y="1965"/>
                  </a:cubicBezTo>
                  <a:cubicBezTo>
                    <a:pt x="754" y="1280"/>
                    <a:pt x="549" y="664"/>
                    <a:pt x="457" y="2"/>
                  </a:cubicBezTo>
                  <a:cubicBezTo>
                    <a:pt x="447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448000" y="3518000"/>
              <a:ext cx="16550" cy="35400"/>
            </a:xfrm>
            <a:custGeom>
              <a:avLst/>
              <a:gdLst/>
              <a:ahLst/>
              <a:cxnLst/>
              <a:rect l="l" t="t" r="r" b="b"/>
              <a:pathLst>
                <a:path w="662" h="1416" extrusionOk="0">
                  <a:moveTo>
                    <a:pt x="388" y="0"/>
                  </a:moveTo>
                  <a:cubicBezTo>
                    <a:pt x="183" y="457"/>
                    <a:pt x="0" y="913"/>
                    <a:pt x="23" y="1415"/>
                  </a:cubicBezTo>
                  <a:lnTo>
                    <a:pt x="411" y="1415"/>
                  </a:lnTo>
                  <a:cubicBezTo>
                    <a:pt x="662" y="936"/>
                    <a:pt x="571" y="48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392625" y="345065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457" y="1"/>
                  </a:moveTo>
                  <a:cubicBezTo>
                    <a:pt x="389" y="92"/>
                    <a:pt x="298" y="183"/>
                    <a:pt x="206" y="275"/>
                  </a:cubicBezTo>
                  <a:cubicBezTo>
                    <a:pt x="275" y="412"/>
                    <a:pt x="1" y="526"/>
                    <a:pt x="184" y="663"/>
                  </a:cubicBezTo>
                  <a:lnTo>
                    <a:pt x="480" y="663"/>
                  </a:lnTo>
                  <a:cubicBezTo>
                    <a:pt x="480" y="457"/>
                    <a:pt x="457" y="229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481650" y="3561925"/>
              <a:ext cx="10875" cy="12575"/>
            </a:xfrm>
            <a:custGeom>
              <a:avLst/>
              <a:gdLst/>
              <a:ahLst/>
              <a:cxnLst/>
              <a:rect l="l" t="t" r="r" b="b"/>
              <a:pathLst>
                <a:path w="435" h="503" extrusionOk="0">
                  <a:moveTo>
                    <a:pt x="161" y="1"/>
                  </a:moveTo>
                  <a:cubicBezTo>
                    <a:pt x="1" y="161"/>
                    <a:pt x="46" y="343"/>
                    <a:pt x="69" y="503"/>
                  </a:cubicBezTo>
                  <a:lnTo>
                    <a:pt x="320" y="503"/>
                  </a:lnTo>
                  <a:cubicBezTo>
                    <a:pt x="343" y="320"/>
                    <a:pt x="434" y="92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3411400" y="4684025"/>
            <a:ext cx="126700" cy="141075"/>
            <a:chOff x="3087850" y="2816125"/>
            <a:chExt cx="126700" cy="141075"/>
          </a:xfrm>
        </p:grpSpPr>
        <p:sp>
          <p:nvSpPr>
            <p:cNvPr id="118" name="Google Shape;118;p2"/>
            <p:cNvSpPr/>
            <p:nvPr/>
          </p:nvSpPr>
          <p:spPr>
            <a:xfrm>
              <a:off x="3096975" y="2854300"/>
              <a:ext cx="30850" cy="102500"/>
            </a:xfrm>
            <a:custGeom>
              <a:avLst/>
              <a:gdLst/>
              <a:ahLst/>
              <a:cxnLst/>
              <a:rect l="l" t="t" r="r" b="b"/>
              <a:pathLst>
                <a:path w="1234" h="4100" extrusionOk="0">
                  <a:moveTo>
                    <a:pt x="259" y="0"/>
                  </a:moveTo>
                  <a:cubicBezTo>
                    <a:pt x="83" y="0"/>
                    <a:pt x="22" y="150"/>
                    <a:pt x="1" y="299"/>
                  </a:cubicBezTo>
                  <a:cubicBezTo>
                    <a:pt x="24" y="482"/>
                    <a:pt x="69" y="664"/>
                    <a:pt x="24" y="824"/>
                  </a:cubicBezTo>
                  <a:cubicBezTo>
                    <a:pt x="46" y="1304"/>
                    <a:pt x="343" y="1737"/>
                    <a:pt x="206" y="2217"/>
                  </a:cubicBezTo>
                  <a:cubicBezTo>
                    <a:pt x="229" y="2399"/>
                    <a:pt x="229" y="2582"/>
                    <a:pt x="275" y="2764"/>
                  </a:cubicBezTo>
                  <a:cubicBezTo>
                    <a:pt x="229" y="2970"/>
                    <a:pt x="434" y="3152"/>
                    <a:pt x="298" y="3335"/>
                  </a:cubicBezTo>
                  <a:cubicBezTo>
                    <a:pt x="343" y="3335"/>
                    <a:pt x="366" y="3358"/>
                    <a:pt x="412" y="3381"/>
                  </a:cubicBezTo>
                  <a:cubicBezTo>
                    <a:pt x="549" y="3518"/>
                    <a:pt x="434" y="3700"/>
                    <a:pt x="503" y="3837"/>
                  </a:cubicBezTo>
                  <a:cubicBezTo>
                    <a:pt x="568" y="3994"/>
                    <a:pt x="649" y="4099"/>
                    <a:pt x="740" y="4099"/>
                  </a:cubicBezTo>
                  <a:cubicBezTo>
                    <a:pt x="808" y="4099"/>
                    <a:pt x="882" y="4042"/>
                    <a:pt x="959" y="3906"/>
                  </a:cubicBezTo>
                  <a:cubicBezTo>
                    <a:pt x="1233" y="3518"/>
                    <a:pt x="686" y="3130"/>
                    <a:pt x="982" y="2741"/>
                  </a:cubicBezTo>
                  <a:cubicBezTo>
                    <a:pt x="982" y="2650"/>
                    <a:pt x="982" y="2559"/>
                    <a:pt x="982" y="2490"/>
                  </a:cubicBezTo>
                  <a:cubicBezTo>
                    <a:pt x="845" y="1760"/>
                    <a:pt x="708" y="1052"/>
                    <a:pt x="549" y="345"/>
                  </a:cubicBezTo>
                  <a:cubicBezTo>
                    <a:pt x="457" y="231"/>
                    <a:pt x="480" y="2"/>
                    <a:pt x="298" y="2"/>
                  </a:cubicBezTo>
                  <a:cubicBezTo>
                    <a:pt x="284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84300" y="2844000"/>
              <a:ext cx="26825" cy="97300"/>
            </a:xfrm>
            <a:custGeom>
              <a:avLst/>
              <a:gdLst/>
              <a:ahLst/>
              <a:cxnLst/>
              <a:rect l="l" t="t" r="r" b="b"/>
              <a:pathLst>
                <a:path w="1073" h="3892" extrusionOk="0">
                  <a:moveTo>
                    <a:pt x="833" y="1"/>
                  </a:moveTo>
                  <a:cubicBezTo>
                    <a:pt x="722" y="1"/>
                    <a:pt x="681" y="103"/>
                    <a:pt x="639" y="186"/>
                  </a:cubicBezTo>
                  <a:cubicBezTo>
                    <a:pt x="639" y="232"/>
                    <a:pt x="639" y="278"/>
                    <a:pt x="616" y="323"/>
                  </a:cubicBezTo>
                  <a:cubicBezTo>
                    <a:pt x="411" y="529"/>
                    <a:pt x="411" y="780"/>
                    <a:pt x="365" y="1054"/>
                  </a:cubicBezTo>
                  <a:cubicBezTo>
                    <a:pt x="205" y="1213"/>
                    <a:pt x="388" y="1419"/>
                    <a:pt x="320" y="1601"/>
                  </a:cubicBezTo>
                  <a:cubicBezTo>
                    <a:pt x="0" y="2218"/>
                    <a:pt x="160" y="2880"/>
                    <a:pt x="160" y="3542"/>
                  </a:cubicBezTo>
                  <a:cubicBezTo>
                    <a:pt x="142" y="3771"/>
                    <a:pt x="248" y="3892"/>
                    <a:pt x="434" y="3892"/>
                  </a:cubicBezTo>
                  <a:cubicBezTo>
                    <a:pt x="489" y="3892"/>
                    <a:pt x="550" y="3882"/>
                    <a:pt x="616" y="3861"/>
                  </a:cubicBezTo>
                  <a:cubicBezTo>
                    <a:pt x="616" y="3815"/>
                    <a:pt x="616" y="3793"/>
                    <a:pt x="662" y="3747"/>
                  </a:cubicBezTo>
                  <a:cubicBezTo>
                    <a:pt x="890" y="3473"/>
                    <a:pt x="822" y="3176"/>
                    <a:pt x="685" y="2902"/>
                  </a:cubicBezTo>
                  <a:cubicBezTo>
                    <a:pt x="685" y="2788"/>
                    <a:pt x="685" y="2697"/>
                    <a:pt x="685" y="2606"/>
                  </a:cubicBezTo>
                  <a:cubicBezTo>
                    <a:pt x="1027" y="2263"/>
                    <a:pt x="730" y="1784"/>
                    <a:pt x="913" y="1419"/>
                  </a:cubicBezTo>
                  <a:cubicBezTo>
                    <a:pt x="913" y="1236"/>
                    <a:pt x="936" y="1076"/>
                    <a:pt x="959" y="894"/>
                  </a:cubicBezTo>
                  <a:cubicBezTo>
                    <a:pt x="1073" y="734"/>
                    <a:pt x="1073" y="551"/>
                    <a:pt x="1073" y="369"/>
                  </a:cubicBezTo>
                  <a:cubicBezTo>
                    <a:pt x="1073" y="209"/>
                    <a:pt x="1027" y="72"/>
                    <a:pt x="867" y="4"/>
                  </a:cubicBezTo>
                  <a:cubicBezTo>
                    <a:pt x="855" y="2"/>
                    <a:pt x="844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92425" y="2829200"/>
              <a:ext cx="18275" cy="34200"/>
            </a:xfrm>
            <a:custGeom>
              <a:avLst/>
              <a:gdLst/>
              <a:ahLst/>
              <a:cxnLst/>
              <a:rect l="l" t="t" r="r" b="b"/>
              <a:pathLst>
                <a:path w="731" h="1368" extrusionOk="0">
                  <a:moveTo>
                    <a:pt x="127" y="0"/>
                  </a:moveTo>
                  <a:cubicBezTo>
                    <a:pt x="85" y="0"/>
                    <a:pt x="43" y="20"/>
                    <a:pt x="0" y="48"/>
                  </a:cubicBezTo>
                  <a:cubicBezTo>
                    <a:pt x="23" y="436"/>
                    <a:pt x="23" y="801"/>
                    <a:pt x="23" y="1189"/>
                  </a:cubicBezTo>
                  <a:cubicBezTo>
                    <a:pt x="79" y="1263"/>
                    <a:pt x="119" y="1367"/>
                    <a:pt x="218" y="1367"/>
                  </a:cubicBezTo>
                  <a:cubicBezTo>
                    <a:pt x="241" y="1367"/>
                    <a:pt x="267" y="1362"/>
                    <a:pt x="297" y="1349"/>
                  </a:cubicBezTo>
                  <a:cubicBezTo>
                    <a:pt x="337" y="1151"/>
                    <a:pt x="384" y="1085"/>
                    <a:pt x="436" y="1085"/>
                  </a:cubicBezTo>
                  <a:cubicBezTo>
                    <a:pt x="532" y="1085"/>
                    <a:pt x="641" y="1319"/>
                    <a:pt x="731" y="1349"/>
                  </a:cubicBezTo>
                  <a:cubicBezTo>
                    <a:pt x="708" y="847"/>
                    <a:pt x="571" y="390"/>
                    <a:pt x="206" y="25"/>
                  </a:cubicBezTo>
                  <a:cubicBezTo>
                    <a:pt x="179" y="8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087850" y="2816800"/>
              <a:ext cx="13150" cy="1360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312" y="1"/>
                  </a:moveTo>
                  <a:cubicBezTo>
                    <a:pt x="233" y="1"/>
                    <a:pt x="154" y="101"/>
                    <a:pt x="69" y="247"/>
                  </a:cubicBezTo>
                  <a:cubicBezTo>
                    <a:pt x="252" y="293"/>
                    <a:pt x="1" y="521"/>
                    <a:pt x="183" y="544"/>
                  </a:cubicBezTo>
                  <a:cubicBezTo>
                    <a:pt x="252" y="544"/>
                    <a:pt x="320" y="544"/>
                    <a:pt x="389" y="521"/>
                  </a:cubicBezTo>
                  <a:cubicBezTo>
                    <a:pt x="434" y="430"/>
                    <a:pt x="480" y="338"/>
                    <a:pt x="526" y="270"/>
                  </a:cubicBezTo>
                  <a:cubicBezTo>
                    <a:pt x="451" y="78"/>
                    <a:pt x="381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139775" y="2843300"/>
              <a:ext cx="20575" cy="113900"/>
            </a:xfrm>
            <a:custGeom>
              <a:avLst/>
              <a:gdLst/>
              <a:ahLst/>
              <a:cxnLst/>
              <a:rect l="l" t="t" r="r" b="b"/>
              <a:pathLst>
                <a:path w="823" h="4556" extrusionOk="0">
                  <a:moveTo>
                    <a:pt x="291" y="1"/>
                  </a:moveTo>
                  <a:cubicBezTo>
                    <a:pt x="129" y="1"/>
                    <a:pt x="52" y="117"/>
                    <a:pt x="69" y="328"/>
                  </a:cubicBezTo>
                  <a:cubicBezTo>
                    <a:pt x="69" y="671"/>
                    <a:pt x="1" y="1036"/>
                    <a:pt x="115" y="1378"/>
                  </a:cubicBezTo>
                  <a:cubicBezTo>
                    <a:pt x="46" y="1995"/>
                    <a:pt x="69" y="2588"/>
                    <a:pt x="92" y="3204"/>
                  </a:cubicBezTo>
                  <a:lnTo>
                    <a:pt x="138" y="4437"/>
                  </a:lnTo>
                  <a:cubicBezTo>
                    <a:pt x="287" y="4521"/>
                    <a:pt x="391" y="4555"/>
                    <a:pt x="463" y="4555"/>
                  </a:cubicBezTo>
                  <a:cubicBezTo>
                    <a:pt x="742" y="4555"/>
                    <a:pt x="545" y="4039"/>
                    <a:pt x="708" y="3912"/>
                  </a:cubicBezTo>
                  <a:cubicBezTo>
                    <a:pt x="548" y="3661"/>
                    <a:pt x="526" y="3433"/>
                    <a:pt x="731" y="3204"/>
                  </a:cubicBezTo>
                  <a:cubicBezTo>
                    <a:pt x="822" y="3067"/>
                    <a:pt x="800" y="2930"/>
                    <a:pt x="731" y="2793"/>
                  </a:cubicBezTo>
                  <a:cubicBezTo>
                    <a:pt x="708" y="2451"/>
                    <a:pt x="708" y="2109"/>
                    <a:pt x="708" y="1789"/>
                  </a:cubicBezTo>
                  <a:cubicBezTo>
                    <a:pt x="640" y="1629"/>
                    <a:pt x="640" y="1470"/>
                    <a:pt x="685" y="1333"/>
                  </a:cubicBezTo>
                  <a:cubicBezTo>
                    <a:pt x="548" y="1150"/>
                    <a:pt x="503" y="990"/>
                    <a:pt x="685" y="808"/>
                  </a:cubicBezTo>
                  <a:cubicBezTo>
                    <a:pt x="594" y="557"/>
                    <a:pt x="754" y="237"/>
                    <a:pt x="457" y="32"/>
                  </a:cubicBezTo>
                  <a:cubicBezTo>
                    <a:pt x="395" y="11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135225" y="2816125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594" y="0"/>
                  </a:moveTo>
                  <a:cubicBezTo>
                    <a:pt x="502" y="0"/>
                    <a:pt x="411" y="23"/>
                    <a:pt x="320" y="23"/>
                  </a:cubicBezTo>
                  <a:cubicBezTo>
                    <a:pt x="251" y="822"/>
                    <a:pt x="0" y="1644"/>
                    <a:pt x="297" y="2465"/>
                  </a:cubicBezTo>
                  <a:cubicBezTo>
                    <a:pt x="297" y="2169"/>
                    <a:pt x="320" y="1849"/>
                    <a:pt x="297" y="1552"/>
                  </a:cubicBezTo>
                  <a:cubicBezTo>
                    <a:pt x="297" y="1316"/>
                    <a:pt x="363" y="1214"/>
                    <a:pt x="491" y="1214"/>
                  </a:cubicBezTo>
                  <a:cubicBezTo>
                    <a:pt x="560" y="1214"/>
                    <a:pt x="648" y="1245"/>
                    <a:pt x="753" y="1301"/>
                  </a:cubicBezTo>
                  <a:cubicBezTo>
                    <a:pt x="783" y="1331"/>
                    <a:pt x="804" y="1348"/>
                    <a:pt x="821" y="1348"/>
                  </a:cubicBezTo>
                  <a:cubicBezTo>
                    <a:pt x="842" y="1348"/>
                    <a:pt x="855" y="1320"/>
                    <a:pt x="867" y="1256"/>
                  </a:cubicBezTo>
                  <a:lnTo>
                    <a:pt x="867" y="1187"/>
                  </a:lnTo>
                  <a:cubicBezTo>
                    <a:pt x="776" y="799"/>
                    <a:pt x="1073" y="32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01975" y="2830050"/>
              <a:ext cx="12575" cy="22050"/>
            </a:xfrm>
            <a:custGeom>
              <a:avLst/>
              <a:gdLst/>
              <a:ahLst/>
              <a:cxnLst/>
              <a:rect l="l" t="t" r="r" b="b"/>
              <a:pathLst>
                <a:path w="503" h="882" extrusionOk="0">
                  <a:moveTo>
                    <a:pt x="386" y="0"/>
                  </a:moveTo>
                  <a:cubicBezTo>
                    <a:pt x="305" y="0"/>
                    <a:pt x="279" y="123"/>
                    <a:pt x="229" y="174"/>
                  </a:cubicBezTo>
                  <a:cubicBezTo>
                    <a:pt x="183" y="219"/>
                    <a:pt x="138" y="265"/>
                    <a:pt x="115" y="311"/>
                  </a:cubicBezTo>
                  <a:cubicBezTo>
                    <a:pt x="1" y="402"/>
                    <a:pt x="1" y="493"/>
                    <a:pt x="92" y="607"/>
                  </a:cubicBezTo>
                  <a:cubicBezTo>
                    <a:pt x="138" y="699"/>
                    <a:pt x="183" y="790"/>
                    <a:pt x="229" y="881"/>
                  </a:cubicBezTo>
                  <a:cubicBezTo>
                    <a:pt x="320" y="790"/>
                    <a:pt x="411" y="699"/>
                    <a:pt x="503" y="584"/>
                  </a:cubicBezTo>
                  <a:cubicBezTo>
                    <a:pt x="503" y="402"/>
                    <a:pt x="503" y="219"/>
                    <a:pt x="503" y="59"/>
                  </a:cubicBezTo>
                  <a:cubicBezTo>
                    <a:pt x="454" y="17"/>
                    <a:pt x="416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2"/>
          <p:cNvSpPr txBox="1">
            <a:spLocks noGrp="1"/>
          </p:cNvSpPr>
          <p:nvPr>
            <p:ph type="ctrTitle"/>
          </p:nvPr>
        </p:nvSpPr>
        <p:spPr>
          <a:xfrm>
            <a:off x="2041725" y="848075"/>
            <a:ext cx="5060400" cy="26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"/>
          <p:cNvSpPr txBox="1">
            <a:spLocks noGrp="1"/>
          </p:cNvSpPr>
          <p:nvPr>
            <p:ph type="subTitle" idx="1"/>
          </p:nvPr>
        </p:nvSpPr>
        <p:spPr>
          <a:xfrm>
            <a:off x="2307600" y="33087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1976700" y="2390963"/>
            <a:ext cx="519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title" idx="2" hasCustomPrompt="1"/>
          </p:nvPr>
        </p:nvSpPr>
        <p:spPr>
          <a:xfrm>
            <a:off x="3946050" y="1369238"/>
            <a:ext cx="12519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1"/>
          </p:nvPr>
        </p:nvSpPr>
        <p:spPr>
          <a:xfrm>
            <a:off x="1976700" y="3232763"/>
            <a:ext cx="51906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3"/>
          <p:cNvGrpSpPr/>
          <p:nvPr/>
        </p:nvGrpSpPr>
        <p:grpSpPr>
          <a:xfrm>
            <a:off x="2571125" y="335925"/>
            <a:ext cx="6301550" cy="539775"/>
            <a:chOff x="2571125" y="335925"/>
            <a:chExt cx="6301550" cy="539775"/>
          </a:xfrm>
        </p:grpSpPr>
        <p:sp>
          <p:nvSpPr>
            <p:cNvPr id="132" name="Google Shape;132;p3"/>
            <p:cNvSpPr/>
            <p:nvPr/>
          </p:nvSpPr>
          <p:spPr>
            <a:xfrm>
              <a:off x="8341950" y="784775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71125" y="335925"/>
              <a:ext cx="665425" cy="91500"/>
            </a:xfrm>
            <a:custGeom>
              <a:avLst/>
              <a:gdLst/>
              <a:ahLst/>
              <a:cxnLst/>
              <a:rect l="l" t="t" r="r" b="b"/>
              <a:pathLst>
                <a:path w="26617" h="3660" extrusionOk="0">
                  <a:moveTo>
                    <a:pt x="9399" y="0"/>
                  </a:moveTo>
                  <a:cubicBezTo>
                    <a:pt x="8973" y="151"/>
                    <a:pt x="8521" y="176"/>
                    <a:pt x="8070" y="351"/>
                  </a:cubicBezTo>
                  <a:cubicBezTo>
                    <a:pt x="7343" y="652"/>
                    <a:pt x="6592" y="852"/>
                    <a:pt x="5815" y="953"/>
                  </a:cubicBezTo>
                  <a:cubicBezTo>
                    <a:pt x="5714" y="1103"/>
                    <a:pt x="5539" y="1078"/>
                    <a:pt x="5414" y="1153"/>
                  </a:cubicBezTo>
                  <a:cubicBezTo>
                    <a:pt x="5313" y="1178"/>
                    <a:pt x="5213" y="1203"/>
                    <a:pt x="5113" y="1253"/>
                  </a:cubicBezTo>
                  <a:cubicBezTo>
                    <a:pt x="4186" y="1679"/>
                    <a:pt x="3258" y="2080"/>
                    <a:pt x="2281" y="2356"/>
                  </a:cubicBezTo>
                  <a:cubicBezTo>
                    <a:pt x="1629" y="2507"/>
                    <a:pt x="978" y="2732"/>
                    <a:pt x="326" y="2933"/>
                  </a:cubicBezTo>
                  <a:cubicBezTo>
                    <a:pt x="201" y="2983"/>
                    <a:pt x="0" y="3033"/>
                    <a:pt x="25" y="3258"/>
                  </a:cubicBezTo>
                  <a:cubicBezTo>
                    <a:pt x="44" y="3371"/>
                    <a:pt x="147" y="3385"/>
                    <a:pt x="251" y="3385"/>
                  </a:cubicBezTo>
                  <a:cubicBezTo>
                    <a:pt x="285" y="3385"/>
                    <a:pt x="320" y="3384"/>
                    <a:pt x="351" y="3384"/>
                  </a:cubicBezTo>
                  <a:cubicBezTo>
                    <a:pt x="952" y="3459"/>
                    <a:pt x="1554" y="3459"/>
                    <a:pt x="2155" y="3534"/>
                  </a:cubicBezTo>
                  <a:cubicBezTo>
                    <a:pt x="2437" y="3569"/>
                    <a:pt x="2716" y="3581"/>
                    <a:pt x="2994" y="3581"/>
                  </a:cubicBezTo>
                  <a:cubicBezTo>
                    <a:pt x="3520" y="3581"/>
                    <a:pt x="4043" y="3540"/>
                    <a:pt x="4570" y="3540"/>
                  </a:cubicBezTo>
                  <a:cubicBezTo>
                    <a:pt x="4759" y="3540"/>
                    <a:pt x="4948" y="3545"/>
                    <a:pt x="5138" y="3559"/>
                  </a:cubicBezTo>
                  <a:cubicBezTo>
                    <a:pt x="5450" y="3582"/>
                    <a:pt x="5762" y="3591"/>
                    <a:pt x="6075" y="3591"/>
                  </a:cubicBezTo>
                  <a:cubicBezTo>
                    <a:pt x="6790" y="3591"/>
                    <a:pt x="7505" y="3544"/>
                    <a:pt x="8221" y="3509"/>
                  </a:cubicBezTo>
                  <a:cubicBezTo>
                    <a:pt x="8844" y="3482"/>
                    <a:pt x="9466" y="3475"/>
                    <a:pt x="10089" y="3475"/>
                  </a:cubicBezTo>
                  <a:cubicBezTo>
                    <a:pt x="10949" y="3475"/>
                    <a:pt x="11808" y="3489"/>
                    <a:pt x="12668" y="3489"/>
                  </a:cubicBezTo>
                  <a:cubicBezTo>
                    <a:pt x="12940" y="3489"/>
                    <a:pt x="13212" y="3488"/>
                    <a:pt x="13484" y="3484"/>
                  </a:cubicBezTo>
                  <a:cubicBezTo>
                    <a:pt x="13625" y="3482"/>
                    <a:pt x="13766" y="3482"/>
                    <a:pt x="13908" y="3482"/>
                  </a:cubicBezTo>
                  <a:cubicBezTo>
                    <a:pt x="15894" y="3482"/>
                    <a:pt x="17859" y="3636"/>
                    <a:pt x="19825" y="3659"/>
                  </a:cubicBezTo>
                  <a:cubicBezTo>
                    <a:pt x="21730" y="3659"/>
                    <a:pt x="23609" y="3484"/>
                    <a:pt x="25514" y="3384"/>
                  </a:cubicBezTo>
                  <a:cubicBezTo>
                    <a:pt x="25865" y="3359"/>
                    <a:pt x="26241" y="3334"/>
                    <a:pt x="26592" y="3309"/>
                  </a:cubicBezTo>
                  <a:cubicBezTo>
                    <a:pt x="26592" y="3258"/>
                    <a:pt x="26617" y="3233"/>
                    <a:pt x="26617" y="3183"/>
                  </a:cubicBezTo>
                  <a:cubicBezTo>
                    <a:pt x="26191" y="2958"/>
                    <a:pt x="25765" y="2732"/>
                    <a:pt x="25314" y="2557"/>
                  </a:cubicBezTo>
                  <a:cubicBezTo>
                    <a:pt x="24386" y="2181"/>
                    <a:pt x="23459" y="1830"/>
                    <a:pt x="22481" y="1579"/>
                  </a:cubicBezTo>
                  <a:cubicBezTo>
                    <a:pt x="21856" y="1434"/>
                    <a:pt x="21222" y="1339"/>
                    <a:pt x="20584" y="1339"/>
                  </a:cubicBezTo>
                  <a:cubicBezTo>
                    <a:pt x="20123" y="1339"/>
                    <a:pt x="19661" y="1388"/>
                    <a:pt x="19198" y="1504"/>
                  </a:cubicBezTo>
                  <a:cubicBezTo>
                    <a:pt x="19017" y="1537"/>
                    <a:pt x="18815" y="1645"/>
                    <a:pt x="18634" y="1645"/>
                  </a:cubicBezTo>
                  <a:cubicBezTo>
                    <a:pt x="18538" y="1645"/>
                    <a:pt x="18449" y="1615"/>
                    <a:pt x="18371" y="1529"/>
                  </a:cubicBezTo>
                  <a:cubicBezTo>
                    <a:pt x="17644" y="827"/>
                    <a:pt x="16717" y="677"/>
                    <a:pt x="15815" y="476"/>
                  </a:cubicBezTo>
                  <a:cubicBezTo>
                    <a:pt x="15446" y="403"/>
                    <a:pt x="15078" y="359"/>
                    <a:pt x="14716" y="359"/>
                  </a:cubicBezTo>
                  <a:cubicBezTo>
                    <a:pt x="13969" y="359"/>
                    <a:pt x="13248" y="547"/>
                    <a:pt x="12607" y="1053"/>
                  </a:cubicBezTo>
                  <a:cubicBezTo>
                    <a:pt x="12500" y="1128"/>
                    <a:pt x="12420" y="1166"/>
                    <a:pt x="12355" y="1166"/>
                  </a:cubicBezTo>
                  <a:cubicBezTo>
                    <a:pt x="12266" y="1166"/>
                    <a:pt x="12202" y="1096"/>
                    <a:pt x="12130" y="953"/>
                  </a:cubicBezTo>
                  <a:cubicBezTo>
                    <a:pt x="11880" y="552"/>
                    <a:pt x="11529" y="276"/>
                    <a:pt x="11078" y="176"/>
                  </a:cubicBezTo>
                  <a:cubicBezTo>
                    <a:pt x="10627" y="25"/>
                    <a:pt x="10151" y="101"/>
                    <a:pt x="9699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8282809" y="3279974"/>
            <a:ext cx="1052547" cy="1935385"/>
            <a:chOff x="3577850" y="4005250"/>
            <a:chExt cx="625325" cy="1149825"/>
          </a:xfrm>
        </p:grpSpPr>
        <p:sp>
          <p:nvSpPr>
            <p:cNvPr id="135" name="Google Shape;135;p3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6223643" y="4821983"/>
            <a:ext cx="202069" cy="109404"/>
            <a:chOff x="1509525" y="4320975"/>
            <a:chExt cx="156050" cy="84475"/>
          </a:xfrm>
        </p:grpSpPr>
        <p:sp>
          <p:nvSpPr>
            <p:cNvPr id="159" name="Google Shape;159;p3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3"/>
          <p:cNvGrpSpPr/>
          <p:nvPr/>
        </p:nvGrpSpPr>
        <p:grpSpPr>
          <a:xfrm flipH="1">
            <a:off x="3809465" y="4893681"/>
            <a:ext cx="136575" cy="73924"/>
            <a:chOff x="1509525" y="4320975"/>
            <a:chExt cx="156050" cy="84475"/>
          </a:xfrm>
        </p:grpSpPr>
        <p:sp>
          <p:nvSpPr>
            <p:cNvPr id="164" name="Google Shape;164;p3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508750" y="4774063"/>
            <a:ext cx="101050" cy="245975"/>
            <a:chOff x="5392625" y="3450650"/>
            <a:chExt cx="101050" cy="245975"/>
          </a:xfrm>
        </p:grpSpPr>
        <p:sp>
          <p:nvSpPr>
            <p:cNvPr id="169" name="Google Shape;169;p3"/>
            <p:cNvSpPr/>
            <p:nvPr/>
          </p:nvSpPr>
          <p:spPr>
            <a:xfrm>
              <a:off x="5427450" y="3551025"/>
              <a:ext cx="34250" cy="121075"/>
            </a:xfrm>
            <a:custGeom>
              <a:avLst/>
              <a:gdLst/>
              <a:ahLst/>
              <a:cxnLst/>
              <a:rect l="l" t="t" r="r" b="b"/>
              <a:pathLst>
                <a:path w="1370" h="4843" extrusionOk="0">
                  <a:moveTo>
                    <a:pt x="1018" y="0"/>
                  </a:moveTo>
                  <a:cubicBezTo>
                    <a:pt x="953" y="0"/>
                    <a:pt x="887" y="29"/>
                    <a:pt x="822" y="94"/>
                  </a:cubicBezTo>
                  <a:cubicBezTo>
                    <a:pt x="685" y="1053"/>
                    <a:pt x="548" y="2012"/>
                    <a:pt x="411" y="2970"/>
                  </a:cubicBezTo>
                  <a:cubicBezTo>
                    <a:pt x="343" y="3404"/>
                    <a:pt x="274" y="3838"/>
                    <a:pt x="251" y="4294"/>
                  </a:cubicBezTo>
                  <a:cubicBezTo>
                    <a:pt x="251" y="4477"/>
                    <a:pt x="0" y="4819"/>
                    <a:pt x="411" y="4842"/>
                  </a:cubicBezTo>
                  <a:cubicBezTo>
                    <a:pt x="731" y="4842"/>
                    <a:pt x="822" y="4568"/>
                    <a:pt x="822" y="4271"/>
                  </a:cubicBezTo>
                  <a:cubicBezTo>
                    <a:pt x="845" y="3815"/>
                    <a:pt x="868" y="3358"/>
                    <a:pt x="1073" y="2948"/>
                  </a:cubicBezTo>
                  <a:cubicBezTo>
                    <a:pt x="1142" y="1989"/>
                    <a:pt x="1370" y="1053"/>
                    <a:pt x="1233" y="94"/>
                  </a:cubicBezTo>
                  <a:cubicBezTo>
                    <a:pt x="1161" y="35"/>
                    <a:pt x="1090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400625" y="3580525"/>
              <a:ext cx="23425" cy="96200"/>
            </a:xfrm>
            <a:custGeom>
              <a:avLst/>
              <a:gdLst/>
              <a:ahLst/>
              <a:cxnLst/>
              <a:rect l="l" t="t" r="r" b="b"/>
              <a:pathLst>
                <a:path w="937" h="3848" extrusionOk="0">
                  <a:moveTo>
                    <a:pt x="403" y="1"/>
                  </a:moveTo>
                  <a:cubicBezTo>
                    <a:pt x="383" y="1"/>
                    <a:pt x="363" y="3"/>
                    <a:pt x="343" y="10"/>
                  </a:cubicBezTo>
                  <a:cubicBezTo>
                    <a:pt x="1" y="261"/>
                    <a:pt x="1" y="558"/>
                    <a:pt x="160" y="900"/>
                  </a:cubicBezTo>
                  <a:lnTo>
                    <a:pt x="137" y="1768"/>
                  </a:lnTo>
                  <a:cubicBezTo>
                    <a:pt x="137" y="1768"/>
                    <a:pt x="115" y="1790"/>
                    <a:pt x="115" y="1813"/>
                  </a:cubicBezTo>
                  <a:cubicBezTo>
                    <a:pt x="92" y="1836"/>
                    <a:pt x="115" y="1882"/>
                    <a:pt x="137" y="1905"/>
                  </a:cubicBezTo>
                  <a:cubicBezTo>
                    <a:pt x="115" y="2521"/>
                    <a:pt x="69" y="3137"/>
                    <a:pt x="46" y="3776"/>
                  </a:cubicBezTo>
                  <a:cubicBezTo>
                    <a:pt x="111" y="3827"/>
                    <a:pt x="164" y="3847"/>
                    <a:pt x="210" y="3847"/>
                  </a:cubicBezTo>
                  <a:cubicBezTo>
                    <a:pt x="309" y="3847"/>
                    <a:pt x="372" y="3749"/>
                    <a:pt x="434" y="3639"/>
                  </a:cubicBezTo>
                  <a:cubicBezTo>
                    <a:pt x="708" y="3000"/>
                    <a:pt x="662" y="2293"/>
                    <a:pt x="777" y="1631"/>
                  </a:cubicBezTo>
                  <a:cubicBezTo>
                    <a:pt x="777" y="1288"/>
                    <a:pt x="754" y="969"/>
                    <a:pt x="754" y="626"/>
                  </a:cubicBezTo>
                  <a:cubicBezTo>
                    <a:pt x="936" y="330"/>
                    <a:pt x="799" y="170"/>
                    <a:pt x="548" y="33"/>
                  </a:cubicBezTo>
                  <a:cubicBezTo>
                    <a:pt x="500" y="17"/>
                    <a:pt x="452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468525" y="3573200"/>
              <a:ext cx="25150" cy="94575"/>
            </a:xfrm>
            <a:custGeom>
              <a:avLst/>
              <a:gdLst/>
              <a:ahLst/>
              <a:cxnLst/>
              <a:rect l="l" t="t" r="r" b="b"/>
              <a:pathLst>
                <a:path w="1006" h="3783" extrusionOk="0">
                  <a:moveTo>
                    <a:pt x="728" y="1"/>
                  </a:moveTo>
                  <a:cubicBezTo>
                    <a:pt x="686" y="1"/>
                    <a:pt x="640" y="18"/>
                    <a:pt x="594" y="52"/>
                  </a:cubicBezTo>
                  <a:cubicBezTo>
                    <a:pt x="320" y="691"/>
                    <a:pt x="412" y="1399"/>
                    <a:pt x="297" y="2061"/>
                  </a:cubicBezTo>
                  <a:cubicBezTo>
                    <a:pt x="343" y="2631"/>
                    <a:pt x="1" y="3179"/>
                    <a:pt x="183" y="3772"/>
                  </a:cubicBezTo>
                  <a:cubicBezTo>
                    <a:pt x="207" y="3780"/>
                    <a:pt x="227" y="3783"/>
                    <a:pt x="246" y="3783"/>
                  </a:cubicBezTo>
                  <a:cubicBezTo>
                    <a:pt x="404" y="3783"/>
                    <a:pt x="380" y="3542"/>
                    <a:pt x="503" y="3521"/>
                  </a:cubicBezTo>
                  <a:cubicBezTo>
                    <a:pt x="1005" y="3133"/>
                    <a:pt x="571" y="2494"/>
                    <a:pt x="891" y="2061"/>
                  </a:cubicBezTo>
                  <a:cubicBezTo>
                    <a:pt x="891" y="1399"/>
                    <a:pt x="868" y="737"/>
                    <a:pt x="845" y="52"/>
                  </a:cubicBezTo>
                  <a:cubicBezTo>
                    <a:pt x="811" y="18"/>
                    <a:pt x="771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398350" y="3671500"/>
              <a:ext cx="14275" cy="25125"/>
            </a:xfrm>
            <a:custGeom>
              <a:avLst/>
              <a:gdLst/>
              <a:ahLst/>
              <a:cxnLst/>
              <a:rect l="l" t="t" r="r" b="b"/>
              <a:pathLst>
                <a:path w="571" h="1005" extrusionOk="0">
                  <a:moveTo>
                    <a:pt x="525" y="0"/>
                  </a:moveTo>
                  <a:lnTo>
                    <a:pt x="137" y="137"/>
                  </a:lnTo>
                  <a:cubicBezTo>
                    <a:pt x="114" y="411"/>
                    <a:pt x="0" y="708"/>
                    <a:pt x="251" y="1005"/>
                  </a:cubicBezTo>
                  <a:cubicBezTo>
                    <a:pt x="502" y="662"/>
                    <a:pt x="571" y="343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469100" y="3661225"/>
              <a:ext cx="13725" cy="18425"/>
            </a:xfrm>
            <a:custGeom>
              <a:avLst/>
              <a:gdLst/>
              <a:ahLst/>
              <a:cxnLst/>
              <a:rect l="l" t="t" r="r" b="b"/>
              <a:pathLst>
                <a:path w="549" h="737" extrusionOk="0">
                  <a:moveTo>
                    <a:pt x="480" y="0"/>
                  </a:moveTo>
                  <a:cubicBezTo>
                    <a:pt x="297" y="0"/>
                    <a:pt x="274" y="183"/>
                    <a:pt x="160" y="251"/>
                  </a:cubicBezTo>
                  <a:cubicBezTo>
                    <a:pt x="1" y="457"/>
                    <a:pt x="23" y="662"/>
                    <a:pt x="274" y="731"/>
                  </a:cubicBezTo>
                  <a:cubicBezTo>
                    <a:pt x="293" y="735"/>
                    <a:pt x="309" y="737"/>
                    <a:pt x="325" y="737"/>
                  </a:cubicBezTo>
                  <a:cubicBezTo>
                    <a:pt x="484" y="737"/>
                    <a:pt x="507" y="534"/>
                    <a:pt x="548" y="388"/>
                  </a:cubicBezTo>
                  <a:cubicBezTo>
                    <a:pt x="548" y="274"/>
                    <a:pt x="503" y="137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396625" y="3465500"/>
              <a:ext cx="17725" cy="69900"/>
            </a:xfrm>
            <a:custGeom>
              <a:avLst/>
              <a:gdLst/>
              <a:ahLst/>
              <a:cxnLst/>
              <a:rect l="l" t="t" r="r" b="b"/>
              <a:pathLst>
                <a:path w="709" h="2796" extrusionOk="0">
                  <a:moveTo>
                    <a:pt x="181" y="0"/>
                  </a:moveTo>
                  <a:cubicBezTo>
                    <a:pt x="132" y="0"/>
                    <a:pt x="81" y="23"/>
                    <a:pt x="24" y="69"/>
                  </a:cubicBezTo>
                  <a:cubicBezTo>
                    <a:pt x="24" y="411"/>
                    <a:pt x="24" y="731"/>
                    <a:pt x="1" y="1073"/>
                  </a:cubicBezTo>
                  <a:cubicBezTo>
                    <a:pt x="206" y="1621"/>
                    <a:pt x="206" y="2214"/>
                    <a:pt x="206" y="2785"/>
                  </a:cubicBezTo>
                  <a:cubicBezTo>
                    <a:pt x="230" y="2792"/>
                    <a:pt x="250" y="2795"/>
                    <a:pt x="269" y="2795"/>
                  </a:cubicBezTo>
                  <a:cubicBezTo>
                    <a:pt x="432" y="2795"/>
                    <a:pt x="428" y="2552"/>
                    <a:pt x="571" y="2511"/>
                  </a:cubicBezTo>
                  <a:cubicBezTo>
                    <a:pt x="571" y="2237"/>
                    <a:pt x="594" y="1940"/>
                    <a:pt x="594" y="1667"/>
                  </a:cubicBezTo>
                  <a:cubicBezTo>
                    <a:pt x="389" y="1142"/>
                    <a:pt x="708" y="548"/>
                    <a:pt x="343" y="69"/>
                  </a:cubicBezTo>
                  <a:lnTo>
                    <a:pt x="320" y="69"/>
                  </a:lnTo>
                  <a:cubicBezTo>
                    <a:pt x="275" y="23"/>
                    <a:pt x="22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399475" y="3528225"/>
              <a:ext cx="18875" cy="54225"/>
            </a:xfrm>
            <a:custGeom>
              <a:avLst/>
              <a:gdLst/>
              <a:ahLst/>
              <a:cxnLst/>
              <a:rect l="l" t="t" r="r" b="b"/>
              <a:pathLst>
                <a:path w="755" h="2169" extrusionOk="0">
                  <a:moveTo>
                    <a:pt x="427" y="0"/>
                  </a:moveTo>
                  <a:cubicBezTo>
                    <a:pt x="249" y="0"/>
                    <a:pt x="222" y="189"/>
                    <a:pt x="92" y="276"/>
                  </a:cubicBezTo>
                  <a:cubicBezTo>
                    <a:pt x="161" y="915"/>
                    <a:pt x="1" y="1600"/>
                    <a:pt x="503" y="2148"/>
                  </a:cubicBezTo>
                  <a:lnTo>
                    <a:pt x="480" y="2148"/>
                  </a:lnTo>
                  <a:cubicBezTo>
                    <a:pt x="523" y="2162"/>
                    <a:pt x="558" y="2168"/>
                    <a:pt x="588" y="2168"/>
                  </a:cubicBezTo>
                  <a:cubicBezTo>
                    <a:pt x="704" y="2168"/>
                    <a:pt x="736" y="2074"/>
                    <a:pt x="754" y="1965"/>
                  </a:cubicBezTo>
                  <a:cubicBezTo>
                    <a:pt x="754" y="1280"/>
                    <a:pt x="549" y="664"/>
                    <a:pt x="457" y="2"/>
                  </a:cubicBezTo>
                  <a:cubicBezTo>
                    <a:pt x="447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5448000" y="3518000"/>
              <a:ext cx="16550" cy="35400"/>
            </a:xfrm>
            <a:custGeom>
              <a:avLst/>
              <a:gdLst/>
              <a:ahLst/>
              <a:cxnLst/>
              <a:rect l="l" t="t" r="r" b="b"/>
              <a:pathLst>
                <a:path w="662" h="1416" extrusionOk="0">
                  <a:moveTo>
                    <a:pt x="388" y="0"/>
                  </a:moveTo>
                  <a:cubicBezTo>
                    <a:pt x="183" y="457"/>
                    <a:pt x="0" y="913"/>
                    <a:pt x="23" y="1415"/>
                  </a:cubicBezTo>
                  <a:lnTo>
                    <a:pt x="411" y="1415"/>
                  </a:lnTo>
                  <a:cubicBezTo>
                    <a:pt x="662" y="936"/>
                    <a:pt x="571" y="48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392625" y="345065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457" y="1"/>
                  </a:moveTo>
                  <a:cubicBezTo>
                    <a:pt x="389" y="92"/>
                    <a:pt x="298" y="183"/>
                    <a:pt x="206" y="275"/>
                  </a:cubicBezTo>
                  <a:cubicBezTo>
                    <a:pt x="275" y="412"/>
                    <a:pt x="1" y="526"/>
                    <a:pt x="184" y="663"/>
                  </a:cubicBezTo>
                  <a:lnTo>
                    <a:pt x="480" y="663"/>
                  </a:lnTo>
                  <a:cubicBezTo>
                    <a:pt x="480" y="457"/>
                    <a:pt x="457" y="229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481650" y="3561925"/>
              <a:ext cx="10875" cy="12575"/>
            </a:xfrm>
            <a:custGeom>
              <a:avLst/>
              <a:gdLst/>
              <a:ahLst/>
              <a:cxnLst/>
              <a:rect l="l" t="t" r="r" b="b"/>
              <a:pathLst>
                <a:path w="435" h="503" extrusionOk="0">
                  <a:moveTo>
                    <a:pt x="161" y="1"/>
                  </a:moveTo>
                  <a:cubicBezTo>
                    <a:pt x="1" y="161"/>
                    <a:pt x="46" y="343"/>
                    <a:pt x="69" y="503"/>
                  </a:cubicBezTo>
                  <a:lnTo>
                    <a:pt x="320" y="503"/>
                  </a:lnTo>
                  <a:cubicBezTo>
                    <a:pt x="343" y="320"/>
                    <a:pt x="434" y="92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3"/>
          <p:cNvGrpSpPr/>
          <p:nvPr/>
        </p:nvGrpSpPr>
        <p:grpSpPr>
          <a:xfrm>
            <a:off x="5119475" y="4826525"/>
            <a:ext cx="126700" cy="141075"/>
            <a:chOff x="3087850" y="2816125"/>
            <a:chExt cx="126700" cy="141075"/>
          </a:xfrm>
        </p:grpSpPr>
        <p:sp>
          <p:nvSpPr>
            <p:cNvPr id="180" name="Google Shape;180;p3"/>
            <p:cNvSpPr/>
            <p:nvPr/>
          </p:nvSpPr>
          <p:spPr>
            <a:xfrm>
              <a:off x="3096975" y="2854300"/>
              <a:ext cx="30850" cy="102500"/>
            </a:xfrm>
            <a:custGeom>
              <a:avLst/>
              <a:gdLst/>
              <a:ahLst/>
              <a:cxnLst/>
              <a:rect l="l" t="t" r="r" b="b"/>
              <a:pathLst>
                <a:path w="1234" h="4100" extrusionOk="0">
                  <a:moveTo>
                    <a:pt x="259" y="0"/>
                  </a:moveTo>
                  <a:cubicBezTo>
                    <a:pt x="83" y="0"/>
                    <a:pt x="22" y="150"/>
                    <a:pt x="1" y="299"/>
                  </a:cubicBezTo>
                  <a:cubicBezTo>
                    <a:pt x="24" y="482"/>
                    <a:pt x="69" y="664"/>
                    <a:pt x="24" y="824"/>
                  </a:cubicBezTo>
                  <a:cubicBezTo>
                    <a:pt x="46" y="1304"/>
                    <a:pt x="343" y="1737"/>
                    <a:pt x="206" y="2217"/>
                  </a:cubicBezTo>
                  <a:cubicBezTo>
                    <a:pt x="229" y="2399"/>
                    <a:pt x="229" y="2582"/>
                    <a:pt x="275" y="2764"/>
                  </a:cubicBezTo>
                  <a:cubicBezTo>
                    <a:pt x="229" y="2970"/>
                    <a:pt x="434" y="3152"/>
                    <a:pt x="298" y="3335"/>
                  </a:cubicBezTo>
                  <a:cubicBezTo>
                    <a:pt x="343" y="3335"/>
                    <a:pt x="366" y="3358"/>
                    <a:pt x="412" y="3381"/>
                  </a:cubicBezTo>
                  <a:cubicBezTo>
                    <a:pt x="549" y="3518"/>
                    <a:pt x="434" y="3700"/>
                    <a:pt x="503" y="3837"/>
                  </a:cubicBezTo>
                  <a:cubicBezTo>
                    <a:pt x="568" y="3994"/>
                    <a:pt x="649" y="4099"/>
                    <a:pt x="740" y="4099"/>
                  </a:cubicBezTo>
                  <a:cubicBezTo>
                    <a:pt x="808" y="4099"/>
                    <a:pt x="882" y="4042"/>
                    <a:pt x="959" y="3906"/>
                  </a:cubicBezTo>
                  <a:cubicBezTo>
                    <a:pt x="1233" y="3518"/>
                    <a:pt x="686" y="3130"/>
                    <a:pt x="982" y="2741"/>
                  </a:cubicBezTo>
                  <a:cubicBezTo>
                    <a:pt x="982" y="2650"/>
                    <a:pt x="982" y="2559"/>
                    <a:pt x="982" y="2490"/>
                  </a:cubicBezTo>
                  <a:cubicBezTo>
                    <a:pt x="845" y="1760"/>
                    <a:pt x="708" y="1052"/>
                    <a:pt x="549" y="345"/>
                  </a:cubicBezTo>
                  <a:cubicBezTo>
                    <a:pt x="457" y="231"/>
                    <a:pt x="480" y="2"/>
                    <a:pt x="298" y="2"/>
                  </a:cubicBezTo>
                  <a:cubicBezTo>
                    <a:pt x="284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184300" y="2844000"/>
              <a:ext cx="26825" cy="97300"/>
            </a:xfrm>
            <a:custGeom>
              <a:avLst/>
              <a:gdLst/>
              <a:ahLst/>
              <a:cxnLst/>
              <a:rect l="l" t="t" r="r" b="b"/>
              <a:pathLst>
                <a:path w="1073" h="3892" extrusionOk="0">
                  <a:moveTo>
                    <a:pt x="833" y="1"/>
                  </a:moveTo>
                  <a:cubicBezTo>
                    <a:pt x="722" y="1"/>
                    <a:pt x="681" y="103"/>
                    <a:pt x="639" y="186"/>
                  </a:cubicBezTo>
                  <a:cubicBezTo>
                    <a:pt x="639" y="232"/>
                    <a:pt x="639" y="278"/>
                    <a:pt x="616" y="323"/>
                  </a:cubicBezTo>
                  <a:cubicBezTo>
                    <a:pt x="411" y="529"/>
                    <a:pt x="411" y="780"/>
                    <a:pt x="365" y="1054"/>
                  </a:cubicBezTo>
                  <a:cubicBezTo>
                    <a:pt x="205" y="1213"/>
                    <a:pt x="388" y="1419"/>
                    <a:pt x="320" y="1601"/>
                  </a:cubicBezTo>
                  <a:cubicBezTo>
                    <a:pt x="0" y="2218"/>
                    <a:pt x="160" y="2880"/>
                    <a:pt x="160" y="3542"/>
                  </a:cubicBezTo>
                  <a:cubicBezTo>
                    <a:pt x="142" y="3771"/>
                    <a:pt x="248" y="3892"/>
                    <a:pt x="434" y="3892"/>
                  </a:cubicBezTo>
                  <a:cubicBezTo>
                    <a:pt x="489" y="3892"/>
                    <a:pt x="550" y="3882"/>
                    <a:pt x="616" y="3861"/>
                  </a:cubicBezTo>
                  <a:cubicBezTo>
                    <a:pt x="616" y="3815"/>
                    <a:pt x="616" y="3793"/>
                    <a:pt x="662" y="3747"/>
                  </a:cubicBezTo>
                  <a:cubicBezTo>
                    <a:pt x="890" y="3473"/>
                    <a:pt x="822" y="3176"/>
                    <a:pt x="685" y="2902"/>
                  </a:cubicBezTo>
                  <a:cubicBezTo>
                    <a:pt x="685" y="2788"/>
                    <a:pt x="685" y="2697"/>
                    <a:pt x="685" y="2606"/>
                  </a:cubicBezTo>
                  <a:cubicBezTo>
                    <a:pt x="1027" y="2263"/>
                    <a:pt x="730" y="1784"/>
                    <a:pt x="913" y="1419"/>
                  </a:cubicBezTo>
                  <a:cubicBezTo>
                    <a:pt x="913" y="1236"/>
                    <a:pt x="936" y="1076"/>
                    <a:pt x="959" y="894"/>
                  </a:cubicBezTo>
                  <a:cubicBezTo>
                    <a:pt x="1073" y="734"/>
                    <a:pt x="1073" y="551"/>
                    <a:pt x="1073" y="369"/>
                  </a:cubicBezTo>
                  <a:cubicBezTo>
                    <a:pt x="1073" y="209"/>
                    <a:pt x="1027" y="72"/>
                    <a:pt x="867" y="4"/>
                  </a:cubicBezTo>
                  <a:cubicBezTo>
                    <a:pt x="855" y="2"/>
                    <a:pt x="844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092425" y="2829200"/>
              <a:ext cx="18275" cy="34200"/>
            </a:xfrm>
            <a:custGeom>
              <a:avLst/>
              <a:gdLst/>
              <a:ahLst/>
              <a:cxnLst/>
              <a:rect l="l" t="t" r="r" b="b"/>
              <a:pathLst>
                <a:path w="731" h="1368" extrusionOk="0">
                  <a:moveTo>
                    <a:pt x="127" y="0"/>
                  </a:moveTo>
                  <a:cubicBezTo>
                    <a:pt x="85" y="0"/>
                    <a:pt x="43" y="20"/>
                    <a:pt x="0" y="48"/>
                  </a:cubicBezTo>
                  <a:cubicBezTo>
                    <a:pt x="23" y="436"/>
                    <a:pt x="23" y="801"/>
                    <a:pt x="23" y="1189"/>
                  </a:cubicBezTo>
                  <a:cubicBezTo>
                    <a:pt x="79" y="1263"/>
                    <a:pt x="119" y="1367"/>
                    <a:pt x="218" y="1367"/>
                  </a:cubicBezTo>
                  <a:cubicBezTo>
                    <a:pt x="241" y="1367"/>
                    <a:pt x="267" y="1362"/>
                    <a:pt x="297" y="1349"/>
                  </a:cubicBezTo>
                  <a:cubicBezTo>
                    <a:pt x="337" y="1151"/>
                    <a:pt x="384" y="1085"/>
                    <a:pt x="436" y="1085"/>
                  </a:cubicBezTo>
                  <a:cubicBezTo>
                    <a:pt x="532" y="1085"/>
                    <a:pt x="641" y="1319"/>
                    <a:pt x="731" y="1349"/>
                  </a:cubicBezTo>
                  <a:cubicBezTo>
                    <a:pt x="708" y="847"/>
                    <a:pt x="571" y="390"/>
                    <a:pt x="206" y="25"/>
                  </a:cubicBezTo>
                  <a:cubicBezTo>
                    <a:pt x="179" y="8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087850" y="2816800"/>
              <a:ext cx="13150" cy="1360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312" y="1"/>
                  </a:moveTo>
                  <a:cubicBezTo>
                    <a:pt x="233" y="1"/>
                    <a:pt x="154" y="101"/>
                    <a:pt x="69" y="247"/>
                  </a:cubicBezTo>
                  <a:cubicBezTo>
                    <a:pt x="252" y="293"/>
                    <a:pt x="1" y="521"/>
                    <a:pt x="183" y="544"/>
                  </a:cubicBezTo>
                  <a:cubicBezTo>
                    <a:pt x="252" y="544"/>
                    <a:pt x="320" y="544"/>
                    <a:pt x="389" y="521"/>
                  </a:cubicBezTo>
                  <a:cubicBezTo>
                    <a:pt x="434" y="430"/>
                    <a:pt x="480" y="338"/>
                    <a:pt x="526" y="270"/>
                  </a:cubicBezTo>
                  <a:cubicBezTo>
                    <a:pt x="451" y="78"/>
                    <a:pt x="381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139775" y="2843300"/>
              <a:ext cx="20575" cy="113900"/>
            </a:xfrm>
            <a:custGeom>
              <a:avLst/>
              <a:gdLst/>
              <a:ahLst/>
              <a:cxnLst/>
              <a:rect l="l" t="t" r="r" b="b"/>
              <a:pathLst>
                <a:path w="823" h="4556" extrusionOk="0">
                  <a:moveTo>
                    <a:pt x="291" y="1"/>
                  </a:moveTo>
                  <a:cubicBezTo>
                    <a:pt x="129" y="1"/>
                    <a:pt x="52" y="117"/>
                    <a:pt x="69" y="328"/>
                  </a:cubicBezTo>
                  <a:cubicBezTo>
                    <a:pt x="69" y="671"/>
                    <a:pt x="1" y="1036"/>
                    <a:pt x="115" y="1378"/>
                  </a:cubicBezTo>
                  <a:cubicBezTo>
                    <a:pt x="46" y="1995"/>
                    <a:pt x="69" y="2588"/>
                    <a:pt x="92" y="3204"/>
                  </a:cubicBezTo>
                  <a:lnTo>
                    <a:pt x="138" y="4437"/>
                  </a:lnTo>
                  <a:cubicBezTo>
                    <a:pt x="287" y="4521"/>
                    <a:pt x="391" y="4555"/>
                    <a:pt x="463" y="4555"/>
                  </a:cubicBezTo>
                  <a:cubicBezTo>
                    <a:pt x="742" y="4555"/>
                    <a:pt x="545" y="4039"/>
                    <a:pt x="708" y="3912"/>
                  </a:cubicBezTo>
                  <a:cubicBezTo>
                    <a:pt x="548" y="3661"/>
                    <a:pt x="526" y="3433"/>
                    <a:pt x="731" y="3204"/>
                  </a:cubicBezTo>
                  <a:cubicBezTo>
                    <a:pt x="822" y="3067"/>
                    <a:pt x="800" y="2930"/>
                    <a:pt x="731" y="2793"/>
                  </a:cubicBezTo>
                  <a:cubicBezTo>
                    <a:pt x="708" y="2451"/>
                    <a:pt x="708" y="2109"/>
                    <a:pt x="708" y="1789"/>
                  </a:cubicBezTo>
                  <a:cubicBezTo>
                    <a:pt x="640" y="1629"/>
                    <a:pt x="640" y="1470"/>
                    <a:pt x="685" y="1333"/>
                  </a:cubicBezTo>
                  <a:cubicBezTo>
                    <a:pt x="548" y="1150"/>
                    <a:pt x="503" y="990"/>
                    <a:pt x="685" y="808"/>
                  </a:cubicBezTo>
                  <a:cubicBezTo>
                    <a:pt x="594" y="557"/>
                    <a:pt x="754" y="237"/>
                    <a:pt x="457" y="32"/>
                  </a:cubicBezTo>
                  <a:cubicBezTo>
                    <a:pt x="395" y="11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135225" y="2816125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594" y="0"/>
                  </a:moveTo>
                  <a:cubicBezTo>
                    <a:pt x="502" y="0"/>
                    <a:pt x="411" y="23"/>
                    <a:pt x="320" y="23"/>
                  </a:cubicBezTo>
                  <a:cubicBezTo>
                    <a:pt x="251" y="822"/>
                    <a:pt x="0" y="1644"/>
                    <a:pt x="297" y="2465"/>
                  </a:cubicBezTo>
                  <a:cubicBezTo>
                    <a:pt x="297" y="2169"/>
                    <a:pt x="320" y="1849"/>
                    <a:pt x="297" y="1552"/>
                  </a:cubicBezTo>
                  <a:cubicBezTo>
                    <a:pt x="297" y="1316"/>
                    <a:pt x="363" y="1214"/>
                    <a:pt x="491" y="1214"/>
                  </a:cubicBezTo>
                  <a:cubicBezTo>
                    <a:pt x="560" y="1214"/>
                    <a:pt x="648" y="1245"/>
                    <a:pt x="753" y="1301"/>
                  </a:cubicBezTo>
                  <a:cubicBezTo>
                    <a:pt x="783" y="1331"/>
                    <a:pt x="804" y="1348"/>
                    <a:pt x="821" y="1348"/>
                  </a:cubicBezTo>
                  <a:cubicBezTo>
                    <a:pt x="842" y="1348"/>
                    <a:pt x="855" y="1320"/>
                    <a:pt x="867" y="1256"/>
                  </a:cubicBezTo>
                  <a:lnTo>
                    <a:pt x="867" y="1187"/>
                  </a:lnTo>
                  <a:cubicBezTo>
                    <a:pt x="776" y="799"/>
                    <a:pt x="1073" y="32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201975" y="2830050"/>
              <a:ext cx="12575" cy="22050"/>
            </a:xfrm>
            <a:custGeom>
              <a:avLst/>
              <a:gdLst/>
              <a:ahLst/>
              <a:cxnLst/>
              <a:rect l="l" t="t" r="r" b="b"/>
              <a:pathLst>
                <a:path w="503" h="882" extrusionOk="0">
                  <a:moveTo>
                    <a:pt x="386" y="0"/>
                  </a:moveTo>
                  <a:cubicBezTo>
                    <a:pt x="305" y="0"/>
                    <a:pt x="279" y="123"/>
                    <a:pt x="229" y="174"/>
                  </a:cubicBezTo>
                  <a:cubicBezTo>
                    <a:pt x="183" y="219"/>
                    <a:pt x="138" y="265"/>
                    <a:pt x="115" y="311"/>
                  </a:cubicBezTo>
                  <a:cubicBezTo>
                    <a:pt x="1" y="402"/>
                    <a:pt x="1" y="493"/>
                    <a:pt x="92" y="607"/>
                  </a:cubicBezTo>
                  <a:cubicBezTo>
                    <a:pt x="138" y="699"/>
                    <a:pt x="183" y="790"/>
                    <a:pt x="229" y="881"/>
                  </a:cubicBezTo>
                  <a:cubicBezTo>
                    <a:pt x="320" y="790"/>
                    <a:pt x="411" y="699"/>
                    <a:pt x="503" y="584"/>
                  </a:cubicBezTo>
                  <a:cubicBezTo>
                    <a:pt x="503" y="402"/>
                    <a:pt x="503" y="219"/>
                    <a:pt x="503" y="59"/>
                  </a:cubicBezTo>
                  <a:cubicBezTo>
                    <a:pt x="454" y="17"/>
                    <a:pt x="416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3"/>
          <p:cNvGrpSpPr/>
          <p:nvPr/>
        </p:nvGrpSpPr>
        <p:grpSpPr>
          <a:xfrm flipH="1">
            <a:off x="7471538" y="4337580"/>
            <a:ext cx="457988" cy="841787"/>
            <a:chOff x="3577850" y="4005250"/>
            <a:chExt cx="625325" cy="1149825"/>
          </a:xfrm>
        </p:grpSpPr>
        <p:sp>
          <p:nvSpPr>
            <p:cNvPr id="188" name="Google Shape;188;p3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4"/>
          <p:cNvGrpSpPr/>
          <p:nvPr/>
        </p:nvGrpSpPr>
        <p:grpSpPr>
          <a:xfrm>
            <a:off x="4732843" y="4801970"/>
            <a:ext cx="202069" cy="109404"/>
            <a:chOff x="1509525" y="4320975"/>
            <a:chExt cx="156050" cy="84475"/>
          </a:xfrm>
        </p:grpSpPr>
        <p:sp>
          <p:nvSpPr>
            <p:cNvPr id="213" name="Google Shape;213;p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-241975" y="156075"/>
            <a:ext cx="9872950" cy="1468750"/>
            <a:chOff x="-241975" y="156075"/>
            <a:chExt cx="9872950" cy="1468750"/>
          </a:xfrm>
        </p:grpSpPr>
        <p:sp>
          <p:nvSpPr>
            <p:cNvPr id="218" name="Google Shape;218;p4"/>
            <p:cNvSpPr/>
            <p:nvPr/>
          </p:nvSpPr>
          <p:spPr>
            <a:xfrm>
              <a:off x="8486850" y="789638"/>
              <a:ext cx="1144125" cy="139275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96725" y="217875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7851425" y="156075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-241975" y="813513"/>
              <a:ext cx="665425" cy="91500"/>
            </a:xfrm>
            <a:custGeom>
              <a:avLst/>
              <a:gdLst/>
              <a:ahLst/>
              <a:cxnLst/>
              <a:rect l="l" t="t" r="r" b="b"/>
              <a:pathLst>
                <a:path w="26617" h="3660" extrusionOk="0">
                  <a:moveTo>
                    <a:pt x="9399" y="0"/>
                  </a:moveTo>
                  <a:cubicBezTo>
                    <a:pt x="8973" y="151"/>
                    <a:pt x="8521" y="176"/>
                    <a:pt x="8070" y="351"/>
                  </a:cubicBezTo>
                  <a:cubicBezTo>
                    <a:pt x="7343" y="652"/>
                    <a:pt x="6592" y="852"/>
                    <a:pt x="5815" y="953"/>
                  </a:cubicBezTo>
                  <a:cubicBezTo>
                    <a:pt x="5714" y="1103"/>
                    <a:pt x="5539" y="1078"/>
                    <a:pt x="5414" y="1153"/>
                  </a:cubicBezTo>
                  <a:cubicBezTo>
                    <a:pt x="5313" y="1178"/>
                    <a:pt x="5213" y="1203"/>
                    <a:pt x="5113" y="1253"/>
                  </a:cubicBezTo>
                  <a:cubicBezTo>
                    <a:pt x="4186" y="1679"/>
                    <a:pt x="3258" y="2080"/>
                    <a:pt x="2281" y="2356"/>
                  </a:cubicBezTo>
                  <a:cubicBezTo>
                    <a:pt x="1629" y="2507"/>
                    <a:pt x="978" y="2732"/>
                    <a:pt x="326" y="2933"/>
                  </a:cubicBezTo>
                  <a:cubicBezTo>
                    <a:pt x="201" y="2983"/>
                    <a:pt x="0" y="3033"/>
                    <a:pt x="25" y="3258"/>
                  </a:cubicBezTo>
                  <a:cubicBezTo>
                    <a:pt x="44" y="3371"/>
                    <a:pt x="147" y="3385"/>
                    <a:pt x="251" y="3385"/>
                  </a:cubicBezTo>
                  <a:cubicBezTo>
                    <a:pt x="285" y="3385"/>
                    <a:pt x="320" y="3384"/>
                    <a:pt x="351" y="3384"/>
                  </a:cubicBezTo>
                  <a:cubicBezTo>
                    <a:pt x="952" y="3459"/>
                    <a:pt x="1554" y="3459"/>
                    <a:pt x="2155" y="3534"/>
                  </a:cubicBezTo>
                  <a:cubicBezTo>
                    <a:pt x="2437" y="3569"/>
                    <a:pt x="2716" y="3581"/>
                    <a:pt x="2994" y="3581"/>
                  </a:cubicBezTo>
                  <a:cubicBezTo>
                    <a:pt x="3520" y="3581"/>
                    <a:pt x="4043" y="3540"/>
                    <a:pt x="4570" y="3540"/>
                  </a:cubicBezTo>
                  <a:cubicBezTo>
                    <a:pt x="4759" y="3540"/>
                    <a:pt x="4948" y="3545"/>
                    <a:pt x="5138" y="3559"/>
                  </a:cubicBezTo>
                  <a:cubicBezTo>
                    <a:pt x="5450" y="3582"/>
                    <a:pt x="5762" y="3591"/>
                    <a:pt x="6075" y="3591"/>
                  </a:cubicBezTo>
                  <a:cubicBezTo>
                    <a:pt x="6790" y="3591"/>
                    <a:pt x="7505" y="3544"/>
                    <a:pt x="8221" y="3509"/>
                  </a:cubicBezTo>
                  <a:cubicBezTo>
                    <a:pt x="8844" y="3482"/>
                    <a:pt x="9466" y="3475"/>
                    <a:pt x="10089" y="3475"/>
                  </a:cubicBezTo>
                  <a:cubicBezTo>
                    <a:pt x="10949" y="3475"/>
                    <a:pt x="11808" y="3489"/>
                    <a:pt x="12668" y="3489"/>
                  </a:cubicBezTo>
                  <a:cubicBezTo>
                    <a:pt x="12940" y="3489"/>
                    <a:pt x="13212" y="3488"/>
                    <a:pt x="13484" y="3484"/>
                  </a:cubicBezTo>
                  <a:cubicBezTo>
                    <a:pt x="13625" y="3482"/>
                    <a:pt x="13766" y="3482"/>
                    <a:pt x="13908" y="3482"/>
                  </a:cubicBezTo>
                  <a:cubicBezTo>
                    <a:pt x="15894" y="3482"/>
                    <a:pt x="17859" y="3636"/>
                    <a:pt x="19825" y="3659"/>
                  </a:cubicBezTo>
                  <a:cubicBezTo>
                    <a:pt x="21730" y="3659"/>
                    <a:pt x="23609" y="3484"/>
                    <a:pt x="25514" y="3384"/>
                  </a:cubicBezTo>
                  <a:cubicBezTo>
                    <a:pt x="25865" y="3359"/>
                    <a:pt x="26241" y="3334"/>
                    <a:pt x="26592" y="3309"/>
                  </a:cubicBezTo>
                  <a:cubicBezTo>
                    <a:pt x="26592" y="3258"/>
                    <a:pt x="26617" y="3233"/>
                    <a:pt x="26617" y="3183"/>
                  </a:cubicBezTo>
                  <a:cubicBezTo>
                    <a:pt x="26191" y="2958"/>
                    <a:pt x="25765" y="2732"/>
                    <a:pt x="25314" y="2557"/>
                  </a:cubicBezTo>
                  <a:cubicBezTo>
                    <a:pt x="24386" y="2181"/>
                    <a:pt x="23459" y="1830"/>
                    <a:pt x="22481" y="1579"/>
                  </a:cubicBezTo>
                  <a:cubicBezTo>
                    <a:pt x="21856" y="1434"/>
                    <a:pt x="21222" y="1339"/>
                    <a:pt x="20584" y="1339"/>
                  </a:cubicBezTo>
                  <a:cubicBezTo>
                    <a:pt x="20123" y="1339"/>
                    <a:pt x="19661" y="1388"/>
                    <a:pt x="19198" y="1504"/>
                  </a:cubicBezTo>
                  <a:cubicBezTo>
                    <a:pt x="19017" y="1537"/>
                    <a:pt x="18815" y="1645"/>
                    <a:pt x="18634" y="1645"/>
                  </a:cubicBezTo>
                  <a:cubicBezTo>
                    <a:pt x="18538" y="1645"/>
                    <a:pt x="18449" y="1615"/>
                    <a:pt x="18371" y="1529"/>
                  </a:cubicBezTo>
                  <a:cubicBezTo>
                    <a:pt x="17644" y="827"/>
                    <a:pt x="16717" y="677"/>
                    <a:pt x="15815" y="476"/>
                  </a:cubicBezTo>
                  <a:cubicBezTo>
                    <a:pt x="15446" y="403"/>
                    <a:pt x="15078" y="359"/>
                    <a:pt x="14716" y="359"/>
                  </a:cubicBezTo>
                  <a:cubicBezTo>
                    <a:pt x="13969" y="359"/>
                    <a:pt x="13248" y="547"/>
                    <a:pt x="12607" y="1053"/>
                  </a:cubicBezTo>
                  <a:cubicBezTo>
                    <a:pt x="12500" y="1128"/>
                    <a:pt x="12420" y="1166"/>
                    <a:pt x="12355" y="1166"/>
                  </a:cubicBezTo>
                  <a:cubicBezTo>
                    <a:pt x="12266" y="1166"/>
                    <a:pt x="12202" y="1096"/>
                    <a:pt x="12130" y="953"/>
                  </a:cubicBezTo>
                  <a:cubicBezTo>
                    <a:pt x="11880" y="552"/>
                    <a:pt x="11529" y="276"/>
                    <a:pt x="11078" y="176"/>
                  </a:cubicBezTo>
                  <a:cubicBezTo>
                    <a:pt x="10627" y="25"/>
                    <a:pt x="10151" y="101"/>
                    <a:pt x="9699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8834500" y="1533900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60936" y="4076794"/>
            <a:ext cx="286774" cy="527310"/>
            <a:chOff x="3577850" y="4005250"/>
            <a:chExt cx="625325" cy="1149825"/>
          </a:xfrm>
        </p:grpSpPr>
        <p:sp>
          <p:nvSpPr>
            <p:cNvPr id="224" name="Google Shape;224;p4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4"/>
          <p:cNvGrpSpPr/>
          <p:nvPr/>
        </p:nvGrpSpPr>
        <p:grpSpPr>
          <a:xfrm flipH="1">
            <a:off x="8627473" y="3833613"/>
            <a:ext cx="712370" cy="1309881"/>
            <a:chOff x="3577850" y="4005250"/>
            <a:chExt cx="625325" cy="1149825"/>
          </a:xfrm>
        </p:grpSpPr>
        <p:sp>
          <p:nvSpPr>
            <p:cNvPr id="248" name="Google Shape;248;p4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4"/>
          <p:cNvGrpSpPr/>
          <p:nvPr/>
        </p:nvGrpSpPr>
        <p:grpSpPr>
          <a:xfrm>
            <a:off x="223593" y="3331833"/>
            <a:ext cx="202069" cy="109404"/>
            <a:chOff x="1509525" y="4320975"/>
            <a:chExt cx="156050" cy="84475"/>
          </a:xfrm>
        </p:grpSpPr>
        <p:sp>
          <p:nvSpPr>
            <p:cNvPr id="272" name="Google Shape;272;p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4"/>
          <p:cNvGrpSpPr/>
          <p:nvPr/>
        </p:nvGrpSpPr>
        <p:grpSpPr>
          <a:xfrm flipH="1">
            <a:off x="136027" y="4700144"/>
            <a:ext cx="136575" cy="73924"/>
            <a:chOff x="1509525" y="4320975"/>
            <a:chExt cx="156050" cy="84475"/>
          </a:xfrm>
        </p:grpSpPr>
        <p:sp>
          <p:nvSpPr>
            <p:cNvPr id="277" name="Google Shape;277;p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4"/>
          <p:cNvGrpSpPr/>
          <p:nvPr/>
        </p:nvGrpSpPr>
        <p:grpSpPr>
          <a:xfrm flipH="1">
            <a:off x="7964918" y="4869658"/>
            <a:ext cx="202069" cy="109404"/>
            <a:chOff x="1509525" y="4320975"/>
            <a:chExt cx="156050" cy="84475"/>
          </a:xfrm>
        </p:grpSpPr>
        <p:sp>
          <p:nvSpPr>
            <p:cNvPr id="282" name="Google Shape;282;p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4"/>
          <p:cNvGrpSpPr/>
          <p:nvPr/>
        </p:nvGrpSpPr>
        <p:grpSpPr>
          <a:xfrm flipH="1">
            <a:off x="8627477" y="3349556"/>
            <a:ext cx="136575" cy="73924"/>
            <a:chOff x="1509525" y="4320975"/>
            <a:chExt cx="156050" cy="84475"/>
          </a:xfrm>
        </p:grpSpPr>
        <p:sp>
          <p:nvSpPr>
            <p:cNvPr id="287" name="Google Shape;287;p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4"/>
          <p:cNvGrpSpPr/>
          <p:nvPr/>
        </p:nvGrpSpPr>
        <p:grpSpPr>
          <a:xfrm flipH="1">
            <a:off x="2551402" y="4979044"/>
            <a:ext cx="136575" cy="73924"/>
            <a:chOff x="1509525" y="4320975"/>
            <a:chExt cx="156050" cy="84475"/>
          </a:xfrm>
        </p:grpSpPr>
        <p:sp>
          <p:nvSpPr>
            <p:cNvPr id="292" name="Google Shape;292;p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 flipH="1">
            <a:off x="6374252" y="4905119"/>
            <a:ext cx="136575" cy="73924"/>
            <a:chOff x="1509525" y="4320975"/>
            <a:chExt cx="156050" cy="84475"/>
          </a:xfrm>
        </p:grpSpPr>
        <p:sp>
          <p:nvSpPr>
            <p:cNvPr id="297" name="Google Shape;297;p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9"/>
          <p:cNvGrpSpPr/>
          <p:nvPr/>
        </p:nvGrpSpPr>
        <p:grpSpPr>
          <a:xfrm flipH="1">
            <a:off x="222950" y="405725"/>
            <a:ext cx="8698100" cy="767525"/>
            <a:chOff x="48975" y="336225"/>
            <a:chExt cx="8698100" cy="767525"/>
          </a:xfrm>
        </p:grpSpPr>
        <p:sp>
          <p:nvSpPr>
            <p:cNvPr id="795" name="Google Shape;795;p9"/>
            <p:cNvSpPr/>
            <p:nvPr/>
          </p:nvSpPr>
          <p:spPr>
            <a:xfrm>
              <a:off x="6110750" y="572350"/>
              <a:ext cx="1144125" cy="139275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1100300" y="427150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8216350" y="336225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3819275" y="453988"/>
              <a:ext cx="665425" cy="91500"/>
            </a:xfrm>
            <a:custGeom>
              <a:avLst/>
              <a:gdLst/>
              <a:ahLst/>
              <a:cxnLst/>
              <a:rect l="l" t="t" r="r" b="b"/>
              <a:pathLst>
                <a:path w="26617" h="3660" extrusionOk="0">
                  <a:moveTo>
                    <a:pt x="9399" y="0"/>
                  </a:moveTo>
                  <a:cubicBezTo>
                    <a:pt x="8973" y="151"/>
                    <a:pt x="8521" y="176"/>
                    <a:pt x="8070" y="351"/>
                  </a:cubicBezTo>
                  <a:cubicBezTo>
                    <a:pt x="7343" y="652"/>
                    <a:pt x="6592" y="852"/>
                    <a:pt x="5815" y="953"/>
                  </a:cubicBezTo>
                  <a:cubicBezTo>
                    <a:pt x="5714" y="1103"/>
                    <a:pt x="5539" y="1078"/>
                    <a:pt x="5414" y="1153"/>
                  </a:cubicBezTo>
                  <a:cubicBezTo>
                    <a:pt x="5313" y="1178"/>
                    <a:pt x="5213" y="1203"/>
                    <a:pt x="5113" y="1253"/>
                  </a:cubicBezTo>
                  <a:cubicBezTo>
                    <a:pt x="4186" y="1679"/>
                    <a:pt x="3258" y="2080"/>
                    <a:pt x="2281" y="2356"/>
                  </a:cubicBezTo>
                  <a:cubicBezTo>
                    <a:pt x="1629" y="2507"/>
                    <a:pt x="978" y="2732"/>
                    <a:pt x="326" y="2933"/>
                  </a:cubicBezTo>
                  <a:cubicBezTo>
                    <a:pt x="201" y="2983"/>
                    <a:pt x="0" y="3033"/>
                    <a:pt x="25" y="3258"/>
                  </a:cubicBezTo>
                  <a:cubicBezTo>
                    <a:pt x="44" y="3371"/>
                    <a:pt x="147" y="3385"/>
                    <a:pt x="251" y="3385"/>
                  </a:cubicBezTo>
                  <a:cubicBezTo>
                    <a:pt x="285" y="3385"/>
                    <a:pt x="320" y="3384"/>
                    <a:pt x="351" y="3384"/>
                  </a:cubicBezTo>
                  <a:cubicBezTo>
                    <a:pt x="952" y="3459"/>
                    <a:pt x="1554" y="3459"/>
                    <a:pt x="2155" y="3534"/>
                  </a:cubicBezTo>
                  <a:cubicBezTo>
                    <a:pt x="2437" y="3569"/>
                    <a:pt x="2716" y="3581"/>
                    <a:pt x="2994" y="3581"/>
                  </a:cubicBezTo>
                  <a:cubicBezTo>
                    <a:pt x="3520" y="3581"/>
                    <a:pt x="4043" y="3540"/>
                    <a:pt x="4570" y="3540"/>
                  </a:cubicBezTo>
                  <a:cubicBezTo>
                    <a:pt x="4759" y="3540"/>
                    <a:pt x="4948" y="3545"/>
                    <a:pt x="5138" y="3559"/>
                  </a:cubicBezTo>
                  <a:cubicBezTo>
                    <a:pt x="5450" y="3582"/>
                    <a:pt x="5762" y="3591"/>
                    <a:pt x="6075" y="3591"/>
                  </a:cubicBezTo>
                  <a:cubicBezTo>
                    <a:pt x="6790" y="3591"/>
                    <a:pt x="7505" y="3544"/>
                    <a:pt x="8221" y="3509"/>
                  </a:cubicBezTo>
                  <a:cubicBezTo>
                    <a:pt x="8844" y="3482"/>
                    <a:pt x="9466" y="3475"/>
                    <a:pt x="10089" y="3475"/>
                  </a:cubicBezTo>
                  <a:cubicBezTo>
                    <a:pt x="10949" y="3475"/>
                    <a:pt x="11808" y="3489"/>
                    <a:pt x="12668" y="3489"/>
                  </a:cubicBezTo>
                  <a:cubicBezTo>
                    <a:pt x="12940" y="3489"/>
                    <a:pt x="13212" y="3488"/>
                    <a:pt x="13484" y="3484"/>
                  </a:cubicBezTo>
                  <a:cubicBezTo>
                    <a:pt x="13625" y="3482"/>
                    <a:pt x="13766" y="3482"/>
                    <a:pt x="13908" y="3482"/>
                  </a:cubicBezTo>
                  <a:cubicBezTo>
                    <a:pt x="15894" y="3482"/>
                    <a:pt x="17859" y="3636"/>
                    <a:pt x="19825" y="3659"/>
                  </a:cubicBezTo>
                  <a:cubicBezTo>
                    <a:pt x="21730" y="3659"/>
                    <a:pt x="23609" y="3484"/>
                    <a:pt x="25514" y="3384"/>
                  </a:cubicBezTo>
                  <a:cubicBezTo>
                    <a:pt x="25865" y="3359"/>
                    <a:pt x="26241" y="3334"/>
                    <a:pt x="26592" y="3309"/>
                  </a:cubicBezTo>
                  <a:cubicBezTo>
                    <a:pt x="26592" y="3258"/>
                    <a:pt x="26617" y="3233"/>
                    <a:pt x="26617" y="3183"/>
                  </a:cubicBezTo>
                  <a:cubicBezTo>
                    <a:pt x="26191" y="2958"/>
                    <a:pt x="25765" y="2732"/>
                    <a:pt x="25314" y="2557"/>
                  </a:cubicBezTo>
                  <a:cubicBezTo>
                    <a:pt x="24386" y="2181"/>
                    <a:pt x="23459" y="1830"/>
                    <a:pt x="22481" y="1579"/>
                  </a:cubicBezTo>
                  <a:cubicBezTo>
                    <a:pt x="21856" y="1434"/>
                    <a:pt x="21222" y="1339"/>
                    <a:pt x="20584" y="1339"/>
                  </a:cubicBezTo>
                  <a:cubicBezTo>
                    <a:pt x="20123" y="1339"/>
                    <a:pt x="19661" y="1388"/>
                    <a:pt x="19198" y="1504"/>
                  </a:cubicBezTo>
                  <a:cubicBezTo>
                    <a:pt x="19017" y="1537"/>
                    <a:pt x="18815" y="1645"/>
                    <a:pt x="18634" y="1645"/>
                  </a:cubicBezTo>
                  <a:cubicBezTo>
                    <a:pt x="18538" y="1645"/>
                    <a:pt x="18449" y="1615"/>
                    <a:pt x="18371" y="1529"/>
                  </a:cubicBezTo>
                  <a:cubicBezTo>
                    <a:pt x="17644" y="827"/>
                    <a:pt x="16717" y="677"/>
                    <a:pt x="15815" y="476"/>
                  </a:cubicBezTo>
                  <a:cubicBezTo>
                    <a:pt x="15446" y="403"/>
                    <a:pt x="15078" y="359"/>
                    <a:pt x="14716" y="359"/>
                  </a:cubicBezTo>
                  <a:cubicBezTo>
                    <a:pt x="13969" y="359"/>
                    <a:pt x="13248" y="547"/>
                    <a:pt x="12607" y="1053"/>
                  </a:cubicBezTo>
                  <a:cubicBezTo>
                    <a:pt x="12500" y="1128"/>
                    <a:pt x="12420" y="1166"/>
                    <a:pt x="12355" y="1166"/>
                  </a:cubicBezTo>
                  <a:cubicBezTo>
                    <a:pt x="12266" y="1166"/>
                    <a:pt x="12202" y="1096"/>
                    <a:pt x="12130" y="953"/>
                  </a:cubicBezTo>
                  <a:cubicBezTo>
                    <a:pt x="11880" y="552"/>
                    <a:pt x="11529" y="276"/>
                    <a:pt x="11078" y="176"/>
                  </a:cubicBezTo>
                  <a:cubicBezTo>
                    <a:pt x="10627" y="25"/>
                    <a:pt x="10151" y="101"/>
                    <a:pt x="9699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8975" y="1016625"/>
              <a:ext cx="273825" cy="87125"/>
            </a:xfrm>
            <a:custGeom>
              <a:avLst/>
              <a:gdLst/>
              <a:ahLst/>
              <a:cxnLst/>
              <a:rect l="l" t="t" r="r" b="b"/>
              <a:pathLst>
                <a:path w="10953" h="3485" extrusionOk="0">
                  <a:moveTo>
                    <a:pt x="3885" y="1"/>
                  </a:moveTo>
                  <a:cubicBezTo>
                    <a:pt x="3685" y="151"/>
                    <a:pt x="3509" y="151"/>
                    <a:pt x="3309" y="327"/>
                  </a:cubicBezTo>
                  <a:cubicBezTo>
                    <a:pt x="3033" y="602"/>
                    <a:pt x="2707" y="803"/>
                    <a:pt x="2406" y="928"/>
                  </a:cubicBezTo>
                  <a:cubicBezTo>
                    <a:pt x="2356" y="1054"/>
                    <a:pt x="2281" y="1028"/>
                    <a:pt x="2231" y="1104"/>
                  </a:cubicBezTo>
                  <a:cubicBezTo>
                    <a:pt x="2181" y="1129"/>
                    <a:pt x="2156" y="1154"/>
                    <a:pt x="2106" y="1179"/>
                  </a:cubicBezTo>
                  <a:cubicBezTo>
                    <a:pt x="1730" y="1605"/>
                    <a:pt x="1354" y="1981"/>
                    <a:pt x="953" y="2231"/>
                  </a:cubicBezTo>
                  <a:cubicBezTo>
                    <a:pt x="677" y="2407"/>
                    <a:pt x="401" y="2607"/>
                    <a:pt x="151" y="2808"/>
                  </a:cubicBezTo>
                  <a:cubicBezTo>
                    <a:pt x="76" y="2858"/>
                    <a:pt x="0" y="2883"/>
                    <a:pt x="25" y="3084"/>
                  </a:cubicBezTo>
                  <a:cubicBezTo>
                    <a:pt x="25" y="3259"/>
                    <a:pt x="101" y="3209"/>
                    <a:pt x="151" y="3234"/>
                  </a:cubicBezTo>
                  <a:cubicBezTo>
                    <a:pt x="401" y="3309"/>
                    <a:pt x="652" y="3284"/>
                    <a:pt x="903" y="3359"/>
                  </a:cubicBezTo>
                  <a:cubicBezTo>
                    <a:pt x="1027" y="3398"/>
                    <a:pt x="1152" y="3411"/>
                    <a:pt x="1277" y="3411"/>
                  </a:cubicBezTo>
                  <a:cubicBezTo>
                    <a:pt x="1494" y="3411"/>
                    <a:pt x="1712" y="3374"/>
                    <a:pt x="1937" y="3374"/>
                  </a:cubicBezTo>
                  <a:cubicBezTo>
                    <a:pt x="2001" y="3374"/>
                    <a:pt x="2066" y="3377"/>
                    <a:pt x="2131" y="3384"/>
                  </a:cubicBezTo>
                  <a:cubicBezTo>
                    <a:pt x="2253" y="3407"/>
                    <a:pt x="2377" y="3416"/>
                    <a:pt x="2502" y="3416"/>
                  </a:cubicBezTo>
                  <a:cubicBezTo>
                    <a:pt x="2791" y="3416"/>
                    <a:pt x="3087" y="3369"/>
                    <a:pt x="3384" y="3334"/>
                  </a:cubicBezTo>
                  <a:cubicBezTo>
                    <a:pt x="3574" y="3321"/>
                    <a:pt x="3764" y="3317"/>
                    <a:pt x="3954" y="3317"/>
                  </a:cubicBezTo>
                  <a:cubicBezTo>
                    <a:pt x="4380" y="3317"/>
                    <a:pt x="4804" y="3339"/>
                    <a:pt x="5221" y="3339"/>
                  </a:cubicBezTo>
                  <a:cubicBezTo>
                    <a:pt x="5327" y="3339"/>
                    <a:pt x="5434" y="3338"/>
                    <a:pt x="5539" y="3334"/>
                  </a:cubicBezTo>
                  <a:cubicBezTo>
                    <a:pt x="5648" y="3328"/>
                    <a:pt x="5757" y="3325"/>
                    <a:pt x="5865" y="3325"/>
                  </a:cubicBezTo>
                  <a:cubicBezTo>
                    <a:pt x="6633" y="3325"/>
                    <a:pt x="7399" y="3463"/>
                    <a:pt x="8146" y="3485"/>
                  </a:cubicBezTo>
                  <a:cubicBezTo>
                    <a:pt x="8923" y="3485"/>
                    <a:pt x="9700" y="3309"/>
                    <a:pt x="10477" y="3209"/>
                  </a:cubicBezTo>
                  <a:cubicBezTo>
                    <a:pt x="10627" y="3209"/>
                    <a:pt x="10777" y="3184"/>
                    <a:pt x="10928" y="3159"/>
                  </a:cubicBezTo>
                  <a:cubicBezTo>
                    <a:pt x="10928" y="3109"/>
                    <a:pt x="10928" y="3084"/>
                    <a:pt x="10953" y="3033"/>
                  </a:cubicBezTo>
                  <a:cubicBezTo>
                    <a:pt x="10752" y="2833"/>
                    <a:pt x="10602" y="2607"/>
                    <a:pt x="10401" y="2432"/>
                  </a:cubicBezTo>
                  <a:cubicBezTo>
                    <a:pt x="10025" y="2081"/>
                    <a:pt x="9650" y="1730"/>
                    <a:pt x="9249" y="1505"/>
                  </a:cubicBezTo>
                  <a:cubicBezTo>
                    <a:pt x="8990" y="1361"/>
                    <a:pt x="8731" y="1275"/>
                    <a:pt x="8473" y="1275"/>
                  </a:cubicBezTo>
                  <a:cubicBezTo>
                    <a:pt x="8280" y="1275"/>
                    <a:pt x="8088" y="1323"/>
                    <a:pt x="7895" y="1429"/>
                  </a:cubicBezTo>
                  <a:cubicBezTo>
                    <a:pt x="7815" y="1477"/>
                    <a:pt x="7736" y="1566"/>
                    <a:pt x="7663" y="1566"/>
                  </a:cubicBezTo>
                  <a:cubicBezTo>
                    <a:pt x="7621" y="1566"/>
                    <a:pt x="7581" y="1537"/>
                    <a:pt x="7544" y="1455"/>
                  </a:cubicBezTo>
                  <a:cubicBezTo>
                    <a:pt x="7244" y="803"/>
                    <a:pt x="6868" y="627"/>
                    <a:pt x="6492" y="452"/>
                  </a:cubicBezTo>
                  <a:cubicBezTo>
                    <a:pt x="6347" y="380"/>
                    <a:pt x="6203" y="339"/>
                    <a:pt x="6061" y="339"/>
                  </a:cubicBezTo>
                  <a:cubicBezTo>
                    <a:pt x="5757" y="339"/>
                    <a:pt x="5461" y="526"/>
                    <a:pt x="5188" y="1003"/>
                  </a:cubicBezTo>
                  <a:cubicBezTo>
                    <a:pt x="5148" y="1075"/>
                    <a:pt x="5115" y="1109"/>
                    <a:pt x="5087" y="1109"/>
                  </a:cubicBezTo>
                  <a:cubicBezTo>
                    <a:pt x="5047" y="1109"/>
                    <a:pt x="5018" y="1037"/>
                    <a:pt x="4988" y="903"/>
                  </a:cubicBezTo>
                  <a:cubicBezTo>
                    <a:pt x="4888" y="527"/>
                    <a:pt x="4737" y="277"/>
                    <a:pt x="4562" y="176"/>
                  </a:cubicBezTo>
                  <a:cubicBezTo>
                    <a:pt x="4361" y="26"/>
                    <a:pt x="4186" y="101"/>
                    <a:pt x="3985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9"/>
          <p:cNvGrpSpPr/>
          <p:nvPr/>
        </p:nvGrpSpPr>
        <p:grpSpPr>
          <a:xfrm flipH="1">
            <a:off x="-296799" y="3574371"/>
            <a:ext cx="913662" cy="1680124"/>
            <a:chOff x="3577850" y="4005250"/>
            <a:chExt cx="625325" cy="1149825"/>
          </a:xfrm>
        </p:grpSpPr>
        <p:sp>
          <p:nvSpPr>
            <p:cNvPr id="801" name="Google Shape;801;p9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9"/>
          <p:cNvGrpSpPr/>
          <p:nvPr/>
        </p:nvGrpSpPr>
        <p:grpSpPr>
          <a:xfrm flipH="1">
            <a:off x="8921051" y="3818847"/>
            <a:ext cx="338926" cy="622975"/>
            <a:chOff x="3577850" y="4005250"/>
            <a:chExt cx="625325" cy="1149825"/>
          </a:xfrm>
        </p:grpSpPr>
        <p:sp>
          <p:nvSpPr>
            <p:cNvPr id="825" name="Google Shape;825;p9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9"/>
          <p:cNvGrpSpPr/>
          <p:nvPr/>
        </p:nvGrpSpPr>
        <p:grpSpPr>
          <a:xfrm flipH="1">
            <a:off x="3925163" y="4301705"/>
            <a:ext cx="457988" cy="841787"/>
            <a:chOff x="3577850" y="4005250"/>
            <a:chExt cx="625325" cy="1149825"/>
          </a:xfrm>
        </p:grpSpPr>
        <p:sp>
          <p:nvSpPr>
            <p:cNvPr id="849" name="Google Shape;849;p9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9"/>
          <p:cNvGrpSpPr/>
          <p:nvPr/>
        </p:nvGrpSpPr>
        <p:grpSpPr>
          <a:xfrm>
            <a:off x="1118493" y="4713458"/>
            <a:ext cx="202069" cy="109404"/>
            <a:chOff x="1509525" y="4320975"/>
            <a:chExt cx="156050" cy="84475"/>
          </a:xfrm>
        </p:grpSpPr>
        <p:sp>
          <p:nvSpPr>
            <p:cNvPr id="873" name="Google Shape;873;p9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9"/>
          <p:cNvGrpSpPr/>
          <p:nvPr/>
        </p:nvGrpSpPr>
        <p:grpSpPr>
          <a:xfrm flipH="1">
            <a:off x="3154852" y="4731181"/>
            <a:ext cx="136575" cy="73924"/>
            <a:chOff x="1509525" y="4320975"/>
            <a:chExt cx="156050" cy="84475"/>
          </a:xfrm>
        </p:grpSpPr>
        <p:sp>
          <p:nvSpPr>
            <p:cNvPr id="878" name="Google Shape;878;p9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9"/>
          <p:cNvGrpSpPr/>
          <p:nvPr/>
        </p:nvGrpSpPr>
        <p:grpSpPr>
          <a:xfrm>
            <a:off x="8520968" y="4359745"/>
            <a:ext cx="202069" cy="109404"/>
            <a:chOff x="1509525" y="4320975"/>
            <a:chExt cx="156050" cy="84475"/>
          </a:xfrm>
        </p:grpSpPr>
        <p:sp>
          <p:nvSpPr>
            <p:cNvPr id="883" name="Google Shape;883;p9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9"/>
          <p:cNvGrpSpPr/>
          <p:nvPr/>
        </p:nvGrpSpPr>
        <p:grpSpPr>
          <a:xfrm>
            <a:off x="2152098" y="4812043"/>
            <a:ext cx="136579" cy="332460"/>
            <a:chOff x="5392625" y="3450650"/>
            <a:chExt cx="101050" cy="245975"/>
          </a:xfrm>
        </p:grpSpPr>
        <p:sp>
          <p:nvSpPr>
            <p:cNvPr id="888" name="Google Shape;888;p9"/>
            <p:cNvSpPr/>
            <p:nvPr/>
          </p:nvSpPr>
          <p:spPr>
            <a:xfrm>
              <a:off x="5427450" y="3551025"/>
              <a:ext cx="34250" cy="121075"/>
            </a:xfrm>
            <a:custGeom>
              <a:avLst/>
              <a:gdLst/>
              <a:ahLst/>
              <a:cxnLst/>
              <a:rect l="l" t="t" r="r" b="b"/>
              <a:pathLst>
                <a:path w="1370" h="4843" extrusionOk="0">
                  <a:moveTo>
                    <a:pt x="1018" y="0"/>
                  </a:moveTo>
                  <a:cubicBezTo>
                    <a:pt x="953" y="0"/>
                    <a:pt x="887" y="29"/>
                    <a:pt x="822" y="94"/>
                  </a:cubicBezTo>
                  <a:cubicBezTo>
                    <a:pt x="685" y="1053"/>
                    <a:pt x="548" y="2012"/>
                    <a:pt x="411" y="2970"/>
                  </a:cubicBezTo>
                  <a:cubicBezTo>
                    <a:pt x="343" y="3404"/>
                    <a:pt x="274" y="3838"/>
                    <a:pt x="251" y="4294"/>
                  </a:cubicBezTo>
                  <a:cubicBezTo>
                    <a:pt x="251" y="4477"/>
                    <a:pt x="0" y="4819"/>
                    <a:pt x="411" y="4842"/>
                  </a:cubicBezTo>
                  <a:cubicBezTo>
                    <a:pt x="731" y="4842"/>
                    <a:pt x="822" y="4568"/>
                    <a:pt x="822" y="4271"/>
                  </a:cubicBezTo>
                  <a:cubicBezTo>
                    <a:pt x="845" y="3815"/>
                    <a:pt x="868" y="3358"/>
                    <a:pt x="1073" y="2948"/>
                  </a:cubicBezTo>
                  <a:cubicBezTo>
                    <a:pt x="1142" y="1989"/>
                    <a:pt x="1370" y="1053"/>
                    <a:pt x="1233" y="94"/>
                  </a:cubicBezTo>
                  <a:cubicBezTo>
                    <a:pt x="1161" y="35"/>
                    <a:pt x="1090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5400625" y="3580525"/>
              <a:ext cx="23425" cy="96200"/>
            </a:xfrm>
            <a:custGeom>
              <a:avLst/>
              <a:gdLst/>
              <a:ahLst/>
              <a:cxnLst/>
              <a:rect l="l" t="t" r="r" b="b"/>
              <a:pathLst>
                <a:path w="937" h="3848" extrusionOk="0">
                  <a:moveTo>
                    <a:pt x="403" y="1"/>
                  </a:moveTo>
                  <a:cubicBezTo>
                    <a:pt x="383" y="1"/>
                    <a:pt x="363" y="3"/>
                    <a:pt x="343" y="10"/>
                  </a:cubicBezTo>
                  <a:cubicBezTo>
                    <a:pt x="1" y="261"/>
                    <a:pt x="1" y="558"/>
                    <a:pt x="160" y="900"/>
                  </a:cubicBezTo>
                  <a:lnTo>
                    <a:pt x="137" y="1768"/>
                  </a:lnTo>
                  <a:cubicBezTo>
                    <a:pt x="137" y="1768"/>
                    <a:pt x="115" y="1790"/>
                    <a:pt x="115" y="1813"/>
                  </a:cubicBezTo>
                  <a:cubicBezTo>
                    <a:pt x="92" y="1836"/>
                    <a:pt x="115" y="1882"/>
                    <a:pt x="137" y="1905"/>
                  </a:cubicBezTo>
                  <a:cubicBezTo>
                    <a:pt x="115" y="2521"/>
                    <a:pt x="69" y="3137"/>
                    <a:pt x="46" y="3776"/>
                  </a:cubicBezTo>
                  <a:cubicBezTo>
                    <a:pt x="111" y="3827"/>
                    <a:pt x="164" y="3847"/>
                    <a:pt x="210" y="3847"/>
                  </a:cubicBezTo>
                  <a:cubicBezTo>
                    <a:pt x="309" y="3847"/>
                    <a:pt x="372" y="3749"/>
                    <a:pt x="434" y="3639"/>
                  </a:cubicBezTo>
                  <a:cubicBezTo>
                    <a:pt x="708" y="3000"/>
                    <a:pt x="662" y="2293"/>
                    <a:pt x="777" y="1631"/>
                  </a:cubicBezTo>
                  <a:cubicBezTo>
                    <a:pt x="777" y="1288"/>
                    <a:pt x="754" y="969"/>
                    <a:pt x="754" y="626"/>
                  </a:cubicBezTo>
                  <a:cubicBezTo>
                    <a:pt x="936" y="330"/>
                    <a:pt x="799" y="170"/>
                    <a:pt x="548" y="33"/>
                  </a:cubicBezTo>
                  <a:cubicBezTo>
                    <a:pt x="500" y="17"/>
                    <a:pt x="452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5468525" y="3573200"/>
              <a:ext cx="25150" cy="94575"/>
            </a:xfrm>
            <a:custGeom>
              <a:avLst/>
              <a:gdLst/>
              <a:ahLst/>
              <a:cxnLst/>
              <a:rect l="l" t="t" r="r" b="b"/>
              <a:pathLst>
                <a:path w="1006" h="3783" extrusionOk="0">
                  <a:moveTo>
                    <a:pt x="728" y="1"/>
                  </a:moveTo>
                  <a:cubicBezTo>
                    <a:pt x="686" y="1"/>
                    <a:pt x="640" y="18"/>
                    <a:pt x="594" y="52"/>
                  </a:cubicBezTo>
                  <a:cubicBezTo>
                    <a:pt x="320" y="691"/>
                    <a:pt x="412" y="1399"/>
                    <a:pt x="297" y="2061"/>
                  </a:cubicBezTo>
                  <a:cubicBezTo>
                    <a:pt x="343" y="2631"/>
                    <a:pt x="1" y="3179"/>
                    <a:pt x="183" y="3772"/>
                  </a:cubicBezTo>
                  <a:cubicBezTo>
                    <a:pt x="207" y="3780"/>
                    <a:pt x="227" y="3783"/>
                    <a:pt x="246" y="3783"/>
                  </a:cubicBezTo>
                  <a:cubicBezTo>
                    <a:pt x="404" y="3783"/>
                    <a:pt x="380" y="3542"/>
                    <a:pt x="503" y="3521"/>
                  </a:cubicBezTo>
                  <a:cubicBezTo>
                    <a:pt x="1005" y="3133"/>
                    <a:pt x="571" y="2494"/>
                    <a:pt x="891" y="2061"/>
                  </a:cubicBezTo>
                  <a:cubicBezTo>
                    <a:pt x="891" y="1399"/>
                    <a:pt x="868" y="737"/>
                    <a:pt x="845" y="52"/>
                  </a:cubicBezTo>
                  <a:cubicBezTo>
                    <a:pt x="811" y="18"/>
                    <a:pt x="771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5398350" y="3671500"/>
              <a:ext cx="14275" cy="25125"/>
            </a:xfrm>
            <a:custGeom>
              <a:avLst/>
              <a:gdLst/>
              <a:ahLst/>
              <a:cxnLst/>
              <a:rect l="l" t="t" r="r" b="b"/>
              <a:pathLst>
                <a:path w="571" h="1005" extrusionOk="0">
                  <a:moveTo>
                    <a:pt x="525" y="0"/>
                  </a:moveTo>
                  <a:lnTo>
                    <a:pt x="137" y="137"/>
                  </a:lnTo>
                  <a:cubicBezTo>
                    <a:pt x="114" y="411"/>
                    <a:pt x="0" y="708"/>
                    <a:pt x="251" y="1005"/>
                  </a:cubicBezTo>
                  <a:cubicBezTo>
                    <a:pt x="502" y="662"/>
                    <a:pt x="571" y="343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5469100" y="3661225"/>
              <a:ext cx="13725" cy="18425"/>
            </a:xfrm>
            <a:custGeom>
              <a:avLst/>
              <a:gdLst/>
              <a:ahLst/>
              <a:cxnLst/>
              <a:rect l="l" t="t" r="r" b="b"/>
              <a:pathLst>
                <a:path w="549" h="737" extrusionOk="0">
                  <a:moveTo>
                    <a:pt x="480" y="0"/>
                  </a:moveTo>
                  <a:cubicBezTo>
                    <a:pt x="297" y="0"/>
                    <a:pt x="274" y="183"/>
                    <a:pt x="160" y="251"/>
                  </a:cubicBezTo>
                  <a:cubicBezTo>
                    <a:pt x="1" y="457"/>
                    <a:pt x="23" y="662"/>
                    <a:pt x="274" y="731"/>
                  </a:cubicBezTo>
                  <a:cubicBezTo>
                    <a:pt x="293" y="735"/>
                    <a:pt x="309" y="737"/>
                    <a:pt x="325" y="737"/>
                  </a:cubicBezTo>
                  <a:cubicBezTo>
                    <a:pt x="484" y="737"/>
                    <a:pt x="507" y="534"/>
                    <a:pt x="548" y="388"/>
                  </a:cubicBezTo>
                  <a:cubicBezTo>
                    <a:pt x="548" y="274"/>
                    <a:pt x="503" y="137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5396625" y="3465500"/>
              <a:ext cx="17725" cy="69900"/>
            </a:xfrm>
            <a:custGeom>
              <a:avLst/>
              <a:gdLst/>
              <a:ahLst/>
              <a:cxnLst/>
              <a:rect l="l" t="t" r="r" b="b"/>
              <a:pathLst>
                <a:path w="709" h="2796" extrusionOk="0">
                  <a:moveTo>
                    <a:pt x="181" y="0"/>
                  </a:moveTo>
                  <a:cubicBezTo>
                    <a:pt x="132" y="0"/>
                    <a:pt x="81" y="23"/>
                    <a:pt x="24" y="69"/>
                  </a:cubicBezTo>
                  <a:cubicBezTo>
                    <a:pt x="24" y="411"/>
                    <a:pt x="24" y="731"/>
                    <a:pt x="1" y="1073"/>
                  </a:cubicBezTo>
                  <a:cubicBezTo>
                    <a:pt x="206" y="1621"/>
                    <a:pt x="206" y="2214"/>
                    <a:pt x="206" y="2785"/>
                  </a:cubicBezTo>
                  <a:cubicBezTo>
                    <a:pt x="230" y="2792"/>
                    <a:pt x="250" y="2795"/>
                    <a:pt x="269" y="2795"/>
                  </a:cubicBezTo>
                  <a:cubicBezTo>
                    <a:pt x="432" y="2795"/>
                    <a:pt x="428" y="2552"/>
                    <a:pt x="571" y="2511"/>
                  </a:cubicBezTo>
                  <a:cubicBezTo>
                    <a:pt x="571" y="2237"/>
                    <a:pt x="594" y="1940"/>
                    <a:pt x="594" y="1667"/>
                  </a:cubicBezTo>
                  <a:cubicBezTo>
                    <a:pt x="389" y="1142"/>
                    <a:pt x="708" y="548"/>
                    <a:pt x="343" y="69"/>
                  </a:cubicBezTo>
                  <a:lnTo>
                    <a:pt x="320" y="69"/>
                  </a:lnTo>
                  <a:cubicBezTo>
                    <a:pt x="275" y="23"/>
                    <a:pt x="22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5399475" y="3528225"/>
              <a:ext cx="18875" cy="54225"/>
            </a:xfrm>
            <a:custGeom>
              <a:avLst/>
              <a:gdLst/>
              <a:ahLst/>
              <a:cxnLst/>
              <a:rect l="l" t="t" r="r" b="b"/>
              <a:pathLst>
                <a:path w="755" h="2169" extrusionOk="0">
                  <a:moveTo>
                    <a:pt x="427" y="0"/>
                  </a:moveTo>
                  <a:cubicBezTo>
                    <a:pt x="249" y="0"/>
                    <a:pt x="222" y="189"/>
                    <a:pt x="92" y="276"/>
                  </a:cubicBezTo>
                  <a:cubicBezTo>
                    <a:pt x="161" y="915"/>
                    <a:pt x="1" y="1600"/>
                    <a:pt x="503" y="2148"/>
                  </a:cubicBezTo>
                  <a:lnTo>
                    <a:pt x="480" y="2148"/>
                  </a:lnTo>
                  <a:cubicBezTo>
                    <a:pt x="523" y="2162"/>
                    <a:pt x="558" y="2168"/>
                    <a:pt x="588" y="2168"/>
                  </a:cubicBezTo>
                  <a:cubicBezTo>
                    <a:pt x="704" y="2168"/>
                    <a:pt x="736" y="2074"/>
                    <a:pt x="754" y="1965"/>
                  </a:cubicBezTo>
                  <a:cubicBezTo>
                    <a:pt x="754" y="1280"/>
                    <a:pt x="549" y="664"/>
                    <a:pt x="457" y="2"/>
                  </a:cubicBezTo>
                  <a:cubicBezTo>
                    <a:pt x="447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5448000" y="3518000"/>
              <a:ext cx="16550" cy="35400"/>
            </a:xfrm>
            <a:custGeom>
              <a:avLst/>
              <a:gdLst/>
              <a:ahLst/>
              <a:cxnLst/>
              <a:rect l="l" t="t" r="r" b="b"/>
              <a:pathLst>
                <a:path w="662" h="1416" extrusionOk="0">
                  <a:moveTo>
                    <a:pt x="388" y="0"/>
                  </a:moveTo>
                  <a:cubicBezTo>
                    <a:pt x="183" y="457"/>
                    <a:pt x="0" y="913"/>
                    <a:pt x="23" y="1415"/>
                  </a:cubicBezTo>
                  <a:lnTo>
                    <a:pt x="411" y="1415"/>
                  </a:lnTo>
                  <a:cubicBezTo>
                    <a:pt x="662" y="936"/>
                    <a:pt x="571" y="48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5392625" y="345065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457" y="1"/>
                  </a:moveTo>
                  <a:cubicBezTo>
                    <a:pt x="389" y="92"/>
                    <a:pt x="298" y="183"/>
                    <a:pt x="206" y="275"/>
                  </a:cubicBezTo>
                  <a:cubicBezTo>
                    <a:pt x="275" y="412"/>
                    <a:pt x="1" y="526"/>
                    <a:pt x="184" y="663"/>
                  </a:cubicBezTo>
                  <a:lnTo>
                    <a:pt x="480" y="663"/>
                  </a:lnTo>
                  <a:cubicBezTo>
                    <a:pt x="480" y="457"/>
                    <a:pt x="457" y="229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5481650" y="3561925"/>
              <a:ext cx="10875" cy="12575"/>
            </a:xfrm>
            <a:custGeom>
              <a:avLst/>
              <a:gdLst/>
              <a:ahLst/>
              <a:cxnLst/>
              <a:rect l="l" t="t" r="r" b="b"/>
              <a:pathLst>
                <a:path w="435" h="503" extrusionOk="0">
                  <a:moveTo>
                    <a:pt x="161" y="1"/>
                  </a:moveTo>
                  <a:cubicBezTo>
                    <a:pt x="1" y="161"/>
                    <a:pt x="46" y="343"/>
                    <a:pt x="69" y="503"/>
                  </a:cubicBezTo>
                  <a:lnTo>
                    <a:pt x="320" y="503"/>
                  </a:lnTo>
                  <a:cubicBezTo>
                    <a:pt x="343" y="320"/>
                    <a:pt x="434" y="92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8" name="Google Shape;898;p9"/>
          <p:cNvSpPr txBox="1">
            <a:spLocks noGrp="1"/>
          </p:cNvSpPr>
          <p:nvPr>
            <p:ph type="title"/>
          </p:nvPr>
        </p:nvSpPr>
        <p:spPr>
          <a:xfrm>
            <a:off x="713100" y="1569300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9" name="Google Shape;899;p9"/>
          <p:cNvSpPr txBox="1">
            <a:spLocks noGrp="1"/>
          </p:cNvSpPr>
          <p:nvPr>
            <p:ph type="subTitle" idx="1"/>
          </p:nvPr>
        </p:nvSpPr>
        <p:spPr>
          <a:xfrm>
            <a:off x="713100" y="2411100"/>
            <a:ext cx="3858900" cy="11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4"/>
          <p:cNvSpPr txBox="1">
            <a:spLocks noGrp="1"/>
          </p:cNvSpPr>
          <p:nvPr>
            <p:ph type="title"/>
          </p:nvPr>
        </p:nvSpPr>
        <p:spPr>
          <a:xfrm>
            <a:off x="2135550" y="1456413"/>
            <a:ext cx="4872900" cy="14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 txBox="1">
            <a:spLocks noGrp="1"/>
          </p:cNvSpPr>
          <p:nvPr>
            <p:ph type="subTitle" idx="1"/>
          </p:nvPr>
        </p:nvSpPr>
        <p:spPr>
          <a:xfrm>
            <a:off x="2135550" y="2953288"/>
            <a:ext cx="48729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3" name="Google Shape;1203;p14"/>
          <p:cNvGrpSpPr/>
          <p:nvPr/>
        </p:nvGrpSpPr>
        <p:grpSpPr>
          <a:xfrm flipH="1">
            <a:off x="748600" y="375575"/>
            <a:ext cx="7646775" cy="327638"/>
            <a:chOff x="1100300" y="244713"/>
            <a:chExt cx="7646775" cy="327638"/>
          </a:xfrm>
        </p:grpSpPr>
        <p:sp>
          <p:nvSpPr>
            <p:cNvPr id="1204" name="Google Shape;1204;p14"/>
            <p:cNvSpPr/>
            <p:nvPr/>
          </p:nvSpPr>
          <p:spPr>
            <a:xfrm>
              <a:off x="5524125" y="336225"/>
              <a:ext cx="1144125" cy="139275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100300" y="427150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8216350" y="336225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2816325" y="244713"/>
              <a:ext cx="665425" cy="91500"/>
            </a:xfrm>
            <a:custGeom>
              <a:avLst/>
              <a:gdLst/>
              <a:ahLst/>
              <a:cxnLst/>
              <a:rect l="l" t="t" r="r" b="b"/>
              <a:pathLst>
                <a:path w="26617" h="3660" extrusionOk="0">
                  <a:moveTo>
                    <a:pt x="9399" y="0"/>
                  </a:moveTo>
                  <a:cubicBezTo>
                    <a:pt x="8973" y="151"/>
                    <a:pt x="8521" y="176"/>
                    <a:pt x="8070" y="351"/>
                  </a:cubicBezTo>
                  <a:cubicBezTo>
                    <a:pt x="7343" y="652"/>
                    <a:pt x="6592" y="852"/>
                    <a:pt x="5815" y="953"/>
                  </a:cubicBezTo>
                  <a:cubicBezTo>
                    <a:pt x="5714" y="1103"/>
                    <a:pt x="5539" y="1078"/>
                    <a:pt x="5414" y="1153"/>
                  </a:cubicBezTo>
                  <a:cubicBezTo>
                    <a:pt x="5313" y="1178"/>
                    <a:pt x="5213" y="1203"/>
                    <a:pt x="5113" y="1253"/>
                  </a:cubicBezTo>
                  <a:cubicBezTo>
                    <a:pt x="4186" y="1679"/>
                    <a:pt x="3258" y="2080"/>
                    <a:pt x="2281" y="2356"/>
                  </a:cubicBezTo>
                  <a:cubicBezTo>
                    <a:pt x="1629" y="2507"/>
                    <a:pt x="978" y="2732"/>
                    <a:pt x="326" y="2933"/>
                  </a:cubicBezTo>
                  <a:cubicBezTo>
                    <a:pt x="201" y="2983"/>
                    <a:pt x="0" y="3033"/>
                    <a:pt x="25" y="3258"/>
                  </a:cubicBezTo>
                  <a:cubicBezTo>
                    <a:pt x="44" y="3371"/>
                    <a:pt x="147" y="3385"/>
                    <a:pt x="251" y="3385"/>
                  </a:cubicBezTo>
                  <a:cubicBezTo>
                    <a:pt x="285" y="3385"/>
                    <a:pt x="320" y="3384"/>
                    <a:pt x="351" y="3384"/>
                  </a:cubicBezTo>
                  <a:cubicBezTo>
                    <a:pt x="952" y="3459"/>
                    <a:pt x="1554" y="3459"/>
                    <a:pt x="2155" y="3534"/>
                  </a:cubicBezTo>
                  <a:cubicBezTo>
                    <a:pt x="2437" y="3569"/>
                    <a:pt x="2716" y="3581"/>
                    <a:pt x="2994" y="3581"/>
                  </a:cubicBezTo>
                  <a:cubicBezTo>
                    <a:pt x="3520" y="3581"/>
                    <a:pt x="4043" y="3540"/>
                    <a:pt x="4570" y="3540"/>
                  </a:cubicBezTo>
                  <a:cubicBezTo>
                    <a:pt x="4759" y="3540"/>
                    <a:pt x="4948" y="3545"/>
                    <a:pt x="5138" y="3559"/>
                  </a:cubicBezTo>
                  <a:cubicBezTo>
                    <a:pt x="5450" y="3582"/>
                    <a:pt x="5762" y="3591"/>
                    <a:pt x="6075" y="3591"/>
                  </a:cubicBezTo>
                  <a:cubicBezTo>
                    <a:pt x="6790" y="3591"/>
                    <a:pt x="7505" y="3544"/>
                    <a:pt x="8221" y="3509"/>
                  </a:cubicBezTo>
                  <a:cubicBezTo>
                    <a:pt x="8844" y="3482"/>
                    <a:pt x="9466" y="3475"/>
                    <a:pt x="10089" y="3475"/>
                  </a:cubicBezTo>
                  <a:cubicBezTo>
                    <a:pt x="10949" y="3475"/>
                    <a:pt x="11808" y="3489"/>
                    <a:pt x="12668" y="3489"/>
                  </a:cubicBezTo>
                  <a:cubicBezTo>
                    <a:pt x="12940" y="3489"/>
                    <a:pt x="13212" y="3488"/>
                    <a:pt x="13484" y="3484"/>
                  </a:cubicBezTo>
                  <a:cubicBezTo>
                    <a:pt x="13625" y="3482"/>
                    <a:pt x="13766" y="3482"/>
                    <a:pt x="13908" y="3482"/>
                  </a:cubicBezTo>
                  <a:cubicBezTo>
                    <a:pt x="15894" y="3482"/>
                    <a:pt x="17859" y="3636"/>
                    <a:pt x="19825" y="3659"/>
                  </a:cubicBezTo>
                  <a:cubicBezTo>
                    <a:pt x="21730" y="3659"/>
                    <a:pt x="23609" y="3484"/>
                    <a:pt x="25514" y="3384"/>
                  </a:cubicBezTo>
                  <a:cubicBezTo>
                    <a:pt x="25865" y="3359"/>
                    <a:pt x="26241" y="3334"/>
                    <a:pt x="26592" y="3309"/>
                  </a:cubicBezTo>
                  <a:cubicBezTo>
                    <a:pt x="26592" y="3258"/>
                    <a:pt x="26617" y="3233"/>
                    <a:pt x="26617" y="3183"/>
                  </a:cubicBezTo>
                  <a:cubicBezTo>
                    <a:pt x="26191" y="2958"/>
                    <a:pt x="25765" y="2732"/>
                    <a:pt x="25314" y="2557"/>
                  </a:cubicBezTo>
                  <a:cubicBezTo>
                    <a:pt x="24386" y="2181"/>
                    <a:pt x="23459" y="1830"/>
                    <a:pt x="22481" y="1579"/>
                  </a:cubicBezTo>
                  <a:cubicBezTo>
                    <a:pt x="21856" y="1434"/>
                    <a:pt x="21222" y="1339"/>
                    <a:pt x="20584" y="1339"/>
                  </a:cubicBezTo>
                  <a:cubicBezTo>
                    <a:pt x="20123" y="1339"/>
                    <a:pt x="19661" y="1388"/>
                    <a:pt x="19198" y="1504"/>
                  </a:cubicBezTo>
                  <a:cubicBezTo>
                    <a:pt x="19017" y="1537"/>
                    <a:pt x="18815" y="1645"/>
                    <a:pt x="18634" y="1645"/>
                  </a:cubicBezTo>
                  <a:cubicBezTo>
                    <a:pt x="18538" y="1645"/>
                    <a:pt x="18449" y="1615"/>
                    <a:pt x="18371" y="1529"/>
                  </a:cubicBezTo>
                  <a:cubicBezTo>
                    <a:pt x="17644" y="827"/>
                    <a:pt x="16717" y="677"/>
                    <a:pt x="15815" y="476"/>
                  </a:cubicBezTo>
                  <a:cubicBezTo>
                    <a:pt x="15446" y="403"/>
                    <a:pt x="15078" y="359"/>
                    <a:pt x="14716" y="359"/>
                  </a:cubicBezTo>
                  <a:cubicBezTo>
                    <a:pt x="13969" y="359"/>
                    <a:pt x="13248" y="547"/>
                    <a:pt x="12607" y="1053"/>
                  </a:cubicBezTo>
                  <a:cubicBezTo>
                    <a:pt x="12500" y="1128"/>
                    <a:pt x="12420" y="1166"/>
                    <a:pt x="12355" y="1166"/>
                  </a:cubicBezTo>
                  <a:cubicBezTo>
                    <a:pt x="12266" y="1166"/>
                    <a:pt x="12202" y="1096"/>
                    <a:pt x="12130" y="953"/>
                  </a:cubicBezTo>
                  <a:cubicBezTo>
                    <a:pt x="11880" y="552"/>
                    <a:pt x="11529" y="276"/>
                    <a:pt x="11078" y="176"/>
                  </a:cubicBezTo>
                  <a:cubicBezTo>
                    <a:pt x="10627" y="25"/>
                    <a:pt x="10151" y="101"/>
                    <a:pt x="9699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14"/>
          <p:cNvGrpSpPr/>
          <p:nvPr/>
        </p:nvGrpSpPr>
        <p:grpSpPr>
          <a:xfrm>
            <a:off x="1770237" y="4121575"/>
            <a:ext cx="570547" cy="1049100"/>
            <a:chOff x="3577850" y="4005250"/>
            <a:chExt cx="625325" cy="1149825"/>
          </a:xfrm>
        </p:grpSpPr>
        <p:sp>
          <p:nvSpPr>
            <p:cNvPr id="1209" name="Google Shape;1209;p14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14"/>
          <p:cNvGrpSpPr/>
          <p:nvPr/>
        </p:nvGrpSpPr>
        <p:grpSpPr>
          <a:xfrm flipH="1">
            <a:off x="7411016" y="4574456"/>
            <a:ext cx="309473" cy="569048"/>
            <a:chOff x="3577850" y="4005250"/>
            <a:chExt cx="625325" cy="1149825"/>
          </a:xfrm>
        </p:grpSpPr>
        <p:sp>
          <p:nvSpPr>
            <p:cNvPr id="1233" name="Google Shape;1233;p14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14"/>
          <p:cNvGrpSpPr/>
          <p:nvPr/>
        </p:nvGrpSpPr>
        <p:grpSpPr>
          <a:xfrm>
            <a:off x="6374943" y="4774083"/>
            <a:ext cx="202069" cy="109404"/>
            <a:chOff x="1509525" y="4320975"/>
            <a:chExt cx="156050" cy="84475"/>
          </a:xfrm>
        </p:grpSpPr>
        <p:sp>
          <p:nvSpPr>
            <p:cNvPr id="1257" name="Google Shape;1257;p1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14"/>
          <p:cNvGrpSpPr/>
          <p:nvPr/>
        </p:nvGrpSpPr>
        <p:grpSpPr>
          <a:xfrm flipH="1">
            <a:off x="2991152" y="4883481"/>
            <a:ext cx="136575" cy="73924"/>
            <a:chOff x="1509525" y="4320975"/>
            <a:chExt cx="156050" cy="84475"/>
          </a:xfrm>
        </p:grpSpPr>
        <p:sp>
          <p:nvSpPr>
            <p:cNvPr id="1262" name="Google Shape;1262;p1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14"/>
          <p:cNvGrpSpPr/>
          <p:nvPr/>
        </p:nvGrpSpPr>
        <p:grpSpPr>
          <a:xfrm>
            <a:off x="1157800" y="4688050"/>
            <a:ext cx="101050" cy="245975"/>
            <a:chOff x="5392625" y="3450650"/>
            <a:chExt cx="101050" cy="245975"/>
          </a:xfrm>
        </p:grpSpPr>
        <p:sp>
          <p:nvSpPr>
            <p:cNvPr id="1267" name="Google Shape;1267;p14"/>
            <p:cNvSpPr/>
            <p:nvPr/>
          </p:nvSpPr>
          <p:spPr>
            <a:xfrm>
              <a:off x="5427450" y="3551025"/>
              <a:ext cx="34250" cy="121075"/>
            </a:xfrm>
            <a:custGeom>
              <a:avLst/>
              <a:gdLst/>
              <a:ahLst/>
              <a:cxnLst/>
              <a:rect l="l" t="t" r="r" b="b"/>
              <a:pathLst>
                <a:path w="1370" h="4843" extrusionOk="0">
                  <a:moveTo>
                    <a:pt x="1018" y="0"/>
                  </a:moveTo>
                  <a:cubicBezTo>
                    <a:pt x="953" y="0"/>
                    <a:pt x="887" y="29"/>
                    <a:pt x="822" y="94"/>
                  </a:cubicBezTo>
                  <a:cubicBezTo>
                    <a:pt x="685" y="1053"/>
                    <a:pt x="548" y="2012"/>
                    <a:pt x="411" y="2970"/>
                  </a:cubicBezTo>
                  <a:cubicBezTo>
                    <a:pt x="343" y="3404"/>
                    <a:pt x="274" y="3838"/>
                    <a:pt x="251" y="4294"/>
                  </a:cubicBezTo>
                  <a:cubicBezTo>
                    <a:pt x="251" y="4477"/>
                    <a:pt x="0" y="4819"/>
                    <a:pt x="411" y="4842"/>
                  </a:cubicBezTo>
                  <a:cubicBezTo>
                    <a:pt x="731" y="4842"/>
                    <a:pt x="822" y="4568"/>
                    <a:pt x="822" y="4271"/>
                  </a:cubicBezTo>
                  <a:cubicBezTo>
                    <a:pt x="845" y="3815"/>
                    <a:pt x="868" y="3358"/>
                    <a:pt x="1073" y="2948"/>
                  </a:cubicBezTo>
                  <a:cubicBezTo>
                    <a:pt x="1142" y="1989"/>
                    <a:pt x="1370" y="1053"/>
                    <a:pt x="1233" y="94"/>
                  </a:cubicBezTo>
                  <a:cubicBezTo>
                    <a:pt x="1161" y="35"/>
                    <a:pt x="1090" y="0"/>
                    <a:pt x="1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5400625" y="3580525"/>
              <a:ext cx="23425" cy="96200"/>
            </a:xfrm>
            <a:custGeom>
              <a:avLst/>
              <a:gdLst/>
              <a:ahLst/>
              <a:cxnLst/>
              <a:rect l="l" t="t" r="r" b="b"/>
              <a:pathLst>
                <a:path w="937" h="3848" extrusionOk="0">
                  <a:moveTo>
                    <a:pt x="403" y="1"/>
                  </a:moveTo>
                  <a:cubicBezTo>
                    <a:pt x="383" y="1"/>
                    <a:pt x="363" y="3"/>
                    <a:pt x="343" y="10"/>
                  </a:cubicBezTo>
                  <a:cubicBezTo>
                    <a:pt x="1" y="261"/>
                    <a:pt x="1" y="558"/>
                    <a:pt x="160" y="900"/>
                  </a:cubicBezTo>
                  <a:lnTo>
                    <a:pt x="137" y="1768"/>
                  </a:lnTo>
                  <a:cubicBezTo>
                    <a:pt x="137" y="1768"/>
                    <a:pt x="115" y="1790"/>
                    <a:pt x="115" y="1813"/>
                  </a:cubicBezTo>
                  <a:cubicBezTo>
                    <a:pt x="92" y="1836"/>
                    <a:pt x="115" y="1882"/>
                    <a:pt x="137" y="1905"/>
                  </a:cubicBezTo>
                  <a:cubicBezTo>
                    <a:pt x="115" y="2521"/>
                    <a:pt x="69" y="3137"/>
                    <a:pt x="46" y="3776"/>
                  </a:cubicBezTo>
                  <a:cubicBezTo>
                    <a:pt x="111" y="3827"/>
                    <a:pt x="164" y="3847"/>
                    <a:pt x="210" y="3847"/>
                  </a:cubicBezTo>
                  <a:cubicBezTo>
                    <a:pt x="309" y="3847"/>
                    <a:pt x="372" y="3749"/>
                    <a:pt x="434" y="3639"/>
                  </a:cubicBezTo>
                  <a:cubicBezTo>
                    <a:pt x="708" y="3000"/>
                    <a:pt x="662" y="2293"/>
                    <a:pt x="777" y="1631"/>
                  </a:cubicBezTo>
                  <a:cubicBezTo>
                    <a:pt x="777" y="1288"/>
                    <a:pt x="754" y="969"/>
                    <a:pt x="754" y="626"/>
                  </a:cubicBezTo>
                  <a:cubicBezTo>
                    <a:pt x="936" y="330"/>
                    <a:pt x="799" y="170"/>
                    <a:pt x="548" y="33"/>
                  </a:cubicBezTo>
                  <a:cubicBezTo>
                    <a:pt x="500" y="17"/>
                    <a:pt x="452" y="1"/>
                    <a:pt x="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5468525" y="3573200"/>
              <a:ext cx="25150" cy="94575"/>
            </a:xfrm>
            <a:custGeom>
              <a:avLst/>
              <a:gdLst/>
              <a:ahLst/>
              <a:cxnLst/>
              <a:rect l="l" t="t" r="r" b="b"/>
              <a:pathLst>
                <a:path w="1006" h="3783" extrusionOk="0">
                  <a:moveTo>
                    <a:pt x="728" y="1"/>
                  </a:moveTo>
                  <a:cubicBezTo>
                    <a:pt x="686" y="1"/>
                    <a:pt x="640" y="18"/>
                    <a:pt x="594" y="52"/>
                  </a:cubicBezTo>
                  <a:cubicBezTo>
                    <a:pt x="320" y="691"/>
                    <a:pt x="412" y="1399"/>
                    <a:pt x="297" y="2061"/>
                  </a:cubicBezTo>
                  <a:cubicBezTo>
                    <a:pt x="343" y="2631"/>
                    <a:pt x="1" y="3179"/>
                    <a:pt x="183" y="3772"/>
                  </a:cubicBezTo>
                  <a:cubicBezTo>
                    <a:pt x="207" y="3780"/>
                    <a:pt x="227" y="3783"/>
                    <a:pt x="246" y="3783"/>
                  </a:cubicBezTo>
                  <a:cubicBezTo>
                    <a:pt x="404" y="3783"/>
                    <a:pt x="380" y="3542"/>
                    <a:pt x="503" y="3521"/>
                  </a:cubicBezTo>
                  <a:cubicBezTo>
                    <a:pt x="1005" y="3133"/>
                    <a:pt x="571" y="2494"/>
                    <a:pt x="891" y="2061"/>
                  </a:cubicBezTo>
                  <a:cubicBezTo>
                    <a:pt x="891" y="1399"/>
                    <a:pt x="868" y="737"/>
                    <a:pt x="845" y="52"/>
                  </a:cubicBezTo>
                  <a:cubicBezTo>
                    <a:pt x="811" y="18"/>
                    <a:pt x="771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5398350" y="3671500"/>
              <a:ext cx="14275" cy="25125"/>
            </a:xfrm>
            <a:custGeom>
              <a:avLst/>
              <a:gdLst/>
              <a:ahLst/>
              <a:cxnLst/>
              <a:rect l="l" t="t" r="r" b="b"/>
              <a:pathLst>
                <a:path w="571" h="1005" extrusionOk="0">
                  <a:moveTo>
                    <a:pt x="525" y="0"/>
                  </a:moveTo>
                  <a:lnTo>
                    <a:pt x="137" y="137"/>
                  </a:lnTo>
                  <a:cubicBezTo>
                    <a:pt x="114" y="411"/>
                    <a:pt x="0" y="708"/>
                    <a:pt x="251" y="1005"/>
                  </a:cubicBezTo>
                  <a:cubicBezTo>
                    <a:pt x="502" y="662"/>
                    <a:pt x="571" y="343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5469100" y="3661225"/>
              <a:ext cx="13725" cy="18425"/>
            </a:xfrm>
            <a:custGeom>
              <a:avLst/>
              <a:gdLst/>
              <a:ahLst/>
              <a:cxnLst/>
              <a:rect l="l" t="t" r="r" b="b"/>
              <a:pathLst>
                <a:path w="549" h="737" extrusionOk="0">
                  <a:moveTo>
                    <a:pt x="480" y="0"/>
                  </a:moveTo>
                  <a:cubicBezTo>
                    <a:pt x="297" y="0"/>
                    <a:pt x="274" y="183"/>
                    <a:pt x="160" y="251"/>
                  </a:cubicBezTo>
                  <a:cubicBezTo>
                    <a:pt x="1" y="457"/>
                    <a:pt x="23" y="662"/>
                    <a:pt x="274" y="731"/>
                  </a:cubicBezTo>
                  <a:cubicBezTo>
                    <a:pt x="293" y="735"/>
                    <a:pt x="309" y="737"/>
                    <a:pt x="325" y="737"/>
                  </a:cubicBezTo>
                  <a:cubicBezTo>
                    <a:pt x="484" y="737"/>
                    <a:pt x="507" y="534"/>
                    <a:pt x="548" y="388"/>
                  </a:cubicBezTo>
                  <a:cubicBezTo>
                    <a:pt x="548" y="274"/>
                    <a:pt x="503" y="137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5396625" y="3465500"/>
              <a:ext cx="17725" cy="69900"/>
            </a:xfrm>
            <a:custGeom>
              <a:avLst/>
              <a:gdLst/>
              <a:ahLst/>
              <a:cxnLst/>
              <a:rect l="l" t="t" r="r" b="b"/>
              <a:pathLst>
                <a:path w="709" h="2796" extrusionOk="0">
                  <a:moveTo>
                    <a:pt x="181" y="0"/>
                  </a:moveTo>
                  <a:cubicBezTo>
                    <a:pt x="132" y="0"/>
                    <a:pt x="81" y="23"/>
                    <a:pt x="24" y="69"/>
                  </a:cubicBezTo>
                  <a:cubicBezTo>
                    <a:pt x="24" y="411"/>
                    <a:pt x="24" y="731"/>
                    <a:pt x="1" y="1073"/>
                  </a:cubicBezTo>
                  <a:cubicBezTo>
                    <a:pt x="206" y="1621"/>
                    <a:pt x="206" y="2214"/>
                    <a:pt x="206" y="2785"/>
                  </a:cubicBezTo>
                  <a:cubicBezTo>
                    <a:pt x="230" y="2792"/>
                    <a:pt x="250" y="2795"/>
                    <a:pt x="269" y="2795"/>
                  </a:cubicBezTo>
                  <a:cubicBezTo>
                    <a:pt x="432" y="2795"/>
                    <a:pt x="428" y="2552"/>
                    <a:pt x="571" y="2511"/>
                  </a:cubicBezTo>
                  <a:cubicBezTo>
                    <a:pt x="571" y="2237"/>
                    <a:pt x="594" y="1940"/>
                    <a:pt x="594" y="1667"/>
                  </a:cubicBezTo>
                  <a:cubicBezTo>
                    <a:pt x="389" y="1142"/>
                    <a:pt x="708" y="548"/>
                    <a:pt x="343" y="69"/>
                  </a:cubicBezTo>
                  <a:lnTo>
                    <a:pt x="320" y="69"/>
                  </a:lnTo>
                  <a:cubicBezTo>
                    <a:pt x="275" y="23"/>
                    <a:pt x="229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5399475" y="3528225"/>
              <a:ext cx="18875" cy="54225"/>
            </a:xfrm>
            <a:custGeom>
              <a:avLst/>
              <a:gdLst/>
              <a:ahLst/>
              <a:cxnLst/>
              <a:rect l="l" t="t" r="r" b="b"/>
              <a:pathLst>
                <a:path w="755" h="2169" extrusionOk="0">
                  <a:moveTo>
                    <a:pt x="427" y="0"/>
                  </a:moveTo>
                  <a:cubicBezTo>
                    <a:pt x="249" y="0"/>
                    <a:pt x="222" y="189"/>
                    <a:pt x="92" y="276"/>
                  </a:cubicBezTo>
                  <a:cubicBezTo>
                    <a:pt x="161" y="915"/>
                    <a:pt x="1" y="1600"/>
                    <a:pt x="503" y="2148"/>
                  </a:cubicBezTo>
                  <a:lnTo>
                    <a:pt x="480" y="2148"/>
                  </a:lnTo>
                  <a:cubicBezTo>
                    <a:pt x="523" y="2162"/>
                    <a:pt x="558" y="2168"/>
                    <a:pt x="588" y="2168"/>
                  </a:cubicBezTo>
                  <a:cubicBezTo>
                    <a:pt x="704" y="2168"/>
                    <a:pt x="736" y="2074"/>
                    <a:pt x="754" y="1965"/>
                  </a:cubicBezTo>
                  <a:cubicBezTo>
                    <a:pt x="754" y="1280"/>
                    <a:pt x="549" y="664"/>
                    <a:pt x="457" y="2"/>
                  </a:cubicBezTo>
                  <a:cubicBezTo>
                    <a:pt x="447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5448000" y="3518000"/>
              <a:ext cx="16550" cy="35400"/>
            </a:xfrm>
            <a:custGeom>
              <a:avLst/>
              <a:gdLst/>
              <a:ahLst/>
              <a:cxnLst/>
              <a:rect l="l" t="t" r="r" b="b"/>
              <a:pathLst>
                <a:path w="662" h="1416" extrusionOk="0">
                  <a:moveTo>
                    <a:pt x="388" y="0"/>
                  </a:moveTo>
                  <a:cubicBezTo>
                    <a:pt x="183" y="457"/>
                    <a:pt x="0" y="913"/>
                    <a:pt x="23" y="1415"/>
                  </a:cubicBezTo>
                  <a:lnTo>
                    <a:pt x="411" y="1415"/>
                  </a:lnTo>
                  <a:cubicBezTo>
                    <a:pt x="662" y="936"/>
                    <a:pt x="571" y="48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5392625" y="345065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457" y="1"/>
                  </a:moveTo>
                  <a:cubicBezTo>
                    <a:pt x="389" y="92"/>
                    <a:pt x="298" y="183"/>
                    <a:pt x="206" y="275"/>
                  </a:cubicBezTo>
                  <a:cubicBezTo>
                    <a:pt x="275" y="412"/>
                    <a:pt x="1" y="526"/>
                    <a:pt x="184" y="663"/>
                  </a:cubicBezTo>
                  <a:lnTo>
                    <a:pt x="480" y="663"/>
                  </a:lnTo>
                  <a:cubicBezTo>
                    <a:pt x="480" y="457"/>
                    <a:pt x="457" y="229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5481650" y="3561925"/>
              <a:ext cx="10875" cy="12575"/>
            </a:xfrm>
            <a:custGeom>
              <a:avLst/>
              <a:gdLst/>
              <a:ahLst/>
              <a:cxnLst/>
              <a:rect l="l" t="t" r="r" b="b"/>
              <a:pathLst>
                <a:path w="435" h="503" extrusionOk="0">
                  <a:moveTo>
                    <a:pt x="161" y="1"/>
                  </a:moveTo>
                  <a:cubicBezTo>
                    <a:pt x="1" y="161"/>
                    <a:pt x="46" y="343"/>
                    <a:pt x="69" y="503"/>
                  </a:cubicBezTo>
                  <a:lnTo>
                    <a:pt x="320" y="503"/>
                  </a:lnTo>
                  <a:cubicBezTo>
                    <a:pt x="343" y="320"/>
                    <a:pt x="434" y="92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14"/>
          <p:cNvGrpSpPr/>
          <p:nvPr/>
        </p:nvGrpSpPr>
        <p:grpSpPr>
          <a:xfrm>
            <a:off x="4902275" y="4934025"/>
            <a:ext cx="126700" cy="141075"/>
            <a:chOff x="3087850" y="2816125"/>
            <a:chExt cx="126700" cy="141075"/>
          </a:xfrm>
        </p:grpSpPr>
        <p:sp>
          <p:nvSpPr>
            <p:cNvPr id="1278" name="Google Shape;1278;p14"/>
            <p:cNvSpPr/>
            <p:nvPr/>
          </p:nvSpPr>
          <p:spPr>
            <a:xfrm>
              <a:off x="3096975" y="2854300"/>
              <a:ext cx="30850" cy="102500"/>
            </a:xfrm>
            <a:custGeom>
              <a:avLst/>
              <a:gdLst/>
              <a:ahLst/>
              <a:cxnLst/>
              <a:rect l="l" t="t" r="r" b="b"/>
              <a:pathLst>
                <a:path w="1234" h="4100" extrusionOk="0">
                  <a:moveTo>
                    <a:pt x="259" y="0"/>
                  </a:moveTo>
                  <a:cubicBezTo>
                    <a:pt x="83" y="0"/>
                    <a:pt x="22" y="150"/>
                    <a:pt x="1" y="299"/>
                  </a:cubicBezTo>
                  <a:cubicBezTo>
                    <a:pt x="24" y="482"/>
                    <a:pt x="69" y="664"/>
                    <a:pt x="24" y="824"/>
                  </a:cubicBezTo>
                  <a:cubicBezTo>
                    <a:pt x="46" y="1304"/>
                    <a:pt x="343" y="1737"/>
                    <a:pt x="206" y="2217"/>
                  </a:cubicBezTo>
                  <a:cubicBezTo>
                    <a:pt x="229" y="2399"/>
                    <a:pt x="229" y="2582"/>
                    <a:pt x="275" y="2764"/>
                  </a:cubicBezTo>
                  <a:cubicBezTo>
                    <a:pt x="229" y="2970"/>
                    <a:pt x="434" y="3152"/>
                    <a:pt x="298" y="3335"/>
                  </a:cubicBezTo>
                  <a:cubicBezTo>
                    <a:pt x="343" y="3335"/>
                    <a:pt x="366" y="3358"/>
                    <a:pt x="412" y="3381"/>
                  </a:cubicBezTo>
                  <a:cubicBezTo>
                    <a:pt x="549" y="3518"/>
                    <a:pt x="434" y="3700"/>
                    <a:pt x="503" y="3837"/>
                  </a:cubicBezTo>
                  <a:cubicBezTo>
                    <a:pt x="568" y="3994"/>
                    <a:pt x="649" y="4099"/>
                    <a:pt x="740" y="4099"/>
                  </a:cubicBezTo>
                  <a:cubicBezTo>
                    <a:pt x="808" y="4099"/>
                    <a:pt x="882" y="4042"/>
                    <a:pt x="959" y="3906"/>
                  </a:cubicBezTo>
                  <a:cubicBezTo>
                    <a:pt x="1233" y="3518"/>
                    <a:pt x="686" y="3130"/>
                    <a:pt x="982" y="2741"/>
                  </a:cubicBezTo>
                  <a:cubicBezTo>
                    <a:pt x="982" y="2650"/>
                    <a:pt x="982" y="2559"/>
                    <a:pt x="982" y="2490"/>
                  </a:cubicBezTo>
                  <a:cubicBezTo>
                    <a:pt x="845" y="1760"/>
                    <a:pt x="708" y="1052"/>
                    <a:pt x="549" y="345"/>
                  </a:cubicBezTo>
                  <a:cubicBezTo>
                    <a:pt x="457" y="231"/>
                    <a:pt x="480" y="2"/>
                    <a:pt x="298" y="2"/>
                  </a:cubicBezTo>
                  <a:cubicBezTo>
                    <a:pt x="284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184300" y="2844000"/>
              <a:ext cx="26825" cy="97300"/>
            </a:xfrm>
            <a:custGeom>
              <a:avLst/>
              <a:gdLst/>
              <a:ahLst/>
              <a:cxnLst/>
              <a:rect l="l" t="t" r="r" b="b"/>
              <a:pathLst>
                <a:path w="1073" h="3892" extrusionOk="0">
                  <a:moveTo>
                    <a:pt x="833" y="1"/>
                  </a:moveTo>
                  <a:cubicBezTo>
                    <a:pt x="722" y="1"/>
                    <a:pt x="681" y="103"/>
                    <a:pt x="639" y="186"/>
                  </a:cubicBezTo>
                  <a:cubicBezTo>
                    <a:pt x="639" y="232"/>
                    <a:pt x="639" y="278"/>
                    <a:pt x="616" y="323"/>
                  </a:cubicBezTo>
                  <a:cubicBezTo>
                    <a:pt x="411" y="529"/>
                    <a:pt x="411" y="780"/>
                    <a:pt x="365" y="1054"/>
                  </a:cubicBezTo>
                  <a:cubicBezTo>
                    <a:pt x="205" y="1213"/>
                    <a:pt x="388" y="1419"/>
                    <a:pt x="320" y="1601"/>
                  </a:cubicBezTo>
                  <a:cubicBezTo>
                    <a:pt x="0" y="2218"/>
                    <a:pt x="160" y="2880"/>
                    <a:pt x="160" y="3542"/>
                  </a:cubicBezTo>
                  <a:cubicBezTo>
                    <a:pt x="142" y="3771"/>
                    <a:pt x="248" y="3892"/>
                    <a:pt x="434" y="3892"/>
                  </a:cubicBezTo>
                  <a:cubicBezTo>
                    <a:pt x="489" y="3892"/>
                    <a:pt x="550" y="3882"/>
                    <a:pt x="616" y="3861"/>
                  </a:cubicBezTo>
                  <a:cubicBezTo>
                    <a:pt x="616" y="3815"/>
                    <a:pt x="616" y="3793"/>
                    <a:pt x="662" y="3747"/>
                  </a:cubicBezTo>
                  <a:cubicBezTo>
                    <a:pt x="890" y="3473"/>
                    <a:pt x="822" y="3176"/>
                    <a:pt x="685" y="2902"/>
                  </a:cubicBezTo>
                  <a:cubicBezTo>
                    <a:pt x="685" y="2788"/>
                    <a:pt x="685" y="2697"/>
                    <a:pt x="685" y="2606"/>
                  </a:cubicBezTo>
                  <a:cubicBezTo>
                    <a:pt x="1027" y="2263"/>
                    <a:pt x="730" y="1784"/>
                    <a:pt x="913" y="1419"/>
                  </a:cubicBezTo>
                  <a:cubicBezTo>
                    <a:pt x="913" y="1236"/>
                    <a:pt x="936" y="1076"/>
                    <a:pt x="959" y="894"/>
                  </a:cubicBezTo>
                  <a:cubicBezTo>
                    <a:pt x="1073" y="734"/>
                    <a:pt x="1073" y="551"/>
                    <a:pt x="1073" y="369"/>
                  </a:cubicBezTo>
                  <a:cubicBezTo>
                    <a:pt x="1073" y="209"/>
                    <a:pt x="1027" y="72"/>
                    <a:pt x="867" y="4"/>
                  </a:cubicBezTo>
                  <a:cubicBezTo>
                    <a:pt x="855" y="2"/>
                    <a:pt x="844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092425" y="2829200"/>
              <a:ext cx="18275" cy="34200"/>
            </a:xfrm>
            <a:custGeom>
              <a:avLst/>
              <a:gdLst/>
              <a:ahLst/>
              <a:cxnLst/>
              <a:rect l="l" t="t" r="r" b="b"/>
              <a:pathLst>
                <a:path w="731" h="1368" extrusionOk="0">
                  <a:moveTo>
                    <a:pt x="127" y="0"/>
                  </a:moveTo>
                  <a:cubicBezTo>
                    <a:pt x="85" y="0"/>
                    <a:pt x="43" y="20"/>
                    <a:pt x="0" y="48"/>
                  </a:cubicBezTo>
                  <a:cubicBezTo>
                    <a:pt x="23" y="436"/>
                    <a:pt x="23" y="801"/>
                    <a:pt x="23" y="1189"/>
                  </a:cubicBezTo>
                  <a:cubicBezTo>
                    <a:pt x="79" y="1263"/>
                    <a:pt x="119" y="1367"/>
                    <a:pt x="218" y="1367"/>
                  </a:cubicBezTo>
                  <a:cubicBezTo>
                    <a:pt x="241" y="1367"/>
                    <a:pt x="267" y="1362"/>
                    <a:pt x="297" y="1349"/>
                  </a:cubicBezTo>
                  <a:cubicBezTo>
                    <a:pt x="337" y="1151"/>
                    <a:pt x="384" y="1085"/>
                    <a:pt x="436" y="1085"/>
                  </a:cubicBezTo>
                  <a:cubicBezTo>
                    <a:pt x="532" y="1085"/>
                    <a:pt x="641" y="1319"/>
                    <a:pt x="731" y="1349"/>
                  </a:cubicBezTo>
                  <a:cubicBezTo>
                    <a:pt x="708" y="847"/>
                    <a:pt x="571" y="390"/>
                    <a:pt x="206" y="25"/>
                  </a:cubicBezTo>
                  <a:cubicBezTo>
                    <a:pt x="179" y="8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087850" y="2816800"/>
              <a:ext cx="13150" cy="1360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312" y="1"/>
                  </a:moveTo>
                  <a:cubicBezTo>
                    <a:pt x="233" y="1"/>
                    <a:pt x="154" y="101"/>
                    <a:pt x="69" y="247"/>
                  </a:cubicBezTo>
                  <a:cubicBezTo>
                    <a:pt x="252" y="293"/>
                    <a:pt x="1" y="521"/>
                    <a:pt x="183" y="544"/>
                  </a:cubicBezTo>
                  <a:cubicBezTo>
                    <a:pt x="252" y="544"/>
                    <a:pt x="320" y="544"/>
                    <a:pt x="389" y="521"/>
                  </a:cubicBezTo>
                  <a:cubicBezTo>
                    <a:pt x="434" y="430"/>
                    <a:pt x="480" y="338"/>
                    <a:pt x="526" y="270"/>
                  </a:cubicBezTo>
                  <a:cubicBezTo>
                    <a:pt x="451" y="78"/>
                    <a:pt x="381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3139775" y="2843300"/>
              <a:ext cx="20575" cy="113900"/>
            </a:xfrm>
            <a:custGeom>
              <a:avLst/>
              <a:gdLst/>
              <a:ahLst/>
              <a:cxnLst/>
              <a:rect l="l" t="t" r="r" b="b"/>
              <a:pathLst>
                <a:path w="823" h="4556" extrusionOk="0">
                  <a:moveTo>
                    <a:pt x="291" y="1"/>
                  </a:moveTo>
                  <a:cubicBezTo>
                    <a:pt x="129" y="1"/>
                    <a:pt x="52" y="117"/>
                    <a:pt x="69" y="328"/>
                  </a:cubicBezTo>
                  <a:cubicBezTo>
                    <a:pt x="69" y="671"/>
                    <a:pt x="1" y="1036"/>
                    <a:pt x="115" y="1378"/>
                  </a:cubicBezTo>
                  <a:cubicBezTo>
                    <a:pt x="46" y="1995"/>
                    <a:pt x="69" y="2588"/>
                    <a:pt x="92" y="3204"/>
                  </a:cubicBezTo>
                  <a:lnTo>
                    <a:pt x="138" y="4437"/>
                  </a:lnTo>
                  <a:cubicBezTo>
                    <a:pt x="287" y="4521"/>
                    <a:pt x="391" y="4555"/>
                    <a:pt x="463" y="4555"/>
                  </a:cubicBezTo>
                  <a:cubicBezTo>
                    <a:pt x="742" y="4555"/>
                    <a:pt x="545" y="4039"/>
                    <a:pt x="708" y="3912"/>
                  </a:cubicBezTo>
                  <a:cubicBezTo>
                    <a:pt x="548" y="3661"/>
                    <a:pt x="526" y="3433"/>
                    <a:pt x="731" y="3204"/>
                  </a:cubicBezTo>
                  <a:cubicBezTo>
                    <a:pt x="822" y="3067"/>
                    <a:pt x="800" y="2930"/>
                    <a:pt x="731" y="2793"/>
                  </a:cubicBezTo>
                  <a:cubicBezTo>
                    <a:pt x="708" y="2451"/>
                    <a:pt x="708" y="2109"/>
                    <a:pt x="708" y="1789"/>
                  </a:cubicBezTo>
                  <a:cubicBezTo>
                    <a:pt x="640" y="1629"/>
                    <a:pt x="640" y="1470"/>
                    <a:pt x="685" y="1333"/>
                  </a:cubicBezTo>
                  <a:cubicBezTo>
                    <a:pt x="548" y="1150"/>
                    <a:pt x="503" y="990"/>
                    <a:pt x="685" y="808"/>
                  </a:cubicBezTo>
                  <a:cubicBezTo>
                    <a:pt x="594" y="557"/>
                    <a:pt x="754" y="237"/>
                    <a:pt x="457" y="32"/>
                  </a:cubicBezTo>
                  <a:cubicBezTo>
                    <a:pt x="395" y="11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3135225" y="2816125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594" y="0"/>
                  </a:moveTo>
                  <a:cubicBezTo>
                    <a:pt x="502" y="0"/>
                    <a:pt x="411" y="23"/>
                    <a:pt x="320" y="23"/>
                  </a:cubicBezTo>
                  <a:cubicBezTo>
                    <a:pt x="251" y="822"/>
                    <a:pt x="0" y="1644"/>
                    <a:pt x="297" y="2465"/>
                  </a:cubicBezTo>
                  <a:cubicBezTo>
                    <a:pt x="297" y="2169"/>
                    <a:pt x="320" y="1849"/>
                    <a:pt x="297" y="1552"/>
                  </a:cubicBezTo>
                  <a:cubicBezTo>
                    <a:pt x="297" y="1316"/>
                    <a:pt x="363" y="1214"/>
                    <a:pt x="491" y="1214"/>
                  </a:cubicBezTo>
                  <a:cubicBezTo>
                    <a:pt x="560" y="1214"/>
                    <a:pt x="648" y="1245"/>
                    <a:pt x="753" y="1301"/>
                  </a:cubicBezTo>
                  <a:cubicBezTo>
                    <a:pt x="783" y="1331"/>
                    <a:pt x="804" y="1348"/>
                    <a:pt x="821" y="1348"/>
                  </a:cubicBezTo>
                  <a:cubicBezTo>
                    <a:pt x="842" y="1348"/>
                    <a:pt x="855" y="1320"/>
                    <a:pt x="867" y="1256"/>
                  </a:cubicBezTo>
                  <a:lnTo>
                    <a:pt x="867" y="1187"/>
                  </a:lnTo>
                  <a:cubicBezTo>
                    <a:pt x="776" y="799"/>
                    <a:pt x="1073" y="32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3201975" y="2830050"/>
              <a:ext cx="12575" cy="22050"/>
            </a:xfrm>
            <a:custGeom>
              <a:avLst/>
              <a:gdLst/>
              <a:ahLst/>
              <a:cxnLst/>
              <a:rect l="l" t="t" r="r" b="b"/>
              <a:pathLst>
                <a:path w="503" h="882" extrusionOk="0">
                  <a:moveTo>
                    <a:pt x="386" y="0"/>
                  </a:moveTo>
                  <a:cubicBezTo>
                    <a:pt x="305" y="0"/>
                    <a:pt x="279" y="123"/>
                    <a:pt x="229" y="174"/>
                  </a:cubicBezTo>
                  <a:cubicBezTo>
                    <a:pt x="183" y="219"/>
                    <a:pt x="138" y="265"/>
                    <a:pt x="115" y="311"/>
                  </a:cubicBezTo>
                  <a:cubicBezTo>
                    <a:pt x="1" y="402"/>
                    <a:pt x="1" y="493"/>
                    <a:pt x="92" y="607"/>
                  </a:cubicBezTo>
                  <a:cubicBezTo>
                    <a:pt x="138" y="699"/>
                    <a:pt x="183" y="790"/>
                    <a:pt x="229" y="881"/>
                  </a:cubicBezTo>
                  <a:cubicBezTo>
                    <a:pt x="320" y="790"/>
                    <a:pt x="411" y="699"/>
                    <a:pt x="503" y="584"/>
                  </a:cubicBezTo>
                  <a:cubicBezTo>
                    <a:pt x="503" y="402"/>
                    <a:pt x="503" y="219"/>
                    <a:pt x="503" y="59"/>
                  </a:cubicBezTo>
                  <a:cubicBezTo>
                    <a:pt x="454" y="17"/>
                    <a:pt x="416" y="0"/>
                    <a:pt x="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" name="Google Shape;1853;p21"/>
          <p:cNvGrpSpPr/>
          <p:nvPr/>
        </p:nvGrpSpPr>
        <p:grpSpPr>
          <a:xfrm>
            <a:off x="8678251" y="3574371"/>
            <a:ext cx="913662" cy="1680124"/>
            <a:chOff x="3577850" y="4005250"/>
            <a:chExt cx="625325" cy="1149825"/>
          </a:xfrm>
        </p:grpSpPr>
        <p:sp>
          <p:nvSpPr>
            <p:cNvPr id="1854" name="Google Shape;1854;p21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21"/>
          <p:cNvGrpSpPr/>
          <p:nvPr/>
        </p:nvGrpSpPr>
        <p:grpSpPr>
          <a:xfrm>
            <a:off x="-97479" y="4012273"/>
            <a:ext cx="615382" cy="1131083"/>
            <a:chOff x="3577850" y="4005250"/>
            <a:chExt cx="625325" cy="1149825"/>
          </a:xfrm>
        </p:grpSpPr>
        <p:sp>
          <p:nvSpPr>
            <p:cNvPr id="1878" name="Google Shape;1878;p21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1" name="Google Shape;1901;p21"/>
          <p:cNvGrpSpPr/>
          <p:nvPr/>
        </p:nvGrpSpPr>
        <p:grpSpPr>
          <a:xfrm>
            <a:off x="5030118" y="4819108"/>
            <a:ext cx="202069" cy="109404"/>
            <a:chOff x="1509525" y="4320975"/>
            <a:chExt cx="156050" cy="84475"/>
          </a:xfrm>
        </p:grpSpPr>
        <p:sp>
          <p:nvSpPr>
            <p:cNvPr id="1902" name="Google Shape;1902;p21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21"/>
          <p:cNvGrpSpPr/>
          <p:nvPr/>
        </p:nvGrpSpPr>
        <p:grpSpPr>
          <a:xfrm flipH="1">
            <a:off x="2439352" y="4905869"/>
            <a:ext cx="136575" cy="73924"/>
            <a:chOff x="1509525" y="4320975"/>
            <a:chExt cx="156050" cy="84475"/>
          </a:xfrm>
        </p:grpSpPr>
        <p:sp>
          <p:nvSpPr>
            <p:cNvPr id="1907" name="Google Shape;1907;p21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21"/>
          <p:cNvGrpSpPr/>
          <p:nvPr/>
        </p:nvGrpSpPr>
        <p:grpSpPr>
          <a:xfrm>
            <a:off x="3421200" y="4819850"/>
            <a:ext cx="101050" cy="245975"/>
            <a:chOff x="5392625" y="3450650"/>
            <a:chExt cx="101050" cy="245975"/>
          </a:xfrm>
        </p:grpSpPr>
        <p:sp>
          <p:nvSpPr>
            <p:cNvPr id="1912" name="Google Shape;1912;p21"/>
            <p:cNvSpPr/>
            <p:nvPr/>
          </p:nvSpPr>
          <p:spPr>
            <a:xfrm>
              <a:off x="5427450" y="3551025"/>
              <a:ext cx="34250" cy="121075"/>
            </a:xfrm>
            <a:custGeom>
              <a:avLst/>
              <a:gdLst/>
              <a:ahLst/>
              <a:cxnLst/>
              <a:rect l="l" t="t" r="r" b="b"/>
              <a:pathLst>
                <a:path w="1370" h="4843" extrusionOk="0">
                  <a:moveTo>
                    <a:pt x="1018" y="0"/>
                  </a:moveTo>
                  <a:cubicBezTo>
                    <a:pt x="953" y="0"/>
                    <a:pt x="887" y="29"/>
                    <a:pt x="822" y="94"/>
                  </a:cubicBezTo>
                  <a:cubicBezTo>
                    <a:pt x="685" y="1053"/>
                    <a:pt x="548" y="2012"/>
                    <a:pt x="411" y="2970"/>
                  </a:cubicBezTo>
                  <a:cubicBezTo>
                    <a:pt x="343" y="3404"/>
                    <a:pt x="274" y="3838"/>
                    <a:pt x="251" y="4294"/>
                  </a:cubicBezTo>
                  <a:cubicBezTo>
                    <a:pt x="251" y="4477"/>
                    <a:pt x="0" y="4819"/>
                    <a:pt x="411" y="4842"/>
                  </a:cubicBezTo>
                  <a:cubicBezTo>
                    <a:pt x="731" y="4842"/>
                    <a:pt x="822" y="4568"/>
                    <a:pt x="822" y="4271"/>
                  </a:cubicBezTo>
                  <a:cubicBezTo>
                    <a:pt x="845" y="3815"/>
                    <a:pt x="868" y="3358"/>
                    <a:pt x="1073" y="2948"/>
                  </a:cubicBezTo>
                  <a:cubicBezTo>
                    <a:pt x="1142" y="1989"/>
                    <a:pt x="1370" y="1053"/>
                    <a:pt x="1233" y="94"/>
                  </a:cubicBezTo>
                  <a:cubicBezTo>
                    <a:pt x="1161" y="35"/>
                    <a:pt x="1090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5400625" y="3580525"/>
              <a:ext cx="23425" cy="96200"/>
            </a:xfrm>
            <a:custGeom>
              <a:avLst/>
              <a:gdLst/>
              <a:ahLst/>
              <a:cxnLst/>
              <a:rect l="l" t="t" r="r" b="b"/>
              <a:pathLst>
                <a:path w="937" h="3848" extrusionOk="0">
                  <a:moveTo>
                    <a:pt x="403" y="1"/>
                  </a:moveTo>
                  <a:cubicBezTo>
                    <a:pt x="383" y="1"/>
                    <a:pt x="363" y="3"/>
                    <a:pt x="343" y="10"/>
                  </a:cubicBezTo>
                  <a:cubicBezTo>
                    <a:pt x="1" y="261"/>
                    <a:pt x="1" y="558"/>
                    <a:pt x="160" y="900"/>
                  </a:cubicBezTo>
                  <a:lnTo>
                    <a:pt x="137" y="1768"/>
                  </a:lnTo>
                  <a:cubicBezTo>
                    <a:pt x="137" y="1768"/>
                    <a:pt x="115" y="1790"/>
                    <a:pt x="115" y="1813"/>
                  </a:cubicBezTo>
                  <a:cubicBezTo>
                    <a:pt x="92" y="1836"/>
                    <a:pt x="115" y="1882"/>
                    <a:pt x="137" y="1905"/>
                  </a:cubicBezTo>
                  <a:cubicBezTo>
                    <a:pt x="115" y="2521"/>
                    <a:pt x="69" y="3137"/>
                    <a:pt x="46" y="3776"/>
                  </a:cubicBezTo>
                  <a:cubicBezTo>
                    <a:pt x="111" y="3827"/>
                    <a:pt x="164" y="3847"/>
                    <a:pt x="210" y="3847"/>
                  </a:cubicBezTo>
                  <a:cubicBezTo>
                    <a:pt x="309" y="3847"/>
                    <a:pt x="372" y="3749"/>
                    <a:pt x="434" y="3639"/>
                  </a:cubicBezTo>
                  <a:cubicBezTo>
                    <a:pt x="708" y="3000"/>
                    <a:pt x="662" y="2293"/>
                    <a:pt x="777" y="1631"/>
                  </a:cubicBezTo>
                  <a:cubicBezTo>
                    <a:pt x="777" y="1288"/>
                    <a:pt x="754" y="969"/>
                    <a:pt x="754" y="626"/>
                  </a:cubicBezTo>
                  <a:cubicBezTo>
                    <a:pt x="936" y="330"/>
                    <a:pt x="799" y="170"/>
                    <a:pt x="548" y="33"/>
                  </a:cubicBezTo>
                  <a:cubicBezTo>
                    <a:pt x="500" y="17"/>
                    <a:pt x="452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5468525" y="3573200"/>
              <a:ext cx="25150" cy="94575"/>
            </a:xfrm>
            <a:custGeom>
              <a:avLst/>
              <a:gdLst/>
              <a:ahLst/>
              <a:cxnLst/>
              <a:rect l="l" t="t" r="r" b="b"/>
              <a:pathLst>
                <a:path w="1006" h="3783" extrusionOk="0">
                  <a:moveTo>
                    <a:pt x="728" y="1"/>
                  </a:moveTo>
                  <a:cubicBezTo>
                    <a:pt x="686" y="1"/>
                    <a:pt x="640" y="18"/>
                    <a:pt x="594" y="52"/>
                  </a:cubicBezTo>
                  <a:cubicBezTo>
                    <a:pt x="320" y="691"/>
                    <a:pt x="412" y="1399"/>
                    <a:pt x="297" y="2061"/>
                  </a:cubicBezTo>
                  <a:cubicBezTo>
                    <a:pt x="343" y="2631"/>
                    <a:pt x="1" y="3179"/>
                    <a:pt x="183" y="3772"/>
                  </a:cubicBezTo>
                  <a:cubicBezTo>
                    <a:pt x="207" y="3780"/>
                    <a:pt x="227" y="3783"/>
                    <a:pt x="246" y="3783"/>
                  </a:cubicBezTo>
                  <a:cubicBezTo>
                    <a:pt x="404" y="3783"/>
                    <a:pt x="380" y="3542"/>
                    <a:pt x="503" y="3521"/>
                  </a:cubicBezTo>
                  <a:cubicBezTo>
                    <a:pt x="1005" y="3133"/>
                    <a:pt x="571" y="2494"/>
                    <a:pt x="891" y="2061"/>
                  </a:cubicBezTo>
                  <a:cubicBezTo>
                    <a:pt x="891" y="1399"/>
                    <a:pt x="868" y="737"/>
                    <a:pt x="845" y="52"/>
                  </a:cubicBezTo>
                  <a:cubicBezTo>
                    <a:pt x="811" y="18"/>
                    <a:pt x="771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5398350" y="3671500"/>
              <a:ext cx="14275" cy="25125"/>
            </a:xfrm>
            <a:custGeom>
              <a:avLst/>
              <a:gdLst/>
              <a:ahLst/>
              <a:cxnLst/>
              <a:rect l="l" t="t" r="r" b="b"/>
              <a:pathLst>
                <a:path w="571" h="1005" extrusionOk="0">
                  <a:moveTo>
                    <a:pt x="525" y="0"/>
                  </a:moveTo>
                  <a:lnTo>
                    <a:pt x="137" y="137"/>
                  </a:lnTo>
                  <a:cubicBezTo>
                    <a:pt x="114" y="411"/>
                    <a:pt x="0" y="708"/>
                    <a:pt x="251" y="1005"/>
                  </a:cubicBezTo>
                  <a:cubicBezTo>
                    <a:pt x="502" y="662"/>
                    <a:pt x="571" y="343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69100" y="3661225"/>
              <a:ext cx="13725" cy="18425"/>
            </a:xfrm>
            <a:custGeom>
              <a:avLst/>
              <a:gdLst/>
              <a:ahLst/>
              <a:cxnLst/>
              <a:rect l="l" t="t" r="r" b="b"/>
              <a:pathLst>
                <a:path w="549" h="737" extrusionOk="0">
                  <a:moveTo>
                    <a:pt x="480" y="0"/>
                  </a:moveTo>
                  <a:cubicBezTo>
                    <a:pt x="297" y="0"/>
                    <a:pt x="274" y="183"/>
                    <a:pt x="160" y="251"/>
                  </a:cubicBezTo>
                  <a:cubicBezTo>
                    <a:pt x="1" y="457"/>
                    <a:pt x="23" y="662"/>
                    <a:pt x="274" y="731"/>
                  </a:cubicBezTo>
                  <a:cubicBezTo>
                    <a:pt x="293" y="735"/>
                    <a:pt x="309" y="737"/>
                    <a:pt x="325" y="737"/>
                  </a:cubicBezTo>
                  <a:cubicBezTo>
                    <a:pt x="484" y="737"/>
                    <a:pt x="507" y="534"/>
                    <a:pt x="548" y="388"/>
                  </a:cubicBezTo>
                  <a:cubicBezTo>
                    <a:pt x="548" y="274"/>
                    <a:pt x="503" y="137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5396625" y="3465500"/>
              <a:ext cx="17725" cy="69900"/>
            </a:xfrm>
            <a:custGeom>
              <a:avLst/>
              <a:gdLst/>
              <a:ahLst/>
              <a:cxnLst/>
              <a:rect l="l" t="t" r="r" b="b"/>
              <a:pathLst>
                <a:path w="709" h="2796" extrusionOk="0">
                  <a:moveTo>
                    <a:pt x="181" y="0"/>
                  </a:moveTo>
                  <a:cubicBezTo>
                    <a:pt x="132" y="0"/>
                    <a:pt x="81" y="23"/>
                    <a:pt x="24" y="69"/>
                  </a:cubicBezTo>
                  <a:cubicBezTo>
                    <a:pt x="24" y="411"/>
                    <a:pt x="24" y="731"/>
                    <a:pt x="1" y="1073"/>
                  </a:cubicBezTo>
                  <a:cubicBezTo>
                    <a:pt x="206" y="1621"/>
                    <a:pt x="206" y="2214"/>
                    <a:pt x="206" y="2785"/>
                  </a:cubicBezTo>
                  <a:cubicBezTo>
                    <a:pt x="230" y="2792"/>
                    <a:pt x="250" y="2795"/>
                    <a:pt x="269" y="2795"/>
                  </a:cubicBezTo>
                  <a:cubicBezTo>
                    <a:pt x="432" y="2795"/>
                    <a:pt x="428" y="2552"/>
                    <a:pt x="571" y="2511"/>
                  </a:cubicBezTo>
                  <a:cubicBezTo>
                    <a:pt x="571" y="2237"/>
                    <a:pt x="594" y="1940"/>
                    <a:pt x="594" y="1667"/>
                  </a:cubicBezTo>
                  <a:cubicBezTo>
                    <a:pt x="389" y="1142"/>
                    <a:pt x="708" y="548"/>
                    <a:pt x="343" y="69"/>
                  </a:cubicBezTo>
                  <a:lnTo>
                    <a:pt x="320" y="69"/>
                  </a:lnTo>
                  <a:cubicBezTo>
                    <a:pt x="275" y="23"/>
                    <a:pt x="22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5399475" y="3528225"/>
              <a:ext cx="18875" cy="54225"/>
            </a:xfrm>
            <a:custGeom>
              <a:avLst/>
              <a:gdLst/>
              <a:ahLst/>
              <a:cxnLst/>
              <a:rect l="l" t="t" r="r" b="b"/>
              <a:pathLst>
                <a:path w="755" h="2169" extrusionOk="0">
                  <a:moveTo>
                    <a:pt x="427" y="0"/>
                  </a:moveTo>
                  <a:cubicBezTo>
                    <a:pt x="249" y="0"/>
                    <a:pt x="222" y="189"/>
                    <a:pt x="92" y="276"/>
                  </a:cubicBezTo>
                  <a:cubicBezTo>
                    <a:pt x="161" y="915"/>
                    <a:pt x="1" y="1600"/>
                    <a:pt x="503" y="2148"/>
                  </a:cubicBezTo>
                  <a:lnTo>
                    <a:pt x="480" y="2148"/>
                  </a:lnTo>
                  <a:cubicBezTo>
                    <a:pt x="523" y="2162"/>
                    <a:pt x="558" y="2168"/>
                    <a:pt x="588" y="2168"/>
                  </a:cubicBezTo>
                  <a:cubicBezTo>
                    <a:pt x="704" y="2168"/>
                    <a:pt x="736" y="2074"/>
                    <a:pt x="754" y="1965"/>
                  </a:cubicBezTo>
                  <a:cubicBezTo>
                    <a:pt x="754" y="1280"/>
                    <a:pt x="549" y="664"/>
                    <a:pt x="457" y="2"/>
                  </a:cubicBezTo>
                  <a:cubicBezTo>
                    <a:pt x="447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5448000" y="3518000"/>
              <a:ext cx="16550" cy="35400"/>
            </a:xfrm>
            <a:custGeom>
              <a:avLst/>
              <a:gdLst/>
              <a:ahLst/>
              <a:cxnLst/>
              <a:rect l="l" t="t" r="r" b="b"/>
              <a:pathLst>
                <a:path w="662" h="1416" extrusionOk="0">
                  <a:moveTo>
                    <a:pt x="388" y="0"/>
                  </a:moveTo>
                  <a:cubicBezTo>
                    <a:pt x="183" y="457"/>
                    <a:pt x="0" y="913"/>
                    <a:pt x="23" y="1415"/>
                  </a:cubicBezTo>
                  <a:lnTo>
                    <a:pt x="411" y="1415"/>
                  </a:lnTo>
                  <a:cubicBezTo>
                    <a:pt x="662" y="936"/>
                    <a:pt x="571" y="48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5392625" y="345065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457" y="1"/>
                  </a:moveTo>
                  <a:cubicBezTo>
                    <a:pt x="389" y="92"/>
                    <a:pt x="298" y="183"/>
                    <a:pt x="206" y="275"/>
                  </a:cubicBezTo>
                  <a:cubicBezTo>
                    <a:pt x="275" y="412"/>
                    <a:pt x="1" y="526"/>
                    <a:pt x="184" y="663"/>
                  </a:cubicBezTo>
                  <a:lnTo>
                    <a:pt x="480" y="663"/>
                  </a:lnTo>
                  <a:cubicBezTo>
                    <a:pt x="480" y="457"/>
                    <a:pt x="457" y="229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5481650" y="3561925"/>
              <a:ext cx="10875" cy="12575"/>
            </a:xfrm>
            <a:custGeom>
              <a:avLst/>
              <a:gdLst/>
              <a:ahLst/>
              <a:cxnLst/>
              <a:rect l="l" t="t" r="r" b="b"/>
              <a:pathLst>
                <a:path w="435" h="503" extrusionOk="0">
                  <a:moveTo>
                    <a:pt x="161" y="1"/>
                  </a:moveTo>
                  <a:cubicBezTo>
                    <a:pt x="1" y="161"/>
                    <a:pt x="46" y="343"/>
                    <a:pt x="69" y="503"/>
                  </a:cubicBezTo>
                  <a:lnTo>
                    <a:pt x="320" y="503"/>
                  </a:lnTo>
                  <a:cubicBezTo>
                    <a:pt x="343" y="320"/>
                    <a:pt x="434" y="92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21"/>
          <p:cNvGrpSpPr/>
          <p:nvPr/>
        </p:nvGrpSpPr>
        <p:grpSpPr>
          <a:xfrm>
            <a:off x="7806675" y="4872300"/>
            <a:ext cx="126700" cy="141075"/>
            <a:chOff x="3087850" y="2816125"/>
            <a:chExt cx="126700" cy="141075"/>
          </a:xfrm>
        </p:grpSpPr>
        <p:sp>
          <p:nvSpPr>
            <p:cNvPr id="1923" name="Google Shape;1923;p21"/>
            <p:cNvSpPr/>
            <p:nvPr/>
          </p:nvSpPr>
          <p:spPr>
            <a:xfrm>
              <a:off x="3096975" y="2854300"/>
              <a:ext cx="30850" cy="102500"/>
            </a:xfrm>
            <a:custGeom>
              <a:avLst/>
              <a:gdLst/>
              <a:ahLst/>
              <a:cxnLst/>
              <a:rect l="l" t="t" r="r" b="b"/>
              <a:pathLst>
                <a:path w="1234" h="4100" extrusionOk="0">
                  <a:moveTo>
                    <a:pt x="259" y="0"/>
                  </a:moveTo>
                  <a:cubicBezTo>
                    <a:pt x="83" y="0"/>
                    <a:pt x="22" y="150"/>
                    <a:pt x="1" y="299"/>
                  </a:cubicBezTo>
                  <a:cubicBezTo>
                    <a:pt x="24" y="482"/>
                    <a:pt x="69" y="664"/>
                    <a:pt x="24" y="824"/>
                  </a:cubicBezTo>
                  <a:cubicBezTo>
                    <a:pt x="46" y="1304"/>
                    <a:pt x="343" y="1737"/>
                    <a:pt x="206" y="2217"/>
                  </a:cubicBezTo>
                  <a:cubicBezTo>
                    <a:pt x="229" y="2399"/>
                    <a:pt x="229" y="2582"/>
                    <a:pt x="275" y="2764"/>
                  </a:cubicBezTo>
                  <a:cubicBezTo>
                    <a:pt x="229" y="2970"/>
                    <a:pt x="434" y="3152"/>
                    <a:pt x="298" y="3335"/>
                  </a:cubicBezTo>
                  <a:cubicBezTo>
                    <a:pt x="343" y="3335"/>
                    <a:pt x="366" y="3358"/>
                    <a:pt x="412" y="3381"/>
                  </a:cubicBezTo>
                  <a:cubicBezTo>
                    <a:pt x="549" y="3518"/>
                    <a:pt x="434" y="3700"/>
                    <a:pt x="503" y="3837"/>
                  </a:cubicBezTo>
                  <a:cubicBezTo>
                    <a:pt x="568" y="3994"/>
                    <a:pt x="649" y="4099"/>
                    <a:pt x="740" y="4099"/>
                  </a:cubicBezTo>
                  <a:cubicBezTo>
                    <a:pt x="808" y="4099"/>
                    <a:pt x="882" y="4042"/>
                    <a:pt x="959" y="3906"/>
                  </a:cubicBezTo>
                  <a:cubicBezTo>
                    <a:pt x="1233" y="3518"/>
                    <a:pt x="686" y="3130"/>
                    <a:pt x="982" y="2741"/>
                  </a:cubicBezTo>
                  <a:cubicBezTo>
                    <a:pt x="982" y="2650"/>
                    <a:pt x="982" y="2559"/>
                    <a:pt x="982" y="2490"/>
                  </a:cubicBezTo>
                  <a:cubicBezTo>
                    <a:pt x="845" y="1760"/>
                    <a:pt x="708" y="1052"/>
                    <a:pt x="549" y="345"/>
                  </a:cubicBezTo>
                  <a:cubicBezTo>
                    <a:pt x="457" y="231"/>
                    <a:pt x="480" y="2"/>
                    <a:pt x="298" y="2"/>
                  </a:cubicBezTo>
                  <a:cubicBezTo>
                    <a:pt x="284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184300" y="2844000"/>
              <a:ext cx="26825" cy="97300"/>
            </a:xfrm>
            <a:custGeom>
              <a:avLst/>
              <a:gdLst/>
              <a:ahLst/>
              <a:cxnLst/>
              <a:rect l="l" t="t" r="r" b="b"/>
              <a:pathLst>
                <a:path w="1073" h="3892" extrusionOk="0">
                  <a:moveTo>
                    <a:pt x="833" y="1"/>
                  </a:moveTo>
                  <a:cubicBezTo>
                    <a:pt x="722" y="1"/>
                    <a:pt x="681" y="103"/>
                    <a:pt x="639" y="186"/>
                  </a:cubicBezTo>
                  <a:cubicBezTo>
                    <a:pt x="639" y="232"/>
                    <a:pt x="639" y="278"/>
                    <a:pt x="616" y="323"/>
                  </a:cubicBezTo>
                  <a:cubicBezTo>
                    <a:pt x="411" y="529"/>
                    <a:pt x="411" y="780"/>
                    <a:pt x="365" y="1054"/>
                  </a:cubicBezTo>
                  <a:cubicBezTo>
                    <a:pt x="205" y="1213"/>
                    <a:pt x="388" y="1419"/>
                    <a:pt x="320" y="1601"/>
                  </a:cubicBezTo>
                  <a:cubicBezTo>
                    <a:pt x="0" y="2218"/>
                    <a:pt x="160" y="2880"/>
                    <a:pt x="160" y="3542"/>
                  </a:cubicBezTo>
                  <a:cubicBezTo>
                    <a:pt x="142" y="3771"/>
                    <a:pt x="248" y="3892"/>
                    <a:pt x="434" y="3892"/>
                  </a:cubicBezTo>
                  <a:cubicBezTo>
                    <a:pt x="489" y="3892"/>
                    <a:pt x="550" y="3882"/>
                    <a:pt x="616" y="3861"/>
                  </a:cubicBezTo>
                  <a:cubicBezTo>
                    <a:pt x="616" y="3815"/>
                    <a:pt x="616" y="3793"/>
                    <a:pt x="662" y="3747"/>
                  </a:cubicBezTo>
                  <a:cubicBezTo>
                    <a:pt x="890" y="3473"/>
                    <a:pt x="822" y="3176"/>
                    <a:pt x="685" y="2902"/>
                  </a:cubicBezTo>
                  <a:cubicBezTo>
                    <a:pt x="685" y="2788"/>
                    <a:pt x="685" y="2697"/>
                    <a:pt x="685" y="2606"/>
                  </a:cubicBezTo>
                  <a:cubicBezTo>
                    <a:pt x="1027" y="2263"/>
                    <a:pt x="730" y="1784"/>
                    <a:pt x="913" y="1419"/>
                  </a:cubicBezTo>
                  <a:cubicBezTo>
                    <a:pt x="913" y="1236"/>
                    <a:pt x="936" y="1076"/>
                    <a:pt x="959" y="894"/>
                  </a:cubicBezTo>
                  <a:cubicBezTo>
                    <a:pt x="1073" y="734"/>
                    <a:pt x="1073" y="551"/>
                    <a:pt x="1073" y="369"/>
                  </a:cubicBezTo>
                  <a:cubicBezTo>
                    <a:pt x="1073" y="209"/>
                    <a:pt x="1027" y="72"/>
                    <a:pt x="867" y="4"/>
                  </a:cubicBezTo>
                  <a:cubicBezTo>
                    <a:pt x="855" y="2"/>
                    <a:pt x="844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3092425" y="2829200"/>
              <a:ext cx="18275" cy="34200"/>
            </a:xfrm>
            <a:custGeom>
              <a:avLst/>
              <a:gdLst/>
              <a:ahLst/>
              <a:cxnLst/>
              <a:rect l="l" t="t" r="r" b="b"/>
              <a:pathLst>
                <a:path w="731" h="1368" extrusionOk="0">
                  <a:moveTo>
                    <a:pt x="127" y="0"/>
                  </a:moveTo>
                  <a:cubicBezTo>
                    <a:pt x="85" y="0"/>
                    <a:pt x="43" y="20"/>
                    <a:pt x="0" y="48"/>
                  </a:cubicBezTo>
                  <a:cubicBezTo>
                    <a:pt x="23" y="436"/>
                    <a:pt x="23" y="801"/>
                    <a:pt x="23" y="1189"/>
                  </a:cubicBezTo>
                  <a:cubicBezTo>
                    <a:pt x="79" y="1263"/>
                    <a:pt x="119" y="1367"/>
                    <a:pt x="218" y="1367"/>
                  </a:cubicBezTo>
                  <a:cubicBezTo>
                    <a:pt x="241" y="1367"/>
                    <a:pt x="267" y="1362"/>
                    <a:pt x="297" y="1349"/>
                  </a:cubicBezTo>
                  <a:cubicBezTo>
                    <a:pt x="337" y="1151"/>
                    <a:pt x="384" y="1085"/>
                    <a:pt x="436" y="1085"/>
                  </a:cubicBezTo>
                  <a:cubicBezTo>
                    <a:pt x="532" y="1085"/>
                    <a:pt x="641" y="1319"/>
                    <a:pt x="731" y="1349"/>
                  </a:cubicBezTo>
                  <a:cubicBezTo>
                    <a:pt x="708" y="847"/>
                    <a:pt x="571" y="390"/>
                    <a:pt x="206" y="25"/>
                  </a:cubicBezTo>
                  <a:cubicBezTo>
                    <a:pt x="179" y="8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3087850" y="2816800"/>
              <a:ext cx="13150" cy="1360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312" y="1"/>
                  </a:moveTo>
                  <a:cubicBezTo>
                    <a:pt x="233" y="1"/>
                    <a:pt x="154" y="101"/>
                    <a:pt x="69" y="247"/>
                  </a:cubicBezTo>
                  <a:cubicBezTo>
                    <a:pt x="252" y="293"/>
                    <a:pt x="1" y="521"/>
                    <a:pt x="183" y="544"/>
                  </a:cubicBezTo>
                  <a:cubicBezTo>
                    <a:pt x="252" y="544"/>
                    <a:pt x="320" y="544"/>
                    <a:pt x="389" y="521"/>
                  </a:cubicBezTo>
                  <a:cubicBezTo>
                    <a:pt x="434" y="430"/>
                    <a:pt x="480" y="338"/>
                    <a:pt x="526" y="270"/>
                  </a:cubicBezTo>
                  <a:cubicBezTo>
                    <a:pt x="451" y="78"/>
                    <a:pt x="381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3139775" y="2843300"/>
              <a:ext cx="20575" cy="113900"/>
            </a:xfrm>
            <a:custGeom>
              <a:avLst/>
              <a:gdLst/>
              <a:ahLst/>
              <a:cxnLst/>
              <a:rect l="l" t="t" r="r" b="b"/>
              <a:pathLst>
                <a:path w="823" h="4556" extrusionOk="0">
                  <a:moveTo>
                    <a:pt x="291" y="1"/>
                  </a:moveTo>
                  <a:cubicBezTo>
                    <a:pt x="129" y="1"/>
                    <a:pt x="52" y="117"/>
                    <a:pt x="69" y="328"/>
                  </a:cubicBezTo>
                  <a:cubicBezTo>
                    <a:pt x="69" y="671"/>
                    <a:pt x="1" y="1036"/>
                    <a:pt x="115" y="1378"/>
                  </a:cubicBezTo>
                  <a:cubicBezTo>
                    <a:pt x="46" y="1995"/>
                    <a:pt x="69" y="2588"/>
                    <a:pt x="92" y="3204"/>
                  </a:cubicBezTo>
                  <a:lnTo>
                    <a:pt x="138" y="4437"/>
                  </a:lnTo>
                  <a:cubicBezTo>
                    <a:pt x="287" y="4521"/>
                    <a:pt x="391" y="4555"/>
                    <a:pt x="463" y="4555"/>
                  </a:cubicBezTo>
                  <a:cubicBezTo>
                    <a:pt x="742" y="4555"/>
                    <a:pt x="545" y="4039"/>
                    <a:pt x="708" y="3912"/>
                  </a:cubicBezTo>
                  <a:cubicBezTo>
                    <a:pt x="548" y="3661"/>
                    <a:pt x="526" y="3433"/>
                    <a:pt x="731" y="3204"/>
                  </a:cubicBezTo>
                  <a:cubicBezTo>
                    <a:pt x="822" y="3067"/>
                    <a:pt x="800" y="2930"/>
                    <a:pt x="731" y="2793"/>
                  </a:cubicBezTo>
                  <a:cubicBezTo>
                    <a:pt x="708" y="2451"/>
                    <a:pt x="708" y="2109"/>
                    <a:pt x="708" y="1789"/>
                  </a:cubicBezTo>
                  <a:cubicBezTo>
                    <a:pt x="640" y="1629"/>
                    <a:pt x="640" y="1470"/>
                    <a:pt x="685" y="1333"/>
                  </a:cubicBezTo>
                  <a:cubicBezTo>
                    <a:pt x="548" y="1150"/>
                    <a:pt x="503" y="990"/>
                    <a:pt x="685" y="808"/>
                  </a:cubicBezTo>
                  <a:cubicBezTo>
                    <a:pt x="594" y="557"/>
                    <a:pt x="754" y="237"/>
                    <a:pt x="457" y="32"/>
                  </a:cubicBezTo>
                  <a:cubicBezTo>
                    <a:pt x="395" y="11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135225" y="2816125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594" y="0"/>
                  </a:moveTo>
                  <a:cubicBezTo>
                    <a:pt x="502" y="0"/>
                    <a:pt x="411" y="23"/>
                    <a:pt x="320" y="23"/>
                  </a:cubicBezTo>
                  <a:cubicBezTo>
                    <a:pt x="251" y="822"/>
                    <a:pt x="0" y="1644"/>
                    <a:pt x="297" y="2465"/>
                  </a:cubicBezTo>
                  <a:cubicBezTo>
                    <a:pt x="297" y="2169"/>
                    <a:pt x="320" y="1849"/>
                    <a:pt x="297" y="1552"/>
                  </a:cubicBezTo>
                  <a:cubicBezTo>
                    <a:pt x="297" y="1316"/>
                    <a:pt x="363" y="1214"/>
                    <a:pt x="491" y="1214"/>
                  </a:cubicBezTo>
                  <a:cubicBezTo>
                    <a:pt x="560" y="1214"/>
                    <a:pt x="648" y="1245"/>
                    <a:pt x="753" y="1301"/>
                  </a:cubicBezTo>
                  <a:cubicBezTo>
                    <a:pt x="783" y="1331"/>
                    <a:pt x="804" y="1348"/>
                    <a:pt x="821" y="1348"/>
                  </a:cubicBezTo>
                  <a:cubicBezTo>
                    <a:pt x="842" y="1348"/>
                    <a:pt x="855" y="1320"/>
                    <a:pt x="867" y="1256"/>
                  </a:cubicBezTo>
                  <a:lnTo>
                    <a:pt x="867" y="1187"/>
                  </a:lnTo>
                  <a:cubicBezTo>
                    <a:pt x="776" y="799"/>
                    <a:pt x="1073" y="32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3201975" y="2830050"/>
              <a:ext cx="12575" cy="22050"/>
            </a:xfrm>
            <a:custGeom>
              <a:avLst/>
              <a:gdLst/>
              <a:ahLst/>
              <a:cxnLst/>
              <a:rect l="l" t="t" r="r" b="b"/>
              <a:pathLst>
                <a:path w="503" h="882" extrusionOk="0">
                  <a:moveTo>
                    <a:pt x="386" y="0"/>
                  </a:moveTo>
                  <a:cubicBezTo>
                    <a:pt x="305" y="0"/>
                    <a:pt x="279" y="123"/>
                    <a:pt x="229" y="174"/>
                  </a:cubicBezTo>
                  <a:cubicBezTo>
                    <a:pt x="183" y="219"/>
                    <a:pt x="138" y="265"/>
                    <a:pt x="115" y="311"/>
                  </a:cubicBezTo>
                  <a:cubicBezTo>
                    <a:pt x="1" y="402"/>
                    <a:pt x="1" y="493"/>
                    <a:pt x="92" y="607"/>
                  </a:cubicBezTo>
                  <a:cubicBezTo>
                    <a:pt x="138" y="699"/>
                    <a:pt x="183" y="790"/>
                    <a:pt x="229" y="881"/>
                  </a:cubicBezTo>
                  <a:cubicBezTo>
                    <a:pt x="320" y="790"/>
                    <a:pt x="411" y="699"/>
                    <a:pt x="503" y="584"/>
                  </a:cubicBezTo>
                  <a:cubicBezTo>
                    <a:pt x="503" y="402"/>
                    <a:pt x="503" y="219"/>
                    <a:pt x="503" y="59"/>
                  </a:cubicBezTo>
                  <a:cubicBezTo>
                    <a:pt x="454" y="17"/>
                    <a:pt x="416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flipH="1">
            <a:off x="6740077" y="4762681"/>
            <a:ext cx="136575" cy="73924"/>
            <a:chOff x="1509525" y="4320975"/>
            <a:chExt cx="156050" cy="84475"/>
          </a:xfrm>
        </p:grpSpPr>
        <p:sp>
          <p:nvSpPr>
            <p:cNvPr id="1931" name="Google Shape;1931;p21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5" name="Google Shape;1935;p21"/>
          <p:cNvGrpSpPr/>
          <p:nvPr/>
        </p:nvGrpSpPr>
        <p:grpSpPr>
          <a:xfrm flipH="1">
            <a:off x="1300544" y="4604128"/>
            <a:ext cx="293528" cy="539383"/>
            <a:chOff x="3577850" y="4005250"/>
            <a:chExt cx="625325" cy="1149825"/>
          </a:xfrm>
        </p:grpSpPr>
        <p:sp>
          <p:nvSpPr>
            <p:cNvPr id="1936" name="Google Shape;1936;p21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9" name="Google Shape;1959;p21"/>
          <p:cNvGrpSpPr/>
          <p:nvPr/>
        </p:nvGrpSpPr>
        <p:grpSpPr>
          <a:xfrm flipH="1">
            <a:off x="-431025" y="126613"/>
            <a:ext cx="9829900" cy="1046638"/>
            <a:chOff x="-428850" y="57113"/>
            <a:chExt cx="9829900" cy="1046638"/>
          </a:xfrm>
        </p:grpSpPr>
        <p:sp>
          <p:nvSpPr>
            <p:cNvPr id="1960" name="Google Shape;1960;p21"/>
            <p:cNvSpPr/>
            <p:nvPr/>
          </p:nvSpPr>
          <p:spPr>
            <a:xfrm>
              <a:off x="8256925" y="877350"/>
              <a:ext cx="1144125" cy="139275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-428850" y="57113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7726200" y="84250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48975" y="1016625"/>
              <a:ext cx="273825" cy="87125"/>
            </a:xfrm>
            <a:custGeom>
              <a:avLst/>
              <a:gdLst/>
              <a:ahLst/>
              <a:cxnLst/>
              <a:rect l="l" t="t" r="r" b="b"/>
              <a:pathLst>
                <a:path w="10953" h="3485" extrusionOk="0">
                  <a:moveTo>
                    <a:pt x="3885" y="1"/>
                  </a:moveTo>
                  <a:cubicBezTo>
                    <a:pt x="3685" y="151"/>
                    <a:pt x="3509" y="151"/>
                    <a:pt x="3309" y="327"/>
                  </a:cubicBezTo>
                  <a:cubicBezTo>
                    <a:pt x="3033" y="602"/>
                    <a:pt x="2707" y="803"/>
                    <a:pt x="2406" y="928"/>
                  </a:cubicBezTo>
                  <a:cubicBezTo>
                    <a:pt x="2356" y="1054"/>
                    <a:pt x="2281" y="1028"/>
                    <a:pt x="2231" y="1104"/>
                  </a:cubicBezTo>
                  <a:cubicBezTo>
                    <a:pt x="2181" y="1129"/>
                    <a:pt x="2156" y="1154"/>
                    <a:pt x="2106" y="1179"/>
                  </a:cubicBezTo>
                  <a:cubicBezTo>
                    <a:pt x="1730" y="1605"/>
                    <a:pt x="1354" y="1981"/>
                    <a:pt x="953" y="2231"/>
                  </a:cubicBezTo>
                  <a:cubicBezTo>
                    <a:pt x="677" y="2407"/>
                    <a:pt x="401" y="2607"/>
                    <a:pt x="151" y="2808"/>
                  </a:cubicBezTo>
                  <a:cubicBezTo>
                    <a:pt x="76" y="2858"/>
                    <a:pt x="0" y="2883"/>
                    <a:pt x="25" y="3084"/>
                  </a:cubicBezTo>
                  <a:cubicBezTo>
                    <a:pt x="25" y="3259"/>
                    <a:pt x="101" y="3209"/>
                    <a:pt x="151" y="3234"/>
                  </a:cubicBezTo>
                  <a:cubicBezTo>
                    <a:pt x="401" y="3309"/>
                    <a:pt x="652" y="3284"/>
                    <a:pt x="903" y="3359"/>
                  </a:cubicBezTo>
                  <a:cubicBezTo>
                    <a:pt x="1027" y="3398"/>
                    <a:pt x="1152" y="3411"/>
                    <a:pt x="1277" y="3411"/>
                  </a:cubicBezTo>
                  <a:cubicBezTo>
                    <a:pt x="1494" y="3411"/>
                    <a:pt x="1712" y="3374"/>
                    <a:pt x="1937" y="3374"/>
                  </a:cubicBezTo>
                  <a:cubicBezTo>
                    <a:pt x="2001" y="3374"/>
                    <a:pt x="2066" y="3377"/>
                    <a:pt x="2131" y="3384"/>
                  </a:cubicBezTo>
                  <a:cubicBezTo>
                    <a:pt x="2253" y="3407"/>
                    <a:pt x="2377" y="3416"/>
                    <a:pt x="2502" y="3416"/>
                  </a:cubicBezTo>
                  <a:cubicBezTo>
                    <a:pt x="2791" y="3416"/>
                    <a:pt x="3087" y="3369"/>
                    <a:pt x="3384" y="3334"/>
                  </a:cubicBezTo>
                  <a:cubicBezTo>
                    <a:pt x="3574" y="3321"/>
                    <a:pt x="3764" y="3317"/>
                    <a:pt x="3954" y="3317"/>
                  </a:cubicBezTo>
                  <a:cubicBezTo>
                    <a:pt x="4380" y="3317"/>
                    <a:pt x="4804" y="3339"/>
                    <a:pt x="5221" y="3339"/>
                  </a:cubicBezTo>
                  <a:cubicBezTo>
                    <a:pt x="5327" y="3339"/>
                    <a:pt x="5434" y="3338"/>
                    <a:pt x="5539" y="3334"/>
                  </a:cubicBezTo>
                  <a:cubicBezTo>
                    <a:pt x="5648" y="3328"/>
                    <a:pt x="5757" y="3325"/>
                    <a:pt x="5865" y="3325"/>
                  </a:cubicBezTo>
                  <a:cubicBezTo>
                    <a:pt x="6633" y="3325"/>
                    <a:pt x="7399" y="3463"/>
                    <a:pt x="8146" y="3485"/>
                  </a:cubicBezTo>
                  <a:cubicBezTo>
                    <a:pt x="8923" y="3485"/>
                    <a:pt x="9700" y="3309"/>
                    <a:pt x="10477" y="3209"/>
                  </a:cubicBezTo>
                  <a:cubicBezTo>
                    <a:pt x="10627" y="3209"/>
                    <a:pt x="10777" y="3184"/>
                    <a:pt x="10928" y="3159"/>
                  </a:cubicBezTo>
                  <a:cubicBezTo>
                    <a:pt x="10928" y="3109"/>
                    <a:pt x="10928" y="3084"/>
                    <a:pt x="10953" y="3033"/>
                  </a:cubicBezTo>
                  <a:cubicBezTo>
                    <a:pt x="10752" y="2833"/>
                    <a:pt x="10602" y="2607"/>
                    <a:pt x="10401" y="2432"/>
                  </a:cubicBezTo>
                  <a:cubicBezTo>
                    <a:pt x="10025" y="2081"/>
                    <a:pt x="9650" y="1730"/>
                    <a:pt x="9249" y="1505"/>
                  </a:cubicBezTo>
                  <a:cubicBezTo>
                    <a:pt x="8990" y="1361"/>
                    <a:pt x="8731" y="1275"/>
                    <a:pt x="8473" y="1275"/>
                  </a:cubicBezTo>
                  <a:cubicBezTo>
                    <a:pt x="8280" y="1275"/>
                    <a:pt x="8088" y="1323"/>
                    <a:pt x="7895" y="1429"/>
                  </a:cubicBezTo>
                  <a:cubicBezTo>
                    <a:pt x="7815" y="1477"/>
                    <a:pt x="7736" y="1566"/>
                    <a:pt x="7663" y="1566"/>
                  </a:cubicBezTo>
                  <a:cubicBezTo>
                    <a:pt x="7621" y="1566"/>
                    <a:pt x="7581" y="1537"/>
                    <a:pt x="7544" y="1455"/>
                  </a:cubicBezTo>
                  <a:cubicBezTo>
                    <a:pt x="7244" y="803"/>
                    <a:pt x="6868" y="627"/>
                    <a:pt x="6492" y="452"/>
                  </a:cubicBezTo>
                  <a:cubicBezTo>
                    <a:pt x="6347" y="380"/>
                    <a:pt x="6203" y="339"/>
                    <a:pt x="6061" y="339"/>
                  </a:cubicBezTo>
                  <a:cubicBezTo>
                    <a:pt x="5757" y="339"/>
                    <a:pt x="5461" y="526"/>
                    <a:pt x="5188" y="1003"/>
                  </a:cubicBezTo>
                  <a:cubicBezTo>
                    <a:pt x="5148" y="1075"/>
                    <a:pt x="5115" y="1109"/>
                    <a:pt x="5087" y="1109"/>
                  </a:cubicBezTo>
                  <a:cubicBezTo>
                    <a:pt x="5047" y="1109"/>
                    <a:pt x="5018" y="1037"/>
                    <a:pt x="4988" y="903"/>
                  </a:cubicBezTo>
                  <a:cubicBezTo>
                    <a:pt x="4888" y="527"/>
                    <a:pt x="4737" y="277"/>
                    <a:pt x="4562" y="176"/>
                  </a:cubicBezTo>
                  <a:cubicBezTo>
                    <a:pt x="4361" y="26"/>
                    <a:pt x="4186" y="101"/>
                    <a:pt x="3985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4" name="Google Shape;196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5" name="Google Shape;1965;p21"/>
          <p:cNvSpPr txBox="1">
            <a:spLocks noGrp="1"/>
          </p:cNvSpPr>
          <p:nvPr>
            <p:ph type="title" idx="2"/>
          </p:nvPr>
        </p:nvSpPr>
        <p:spPr>
          <a:xfrm>
            <a:off x="720002" y="2713425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6" name="Google Shape;1966;p21"/>
          <p:cNvSpPr txBox="1">
            <a:spLocks noGrp="1"/>
          </p:cNvSpPr>
          <p:nvPr>
            <p:ph type="subTitle" idx="1"/>
          </p:nvPr>
        </p:nvSpPr>
        <p:spPr>
          <a:xfrm>
            <a:off x="720000" y="3241125"/>
            <a:ext cx="20868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7" name="Google Shape;1967;p21"/>
          <p:cNvSpPr txBox="1">
            <a:spLocks noGrp="1"/>
          </p:cNvSpPr>
          <p:nvPr>
            <p:ph type="title" idx="3"/>
          </p:nvPr>
        </p:nvSpPr>
        <p:spPr>
          <a:xfrm>
            <a:off x="3528594" y="2713425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8" name="Google Shape;1968;p21"/>
          <p:cNvSpPr txBox="1">
            <a:spLocks noGrp="1"/>
          </p:cNvSpPr>
          <p:nvPr>
            <p:ph type="subTitle" idx="4"/>
          </p:nvPr>
        </p:nvSpPr>
        <p:spPr>
          <a:xfrm>
            <a:off x="3528600" y="3241125"/>
            <a:ext cx="20868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21"/>
          <p:cNvSpPr txBox="1">
            <a:spLocks noGrp="1"/>
          </p:cNvSpPr>
          <p:nvPr>
            <p:ph type="title" idx="5"/>
          </p:nvPr>
        </p:nvSpPr>
        <p:spPr>
          <a:xfrm>
            <a:off x="6337192" y="2713425"/>
            <a:ext cx="208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70" name="Google Shape;1970;p21"/>
          <p:cNvSpPr txBox="1">
            <a:spLocks noGrp="1"/>
          </p:cNvSpPr>
          <p:nvPr>
            <p:ph type="subTitle" idx="6"/>
          </p:nvPr>
        </p:nvSpPr>
        <p:spPr>
          <a:xfrm>
            <a:off x="6337200" y="3241125"/>
            <a:ext cx="20868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33"/>
          <p:cNvGrpSpPr/>
          <p:nvPr/>
        </p:nvGrpSpPr>
        <p:grpSpPr>
          <a:xfrm flipH="1">
            <a:off x="8556072" y="3959815"/>
            <a:ext cx="703991" cy="1294473"/>
            <a:chOff x="3577850" y="4005250"/>
            <a:chExt cx="625325" cy="1149825"/>
          </a:xfrm>
        </p:grpSpPr>
        <p:sp>
          <p:nvSpPr>
            <p:cNvPr id="2983" name="Google Shape;2983;p33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3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3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3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3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3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3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3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3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3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3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3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3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3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3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3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3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3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3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3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3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3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3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6" name="Google Shape;3006;p33"/>
          <p:cNvGrpSpPr/>
          <p:nvPr/>
        </p:nvGrpSpPr>
        <p:grpSpPr>
          <a:xfrm>
            <a:off x="-581875" y="3169188"/>
            <a:ext cx="1060301" cy="1949643"/>
            <a:chOff x="3577850" y="4005250"/>
            <a:chExt cx="625325" cy="1149825"/>
          </a:xfrm>
        </p:grpSpPr>
        <p:sp>
          <p:nvSpPr>
            <p:cNvPr id="3007" name="Google Shape;3007;p33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3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3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3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3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3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3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3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3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3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3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3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3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3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3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3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3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3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3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3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3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3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3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0" name="Google Shape;3030;p33"/>
          <p:cNvGrpSpPr/>
          <p:nvPr/>
        </p:nvGrpSpPr>
        <p:grpSpPr>
          <a:xfrm flipH="1">
            <a:off x="1807498" y="4912508"/>
            <a:ext cx="202069" cy="109404"/>
            <a:chOff x="1509525" y="4320975"/>
            <a:chExt cx="156050" cy="84475"/>
          </a:xfrm>
        </p:grpSpPr>
        <p:sp>
          <p:nvSpPr>
            <p:cNvPr id="3031" name="Google Shape;3031;p33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3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3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3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5" name="Google Shape;3035;p33"/>
          <p:cNvGrpSpPr/>
          <p:nvPr/>
        </p:nvGrpSpPr>
        <p:grpSpPr>
          <a:xfrm>
            <a:off x="7722284" y="4912506"/>
            <a:ext cx="136575" cy="73924"/>
            <a:chOff x="1509525" y="4320975"/>
            <a:chExt cx="156050" cy="84475"/>
          </a:xfrm>
        </p:grpSpPr>
        <p:sp>
          <p:nvSpPr>
            <p:cNvPr id="3036" name="Google Shape;3036;p33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3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3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3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0" name="Google Shape;3040;p33"/>
          <p:cNvGrpSpPr/>
          <p:nvPr/>
        </p:nvGrpSpPr>
        <p:grpSpPr>
          <a:xfrm flipH="1">
            <a:off x="8799426" y="2641894"/>
            <a:ext cx="286774" cy="527310"/>
            <a:chOff x="3577850" y="4005250"/>
            <a:chExt cx="625325" cy="1149825"/>
          </a:xfrm>
        </p:grpSpPr>
        <p:sp>
          <p:nvSpPr>
            <p:cNvPr id="3041" name="Google Shape;3041;p33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3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3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3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3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3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3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3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3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3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3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3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3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3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3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3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3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3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3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3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3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3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3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4" name="Google Shape;3064;p33"/>
          <p:cNvGrpSpPr/>
          <p:nvPr/>
        </p:nvGrpSpPr>
        <p:grpSpPr>
          <a:xfrm>
            <a:off x="8706359" y="3503494"/>
            <a:ext cx="136575" cy="73924"/>
            <a:chOff x="1509525" y="4320975"/>
            <a:chExt cx="156050" cy="84475"/>
          </a:xfrm>
        </p:grpSpPr>
        <p:sp>
          <p:nvSpPr>
            <p:cNvPr id="3065" name="Google Shape;3065;p33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3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3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3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9" name="Google Shape;3069;p33"/>
          <p:cNvGrpSpPr/>
          <p:nvPr/>
        </p:nvGrpSpPr>
        <p:grpSpPr>
          <a:xfrm flipH="1">
            <a:off x="239161" y="29400"/>
            <a:ext cx="9350825" cy="1074350"/>
            <a:chOff x="-329925" y="29400"/>
            <a:chExt cx="9350825" cy="1074350"/>
          </a:xfrm>
        </p:grpSpPr>
        <p:sp>
          <p:nvSpPr>
            <p:cNvPr id="3070" name="Google Shape;3070;p33"/>
            <p:cNvSpPr/>
            <p:nvPr/>
          </p:nvSpPr>
          <p:spPr>
            <a:xfrm>
              <a:off x="-329925" y="539400"/>
              <a:ext cx="1144125" cy="139275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3"/>
            <p:cNvSpPr/>
            <p:nvPr/>
          </p:nvSpPr>
          <p:spPr>
            <a:xfrm>
              <a:off x="979250" y="140425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3"/>
            <p:cNvSpPr/>
            <p:nvPr/>
          </p:nvSpPr>
          <p:spPr>
            <a:xfrm>
              <a:off x="8747075" y="1016625"/>
              <a:ext cx="273825" cy="87125"/>
            </a:xfrm>
            <a:custGeom>
              <a:avLst/>
              <a:gdLst/>
              <a:ahLst/>
              <a:cxnLst/>
              <a:rect l="l" t="t" r="r" b="b"/>
              <a:pathLst>
                <a:path w="10953" h="3485" extrusionOk="0">
                  <a:moveTo>
                    <a:pt x="3885" y="1"/>
                  </a:moveTo>
                  <a:cubicBezTo>
                    <a:pt x="3685" y="151"/>
                    <a:pt x="3509" y="151"/>
                    <a:pt x="3309" y="327"/>
                  </a:cubicBezTo>
                  <a:cubicBezTo>
                    <a:pt x="3033" y="602"/>
                    <a:pt x="2707" y="803"/>
                    <a:pt x="2406" y="928"/>
                  </a:cubicBezTo>
                  <a:cubicBezTo>
                    <a:pt x="2356" y="1054"/>
                    <a:pt x="2281" y="1028"/>
                    <a:pt x="2231" y="1104"/>
                  </a:cubicBezTo>
                  <a:cubicBezTo>
                    <a:pt x="2181" y="1129"/>
                    <a:pt x="2156" y="1154"/>
                    <a:pt x="2106" y="1179"/>
                  </a:cubicBezTo>
                  <a:cubicBezTo>
                    <a:pt x="1730" y="1605"/>
                    <a:pt x="1354" y="1981"/>
                    <a:pt x="953" y="2231"/>
                  </a:cubicBezTo>
                  <a:cubicBezTo>
                    <a:pt x="677" y="2407"/>
                    <a:pt x="401" y="2607"/>
                    <a:pt x="151" y="2808"/>
                  </a:cubicBezTo>
                  <a:cubicBezTo>
                    <a:pt x="76" y="2858"/>
                    <a:pt x="0" y="2883"/>
                    <a:pt x="25" y="3084"/>
                  </a:cubicBezTo>
                  <a:cubicBezTo>
                    <a:pt x="25" y="3259"/>
                    <a:pt x="101" y="3209"/>
                    <a:pt x="151" y="3234"/>
                  </a:cubicBezTo>
                  <a:cubicBezTo>
                    <a:pt x="401" y="3309"/>
                    <a:pt x="652" y="3284"/>
                    <a:pt x="903" y="3359"/>
                  </a:cubicBezTo>
                  <a:cubicBezTo>
                    <a:pt x="1027" y="3398"/>
                    <a:pt x="1152" y="3411"/>
                    <a:pt x="1277" y="3411"/>
                  </a:cubicBezTo>
                  <a:cubicBezTo>
                    <a:pt x="1494" y="3411"/>
                    <a:pt x="1712" y="3374"/>
                    <a:pt x="1937" y="3374"/>
                  </a:cubicBezTo>
                  <a:cubicBezTo>
                    <a:pt x="2001" y="3374"/>
                    <a:pt x="2066" y="3377"/>
                    <a:pt x="2131" y="3384"/>
                  </a:cubicBezTo>
                  <a:cubicBezTo>
                    <a:pt x="2253" y="3407"/>
                    <a:pt x="2377" y="3416"/>
                    <a:pt x="2502" y="3416"/>
                  </a:cubicBezTo>
                  <a:cubicBezTo>
                    <a:pt x="2791" y="3416"/>
                    <a:pt x="3087" y="3369"/>
                    <a:pt x="3384" y="3334"/>
                  </a:cubicBezTo>
                  <a:cubicBezTo>
                    <a:pt x="3574" y="3321"/>
                    <a:pt x="3764" y="3317"/>
                    <a:pt x="3954" y="3317"/>
                  </a:cubicBezTo>
                  <a:cubicBezTo>
                    <a:pt x="4380" y="3317"/>
                    <a:pt x="4804" y="3339"/>
                    <a:pt x="5221" y="3339"/>
                  </a:cubicBezTo>
                  <a:cubicBezTo>
                    <a:pt x="5327" y="3339"/>
                    <a:pt x="5434" y="3338"/>
                    <a:pt x="5539" y="3334"/>
                  </a:cubicBezTo>
                  <a:cubicBezTo>
                    <a:pt x="5648" y="3328"/>
                    <a:pt x="5757" y="3325"/>
                    <a:pt x="5865" y="3325"/>
                  </a:cubicBezTo>
                  <a:cubicBezTo>
                    <a:pt x="6633" y="3325"/>
                    <a:pt x="7399" y="3463"/>
                    <a:pt x="8146" y="3485"/>
                  </a:cubicBezTo>
                  <a:cubicBezTo>
                    <a:pt x="8923" y="3485"/>
                    <a:pt x="9700" y="3309"/>
                    <a:pt x="10477" y="3209"/>
                  </a:cubicBezTo>
                  <a:cubicBezTo>
                    <a:pt x="10627" y="3209"/>
                    <a:pt x="10777" y="3184"/>
                    <a:pt x="10928" y="3159"/>
                  </a:cubicBezTo>
                  <a:cubicBezTo>
                    <a:pt x="10928" y="3109"/>
                    <a:pt x="10928" y="3084"/>
                    <a:pt x="10953" y="3033"/>
                  </a:cubicBezTo>
                  <a:cubicBezTo>
                    <a:pt x="10752" y="2833"/>
                    <a:pt x="10602" y="2607"/>
                    <a:pt x="10401" y="2432"/>
                  </a:cubicBezTo>
                  <a:cubicBezTo>
                    <a:pt x="10025" y="2081"/>
                    <a:pt x="9650" y="1730"/>
                    <a:pt x="9249" y="1505"/>
                  </a:cubicBezTo>
                  <a:cubicBezTo>
                    <a:pt x="8990" y="1361"/>
                    <a:pt x="8731" y="1275"/>
                    <a:pt x="8473" y="1275"/>
                  </a:cubicBezTo>
                  <a:cubicBezTo>
                    <a:pt x="8280" y="1275"/>
                    <a:pt x="8088" y="1323"/>
                    <a:pt x="7895" y="1429"/>
                  </a:cubicBezTo>
                  <a:cubicBezTo>
                    <a:pt x="7815" y="1477"/>
                    <a:pt x="7736" y="1566"/>
                    <a:pt x="7663" y="1566"/>
                  </a:cubicBezTo>
                  <a:cubicBezTo>
                    <a:pt x="7621" y="1566"/>
                    <a:pt x="7581" y="1537"/>
                    <a:pt x="7544" y="1455"/>
                  </a:cubicBezTo>
                  <a:cubicBezTo>
                    <a:pt x="7244" y="803"/>
                    <a:pt x="6868" y="627"/>
                    <a:pt x="6492" y="452"/>
                  </a:cubicBezTo>
                  <a:cubicBezTo>
                    <a:pt x="6347" y="380"/>
                    <a:pt x="6203" y="339"/>
                    <a:pt x="6061" y="339"/>
                  </a:cubicBezTo>
                  <a:cubicBezTo>
                    <a:pt x="5757" y="339"/>
                    <a:pt x="5461" y="526"/>
                    <a:pt x="5188" y="1003"/>
                  </a:cubicBezTo>
                  <a:cubicBezTo>
                    <a:pt x="5148" y="1075"/>
                    <a:pt x="5115" y="1109"/>
                    <a:pt x="5087" y="1109"/>
                  </a:cubicBezTo>
                  <a:cubicBezTo>
                    <a:pt x="5047" y="1109"/>
                    <a:pt x="5018" y="1037"/>
                    <a:pt x="4988" y="903"/>
                  </a:cubicBezTo>
                  <a:cubicBezTo>
                    <a:pt x="4888" y="527"/>
                    <a:pt x="4737" y="277"/>
                    <a:pt x="4562" y="176"/>
                  </a:cubicBezTo>
                  <a:cubicBezTo>
                    <a:pt x="4361" y="26"/>
                    <a:pt x="4186" y="101"/>
                    <a:pt x="3985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3"/>
            <p:cNvSpPr/>
            <p:nvPr/>
          </p:nvSpPr>
          <p:spPr>
            <a:xfrm>
              <a:off x="8216350" y="336225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7147400" y="29400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5" name="Google Shape;3075;p33"/>
          <p:cNvGrpSpPr/>
          <p:nvPr/>
        </p:nvGrpSpPr>
        <p:grpSpPr>
          <a:xfrm flipH="1">
            <a:off x="5886336" y="4912500"/>
            <a:ext cx="101050" cy="245975"/>
            <a:chOff x="5392625" y="3450650"/>
            <a:chExt cx="101050" cy="245975"/>
          </a:xfrm>
        </p:grpSpPr>
        <p:sp>
          <p:nvSpPr>
            <p:cNvPr id="3076" name="Google Shape;3076;p33"/>
            <p:cNvSpPr/>
            <p:nvPr/>
          </p:nvSpPr>
          <p:spPr>
            <a:xfrm>
              <a:off x="5427450" y="3551025"/>
              <a:ext cx="34250" cy="121075"/>
            </a:xfrm>
            <a:custGeom>
              <a:avLst/>
              <a:gdLst/>
              <a:ahLst/>
              <a:cxnLst/>
              <a:rect l="l" t="t" r="r" b="b"/>
              <a:pathLst>
                <a:path w="1370" h="4843" extrusionOk="0">
                  <a:moveTo>
                    <a:pt x="1018" y="0"/>
                  </a:moveTo>
                  <a:cubicBezTo>
                    <a:pt x="953" y="0"/>
                    <a:pt x="887" y="29"/>
                    <a:pt x="822" y="94"/>
                  </a:cubicBezTo>
                  <a:cubicBezTo>
                    <a:pt x="685" y="1053"/>
                    <a:pt x="548" y="2012"/>
                    <a:pt x="411" y="2970"/>
                  </a:cubicBezTo>
                  <a:cubicBezTo>
                    <a:pt x="343" y="3404"/>
                    <a:pt x="274" y="3838"/>
                    <a:pt x="251" y="4294"/>
                  </a:cubicBezTo>
                  <a:cubicBezTo>
                    <a:pt x="251" y="4477"/>
                    <a:pt x="0" y="4819"/>
                    <a:pt x="411" y="4842"/>
                  </a:cubicBezTo>
                  <a:cubicBezTo>
                    <a:pt x="731" y="4842"/>
                    <a:pt x="822" y="4568"/>
                    <a:pt x="822" y="4271"/>
                  </a:cubicBezTo>
                  <a:cubicBezTo>
                    <a:pt x="845" y="3815"/>
                    <a:pt x="868" y="3358"/>
                    <a:pt x="1073" y="2948"/>
                  </a:cubicBezTo>
                  <a:cubicBezTo>
                    <a:pt x="1142" y="1989"/>
                    <a:pt x="1370" y="1053"/>
                    <a:pt x="1233" y="94"/>
                  </a:cubicBezTo>
                  <a:cubicBezTo>
                    <a:pt x="1161" y="35"/>
                    <a:pt x="1090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3"/>
            <p:cNvSpPr/>
            <p:nvPr/>
          </p:nvSpPr>
          <p:spPr>
            <a:xfrm>
              <a:off x="5400625" y="3580525"/>
              <a:ext cx="23425" cy="96200"/>
            </a:xfrm>
            <a:custGeom>
              <a:avLst/>
              <a:gdLst/>
              <a:ahLst/>
              <a:cxnLst/>
              <a:rect l="l" t="t" r="r" b="b"/>
              <a:pathLst>
                <a:path w="937" h="3848" extrusionOk="0">
                  <a:moveTo>
                    <a:pt x="403" y="1"/>
                  </a:moveTo>
                  <a:cubicBezTo>
                    <a:pt x="383" y="1"/>
                    <a:pt x="363" y="3"/>
                    <a:pt x="343" y="10"/>
                  </a:cubicBezTo>
                  <a:cubicBezTo>
                    <a:pt x="1" y="261"/>
                    <a:pt x="1" y="558"/>
                    <a:pt x="160" y="900"/>
                  </a:cubicBezTo>
                  <a:lnTo>
                    <a:pt x="137" y="1768"/>
                  </a:lnTo>
                  <a:cubicBezTo>
                    <a:pt x="137" y="1768"/>
                    <a:pt x="115" y="1790"/>
                    <a:pt x="115" y="1813"/>
                  </a:cubicBezTo>
                  <a:cubicBezTo>
                    <a:pt x="92" y="1836"/>
                    <a:pt x="115" y="1882"/>
                    <a:pt x="137" y="1905"/>
                  </a:cubicBezTo>
                  <a:cubicBezTo>
                    <a:pt x="115" y="2521"/>
                    <a:pt x="69" y="3137"/>
                    <a:pt x="46" y="3776"/>
                  </a:cubicBezTo>
                  <a:cubicBezTo>
                    <a:pt x="111" y="3827"/>
                    <a:pt x="164" y="3847"/>
                    <a:pt x="210" y="3847"/>
                  </a:cubicBezTo>
                  <a:cubicBezTo>
                    <a:pt x="309" y="3847"/>
                    <a:pt x="372" y="3749"/>
                    <a:pt x="434" y="3639"/>
                  </a:cubicBezTo>
                  <a:cubicBezTo>
                    <a:pt x="708" y="3000"/>
                    <a:pt x="662" y="2293"/>
                    <a:pt x="777" y="1631"/>
                  </a:cubicBezTo>
                  <a:cubicBezTo>
                    <a:pt x="777" y="1288"/>
                    <a:pt x="754" y="969"/>
                    <a:pt x="754" y="626"/>
                  </a:cubicBezTo>
                  <a:cubicBezTo>
                    <a:pt x="936" y="330"/>
                    <a:pt x="799" y="170"/>
                    <a:pt x="548" y="33"/>
                  </a:cubicBezTo>
                  <a:cubicBezTo>
                    <a:pt x="500" y="17"/>
                    <a:pt x="452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3"/>
            <p:cNvSpPr/>
            <p:nvPr/>
          </p:nvSpPr>
          <p:spPr>
            <a:xfrm>
              <a:off x="5468525" y="3573200"/>
              <a:ext cx="25150" cy="94575"/>
            </a:xfrm>
            <a:custGeom>
              <a:avLst/>
              <a:gdLst/>
              <a:ahLst/>
              <a:cxnLst/>
              <a:rect l="l" t="t" r="r" b="b"/>
              <a:pathLst>
                <a:path w="1006" h="3783" extrusionOk="0">
                  <a:moveTo>
                    <a:pt x="728" y="1"/>
                  </a:moveTo>
                  <a:cubicBezTo>
                    <a:pt x="686" y="1"/>
                    <a:pt x="640" y="18"/>
                    <a:pt x="594" y="52"/>
                  </a:cubicBezTo>
                  <a:cubicBezTo>
                    <a:pt x="320" y="691"/>
                    <a:pt x="412" y="1399"/>
                    <a:pt x="297" y="2061"/>
                  </a:cubicBezTo>
                  <a:cubicBezTo>
                    <a:pt x="343" y="2631"/>
                    <a:pt x="1" y="3179"/>
                    <a:pt x="183" y="3772"/>
                  </a:cubicBezTo>
                  <a:cubicBezTo>
                    <a:pt x="207" y="3780"/>
                    <a:pt x="227" y="3783"/>
                    <a:pt x="246" y="3783"/>
                  </a:cubicBezTo>
                  <a:cubicBezTo>
                    <a:pt x="404" y="3783"/>
                    <a:pt x="380" y="3542"/>
                    <a:pt x="503" y="3521"/>
                  </a:cubicBezTo>
                  <a:cubicBezTo>
                    <a:pt x="1005" y="3133"/>
                    <a:pt x="571" y="2494"/>
                    <a:pt x="891" y="2061"/>
                  </a:cubicBezTo>
                  <a:cubicBezTo>
                    <a:pt x="891" y="1399"/>
                    <a:pt x="868" y="737"/>
                    <a:pt x="845" y="52"/>
                  </a:cubicBezTo>
                  <a:cubicBezTo>
                    <a:pt x="811" y="18"/>
                    <a:pt x="771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3"/>
            <p:cNvSpPr/>
            <p:nvPr/>
          </p:nvSpPr>
          <p:spPr>
            <a:xfrm>
              <a:off x="5398350" y="3671500"/>
              <a:ext cx="14275" cy="25125"/>
            </a:xfrm>
            <a:custGeom>
              <a:avLst/>
              <a:gdLst/>
              <a:ahLst/>
              <a:cxnLst/>
              <a:rect l="l" t="t" r="r" b="b"/>
              <a:pathLst>
                <a:path w="571" h="1005" extrusionOk="0">
                  <a:moveTo>
                    <a:pt x="525" y="0"/>
                  </a:moveTo>
                  <a:lnTo>
                    <a:pt x="137" y="137"/>
                  </a:lnTo>
                  <a:cubicBezTo>
                    <a:pt x="114" y="411"/>
                    <a:pt x="0" y="708"/>
                    <a:pt x="251" y="1005"/>
                  </a:cubicBezTo>
                  <a:cubicBezTo>
                    <a:pt x="502" y="662"/>
                    <a:pt x="571" y="343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5469100" y="3661225"/>
              <a:ext cx="13725" cy="18425"/>
            </a:xfrm>
            <a:custGeom>
              <a:avLst/>
              <a:gdLst/>
              <a:ahLst/>
              <a:cxnLst/>
              <a:rect l="l" t="t" r="r" b="b"/>
              <a:pathLst>
                <a:path w="549" h="737" extrusionOk="0">
                  <a:moveTo>
                    <a:pt x="480" y="0"/>
                  </a:moveTo>
                  <a:cubicBezTo>
                    <a:pt x="297" y="0"/>
                    <a:pt x="274" y="183"/>
                    <a:pt x="160" y="251"/>
                  </a:cubicBezTo>
                  <a:cubicBezTo>
                    <a:pt x="1" y="457"/>
                    <a:pt x="23" y="662"/>
                    <a:pt x="274" y="731"/>
                  </a:cubicBezTo>
                  <a:cubicBezTo>
                    <a:pt x="293" y="735"/>
                    <a:pt x="309" y="737"/>
                    <a:pt x="325" y="737"/>
                  </a:cubicBezTo>
                  <a:cubicBezTo>
                    <a:pt x="484" y="737"/>
                    <a:pt x="507" y="534"/>
                    <a:pt x="548" y="388"/>
                  </a:cubicBezTo>
                  <a:cubicBezTo>
                    <a:pt x="548" y="274"/>
                    <a:pt x="503" y="137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5396625" y="3465500"/>
              <a:ext cx="17725" cy="69900"/>
            </a:xfrm>
            <a:custGeom>
              <a:avLst/>
              <a:gdLst/>
              <a:ahLst/>
              <a:cxnLst/>
              <a:rect l="l" t="t" r="r" b="b"/>
              <a:pathLst>
                <a:path w="709" h="2796" extrusionOk="0">
                  <a:moveTo>
                    <a:pt x="181" y="0"/>
                  </a:moveTo>
                  <a:cubicBezTo>
                    <a:pt x="132" y="0"/>
                    <a:pt x="81" y="23"/>
                    <a:pt x="24" y="69"/>
                  </a:cubicBezTo>
                  <a:cubicBezTo>
                    <a:pt x="24" y="411"/>
                    <a:pt x="24" y="731"/>
                    <a:pt x="1" y="1073"/>
                  </a:cubicBezTo>
                  <a:cubicBezTo>
                    <a:pt x="206" y="1621"/>
                    <a:pt x="206" y="2214"/>
                    <a:pt x="206" y="2785"/>
                  </a:cubicBezTo>
                  <a:cubicBezTo>
                    <a:pt x="230" y="2792"/>
                    <a:pt x="250" y="2795"/>
                    <a:pt x="269" y="2795"/>
                  </a:cubicBezTo>
                  <a:cubicBezTo>
                    <a:pt x="432" y="2795"/>
                    <a:pt x="428" y="2552"/>
                    <a:pt x="571" y="2511"/>
                  </a:cubicBezTo>
                  <a:cubicBezTo>
                    <a:pt x="571" y="2237"/>
                    <a:pt x="594" y="1940"/>
                    <a:pt x="594" y="1667"/>
                  </a:cubicBezTo>
                  <a:cubicBezTo>
                    <a:pt x="389" y="1142"/>
                    <a:pt x="708" y="548"/>
                    <a:pt x="343" y="69"/>
                  </a:cubicBezTo>
                  <a:lnTo>
                    <a:pt x="320" y="69"/>
                  </a:lnTo>
                  <a:cubicBezTo>
                    <a:pt x="275" y="23"/>
                    <a:pt x="22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5399475" y="3528225"/>
              <a:ext cx="18875" cy="54225"/>
            </a:xfrm>
            <a:custGeom>
              <a:avLst/>
              <a:gdLst/>
              <a:ahLst/>
              <a:cxnLst/>
              <a:rect l="l" t="t" r="r" b="b"/>
              <a:pathLst>
                <a:path w="755" h="2169" extrusionOk="0">
                  <a:moveTo>
                    <a:pt x="427" y="0"/>
                  </a:moveTo>
                  <a:cubicBezTo>
                    <a:pt x="249" y="0"/>
                    <a:pt x="222" y="189"/>
                    <a:pt x="92" y="276"/>
                  </a:cubicBezTo>
                  <a:cubicBezTo>
                    <a:pt x="161" y="915"/>
                    <a:pt x="1" y="1600"/>
                    <a:pt x="503" y="2148"/>
                  </a:cubicBezTo>
                  <a:lnTo>
                    <a:pt x="480" y="2148"/>
                  </a:lnTo>
                  <a:cubicBezTo>
                    <a:pt x="523" y="2162"/>
                    <a:pt x="558" y="2168"/>
                    <a:pt x="588" y="2168"/>
                  </a:cubicBezTo>
                  <a:cubicBezTo>
                    <a:pt x="704" y="2168"/>
                    <a:pt x="736" y="2074"/>
                    <a:pt x="754" y="1965"/>
                  </a:cubicBezTo>
                  <a:cubicBezTo>
                    <a:pt x="754" y="1280"/>
                    <a:pt x="549" y="664"/>
                    <a:pt x="457" y="2"/>
                  </a:cubicBezTo>
                  <a:cubicBezTo>
                    <a:pt x="447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5448000" y="3518000"/>
              <a:ext cx="16550" cy="35400"/>
            </a:xfrm>
            <a:custGeom>
              <a:avLst/>
              <a:gdLst/>
              <a:ahLst/>
              <a:cxnLst/>
              <a:rect l="l" t="t" r="r" b="b"/>
              <a:pathLst>
                <a:path w="662" h="1416" extrusionOk="0">
                  <a:moveTo>
                    <a:pt x="388" y="0"/>
                  </a:moveTo>
                  <a:cubicBezTo>
                    <a:pt x="183" y="457"/>
                    <a:pt x="0" y="913"/>
                    <a:pt x="23" y="1415"/>
                  </a:cubicBezTo>
                  <a:lnTo>
                    <a:pt x="411" y="1415"/>
                  </a:lnTo>
                  <a:cubicBezTo>
                    <a:pt x="662" y="936"/>
                    <a:pt x="571" y="48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5392625" y="345065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457" y="1"/>
                  </a:moveTo>
                  <a:cubicBezTo>
                    <a:pt x="389" y="92"/>
                    <a:pt x="298" y="183"/>
                    <a:pt x="206" y="275"/>
                  </a:cubicBezTo>
                  <a:cubicBezTo>
                    <a:pt x="275" y="412"/>
                    <a:pt x="1" y="526"/>
                    <a:pt x="184" y="663"/>
                  </a:cubicBezTo>
                  <a:lnTo>
                    <a:pt x="480" y="663"/>
                  </a:lnTo>
                  <a:cubicBezTo>
                    <a:pt x="480" y="457"/>
                    <a:pt x="457" y="229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3"/>
            <p:cNvSpPr/>
            <p:nvPr/>
          </p:nvSpPr>
          <p:spPr>
            <a:xfrm>
              <a:off x="5481650" y="3561925"/>
              <a:ext cx="10875" cy="12575"/>
            </a:xfrm>
            <a:custGeom>
              <a:avLst/>
              <a:gdLst/>
              <a:ahLst/>
              <a:cxnLst/>
              <a:rect l="l" t="t" r="r" b="b"/>
              <a:pathLst>
                <a:path w="435" h="503" extrusionOk="0">
                  <a:moveTo>
                    <a:pt x="161" y="1"/>
                  </a:moveTo>
                  <a:cubicBezTo>
                    <a:pt x="1" y="161"/>
                    <a:pt x="46" y="343"/>
                    <a:pt x="69" y="503"/>
                  </a:cubicBezTo>
                  <a:lnTo>
                    <a:pt x="320" y="503"/>
                  </a:lnTo>
                  <a:cubicBezTo>
                    <a:pt x="343" y="320"/>
                    <a:pt x="434" y="92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6" name="Google Shape;3086;p33"/>
          <p:cNvGrpSpPr/>
          <p:nvPr/>
        </p:nvGrpSpPr>
        <p:grpSpPr>
          <a:xfrm flipH="1">
            <a:off x="3579011" y="4826525"/>
            <a:ext cx="126700" cy="141075"/>
            <a:chOff x="3087850" y="2816125"/>
            <a:chExt cx="126700" cy="141075"/>
          </a:xfrm>
        </p:grpSpPr>
        <p:sp>
          <p:nvSpPr>
            <p:cNvPr id="3087" name="Google Shape;3087;p33"/>
            <p:cNvSpPr/>
            <p:nvPr/>
          </p:nvSpPr>
          <p:spPr>
            <a:xfrm>
              <a:off x="3096975" y="2854300"/>
              <a:ext cx="30850" cy="102500"/>
            </a:xfrm>
            <a:custGeom>
              <a:avLst/>
              <a:gdLst/>
              <a:ahLst/>
              <a:cxnLst/>
              <a:rect l="l" t="t" r="r" b="b"/>
              <a:pathLst>
                <a:path w="1234" h="4100" extrusionOk="0">
                  <a:moveTo>
                    <a:pt x="259" y="0"/>
                  </a:moveTo>
                  <a:cubicBezTo>
                    <a:pt x="83" y="0"/>
                    <a:pt x="22" y="150"/>
                    <a:pt x="1" y="299"/>
                  </a:cubicBezTo>
                  <a:cubicBezTo>
                    <a:pt x="24" y="482"/>
                    <a:pt x="69" y="664"/>
                    <a:pt x="24" y="824"/>
                  </a:cubicBezTo>
                  <a:cubicBezTo>
                    <a:pt x="46" y="1304"/>
                    <a:pt x="343" y="1737"/>
                    <a:pt x="206" y="2217"/>
                  </a:cubicBezTo>
                  <a:cubicBezTo>
                    <a:pt x="229" y="2399"/>
                    <a:pt x="229" y="2582"/>
                    <a:pt x="275" y="2764"/>
                  </a:cubicBezTo>
                  <a:cubicBezTo>
                    <a:pt x="229" y="2970"/>
                    <a:pt x="434" y="3152"/>
                    <a:pt x="298" y="3335"/>
                  </a:cubicBezTo>
                  <a:cubicBezTo>
                    <a:pt x="343" y="3335"/>
                    <a:pt x="366" y="3358"/>
                    <a:pt x="412" y="3381"/>
                  </a:cubicBezTo>
                  <a:cubicBezTo>
                    <a:pt x="549" y="3518"/>
                    <a:pt x="434" y="3700"/>
                    <a:pt x="503" y="3837"/>
                  </a:cubicBezTo>
                  <a:cubicBezTo>
                    <a:pt x="568" y="3994"/>
                    <a:pt x="649" y="4099"/>
                    <a:pt x="740" y="4099"/>
                  </a:cubicBezTo>
                  <a:cubicBezTo>
                    <a:pt x="808" y="4099"/>
                    <a:pt x="882" y="4042"/>
                    <a:pt x="959" y="3906"/>
                  </a:cubicBezTo>
                  <a:cubicBezTo>
                    <a:pt x="1233" y="3518"/>
                    <a:pt x="686" y="3130"/>
                    <a:pt x="982" y="2741"/>
                  </a:cubicBezTo>
                  <a:cubicBezTo>
                    <a:pt x="982" y="2650"/>
                    <a:pt x="982" y="2559"/>
                    <a:pt x="982" y="2490"/>
                  </a:cubicBezTo>
                  <a:cubicBezTo>
                    <a:pt x="845" y="1760"/>
                    <a:pt x="708" y="1052"/>
                    <a:pt x="549" y="345"/>
                  </a:cubicBezTo>
                  <a:cubicBezTo>
                    <a:pt x="457" y="231"/>
                    <a:pt x="480" y="2"/>
                    <a:pt x="298" y="2"/>
                  </a:cubicBezTo>
                  <a:cubicBezTo>
                    <a:pt x="284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3"/>
            <p:cNvSpPr/>
            <p:nvPr/>
          </p:nvSpPr>
          <p:spPr>
            <a:xfrm>
              <a:off x="3184300" y="2844000"/>
              <a:ext cx="26825" cy="97300"/>
            </a:xfrm>
            <a:custGeom>
              <a:avLst/>
              <a:gdLst/>
              <a:ahLst/>
              <a:cxnLst/>
              <a:rect l="l" t="t" r="r" b="b"/>
              <a:pathLst>
                <a:path w="1073" h="3892" extrusionOk="0">
                  <a:moveTo>
                    <a:pt x="833" y="1"/>
                  </a:moveTo>
                  <a:cubicBezTo>
                    <a:pt x="722" y="1"/>
                    <a:pt x="681" y="103"/>
                    <a:pt x="639" y="186"/>
                  </a:cubicBezTo>
                  <a:cubicBezTo>
                    <a:pt x="639" y="232"/>
                    <a:pt x="639" y="278"/>
                    <a:pt x="616" y="323"/>
                  </a:cubicBezTo>
                  <a:cubicBezTo>
                    <a:pt x="411" y="529"/>
                    <a:pt x="411" y="780"/>
                    <a:pt x="365" y="1054"/>
                  </a:cubicBezTo>
                  <a:cubicBezTo>
                    <a:pt x="205" y="1213"/>
                    <a:pt x="388" y="1419"/>
                    <a:pt x="320" y="1601"/>
                  </a:cubicBezTo>
                  <a:cubicBezTo>
                    <a:pt x="0" y="2218"/>
                    <a:pt x="160" y="2880"/>
                    <a:pt x="160" y="3542"/>
                  </a:cubicBezTo>
                  <a:cubicBezTo>
                    <a:pt x="142" y="3771"/>
                    <a:pt x="248" y="3892"/>
                    <a:pt x="434" y="3892"/>
                  </a:cubicBezTo>
                  <a:cubicBezTo>
                    <a:pt x="489" y="3892"/>
                    <a:pt x="550" y="3882"/>
                    <a:pt x="616" y="3861"/>
                  </a:cubicBezTo>
                  <a:cubicBezTo>
                    <a:pt x="616" y="3815"/>
                    <a:pt x="616" y="3793"/>
                    <a:pt x="662" y="3747"/>
                  </a:cubicBezTo>
                  <a:cubicBezTo>
                    <a:pt x="890" y="3473"/>
                    <a:pt x="822" y="3176"/>
                    <a:pt x="685" y="2902"/>
                  </a:cubicBezTo>
                  <a:cubicBezTo>
                    <a:pt x="685" y="2788"/>
                    <a:pt x="685" y="2697"/>
                    <a:pt x="685" y="2606"/>
                  </a:cubicBezTo>
                  <a:cubicBezTo>
                    <a:pt x="1027" y="2263"/>
                    <a:pt x="730" y="1784"/>
                    <a:pt x="913" y="1419"/>
                  </a:cubicBezTo>
                  <a:cubicBezTo>
                    <a:pt x="913" y="1236"/>
                    <a:pt x="936" y="1076"/>
                    <a:pt x="959" y="894"/>
                  </a:cubicBezTo>
                  <a:cubicBezTo>
                    <a:pt x="1073" y="734"/>
                    <a:pt x="1073" y="551"/>
                    <a:pt x="1073" y="369"/>
                  </a:cubicBezTo>
                  <a:cubicBezTo>
                    <a:pt x="1073" y="209"/>
                    <a:pt x="1027" y="72"/>
                    <a:pt x="867" y="4"/>
                  </a:cubicBezTo>
                  <a:cubicBezTo>
                    <a:pt x="855" y="2"/>
                    <a:pt x="844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3"/>
            <p:cNvSpPr/>
            <p:nvPr/>
          </p:nvSpPr>
          <p:spPr>
            <a:xfrm>
              <a:off x="3092425" y="2829200"/>
              <a:ext cx="18275" cy="34200"/>
            </a:xfrm>
            <a:custGeom>
              <a:avLst/>
              <a:gdLst/>
              <a:ahLst/>
              <a:cxnLst/>
              <a:rect l="l" t="t" r="r" b="b"/>
              <a:pathLst>
                <a:path w="731" h="1368" extrusionOk="0">
                  <a:moveTo>
                    <a:pt x="127" y="0"/>
                  </a:moveTo>
                  <a:cubicBezTo>
                    <a:pt x="85" y="0"/>
                    <a:pt x="43" y="20"/>
                    <a:pt x="0" y="48"/>
                  </a:cubicBezTo>
                  <a:cubicBezTo>
                    <a:pt x="23" y="436"/>
                    <a:pt x="23" y="801"/>
                    <a:pt x="23" y="1189"/>
                  </a:cubicBezTo>
                  <a:cubicBezTo>
                    <a:pt x="79" y="1263"/>
                    <a:pt x="119" y="1367"/>
                    <a:pt x="218" y="1367"/>
                  </a:cubicBezTo>
                  <a:cubicBezTo>
                    <a:pt x="241" y="1367"/>
                    <a:pt x="267" y="1362"/>
                    <a:pt x="297" y="1349"/>
                  </a:cubicBezTo>
                  <a:cubicBezTo>
                    <a:pt x="337" y="1151"/>
                    <a:pt x="384" y="1085"/>
                    <a:pt x="436" y="1085"/>
                  </a:cubicBezTo>
                  <a:cubicBezTo>
                    <a:pt x="532" y="1085"/>
                    <a:pt x="641" y="1319"/>
                    <a:pt x="731" y="1349"/>
                  </a:cubicBezTo>
                  <a:cubicBezTo>
                    <a:pt x="708" y="847"/>
                    <a:pt x="571" y="390"/>
                    <a:pt x="206" y="25"/>
                  </a:cubicBezTo>
                  <a:cubicBezTo>
                    <a:pt x="179" y="8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3"/>
            <p:cNvSpPr/>
            <p:nvPr/>
          </p:nvSpPr>
          <p:spPr>
            <a:xfrm>
              <a:off x="3087850" y="2816800"/>
              <a:ext cx="13150" cy="1360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312" y="1"/>
                  </a:moveTo>
                  <a:cubicBezTo>
                    <a:pt x="233" y="1"/>
                    <a:pt x="154" y="101"/>
                    <a:pt x="69" y="247"/>
                  </a:cubicBezTo>
                  <a:cubicBezTo>
                    <a:pt x="252" y="293"/>
                    <a:pt x="1" y="521"/>
                    <a:pt x="183" y="544"/>
                  </a:cubicBezTo>
                  <a:cubicBezTo>
                    <a:pt x="252" y="544"/>
                    <a:pt x="320" y="544"/>
                    <a:pt x="389" y="521"/>
                  </a:cubicBezTo>
                  <a:cubicBezTo>
                    <a:pt x="434" y="430"/>
                    <a:pt x="480" y="338"/>
                    <a:pt x="526" y="270"/>
                  </a:cubicBezTo>
                  <a:cubicBezTo>
                    <a:pt x="451" y="78"/>
                    <a:pt x="381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3"/>
            <p:cNvSpPr/>
            <p:nvPr/>
          </p:nvSpPr>
          <p:spPr>
            <a:xfrm>
              <a:off x="3139775" y="2843300"/>
              <a:ext cx="20575" cy="113900"/>
            </a:xfrm>
            <a:custGeom>
              <a:avLst/>
              <a:gdLst/>
              <a:ahLst/>
              <a:cxnLst/>
              <a:rect l="l" t="t" r="r" b="b"/>
              <a:pathLst>
                <a:path w="823" h="4556" extrusionOk="0">
                  <a:moveTo>
                    <a:pt x="291" y="1"/>
                  </a:moveTo>
                  <a:cubicBezTo>
                    <a:pt x="129" y="1"/>
                    <a:pt x="52" y="117"/>
                    <a:pt x="69" y="328"/>
                  </a:cubicBezTo>
                  <a:cubicBezTo>
                    <a:pt x="69" y="671"/>
                    <a:pt x="1" y="1036"/>
                    <a:pt x="115" y="1378"/>
                  </a:cubicBezTo>
                  <a:cubicBezTo>
                    <a:pt x="46" y="1995"/>
                    <a:pt x="69" y="2588"/>
                    <a:pt x="92" y="3204"/>
                  </a:cubicBezTo>
                  <a:lnTo>
                    <a:pt x="138" y="4437"/>
                  </a:lnTo>
                  <a:cubicBezTo>
                    <a:pt x="287" y="4521"/>
                    <a:pt x="391" y="4555"/>
                    <a:pt x="463" y="4555"/>
                  </a:cubicBezTo>
                  <a:cubicBezTo>
                    <a:pt x="742" y="4555"/>
                    <a:pt x="545" y="4039"/>
                    <a:pt x="708" y="3912"/>
                  </a:cubicBezTo>
                  <a:cubicBezTo>
                    <a:pt x="548" y="3661"/>
                    <a:pt x="526" y="3433"/>
                    <a:pt x="731" y="3204"/>
                  </a:cubicBezTo>
                  <a:cubicBezTo>
                    <a:pt x="822" y="3067"/>
                    <a:pt x="800" y="2930"/>
                    <a:pt x="731" y="2793"/>
                  </a:cubicBezTo>
                  <a:cubicBezTo>
                    <a:pt x="708" y="2451"/>
                    <a:pt x="708" y="2109"/>
                    <a:pt x="708" y="1789"/>
                  </a:cubicBezTo>
                  <a:cubicBezTo>
                    <a:pt x="640" y="1629"/>
                    <a:pt x="640" y="1470"/>
                    <a:pt x="685" y="1333"/>
                  </a:cubicBezTo>
                  <a:cubicBezTo>
                    <a:pt x="548" y="1150"/>
                    <a:pt x="503" y="990"/>
                    <a:pt x="685" y="808"/>
                  </a:cubicBezTo>
                  <a:cubicBezTo>
                    <a:pt x="594" y="557"/>
                    <a:pt x="754" y="237"/>
                    <a:pt x="457" y="32"/>
                  </a:cubicBezTo>
                  <a:cubicBezTo>
                    <a:pt x="395" y="11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3"/>
            <p:cNvSpPr/>
            <p:nvPr/>
          </p:nvSpPr>
          <p:spPr>
            <a:xfrm>
              <a:off x="3135225" y="2816125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594" y="0"/>
                  </a:moveTo>
                  <a:cubicBezTo>
                    <a:pt x="502" y="0"/>
                    <a:pt x="411" y="23"/>
                    <a:pt x="320" y="23"/>
                  </a:cubicBezTo>
                  <a:cubicBezTo>
                    <a:pt x="251" y="822"/>
                    <a:pt x="0" y="1644"/>
                    <a:pt x="297" y="2465"/>
                  </a:cubicBezTo>
                  <a:cubicBezTo>
                    <a:pt x="297" y="2169"/>
                    <a:pt x="320" y="1849"/>
                    <a:pt x="297" y="1552"/>
                  </a:cubicBezTo>
                  <a:cubicBezTo>
                    <a:pt x="297" y="1316"/>
                    <a:pt x="363" y="1214"/>
                    <a:pt x="491" y="1214"/>
                  </a:cubicBezTo>
                  <a:cubicBezTo>
                    <a:pt x="560" y="1214"/>
                    <a:pt x="648" y="1245"/>
                    <a:pt x="753" y="1301"/>
                  </a:cubicBezTo>
                  <a:cubicBezTo>
                    <a:pt x="783" y="1331"/>
                    <a:pt x="804" y="1348"/>
                    <a:pt x="821" y="1348"/>
                  </a:cubicBezTo>
                  <a:cubicBezTo>
                    <a:pt x="842" y="1348"/>
                    <a:pt x="855" y="1320"/>
                    <a:pt x="867" y="1256"/>
                  </a:cubicBezTo>
                  <a:lnTo>
                    <a:pt x="867" y="1187"/>
                  </a:lnTo>
                  <a:cubicBezTo>
                    <a:pt x="776" y="799"/>
                    <a:pt x="1073" y="32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3"/>
            <p:cNvSpPr/>
            <p:nvPr/>
          </p:nvSpPr>
          <p:spPr>
            <a:xfrm>
              <a:off x="3201975" y="2830050"/>
              <a:ext cx="12575" cy="22050"/>
            </a:xfrm>
            <a:custGeom>
              <a:avLst/>
              <a:gdLst/>
              <a:ahLst/>
              <a:cxnLst/>
              <a:rect l="l" t="t" r="r" b="b"/>
              <a:pathLst>
                <a:path w="503" h="882" extrusionOk="0">
                  <a:moveTo>
                    <a:pt x="386" y="0"/>
                  </a:moveTo>
                  <a:cubicBezTo>
                    <a:pt x="305" y="0"/>
                    <a:pt x="279" y="123"/>
                    <a:pt x="229" y="174"/>
                  </a:cubicBezTo>
                  <a:cubicBezTo>
                    <a:pt x="183" y="219"/>
                    <a:pt x="138" y="265"/>
                    <a:pt x="115" y="311"/>
                  </a:cubicBezTo>
                  <a:cubicBezTo>
                    <a:pt x="1" y="402"/>
                    <a:pt x="1" y="493"/>
                    <a:pt x="92" y="607"/>
                  </a:cubicBezTo>
                  <a:cubicBezTo>
                    <a:pt x="138" y="699"/>
                    <a:pt x="183" y="790"/>
                    <a:pt x="229" y="881"/>
                  </a:cubicBezTo>
                  <a:cubicBezTo>
                    <a:pt x="320" y="790"/>
                    <a:pt x="411" y="699"/>
                    <a:pt x="503" y="584"/>
                  </a:cubicBezTo>
                  <a:cubicBezTo>
                    <a:pt x="503" y="402"/>
                    <a:pt x="503" y="219"/>
                    <a:pt x="503" y="59"/>
                  </a:cubicBezTo>
                  <a:cubicBezTo>
                    <a:pt x="454" y="17"/>
                    <a:pt x="416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34"/>
          <p:cNvGrpSpPr/>
          <p:nvPr/>
        </p:nvGrpSpPr>
        <p:grpSpPr>
          <a:xfrm flipH="1">
            <a:off x="-201593" y="3766326"/>
            <a:ext cx="749077" cy="1376800"/>
            <a:chOff x="3577850" y="4005250"/>
            <a:chExt cx="625325" cy="1149825"/>
          </a:xfrm>
        </p:grpSpPr>
        <p:sp>
          <p:nvSpPr>
            <p:cNvPr id="3096" name="Google Shape;3096;p34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4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4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4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4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4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4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4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4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4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4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4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4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9" name="Google Shape;3119;p34"/>
          <p:cNvGrpSpPr/>
          <p:nvPr/>
        </p:nvGrpSpPr>
        <p:grpSpPr>
          <a:xfrm flipH="1">
            <a:off x="4384590" y="4905881"/>
            <a:ext cx="136575" cy="73924"/>
            <a:chOff x="1509525" y="4320975"/>
            <a:chExt cx="156050" cy="84475"/>
          </a:xfrm>
        </p:grpSpPr>
        <p:sp>
          <p:nvSpPr>
            <p:cNvPr id="3120" name="Google Shape;3120;p3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4" name="Google Shape;3124;p34"/>
          <p:cNvGrpSpPr/>
          <p:nvPr/>
        </p:nvGrpSpPr>
        <p:grpSpPr>
          <a:xfrm>
            <a:off x="8380375" y="4819850"/>
            <a:ext cx="101050" cy="245975"/>
            <a:chOff x="5392625" y="3450650"/>
            <a:chExt cx="101050" cy="245975"/>
          </a:xfrm>
        </p:grpSpPr>
        <p:sp>
          <p:nvSpPr>
            <p:cNvPr id="3125" name="Google Shape;3125;p34"/>
            <p:cNvSpPr/>
            <p:nvPr/>
          </p:nvSpPr>
          <p:spPr>
            <a:xfrm>
              <a:off x="5427450" y="3551025"/>
              <a:ext cx="34250" cy="121075"/>
            </a:xfrm>
            <a:custGeom>
              <a:avLst/>
              <a:gdLst/>
              <a:ahLst/>
              <a:cxnLst/>
              <a:rect l="l" t="t" r="r" b="b"/>
              <a:pathLst>
                <a:path w="1370" h="4843" extrusionOk="0">
                  <a:moveTo>
                    <a:pt x="1018" y="0"/>
                  </a:moveTo>
                  <a:cubicBezTo>
                    <a:pt x="953" y="0"/>
                    <a:pt x="887" y="29"/>
                    <a:pt x="822" y="94"/>
                  </a:cubicBezTo>
                  <a:cubicBezTo>
                    <a:pt x="685" y="1053"/>
                    <a:pt x="548" y="2012"/>
                    <a:pt x="411" y="2970"/>
                  </a:cubicBezTo>
                  <a:cubicBezTo>
                    <a:pt x="343" y="3404"/>
                    <a:pt x="274" y="3838"/>
                    <a:pt x="251" y="4294"/>
                  </a:cubicBezTo>
                  <a:cubicBezTo>
                    <a:pt x="251" y="4477"/>
                    <a:pt x="0" y="4819"/>
                    <a:pt x="411" y="4842"/>
                  </a:cubicBezTo>
                  <a:cubicBezTo>
                    <a:pt x="731" y="4842"/>
                    <a:pt x="822" y="4568"/>
                    <a:pt x="822" y="4271"/>
                  </a:cubicBezTo>
                  <a:cubicBezTo>
                    <a:pt x="845" y="3815"/>
                    <a:pt x="868" y="3358"/>
                    <a:pt x="1073" y="2948"/>
                  </a:cubicBezTo>
                  <a:cubicBezTo>
                    <a:pt x="1142" y="1989"/>
                    <a:pt x="1370" y="1053"/>
                    <a:pt x="1233" y="94"/>
                  </a:cubicBezTo>
                  <a:cubicBezTo>
                    <a:pt x="1161" y="35"/>
                    <a:pt x="1090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5400625" y="3580525"/>
              <a:ext cx="23425" cy="96200"/>
            </a:xfrm>
            <a:custGeom>
              <a:avLst/>
              <a:gdLst/>
              <a:ahLst/>
              <a:cxnLst/>
              <a:rect l="l" t="t" r="r" b="b"/>
              <a:pathLst>
                <a:path w="937" h="3848" extrusionOk="0">
                  <a:moveTo>
                    <a:pt x="403" y="1"/>
                  </a:moveTo>
                  <a:cubicBezTo>
                    <a:pt x="383" y="1"/>
                    <a:pt x="363" y="3"/>
                    <a:pt x="343" y="10"/>
                  </a:cubicBezTo>
                  <a:cubicBezTo>
                    <a:pt x="1" y="261"/>
                    <a:pt x="1" y="558"/>
                    <a:pt x="160" y="900"/>
                  </a:cubicBezTo>
                  <a:lnTo>
                    <a:pt x="137" y="1768"/>
                  </a:lnTo>
                  <a:cubicBezTo>
                    <a:pt x="137" y="1768"/>
                    <a:pt x="115" y="1790"/>
                    <a:pt x="115" y="1813"/>
                  </a:cubicBezTo>
                  <a:cubicBezTo>
                    <a:pt x="92" y="1836"/>
                    <a:pt x="115" y="1882"/>
                    <a:pt x="137" y="1905"/>
                  </a:cubicBezTo>
                  <a:cubicBezTo>
                    <a:pt x="115" y="2521"/>
                    <a:pt x="69" y="3137"/>
                    <a:pt x="46" y="3776"/>
                  </a:cubicBezTo>
                  <a:cubicBezTo>
                    <a:pt x="111" y="3827"/>
                    <a:pt x="164" y="3847"/>
                    <a:pt x="210" y="3847"/>
                  </a:cubicBezTo>
                  <a:cubicBezTo>
                    <a:pt x="309" y="3847"/>
                    <a:pt x="372" y="3749"/>
                    <a:pt x="434" y="3639"/>
                  </a:cubicBezTo>
                  <a:cubicBezTo>
                    <a:pt x="708" y="3000"/>
                    <a:pt x="662" y="2293"/>
                    <a:pt x="777" y="1631"/>
                  </a:cubicBezTo>
                  <a:cubicBezTo>
                    <a:pt x="777" y="1288"/>
                    <a:pt x="754" y="969"/>
                    <a:pt x="754" y="626"/>
                  </a:cubicBezTo>
                  <a:cubicBezTo>
                    <a:pt x="936" y="330"/>
                    <a:pt x="799" y="170"/>
                    <a:pt x="548" y="33"/>
                  </a:cubicBezTo>
                  <a:cubicBezTo>
                    <a:pt x="500" y="17"/>
                    <a:pt x="452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5468525" y="3573200"/>
              <a:ext cx="25150" cy="94575"/>
            </a:xfrm>
            <a:custGeom>
              <a:avLst/>
              <a:gdLst/>
              <a:ahLst/>
              <a:cxnLst/>
              <a:rect l="l" t="t" r="r" b="b"/>
              <a:pathLst>
                <a:path w="1006" h="3783" extrusionOk="0">
                  <a:moveTo>
                    <a:pt x="728" y="1"/>
                  </a:moveTo>
                  <a:cubicBezTo>
                    <a:pt x="686" y="1"/>
                    <a:pt x="640" y="18"/>
                    <a:pt x="594" y="52"/>
                  </a:cubicBezTo>
                  <a:cubicBezTo>
                    <a:pt x="320" y="691"/>
                    <a:pt x="412" y="1399"/>
                    <a:pt x="297" y="2061"/>
                  </a:cubicBezTo>
                  <a:cubicBezTo>
                    <a:pt x="343" y="2631"/>
                    <a:pt x="1" y="3179"/>
                    <a:pt x="183" y="3772"/>
                  </a:cubicBezTo>
                  <a:cubicBezTo>
                    <a:pt x="207" y="3780"/>
                    <a:pt x="227" y="3783"/>
                    <a:pt x="246" y="3783"/>
                  </a:cubicBezTo>
                  <a:cubicBezTo>
                    <a:pt x="404" y="3783"/>
                    <a:pt x="380" y="3542"/>
                    <a:pt x="503" y="3521"/>
                  </a:cubicBezTo>
                  <a:cubicBezTo>
                    <a:pt x="1005" y="3133"/>
                    <a:pt x="571" y="2494"/>
                    <a:pt x="891" y="2061"/>
                  </a:cubicBezTo>
                  <a:cubicBezTo>
                    <a:pt x="891" y="1399"/>
                    <a:pt x="868" y="737"/>
                    <a:pt x="845" y="52"/>
                  </a:cubicBezTo>
                  <a:cubicBezTo>
                    <a:pt x="811" y="18"/>
                    <a:pt x="771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5398350" y="3671500"/>
              <a:ext cx="14275" cy="25125"/>
            </a:xfrm>
            <a:custGeom>
              <a:avLst/>
              <a:gdLst/>
              <a:ahLst/>
              <a:cxnLst/>
              <a:rect l="l" t="t" r="r" b="b"/>
              <a:pathLst>
                <a:path w="571" h="1005" extrusionOk="0">
                  <a:moveTo>
                    <a:pt x="525" y="0"/>
                  </a:moveTo>
                  <a:lnTo>
                    <a:pt x="137" y="137"/>
                  </a:lnTo>
                  <a:cubicBezTo>
                    <a:pt x="114" y="411"/>
                    <a:pt x="0" y="708"/>
                    <a:pt x="251" y="1005"/>
                  </a:cubicBezTo>
                  <a:cubicBezTo>
                    <a:pt x="502" y="662"/>
                    <a:pt x="571" y="343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5469100" y="3661225"/>
              <a:ext cx="13725" cy="18425"/>
            </a:xfrm>
            <a:custGeom>
              <a:avLst/>
              <a:gdLst/>
              <a:ahLst/>
              <a:cxnLst/>
              <a:rect l="l" t="t" r="r" b="b"/>
              <a:pathLst>
                <a:path w="549" h="737" extrusionOk="0">
                  <a:moveTo>
                    <a:pt x="480" y="0"/>
                  </a:moveTo>
                  <a:cubicBezTo>
                    <a:pt x="297" y="0"/>
                    <a:pt x="274" y="183"/>
                    <a:pt x="160" y="251"/>
                  </a:cubicBezTo>
                  <a:cubicBezTo>
                    <a:pt x="1" y="457"/>
                    <a:pt x="23" y="662"/>
                    <a:pt x="274" y="731"/>
                  </a:cubicBezTo>
                  <a:cubicBezTo>
                    <a:pt x="293" y="735"/>
                    <a:pt x="309" y="737"/>
                    <a:pt x="325" y="737"/>
                  </a:cubicBezTo>
                  <a:cubicBezTo>
                    <a:pt x="484" y="737"/>
                    <a:pt x="507" y="534"/>
                    <a:pt x="548" y="388"/>
                  </a:cubicBezTo>
                  <a:cubicBezTo>
                    <a:pt x="548" y="274"/>
                    <a:pt x="503" y="137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5396625" y="3465500"/>
              <a:ext cx="17725" cy="69900"/>
            </a:xfrm>
            <a:custGeom>
              <a:avLst/>
              <a:gdLst/>
              <a:ahLst/>
              <a:cxnLst/>
              <a:rect l="l" t="t" r="r" b="b"/>
              <a:pathLst>
                <a:path w="709" h="2796" extrusionOk="0">
                  <a:moveTo>
                    <a:pt x="181" y="0"/>
                  </a:moveTo>
                  <a:cubicBezTo>
                    <a:pt x="132" y="0"/>
                    <a:pt x="81" y="23"/>
                    <a:pt x="24" y="69"/>
                  </a:cubicBezTo>
                  <a:cubicBezTo>
                    <a:pt x="24" y="411"/>
                    <a:pt x="24" y="731"/>
                    <a:pt x="1" y="1073"/>
                  </a:cubicBezTo>
                  <a:cubicBezTo>
                    <a:pt x="206" y="1621"/>
                    <a:pt x="206" y="2214"/>
                    <a:pt x="206" y="2785"/>
                  </a:cubicBezTo>
                  <a:cubicBezTo>
                    <a:pt x="230" y="2792"/>
                    <a:pt x="250" y="2795"/>
                    <a:pt x="269" y="2795"/>
                  </a:cubicBezTo>
                  <a:cubicBezTo>
                    <a:pt x="432" y="2795"/>
                    <a:pt x="428" y="2552"/>
                    <a:pt x="571" y="2511"/>
                  </a:cubicBezTo>
                  <a:cubicBezTo>
                    <a:pt x="571" y="2237"/>
                    <a:pt x="594" y="1940"/>
                    <a:pt x="594" y="1667"/>
                  </a:cubicBezTo>
                  <a:cubicBezTo>
                    <a:pt x="389" y="1142"/>
                    <a:pt x="708" y="548"/>
                    <a:pt x="343" y="69"/>
                  </a:cubicBezTo>
                  <a:lnTo>
                    <a:pt x="320" y="69"/>
                  </a:lnTo>
                  <a:cubicBezTo>
                    <a:pt x="275" y="23"/>
                    <a:pt x="22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5399475" y="3528225"/>
              <a:ext cx="18875" cy="54225"/>
            </a:xfrm>
            <a:custGeom>
              <a:avLst/>
              <a:gdLst/>
              <a:ahLst/>
              <a:cxnLst/>
              <a:rect l="l" t="t" r="r" b="b"/>
              <a:pathLst>
                <a:path w="755" h="2169" extrusionOk="0">
                  <a:moveTo>
                    <a:pt x="427" y="0"/>
                  </a:moveTo>
                  <a:cubicBezTo>
                    <a:pt x="249" y="0"/>
                    <a:pt x="222" y="189"/>
                    <a:pt x="92" y="276"/>
                  </a:cubicBezTo>
                  <a:cubicBezTo>
                    <a:pt x="161" y="915"/>
                    <a:pt x="1" y="1600"/>
                    <a:pt x="503" y="2148"/>
                  </a:cubicBezTo>
                  <a:lnTo>
                    <a:pt x="480" y="2148"/>
                  </a:lnTo>
                  <a:cubicBezTo>
                    <a:pt x="523" y="2162"/>
                    <a:pt x="558" y="2168"/>
                    <a:pt x="588" y="2168"/>
                  </a:cubicBezTo>
                  <a:cubicBezTo>
                    <a:pt x="704" y="2168"/>
                    <a:pt x="736" y="2074"/>
                    <a:pt x="754" y="1965"/>
                  </a:cubicBezTo>
                  <a:cubicBezTo>
                    <a:pt x="754" y="1280"/>
                    <a:pt x="549" y="664"/>
                    <a:pt x="457" y="2"/>
                  </a:cubicBezTo>
                  <a:cubicBezTo>
                    <a:pt x="447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5448000" y="3518000"/>
              <a:ext cx="16550" cy="35400"/>
            </a:xfrm>
            <a:custGeom>
              <a:avLst/>
              <a:gdLst/>
              <a:ahLst/>
              <a:cxnLst/>
              <a:rect l="l" t="t" r="r" b="b"/>
              <a:pathLst>
                <a:path w="662" h="1416" extrusionOk="0">
                  <a:moveTo>
                    <a:pt x="388" y="0"/>
                  </a:moveTo>
                  <a:cubicBezTo>
                    <a:pt x="183" y="457"/>
                    <a:pt x="0" y="913"/>
                    <a:pt x="23" y="1415"/>
                  </a:cubicBezTo>
                  <a:lnTo>
                    <a:pt x="411" y="1415"/>
                  </a:lnTo>
                  <a:cubicBezTo>
                    <a:pt x="662" y="936"/>
                    <a:pt x="571" y="48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5392625" y="345065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457" y="1"/>
                  </a:moveTo>
                  <a:cubicBezTo>
                    <a:pt x="389" y="92"/>
                    <a:pt x="298" y="183"/>
                    <a:pt x="206" y="275"/>
                  </a:cubicBezTo>
                  <a:cubicBezTo>
                    <a:pt x="275" y="412"/>
                    <a:pt x="1" y="526"/>
                    <a:pt x="184" y="663"/>
                  </a:cubicBezTo>
                  <a:lnTo>
                    <a:pt x="480" y="663"/>
                  </a:lnTo>
                  <a:cubicBezTo>
                    <a:pt x="480" y="457"/>
                    <a:pt x="457" y="229"/>
                    <a:pt x="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5481650" y="3561925"/>
              <a:ext cx="10875" cy="12575"/>
            </a:xfrm>
            <a:custGeom>
              <a:avLst/>
              <a:gdLst/>
              <a:ahLst/>
              <a:cxnLst/>
              <a:rect l="l" t="t" r="r" b="b"/>
              <a:pathLst>
                <a:path w="435" h="503" extrusionOk="0">
                  <a:moveTo>
                    <a:pt x="161" y="1"/>
                  </a:moveTo>
                  <a:cubicBezTo>
                    <a:pt x="1" y="161"/>
                    <a:pt x="46" y="343"/>
                    <a:pt x="69" y="503"/>
                  </a:cubicBezTo>
                  <a:lnTo>
                    <a:pt x="320" y="503"/>
                  </a:lnTo>
                  <a:cubicBezTo>
                    <a:pt x="343" y="320"/>
                    <a:pt x="434" y="92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5" name="Google Shape;3135;p34"/>
          <p:cNvGrpSpPr/>
          <p:nvPr/>
        </p:nvGrpSpPr>
        <p:grpSpPr>
          <a:xfrm>
            <a:off x="2445950" y="4872300"/>
            <a:ext cx="126700" cy="141075"/>
            <a:chOff x="3087850" y="2816125"/>
            <a:chExt cx="126700" cy="141075"/>
          </a:xfrm>
        </p:grpSpPr>
        <p:sp>
          <p:nvSpPr>
            <p:cNvPr id="3136" name="Google Shape;3136;p34"/>
            <p:cNvSpPr/>
            <p:nvPr/>
          </p:nvSpPr>
          <p:spPr>
            <a:xfrm>
              <a:off x="3096975" y="2854300"/>
              <a:ext cx="30850" cy="102500"/>
            </a:xfrm>
            <a:custGeom>
              <a:avLst/>
              <a:gdLst/>
              <a:ahLst/>
              <a:cxnLst/>
              <a:rect l="l" t="t" r="r" b="b"/>
              <a:pathLst>
                <a:path w="1234" h="4100" extrusionOk="0">
                  <a:moveTo>
                    <a:pt x="259" y="0"/>
                  </a:moveTo>
                  <a:cubicBezTo>
                    <a:pt x="83" y="0"/>
                    <a:pt x="22" y="150"/>
                    <a:pt x="1" y="299"/>
                  </a:cubicBezTo>
                  <a:cubicBezTo>
                    <a:pt x="24" y="482"/>
                    <a:pt x="69" y="664"/>
                    <a:pt x="24" y="824"/>
                  </a:cubicBezTo>
                  <a:cubicBezTo>
                    <a:pt x="46" y="1304"/>
                    <a:pt x="343" y="1737"/>
                    <a:pt x="206" y="2217"/>
                  </a:cubicBezTo>
                  <a:cubicBezTo>
                    <a:pt x="229" y="2399"/>
                    <a:pt x="229" y="2582"/>
                    <a:pt x="275" y="2764"/>
                  </a:cubicBezTo>
                  <a:cubicBezTo>
                    <a:pt x="229" y="2970"/>
                    <a:pt x="434" y="3152"/>
                    <a:pt x="298" y="3335"/>
                  </a:cubicBezTo>
                  <a:cubicBezTo>
                    <a:pt x="343" y="3335"/>
                    <a:pt x="366" y="3358"/>
                    <a:pt x="412" y="3381"/>
                  </a:cubicBezTo>
                  <a:cubicBezTo>
                    <a:pt x="549" y="3518"/>
                    <a:pt x="434" y="3700"/>
                    <a:pt x="503" y="3837"/>
                  </a:cubicBezTo>
                  <a:cubicBezTo>
                    <a:pt x="568" y="3994"/>
                    <a:pt x="649" y="4099"/>
                    <a:pt x="740" y="4099"/>
                  </a:cubicBezTo>
                  <a:cubicBezTo>
                    <a:pt x="808" y="4099"/>
                    <a:pt x="882" y="4042"/>
                    <a:pt x="959" y="3906"/>
                  </a:cubicBezTo>
                  <a:cubicBezTo>
                    <a:pt x="1233" y="3518"/>
                    <a:pt x="686" y="3130"/>
                    <a:pt x="982" y="2741"/>
                  </a:cubicBezTo>
                  <a:cubicBezTo>
                    <a:pt x="982" y="2650"/>
                    <a:pt x="982" y="2559"/>
                    <a:pt x="982" y="2490"/>
                  </a:cubicBezTo>
                  <a:cubicBezTo>
                    <a:pt x="845" y="1760"/>
                    <a:pt x="708" y="1052"/>
                    <a:pt x="549" y="345"/>
                  </a:cubicBezTo>
                  <a:cubicBezTo>
                    <a:pt x="457" y="231"/>
                    <a:pt x="480" y="2"/>
                    <a:pt x="298" y="2"/>
                  </a:cubicBezTo>
                  <a:cubicBezTo>
                    <a:pt x="284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3184300" y="2844000"/>
              <a:ext cx="26825" cy="97300"/>
            </a:xfrm>
            <a:custGeom>
              <a:avLst/>
              <a:gdLst/>
              <a:ahLst/>
              <a:cxnLst/>
              <a:rect l="l" t="t" r="r" b="b"/>
              <a:pathLst>
                <a:path w="1073" h="3892" extrusionOk="0">
                  <a:moveTo>
                    <a:pt x="833" y="1"/>
                  </a:moveTo>
                  <a:cubicBezTo>
                    <a:pt x="722" y="1"/>
                    <a:pt x="681" y="103"/>
                    <a:pt x="639" y="186"/>
                  </a:cubicBezTo>
                  <a:cubicBezTo>
                    <a:pt x="639" y="232"/>
                    <a:pt x="639" y="278"/>
                    <a:pt x="616" y="323"/>
                  </a:cubicBezTo>
                  <a:cubicBezTo>
                    <a:pt x="411" y="529"/>
                    <a:pt x="411" y="780"/>
                    <a:pt x="365" y="1054"/>
                  </a:cubicBezTo>
                  <a:cubicBezTo>
                    <a:pt x="205" y="1213"/>
                    <a:pt x="388" y="1419"/>
                    <a:pt x="320" y="1601"/>
                  </a:cubicBezTo>
                  <a:cubicBezTo>
                    <a:pt x="0" y="2218"/>
                    <a:pt x="160" y="2880"/>
                    <a:pt x="160" y="3542"/>
                  </a:cubicBezTo>
                  <a:cubicBezTo>
                    <a:pt x="142" y="3771"/>
                    <a:pt x="248" y="3892"/>
                    <a:pt x="434" y="3892"/>
                  </a:cubicBezTo>
                  <a:cubicBezTo>
                    <a:pt x="489" y="3892"/>
                    <a:pt x="550" y="3882"/>
                    <a:pt x="616" y="3861"/>
                  </a:cubicBezTo>
                  <a:cubicBezTo>
                    <a:pt x="616" y="3815"/>
                    <a:pt x="616" y="3793"/>
                    <a:pt x="662" y="3747"/>
                  </a:cubicBezTo>
                  <a:cubicBezTo>
                    <a:pt x="890" y="3473"/>
                    <a:pt x="822" y="3176"/>
                    <a:pt x="685" y="2902"/>
                  </a:cubicBezTo>
                  <a:cubicBezTo>
                    <a:pt x="685" y="2788"/>
                    <a:pt x="685" y="2697"/>
                    <a:pt x="685" y="2606"/>
                  </a:cubicBezTo>
                  <a:cubicBezTo>
                    <a:pt x="1027" y="2263"/>
                    <a:pt x="730" y="1784"/>
                    <a:pt x="913" y="1419"/>
                  </a:cubicBezTo>
                  <a:cubicBezTo>
                    <a:pt x="913" y="1236"/>
                    <a:pt x="936" y="1076"/>
                    <a:pt x="959" y="894"/>
                  </a:cubicBezTo>
                  <a:cubicBezTo>
                    <a:pt x="1073" y="734"/>
                    <a:pt x="1073" y="551"/>
                    <a:pt x="1073" y="369"/>
                  </a:cubicBezTo>
                  <a:cubicBezTo>
                    <a:pt x="1073" y="209"/>
                    <a:pt x="1027" y="72"/>
                    <a:pt x="867" y="4"/>
                  </a:cubicBezTo>
                  <a:cubicBezTo>
                    <a:pt x="855" y="2"/>
                    <a:pt x="844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3092425" y="2829200"/>
              <a:ext cx="18275" cy="34200"/>
            </a:xfrm>
            <a:custGeom>
              <a:avLst/>
              <a:gdLst/>
              <a:ahLst/>
              <a:cxnLst/>
              <a:rect l="l" t="t" r="r" b="b"/>
              <a:pathLst>
                <a:path w="731" h="1368" extrusionOk="0">
                  <a:moveTo>
                    <a:pt x="127" y="0"/>
                  </a:moveTo>
                  <a:cubicBezTo>
                    <a:pt x="85" y="0"/>
                    <a:pt x="43" y="20"/>
                    <a:pt x="0" y="48"/>
                  </a:cubicBezTo>
                  <a:cubicBezTo>
                    <a:pt x="23" y="436"/>
                    <a:pt x="23" y="801"/>
                    <a:pt x="23" y="1189"/>
                  </a:cubicBezTo>
                  <a:cubicBezTo>
                    <a:pt x="79" y="1263"/>
                    <a:pt x="119" y="1367"/>
                    <a:pt x="218" y="1367"/>
                  </a:cubicBezTo>
                  <a:cubicBezTo>
                    <a:pt x="241" y="1367"/>
                    <a:pt x="267" y="1362"/>
                    <a:pt x="297" y="1349"/>
                  </a:cubicBezTo>
                  <a:cubicBezTo>
                    <a:pt x="337" y="1151"/>
                    <a:pt x="384" y="1085"/>
                    <a:pt x="436" y="1085"/>
                  </a:cubicBezTo>
                  <a:cubicBezTo>
                    <a:pt x="532" y="1085"/>
                    <a:pt x="641" y="1319"/>
                    <a:pt x="731" y="1349"/>
                  </a:cubicBezTo>
                  <a:cubicBezTo>
                    <a:pt x="708" y="847"/>
                    <a:pt x="571" y="390"/>
                    <a:pt x="206" y="25"/>
                  </a:cubicBezTo>
                  <a:cubicBezTo>
                    <a:pt x="179" y="8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3087850" y="2816800"/>
              <a:ext cx="13150" cy="13600"/>
            </a:xfrm>
            <a:custGeom>
              <a:avLst/>
              <a:gdLst/>
              <a:ahLst/>
              <a:cxnLst/>
              <a:rect l="l" t="t" r="r" b="b"/>
              <a:pathLst>
                <a:path w="526" h="544" extrusionOk="0">
                  <a:moveTo>
                    <a:pt x="312" y="1"/>
                  </a:moveTo>
                  <a:cubicBezTo>
                    <a:pt x="233" y="1"/>
                    <a:pt x="154" y="101"/>
                    <a:pt x="69" y="247"/>
                  </a:cubicBezTo>
                  <a:cubicBezTo>
                    <a:pt x="252" y="293"/>
                    <a:pt x="1" y="521"/>
                    <a:pt x="183" y="544"/>
                  </a:cubicBezTo>
                  <a:cubicBezTo>
                    <a:pt x="252" y="544"/>
                    <a:pt x="320" y="544"/>
                    <a:pt x="389" y="521"/>
                  </a:cubicBezTo>
                  <a:cubicBezTo>
                    <a:pt x="434" y="430"/>
                    <a:pt x="480" y="338"/>
                    <a:pt x="526" y="270"/>
                  </a:cubicBezTo>
                  <a:cubicBezTo>
                    <a:pt x="451" y="78"/>
                    <a:pt x="381" y="1"/>
                    <a:pt x="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3139775" y="2843300"/>
              <a:ext cx="20575" cy="113900"/>
            </a:xfrm>
            <a:custGeom>
              <a:avLst/>
              <a:gdLst/>
              <a:ahLst/>
              <a:cxnLst/>
              <a:rect l="l" t="t" r="r" b="b"/>
              <a:pathLst>
                <a:path w="823" h="4556" extrusionOk="0">
                  <a:moveTo>
                    <a:pt x="291" y="1"/>
                  </a:moveTo>
                  <a:cubicBezTo>
                    <a:pt x="129" y="1"/>
                    <a:pt x="52" y="117"/>
                    <a:pt x="69" y="328"/>
                  </a:cubicBezTo>
                  <a:cubicBezTo>
                    <a:pt x="69" y="671"/>
                    <a:pt x="1" y="1036"/>
                    <a:pt x="115" y="1378"/>
                  </a:cubicBezTo>
                  <a:cubicBezTo>
                    <a:pt x="46" y="1995"/>
                    <a:pt x="69" y="2588"/>
                    <a:pt x="92" y="3204"/>
                  </a:cubicBezTo>
                  <a:lnTo>
                    <a:pt x="138" y="4437"/>
                  </a:lnTo>
                  <a:cubicBezTo>
                    <a:pt x="287" y="4521"/>
                    <a:pt x="391" y="4555"/>
                    <a:pt x="463" y="4555"/>
                  </a:cubicBezTo>
                  <a:cubicBezTo>
                    <a:pt x="742" y="4555"/>
                    <a:pt x="545" y="4039"/>
                    <a:pt x="708" y="3912"/>
                  </a:cubicBezTo>
                  <a:cubicBezTo>
                    <a:pt x="548" y="3661"/>
                    <a:pt x="526" y="3433"/>
                    <a:pt x="731" y="3204"/>
                  </a:cubicBezTo>
                  <a:cubicBezTo>
                    <a:pt x="822" y="3067"/>
                    <a:pt x="800" y="2930"/>
                    <a:pt x="731" y="2793"/>
                  </a:cubicBezTo>
                  <a:cubicBezTo>
                    <a:pt x="708" y="2451"/>
                    <a:pt x="708" y="2109"/>
                    <a:pt x="708" y="1789"/>
                  </a:cubicBezTo>
                  <a:cubicBezTo>
                    <a:pt x="640" y="1629"/>
                    <a:pt x="640" y="1470"/>
                    <a:pt x="685" y="1333"/>
                  </a:cubicBezTo>
                  <a:cubicBezTo>
                    <a:pt x="548" y="1150"/>
                    <a:pt x="503" y="990"/>
                    <a:pt x="685" y="808"/>
                  </a:cubicBezTo>
                  <a:cubicBezTo>
                    <a:pt x="594" y="557"/>
                    <a:pt x="754" y="237"/>
                    <a:pt x="457" y="32"/>
                  </a:cubicBezTo>
                  <a:cubicBezTo>
                    <a:pt x="395" y="11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3135225" y="2816125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594" y="0"/>
                  </a:moveTo>
                  <a:cubicBezTo>
                    <a:pt x="502" y="0"/>
                    <a:pt x="411" y="23"/>
                    <a:pt x="320" y="23"/>
                  </a:cubicBezTo>
                  <a:cubicBezTo>
                    <a:pt x="251" y="822"/>
                    <a:pt x="0" y="1644"/>
                    <a:pt x="297" y="2465"/>
                  </a:cubicBezTo>
                  <a:cubicBezTo>
                    <a:pt x="297" y="2169"/>
                    <a:pt x="320" y="1849"/>
                    <a:pt x="297" y="1552"/>
                  </a:cubicBezTo>
                  <a:cubicBezTo>
                    <a:pt x="297" y="1316"/>
                    <a:pt x="363" y="1214"/>
                    <a:pt x="491" y="1214"/>
                  </a:cubicBezTo>
                  <a:cubicBezTo>
                    <a:pt x="560" y="1214"/>
                    <a:pt x="648" y="1245"/>
                    <a:pt x="753" y="1301"/>
                  </a:cubicBezTo>
                  <a:cubicBezTo>
                    <a:pt x="783" y="1331"/>
                    <a:pt x="804" y="1348"/>
                    <a:pt x="821" y="1348"/>
                  </a:cubicBezTo>
                  <a:cubicBezTo>
                    <a:pt x="842" y="1348"/>
                    <a:pt x="855" y="1320"/>
                    <a:pt x="867" y="1256"/>
                  </a:cubicBezTo>
                  <a:lnTo>
                    <a:pt x="867" y="1187"/>
                  </a:lnTo>
                  <a:cubicBezTo>
                    <a:pt x="776" y="799"/>
                    <a:pt x="1073" y="32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3201975" y="2830050"/>
              <a:ext cx="12575" cy="22050"/>
            </a:xfrm>
            <a:custGeom>
              <a:avLst/>
              <a:gdLst/>
              <a:ahLst/>
              <a:cxnLst/>
              <a:rect l="l" t="t" r="r" b="b"/>
              <a:pathLst>
                <a:path w="503" h="882" extrusionOk="0">
                  <a:moveTo>
                    <a:pt x="386" y="0"/>
                  </a:moveTo>
                  <a:cubicBezTo>
                    <a:pt x="305" y="0"/>
                    <a:pt x="279" y="123"/>
                    <a:pt x="229" y="174"/>
                  </a:cubicBezTo>
                  <a:cubicBezTo>
                    <a:pt x="183" y="219"/>
                    <a:pt x="138" y="265"/>
                    <a:pt x="115" y="311"/>
                  </a:cubicBezTo>
                  <a:cubicBezTo>
                    <a:pt x="1" y="402"/>
                    <a:pt x="1" y="493"/>
                    <a:pt x="92" y="607"/>
                  </a:cubicBezTo>
                  <a:cubicBezTo>
                    <a:pt x="138" y="699"/>
                    <a:pt x="183" y="790"/>
                    <a:pt x="229" y="881"/>
                  </a:cubicBezTo>
                  <a:cubicBezTo>
                    <a:pt x="320" y="790"/>
                    <a:pt x="411" y="699"/>
                    <a:pt x="503" y="584"/>
                  </a:cubicBezTo>
                  <a:cubicBezTo>
                    <a:pt x="503" y="402"/>
                    <a:pt x="503" y="219"/>
                    <a:pt x="503" y="59"/>
                  </a:cubicBezTo>
                  <a:cubicBezTo>
                    <a:pt x="454" y="17"/>
                    <a:pt x="416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3" name="Google Shape;3143;p34"/>
          <p:cNvGrpSpPr/>
          <p:nvPr/>
        </p:nvGrpSpPr>
        <p:grpSpPr>
          <a:xfrm flipH="1">
            <a:off x="8659726" y="4184530"/>
            <a:ext cx="521834" cy="958954"/>
            <a:chOff x="3577850" y="4005250"/>
            <a:chExt cx="625325" cy="1149825"/>
          </a:xfrm>
        </p:grpSpPr>
        <p:sp>
          <p:nvSpPr>
            <p:cNvPr id="3144" name="Google Shape;3144;p34"/>
            <p:cNvSpPr/>
            <p:nvPr/>
          </p:nvSpPr>
          <p:spPr>
            <a:xfrm>
              <a:off x="3957500" y="4610050"/>
              <a:ext cx="245675" cy="475625"/>
            </a:xfrm>
            <a:custGeom>
              <a:avLst/>
              <a:gdLst/>
              <a:ahLst/>
              <a:cxnLst/>
              <a:rect l="l" t="t" r="r" b="b"/>
              <a:pathLst>
                <a:path w="9827" h="19025" extrusionOk="0">
                  <a:moveTo>
                    <a:pt x="8877" y="0"/>
                  </a:moveTo>
                  <a:cubicBezTo>
                    <a:pt x="8581" y="0"/>
                    <a:pt x="8466" y="286"/>
                    <a:pt x="8298" y="537"/>
                  </a:cubicBezTo>
                  <a:cubicBezTo>
                    <a:pt x="6694" y="2994"/>
                    <a:pt x="4990" y="5350"/>
                    <a:pt x="3411" y="7781"/>
                  </a:cubicBezTo>
                  <a:cubicBezTo>
                    <a:pt x="1982" y="9961"/>
                    <a:pt x="1005" y="12518"/>
                    <a:pt x="804" y="15224"/>
                  </a:cubicBezTo>
                  <a:cubicBezTo>
                    <a:pt x="403" y="16001"/>
                    <a:pt x="980" y="16929"/>
                    <a:pt x="453" y="17705"/>
                  </a:cubicBezTo>
                  <a:cubicBezTo>
                    <a:pt x="378" y="17806"/>
                    <a:pt x="303" y="17906"/>
                    <a:pt x="203" y="18006"/>
                  </a:cubicBezTo>
                  <a:cubicBezTo>
                    <a:pt x="5" y="18599"/>
                    <a:pt x="1" y="19024"/>
                    <a:pt x="373" y="19024"/>
                  </a:cubicBezTo>
                  <a:cubicBezTo>
                    <a:pt x="521" y="19024"/>
                    <a:pt x="728" y="18957"/>
                    <a:pt x="1005" y="18808"/>
                  </a:cubicBezTo>
                  <a:cubicBezTo>
                    <a:pt x="1356" y="18608"/>
                    <a:pt x="1732" y="18533"/>
                    <a:pt x="2057" y="18332"/>
                  </a:cubicBezTo>
                  <a:cubicBezTo>
                    <a:pt x="4789" y="16252"/>
                    <a:pt x="6895" y="13796"/>
                    <a:pt x="8298" y="10538"/>
                  </a:cubicBezTo>
                  <a:cubicBezTo>
                    <a:pt x="9727" y="7304"/>
                    <a:pt x="9827" y="4147"/>
                    <a:pt x="9401" y="788"/>
                  </a:cubicBezTo>
                  <a:cubicBezTo>
                    <a:pt x="9376" y="512"/>
                    <a:pt x="9476" y="136"/>
                    <a:pt x="9075" y="36"/>
                  </a:cubicBezTo>
                  <a:cubicBezTo>
                    <a:pt x="9001" y="11"/>
                    <a:pt x="8935" y="0"/>
                    <a:pt x="8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4"/>
            <p:cNvSpPr/>
            <p:nvPr/>
          </p:nvSpPr>
          <p:spPr>
            <a:xfrm>
              <a:off x="3711925" y="4005250"/>
              <a:ext cx="229975" cy="483725"/>
            </a:xfrm>
            <a:custGeom>
              <a:avLst/>
              <a:gdLst/>
              <a:ahLst/>
              <a:cxnLst/>
              <a:rect l="l" t="t" r="r" b="b"/>
              <a:pathLst>
                <a:path w="9199" h="19349" extrusionOk="0">
                  <a:moveTo>
                    <a:pt x="1088" y="1"/>
                  </a:moveTo>
                  <a:cubicBezTo>
                    <a:pt x="949" y="1"/>
                    <a:pt x="797" y="49"/>
                    <a:pt x="627" y="168"/>
                  </a:cubicBezTo>
                  <a:cubicBezTo>
                    <a:pt x="1" y="619"/>
                    <a:pt x="251" y="1396"/>
                    <a:pt x="301" y="2023"/>
                  </a:cubicBezTo>
                  <a:cubicBezTo>
                    <a:pt x="527" y="4805"/>
                    <a:pt x="1655" y="7311"/>
                    <a:pt x="2707" y="9792"/>
                  </a:cubicBezTo>
                  <a:cubicBezTo>
                    <a:pt x="4136" y="13100"/>
                    <a:pt x="5941" y="16233"/>
                    <a:pt x="7870" y="19291"/>
                  </a:cubicBezTo>
                  <a:cubicBezTo>
                    <a:pt x="7942" y="19332"/>
                    <a:pt x="8003" y="19349"/>
                    <a:pt x="8057" y="19349"/>
                  </a:cubicBezTo>
                  <a:cubicBezTo>
                    <a:pt x="8267" y="19349"/>
                    <a:pt x="8367" y="19090"/>
                    <a:pt x="8547" y="18990"/>
                  </a:cubicBezTo>
                  <a:cubicBezTo>
                    <a:pt x="9199" y="17035"/>
                    <a:pt x="8773" y="15055"/>
                    <a:pt x="8447" y="13150"/>
                  </a:cubicBezTo>
                  <a:cubicBezTo>
                    <a:pt x="7745" y="9015"/>
                    <a:pt x="6367" y="5155"/>
                    <a:pt x="3509" y="1972"/>
                  </a:cubicBezTo>
                  <a:cubicBezTo>
                    <a:pt x="3134" y="1571"/>
                    <a:pt x="2733" y="1145"/>
                    <a:pt x="2281" y="845"/>
                  </a:cubicBezTo>
                  <a:cubicBezTo>
                    <a:pt x="1893" y="573"/>
                    <a:pt x="156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4"/>
            <p:cNvSpPr/>
            <p:nvPr/>
          </p:nvSpPr>
          <p:spPr>
            <a:xfrm>
              <a:off x="3581600" y="4626450"/>
              <a:ext cx="309325" cy="413625"/>
            </a:xfrm>
            <a:custGeom>
              <a:avLst/>
              <a:gdLst/>
              <a:ahLst/>
              <a:cxnLst/>
              <a:rect l="l" t="t" r="r" b="b"/>
              <a:pathLst>
                <a:path w="12373" h="16545" extrusionOk="0">
                  <a:moveTo>
                    <a:pt x="1165" y="0"/>
                  </a:moveTo>
                  <a:cubicBezTo>
                    <a:pt x="1023" y="0"/>
                    <a:pt x="878" y="53"/>
                    <a:pt x="727" y="182"/>
                  </a:cubicBezTo>
                  <a:cubicBezTo>
                    <a:pt x="1" y="809"/>
                    <a:pt x="377" y="1912"/>
                    <a:pt x="627" y="2764"/>
                  </a:cubicBezTo>
                  <a:cubicBezTo>
                    <a:pt x="1630" y="6373"/>
                    <a:pt x="3785" y="9355"/>
                    <a:pt x="5991" y="12288"/>
                  </a:cubicBezTo>
                  <a:cubicBezTo>
                    <a:pt x="7118" y="13791"/>
                    <a:pt x="8372" y="15195"/>
                    <a:pt x="10352" y="15571"/>
                  </a:cubicBezTo>
                  <a:cubicBezTo>
                    <a:pt x="10928" y="15671"/>
                    <a:pt x="11103" y="16197"/>
                    <a:pt x="11555" y="16448"/>
                  </a:cubicBezTo>
                  <a:cubicBezTo>
                    <a:pt x="11730" y="16509"/>
                    <a:pt x="11882" y="16545"/>
                    <a:pt x="12002" y="16545"/>
                  </a:cubicBezTo>
                  <a:cubicBezTo>
                    <a:pt x="12274" y="16545"/>
                    <a:pt x="12373" y="16360"/>
                    <a:pt x="12181" y="15872"/>
                  </a:cubicBezTo>
                  <a:cubicBezTo>
                    <a:pt x="11555" y="15019"/>
                    <a:pt x="12206" y="13917"/>
                    <a:pt x="11580" y="13065"/>
                  </a:cubicBezTo>
                  <a:cubicBezTo>
                    <a:pt x="10727" y="11836"/>
                    <a:pt x="10377" y="10383"/>
                    <a:pt x="9750" y="9054"/>
                  </a:cubicBezTo>
                  <a:cubicBezTo>
                    <a:pt x="9399" y="7902"/>
                    <a:pt x="8873" y="6824"/>
                    <a:pt x="7920" y="6022"/>
                  </a:cubicBezTo>
                  <a:cubicBezTo>
                    <a:pt x="7419" y="5596"/>
                    <a:pt x="6993" y="5095"/>
                    <a:pt x="6692" y="4518"/>
                  </a:cubicBezTo>
                  <a:cubicBezTo>
                    <a:pt x="6592" y="4393"/>
                    <a:pt x="6517" y="4293"/>
                    <a:pt x="6417" y="4192"/>
                  </a:cubicBezTo>
                  <a:cubicBezTo>
                    <a:pt x="5489" y="3566"/>
                    <a:pt x="4687" y="2839"/>
                    <a:pt x="4211" y="1811"/>
                  </a:cubicBezTo>
                  <a:cubicBezTo>
                    <a:pt x="4011" y="1786"/>
                    <a:pt x="3810" y="1761"/>
                    <a:pt x="3635" y="1736"/>
                  </a:cubicBezTo>
                  <a:cubicBezTo>
                    <a:pt x="3309" y="1636"/>
                    <a:pt x="3234" y="1310"/>
                    <a:pt x="3008" y="1110"/>
                  </a:cubicBezTo>
                  <a:cubicBezTo>
                    <a:pt x="2958" y="1059"/>
                    <a:pt x="2883" y="934"/>
                    <a:pt x="2808" y="909"/>
                  </a:cubicBezTo>
                  <a:cubicBezTo>
                    <a:pt x="2211" y="770"/>
                    <a:pt x="1710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4"/>
            <p:cNvSpPr/>
            <p:nvPr/>
          </p:nvSpPr>
          <p:spPr>
            <a:xfrm>
              <a:off x="3970075" y="4105925"/>
              <a:ext cx="159800" cy="473725"/>
            </a:xfrm>
            <a:custGeom>
              <a:avLst/>
              <a:gdLst/>
              <a:ahLst/>
              <a:cxnLst/>
              <a:rect l="l" t="t" r="r" b="b"/>
              <a:pathLst>
                <a:path w="6392" h="18949" extrusionOk="0">
                  <a:moveTo>
                    <a:pt x="2532" y="1"/>
                  </a:moveTo>
                  <a:cubicBezTo>
                    <a:pt x="1179" y="6141"/>
                    <a:pt x="1" y="12281"/>
                    <a:pt x="351" y="18572"/>
                  </a:cubicBezTo>
                  <a:cubicBezTo>
                    <a:pt x="394" y="18636"/>
                    <a:pt x="434" y="18661"/>
                    <a:pt x="471" y="18661"/>
                  </a:cubicBezTo>
                  <a:cubicBezTo>
                    <a:pt x="603" y="18661"/>
                    <a:pt x="711" y="18360"/>
                    <a:pt x="838" y="18360"/>
                  </a:cubicBezTo>
                  <a:cubicBezTo>
                    <a:pt x="889" y="18360"/>
                    <a:pt x="943" y="18409"/>
                    <a:pt x="1003" y="18547"/>
                  </a:cubicBezTo>
                  <a:cubicBezTo>
                    <a:pt x="1254" y="18663"/>
                    <a:pt x="1445" y="18712"/>
                    <a:pt x="1591" y="18712"/>
                  </a:cubicBezTo>
                  <a:cubicBezTo>
                    <a:pt x="2174" y="18712"/>
                    <a:pt x="2046" y="17930"/>
                    <a:pt x="2206" y="17469"/>
                  </a:cubicBezTo>
                  <a:cubicBezTo>
                    <a:pt x="2218" y="17469"/>
                    <a:pt x="2230" y="17468"/>
                    <a:pt x="2241" y="17468"/>
                  </a:cubicBezTo>
                  <a:cubicBezTo>
                    <a:pt x="2627" y="17468"/>
                    <a:pt x="2537" y="17876"/>
                    <a:pt x="2707" y="18071"/>
                  </a:cubicBezTo>
                  <a:cubicBezTo>
                    <a:pt x="2929" y="18470"/>
                    <a:pt x="3210" y="18948"/>
                    <a:pt x="3637" y="18948"/>
                  </a:cubicBezTo>
                  <a:cubicBezTo>
                    <a:pt x="3692" y="18948"/>
                    <a:pt x="3750" y="18940"/>
                    <a:pt x="3810" y="18923"/>
                  </a:cubicBezTo>
                  <a:cubicBezTo>
                    <a:pt x="4512" y="18748"/>
                    <a:pt x="4186" y="17845"/>
                    <a:pt x="4537" y="17394"/>
                  </a:cubicBezTo>
                  <a:cubicBezTo>
                    <a:pt x="6392" y="11304"/>
                    <a:pt x="5815" y="5514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3588900" y="4297600"/>
              <a:ext cx="292850" cy="419250"/>
            </a:xfrm>
            <a:custGeom>
              <a:avLst/>
              <a:gdLst/>
              <a:ahLst/>
              <a:cxnLst/>
              <a:rect l="l" t="t" r="r" b="b"/>
              <a:pathLst>
                <a:path w="11714" h="16770" extrusionOk="0">
                  <a:moveTo>
                    <a:pt x="666" y="1"/>
                  </a:moveTo>
                  <a:cubicBezTo>
                    <a:pt x="203" y="1"/>
                    <a:pt x="0" y="318"/>
                    <a:pt x="335" y="1206"/>
                  </a:cubicBezTo>
                  <a:cubicBezTo>
                    <a:pt x="836" y="2634"/>
                    <a:pt x="536" y="4238"/>
                    <a:pt x="1413" y="5592"/>
                  </a:cubicBezTo>
                  <a:cubicBezTo>
                    <a:pt x="1674" y="5983"/>
                    <a:pt x="1893" y="6215"/>
                    <a:pt x="2143" y="6215"/>
                  </a:cubicBezTo>
                  <a:cubicBezTo>
                    <a:pt x="2325" y="6215"/>
                    <a:pt x="2523" y="6092"/>
                    <a:pt x="2766" y="5817"/>
                  </a:cubicBezTo>
                  <a:cubicBezTo>
                    <a:pt x="2935" y="5438"/>
                    <a:pt x="2731" y="5183"/>
                    <a:pt x="2558" y="4918"/>
                  </a:cubicBezTo>
                  <a:lnTo>
                    <a:pt x="2558" y="4918"/>
                  </a:lnTo>
                  <a:cubicBezTo>
                    <a:pt x="2715" y="5142"/>
                    <a:pt x="2926" y="5329"/>
                    <a:pt x="2967" y="5617"/>
                  </a:cubicBezTo>
                  <a:cubicBezTo>
                    <a:pt x="2942" y="5968"/>
                    <a:pt x="2841" y="6319"/>
                    <a:pt x="2992" y="6670"/>
                  </a:cubicBezTo>
                  <a:cubicBezTo>
                    <a:pt x="3969" y="7772"/>
                    <a:pt x="4721" y="8975"/>
                    <a:pt x="4546" y="10554"/>
                  </a:cubicBezTo>
                  <a:cubicBezTo>
                    <a:pt x="5999" y="12434"/>
                    <a:pt x="7729" y="14013"/>
                    <a:pt x="9633" y="15391"/>
                  </a:cubicBezTo>
                  <a:cubicBezTo>
                    <a:pt x="10185" y="15792"/>
                    <a:pt x="10511" y="16294"/>
                    <a:pt x="10962" y="16770"/>
                  </a:cubicBezTo>
                  <a:cubicBezTo>
                    <a:pt x="11714" y="16670"/>
                    <a:pt x="11413" y="16218"/>
                    <a:pt x="11288" y="15817"/>
                  </a:cubicBezTo>
                  <a:cubicBezTo>
                    <a:pt x="10435" y="9101"/>
                    <a:pt x="7227" y="3888"/>
                    <a:pt x="1513" y="203"/>
                  </a:cubicBezTo>
                  <a:cubicBezTo>
                    <a:pt x="1189" y="79"/>
                    <a:pt x="896" y="1"/>
                    <a:pt x="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4"/>
            <p:cNvSpPr/>
            <p:nvPr/>
          </p:nvSpPr>
          <p:spPr>
            <a:xfrm>
              <a:off x="3577850" y="4289075"/>
              <a:ext cx="159175" cy="272400"/>
            </a:xfrm>
            <a:custGeom>
              <a:avLst/>
              <a:gdLst/>
              <a:ahLst/>
              <a:cxnLst/>
              <a:rect l="l" t="t" r="r" b="b"/>
              <a:pathLst>
                <a:path w="6367" h="10896" extrusionOk="0">
                  <a:moveTo>
                    <a:pt x="1034" y="0"/>
                  </a:moveTo>
                  <a:cubicBezTo>
                    <a:pt x="872" y="0"/>
                    <a:pt x="703" y="57"/>
                    <a:pt x="527" y="193"/>
                  </a:cubicBezTo>
                  <a:cubicBezTo>
                    <a:pt x="0" y="569"/>
                    <a:pt x="100" y="1121"/>
                    <a:pt x="201" y="1722"/>
                  </a:cubicBezTo>
                  <a:cubicBezTo>
                    <a:pt x="802" y="5306"/>
                    <a:pt x="2507" y="8314"/>
                    <a:pt x="4988" y="10895"/>
                  </a:cubicBezTo>
                  <a:cubicBezTo>
                    <a:pt x="4988" y="10745"/>
                    <a:pt x="4963" y="10595"/>
                    <a:pt x="5013" y="10469"/>
                  </a:cubicBezTo>
                  <a:cubicBezTo>
                    <a:pt x="5213" y="9918"/>
                    <a:pt x="6366" y="9617"/>
                    <a:pt x="5489" y="8765"/>
                  </a:cubicBezTo>
                  <a:cubicBezTo>
                    <a:pt x="4887" y="8188"/>
                    <a:pt x="4512" y="7412"/>
                    <a:pt x="3760" y="6985"/>
                  </a:cubicBezTo>
                  <a:cubicBezTo>
                    <a:pt x="3534" y="6735"/>
                    <a:pt x="3659" y="6334"/>
                    <a:pt x="3334" y="6133"/>
                  </a:cubicBezTo>
                  <a:cubicBezTo>
                    <a:pt x="3283" y="6108"/>
                    <a:pt x="3208" y="6083"/>
                    <a:pt x="3158" y="6058"/>
                  </a:cubicBezTo>
                  <a:cubicBezTo>
                    <a:pt x="3131" y="6059"/>
                    <a:pt x="3104" y="6060"/>
                    <a:pt x="3077" y="6060"/>
                  </a:cubicBezTo>
                  <a:cubicBezTo>
                    <a:pt x="2067" y="6060"/>
                    <a:pt x="1362" y="5156"/>
                    <a:pt x="1679" y="4204"/>
                  </a:cubicBezTo>
                  <a:cubicBezTo>
                    <a:pt x="1855" y="3677"/>
                    <a:pt x="2131" y="3201"/>
                    <a:pt x="2356" y="2650"/>
                  </a:cubicBezTo>
                  <a:cubicBezTo>
                    <a:pt x="2300" y="2609"/>
                    <a:pt x="2226" y="2595"/>
                    <a:pt x="2142" y="2595"/>
                  </a:cubicBezTo>
                  <a:cubicBezTo>
                    <a:pt x="1929" y="2595"/>
                    <a:pt x="1656" y="2688"/>
                    <a:pt x="1462" y="2688"/>
                  </a:cubicBezTo>
                  <a:cubicBezTo>
                    <a:pt x="1255" y="2688"/>
                    <a:pt x="1137" y="2583"/>
                    <a:pt x="1278" y="2148"/>
                  </a:cubicBezTo>
                  <a:cubicBezTo>
                    <a:pt x="1419" y="1679"/>
                    <a:pt x="373" y="528"/>
                    <a:pt x="1660" y="528"/>
                  </a:cubicBezTo>
                  <a:cubicBezTo>
                    <a:pt x="1748" y="528"/>
                    <a:pt x="1845" y="533"/>
                    <a:pt x="1955" y="544"/>
                  </a:cubicBezTo>
                  <a:cubicBezTo>
                    <a:pt x="1683" y="255"/>
                    <a:pt x="1376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4"/>
            <p:cNvSpPr/>
            <p:nvPr/>
          </p:nvSpPr>
          <p:spPr>
            <a:xfrm>
              <a:off x="3988875" y="4532625"/>
              <a:ext cx="94625" cy="163975"/>
            </a:xfrm>
            <a:custGeom>
              <a:avLst/>
              <a:gdLst/>
              <a:ahLst/>
              <a:cxnLst/>
              <a:rect l="l" t="t" r="r" b="b"/>
              <a:pathLst>
                <a:path w="3785" h="6559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467" y="88"/>
                    <a:pt x="1367" y="1309"/>
                    <a:pt x="609" y="1309"/>
                  </a:cubicBezTo>
                  <a:cubicBezTo>
                    <a:pt x="501" y="1309"/>
                    <a:pt x="360" y="1285"/>
                    <a:pt x="176" y="1228"/>
                  </a:cubicBezTo>
                  <a:lnTo>
                    <a:pt x="176" y="1228"/>
                  </a:lnTo>
                  <a:cubicBezTo>
                    <a:pt x="0" y="2657"/>
                    <a:pt x="376" y="4061"/>
                    <a:pt x="502" y="5489"/>
                  </a:cubicBezTo>
                  <a:cubicBezTo>
                    <a:pt x="577" y="5690"/>
                    <a:pt x="677" y="5890"/>
                    <a:pt x="752" y="6091"/>
                  </a:cubicBezTo>
                  <a:cubicBezTo>
                    <a:pt x="737" y="6427"/>
                    <a:pt x="824" y="6558"/>
                    <a:pt x="980" y="6558"/>
                  </a:cubicBezTo>
                  <a:cubicBezTo>
                    <a:pt x="1080" y="6558"/>
                    <a:pt x="1207" y="6504"/>
                    <a:pt x="1354" y="6416"/>
                  </a:cubicBezTo>
                  <a:cubicBezTo>
                    <a:pt x="2281" y="4436"/>
                    <a:pt x="3584" y="2582"/>
                    <a:pt x="3785" y="326"/>
                  </a:cubicBezTo>
                  <a:lnTo>
                    <a:pt x="3785" y="326"/>
                  </a:lnTo>
                  <a:cubicBezTo>
                    <a:pt x="3259" y="552"/>
                    <a:pt x="3309" y="1128"/>
                    <a:pt x="3108" y="1554"/>
                  </a:cubicBezTo>
                  <a:cubicBezTo>
                    <a:pt x="2532" y="1479"/>
                    <a:pt x="2557" y="928"/>
                    <a:pt x="2306" y="602"/>
                  </a:cubicBezTo>
                  <a:cubicBezTo>
                    <a:pt x="1930" y="401"/>
                    <a:pt x="1554" y="76"/>
                    <a:pt x="1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4"/>
            <p:cNvSpPr/>
            <p:nvPr/>
          </p:nvSpPr>
          <p:spPr>
            <a:xfrm>
              <a:off x="3907425" y="4660825"/>
              <a:ext cx="47650" cy="276575"/>
            </a:xfrm>
            <a:custGeom>
              <a:avLst/>
              <a:gdLst/>
              <a:ahLst/>
              <a:cxnLst/>
              <a:rect l="l" t="t" r="r" b="b"/>
              <a:pathLst>
                <a:path w="1906" h="11063" extrusionOk="0">
                  <a:moveTo>
                    <a:pt x="1116" y="1"/>
                  </a:moveTo>
                  <a:cubicBezTo>
                    <a:pt x="1065" y="1"/>
                    <a:pt x="1012" y="26"/>
                    <a:pt x="953" y="85"/>
                  </a:cubicBezTo>
                  <a:lnTo>
                    <a:pt x="953" y="6401"/>
                  </a:lnTo>
                  <a:cubicBezTo>
                    <a:pt x="908" y="6415"/>
                    <a:pt x="868" y="6422"/>
                    <a:pt x="832" y="6422"/>
                  </a:cubicBezTo>
                  <a:cubicBezTo>
                    <a:pt x="510" y="6422"/>
                    <a:pt x="499" y="5916"/>
                    <a:pt x="100" y="5916"/>
                  </a:cubicBezTo>
                  <a:cubicBezTo>
                    <a:pt x="69" y="5916"/>
                    <a:pt x="36" y="5919"/>
                    <a:pt x="0" y="5925"/>
                  </a:cubicBezTo>
                  <a:cubicBezTo>
                    <a:pt x="351" y="7629"/>
                    <a:pt x="953" y="9283"/>
                    <a:pt x="777" y="11063"/>
                  </a:cubicBezTo>
                  <a:cubicBezTo>
                    <a:pt x="1604" y="9735"/>
                    <a:pt x="1053" y="8080"/>
                    <a:pt x="1905" y="6802"/>
                  </a:cubicBezTo>
                  <a:cubicBezTo>
                    <a:pt x="1304" y="6251"/>
                    <a:pt x="1354" y="5374"/>
                    <a:pt x="1479" y="4822"/>
                  </a:cubicBezTo>
                  <a:cubicBezTo>
                    <a:pt x="1780" y="3193"/>
                    <a:pt x="1304" y="1664"/>
                    <a:pt x="1278" y="85"/>
                  </a:cubicBezTo>
                  <a:cubicBezTo>
                    <a:pt x="1226" y="33"/>
                    <a:pt x="1173" y="1"/>
                    <a:pt x="1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4"/>
            <p:cNvSpPr/>
            <p:nvPr/>
          </p:nvSpPr>
          <p:spPr>
            <a:xfrm>
              <a:off x="3882975" y="5060050"/>
              <a:ext cx="125975" cy="95025"/>
            </a:xfrm>
            <a:custGeom>
              <a:avLst/>
              <a:gdLst/>
              <a:ahLst/>
              <a:cxnLst/>
              <a:rect l="l" t="t" r="r" b="b"/>
              <a:pathLst>
                <a:path w="5039" h="3801" extrusionOk="0">
                  <a:moveTo>
                    <a:pt x="676" y="0"/>
                  </a:moveTo>
                  <a:cubicBezTo>
                    <a:pt x="645" y="0"/>
                    <a:pt x="612" y="2"/>
                    <a:pt x="577" y="6"/>
                  </a:cubicBezTo>
                  <a:cubicBezTo>
                    <a:pt x="176" y="56"/>
                    <a:pt x="277" y="407"/>
                    <a:pt x="402" y="683"/>
                  </a:cubicBezTo>
                  <a:cubicBezTo>
                    <a:pt x="778" y="1385"/>
                    <a:pt x="753" y="2137"/>
                    <a:pt x="652" y="2888"/>
                  </a:cubicBezTo>
                  <a:cubicBezTo>
                    <a:pt x="627" y="3139"/>
                    <a:pt x="1" y="3415"/>
                    <a:pt x="652" y="3716"/>
                  </a:cubicBezTo>
                  <a:cubicBezTo>
                    <a:pt x="784" y="3774"/>
                    <a:pt x="914" y="3801"/>
                    <a:pt x="1036" y="3801"/>
                  </a:cubicBezTo>
                  <a:cubicBezTo>
                    <a:pt x="1331" y="3801"/>
                    <a:pt x="1581" y="3645"/>
                    <a:pt x="1705" y="3415"/>
                  </a:cubicBezTo>
                  <a:cubicBezTo>
                    <a:pt x="2482" y="2011"/>
                    <a:pt x="3760" y="1159"/>
                    <a:pt x="5038" y="332"/>
                  </a:cubicBezTo>
                  <a:cubicBezTo>
                    <a:pt x="4931" y="332"/>
                    <a:pt x="4822" y="328"/>
                    <a:pt x="4712" y="328"/>
                  </a:cubicBezTo>
                  <a:cubicBezTo>
                    <a:pt x="4437" y="328"/>
                    <a:pt x="4161" y="354"/>
                    <a:pt x="3911" y="533"/>
                  </a:cubicBezTo>
                  <a:cubicBezTo>
                    <a:pt x="3706" y="675"/>
                    <a:pt x="3565" y="733"/>
                    <a:pt x="3466" y="733"/>
                  </a:cubicBezTo>
                  <a:cubicBezTo>
                    <a:pt x="3200" y="733"/>
                    <a:pt x="3239" y="317"/>
                    <a:pt x="3184" y="6"/>
                  </a:cubicBezTo>
                  <a:cubicBezTo>
                    <a:pt x="2808" y="508"/>
                    <a:pt x="2607" y="1084"/>
                    <a:pt x="1981" y="1460"/>
                  </a:cubicBezTo>
                  <a:cubicBezTo>
                    <a:pt x="1751" y="1603"/>
                    <a:pt x="1602" y="1659"/>
                    <a:pt x="1504" y="1659"/>
                  </a:cubicBezTo>
                  <a:cubicBezTo>
                    <a:pt x="1209" y="1659"/>
                    <a:pt x="1398" y="1135"/>
                    <a:pt x="1304" y="909"/>
                  </a:cubicBezTo>
                  <a:cubicBezTo>
                    <a:pt x="1138" y="577"/>
                    <a:pt x="119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4"/>
            <p:cNvSpPr/>
            <p:nvPr/>
          </p:nvSpPr>
          <p:spPr>
            <a:xfrm>
              <a:off x="3978850" y="4558350"/>
              <a:ext cx="40125" cy="111525"/>
            </a:xfrm>
            <a:custGeom>
              <a:avLst/>
              <a:gdLst/>
              <a:ahLst/>
              <a:cxnLst/>
              <a:rect l="l" t="t" r="r" b="b"/>
              <a:pathLst>
                <a:path w="1605" h="4461" extrusionOk="0">
                  <a:moveTo>
                    <a:pt x="406" y="0"/>
                  </a:moveTo>
                  <a:cubicBezTo>
                    <a:pt x="331" y="0"/>
                    <a:pt x="233" y="140"/>
                    <a:pt x="0" y="475"/>
                  </a:cubicBezTo>
                  <a:cubicBezTo>
                    <a:pt x="101" y="1402"/>
                    <a:pt x="176" y="2330"/>
                    <a:pt x="251" y="3257"/>
                  </a:cubicBezTo>
                  <a:cubicBezTo>
                    <a:pt x="301" y="3758"/>
                    <a:pt x="326" y="4235"/>
                    <a:pt x="903" y="4460"/>
                  </a:cubicBezTo>
                  <a:cubicBezTo>
                    <a:pt x="1604" y="2981"/>
                    <a:pt x="828" y="1603"/>
                    <a:pt x="577" y="199"/>
                  </a:cubicBezTo>
                  <a:cubicBezTo>
                    <a:pt x="503" y="73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4"/>
            <p:cNvSpPr/>
            <p:nvPr/>
          </p:nvSpPr>
          <p:spPr>
            <a:xfrm>
              <a:off x="3883350" y="4975600"/>
              <a:ext cx="57925" cy="107250"/>
            </a:xfrm>
            <a:custGeom>
              <a:avLst/>
              <a:gdLst/>
              <a:ahLst/>
              <a:cxnLst/>
              <a:rect l="l" t="t" r="r" b="b"/>
              <a:pathLst>
                <a:path w="2317" h="4290" extrusionOk="0">
                  <a:moveTo>
                    <a:pt x="1715" y="1"/>
                  </a:moveTo>
                  <a:cubicBezTo>
                    <a:pt x="1239" y="878"/>
                    <a:pt x="1189" y="1630"/>
                    <a:pt x="1089" y="2382"/>
                  </a:cubicBezTo>
                  <a:cubicBezTo>
                    <a:pt x="1037" y="2691"/>
                    <a:pt x="974" y="2895"/>
                    <a:pt x="785" y="2895"/>
                  </a:cubicBezTo>
                  <a:cubicBezTo>
                    <a:pt x="699" y="2895"/>
                    <a:pt x="586" y="2852"/>
                    <a:pt x="437" y="2758"/>
                  </a:cubicBezTo>
                  <a:cubicBezTo>
                    <a:pt x="391" y="2751"/>
                    <a:pt x="349" y="2747"/>
                    <a:pt x="311" y="2747"/>
                  </a:cubicBezTo>
                  <a:cubicBezTo>
                    <a:pt x="80" y="2747"/>
                    <a:pt x="0" y="2879"/>
                    <a:pt x="86" y="3159"/>
                  </a:cubicBezTo>
                  <a:cubicBezTo>
                    <a:pt x="111" y="3485"/>
                    <a:pt x="86" y="3835"/>
                    <a:pt x="387" y="4061"/>
                  </a:cubicBezTo>
                  <a:cubicBezTo>
                    <a:pt x="565" y="3748"/>
                    <a:pt x="688" y="3637"/>
                    <a:pt x="781" y="3637"/>
                  </a:cubicBezTo>
                  <a:cubicBezTo>
                    <a:pt x="1007" y="3637"/>
                    <a:pt x="1053" y="4289"/>
                    <a:pt x="1264" y="4289"/>
                  </a:cubicBezTo>
                  <a:cubicBezTo>
                    <a:pt x="1272" y="4289"/>
                    <a:pt x="1280" y="4288"/>
                    <a:pt x="1289" y="4287"/>
                  </a:cubicBezTo>
                  <a:cubicBezTo>
                    <a:pt x="1465" y="2958"/>
                    <a:pt x="2317" y="1680"/>
                    <a:pt x="1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4"/>
            <p:cNvSpPr/>
            <p:nvPr/>
          </p:nvSpPr>
          <p:spPr>
            <a:xfrm>
              <a:off x="3908675" y="4480000"/>
              <a:ext cx="32975" cy="114050"/>
            </a:xfrm>
            <a:custGeom>
              <a:avLst/>
              <a:gdLst/>
              <a:ahLst/>
              <a:cxnLst/>
              <a:rect l="l" t="t" r="r" b="b"/>
              <a:pathLst>
                <a:path w="1319" h="4562" extrusionOk="0">
                  <a:moveTo>
                    <a:pt x="677" y="0"/>
                  </a:moveTo>
                  <a:cubicBezTo>
                    <a:pt x="452" y="100"/>
                    <a:pt x="226" y="201"/>
                    <a:pt x="0" y="301"/>
                  </a:cubicBezTo>
                  <a:cubicBezTo>
                    <a:pt x="0" y="1749"/>
                    <a:pt x="50" y="3172"/>
                    <a:pt x="645" y="4521"/>
                  </a:cubicBezTo>
                  <a:lnTo>
                    <a:pt x="645" y="4521"/>
                  </a:lnTo>
                  <a:cubicBezTo>
                    <a:pt x="1319" y="3006"/>
                    <a:pt x="752" y="1491"/>
                    <a:pt x="677" y="0"/>
                  </a:cubicBezTo>
                  <a:close/>
                  <a:moveTo>
                    <a:pt x="645" y="4521"/>
                  </a:moveTo>
                  <a:lnTo>
                    <a:pt x="645" y="4521"/>
                  </a:lnTo>
                  <a:cubicBezTo>
                    <a:pt x="639" y="4535"/>
                    <a:pt x="633" y="4548"/>
                    <a:pt x="627" y="4562"/>
                  </a:cubicBezTo>
                  <a:lnTo>
                    <a:pt x="652" y="4536"/>
                  </a:lnTo>
                  <a:cubicBezTo>
                    <a:pt x="650" y="4531"/>
                    <a:pt x="647" y="4526"/>
                    <a:pt x="645" y="45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4"/>
            <p:cNvSpPr/>
            <p:nvPr/>
          </p:nvSpPr>
          <p:spPr>
            <a:xfrm>
              <a:off x="3822200" y="4852800"/>
              <a:ext cx="48900" cy="100275"/>
            </a:xfrm>
            <a:custGeom>
              <a:avLst/>
              <a:gdLst/>
              <a:ahLst/>
              <a:cxnLst/>
              <a:rect l="l" t="t" r="r" b="b"/>
              <a:pathLst>
                <a:path w="1956" h="4011" extrusionOk="0">
                  <a:moveTo>
                    <a:pt x="126" y="0"/>
                  </a:moveTo>
                  <a:cubicBezTo>
                    <a:pt x="1" y="1680"/>
                    <a:pt x="602" y="3008"/>
                    <a:pt x="1956" y="4011"/>
                  </a:cubicBezTo>
                  <a:cubicBezTo>
                    <a:pt x="1555" y="2582"/>
                    <a:pt x="1254" y="1103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4"/>
            <p:cNvSpPr/>
            <p:nvPr/>
          </p:nvSpPr>
          <p:spPr>
            <a:xfrm>
              <a:off x="3976975" y="4684875"/>
              <a:ext cx="45750" cy="99650"/>
            </a:xfrm>
            <a:custGeom>
              <a:avLst/>
              <a:gdLst/>
              <a:ahLst/>
              <a:cxnLst/>
              <a:rect l="l" t="t" r="r" b="b"/>
              <a:pathLst>
                <a:path w="1830" h="3986" extrusionOk="0">
                  <a:moveTo>
                    <a:pt x="1228" y="1"/>
                  </a:moveTo>
                  <a:cubicBezTo>
                    <a:pt x="426" y="1229"/>
                    <a:pt x="226" y="2607"/>
                    <a:pt x="0" y="3986"/>
                  </a:cubicBezTo>
                  <a:cubicBezTo>
                    <a:pt x="1078" y="2983"/>
                    <a:pt x="1003" y="1429"/>
                    <a:pt x="1830" y="326"/>
                  </a:cubicBezTo>
                  <a:cubicBezTo>
                    <a:pt x="1629" y="226"/>
                    <a:pt x="1429" y="10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4"/>
            <p:cNvSpPr/>
            <p:nvPr/>
          </p:nvSpPr>
          <p:spPr>
            <a:xfrm>
              <a:off x="3686250" y="4671725"/>
              <a:ext cx="55775" cy="59550"/>
            </a:xfrm>
            <a:custGeom>
              <a:avLst/>
              <a:gdLst/>
              <a:ahLst/>
              <a:cxnLst/>
              <a:rect l="l" t="t" r="r" b="b"/>
              <a:pathLst>
                <a:path w="2231" h="238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404"/>
                    <a:pt x="777" y="2256"/>
                    <a:pt x="2231" y="2381"/>
                  </a:cubicBezTo>
                  <a:cubicBezTo>
                    <a:pt x="1755" y="1329"/>
                    <a:pt x="952" y="627"/>
                    <a:pt x="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4"/>
            <p:cNvSpPr/>
            <p:nvPr/>
          </p:nvSpPr>
          <p:spPr>
            <a:xfrm>
              <a:off x="3862925" y="4693025"/>
              <a:ext cx="47025" cy="86275"/>
            </a:xfrm>
            <a:custGeom>
              <a:avLst/>
              <a:gdLst/>
              <a:ahLst/>
              <a:cxnLst/>
              <a:rect l="l" t="t" r="r" b="b"/>
              <a:pathLst>
                <a:path w="1881" h="3451" extrusionOk="0">
                  <a:moveTo>
                    <a:pt x="327" y="0"/>
                  </a:moveTo>
                  <a:cubicBezTo>
                    <a:pt x="302" y="351"/>
                    <a:pt x="327" y="702"/>
                    <a:pt x="1" y="953"/>
                  </a:cubicBezTo>
                  <a:cubicBezTo>
                    <a:pt x="327" y="1680"/>
                    <a:pt x="652" y="2406"/>
                    <a:pt x="978" y="3108"/>
                  </a:cubicBezTo>
                  <a:cubicBezTo>
                    <a:pt x="1075" y="3302"/>
                    <a:pt x="1261" y="3450"/>
                    <a:pt x="1445" y="3450"/>
                  </a:cubicBezTo>
                  <a:cubicBezTo>
                    <a:pt x="1499" y="3450"/>
                    <a:pt x="1553" y="3438"/>
                    <a:pt x="1605" y="3409"/>
                  </a:cubicBezTo>
                  <a:cubicBezTo>
                    <a:pt x="1881" y="3309"/>
                    <a:pt x="1881" y="2958"/>
                    <a:pt x="1655" y="2782"/>
                  </a:cubicBezTo>
                  <a:cubicBezTo>
                    <a:pt x="778" y="2056"/>
                    <a:pt x="878" y="878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4"/>
            <p:cNvSpPr/>
            <p:nvPr/>
          </p:nvSpPr>
          <p:spPr>
            <a:xfrm>
              <a:off x="3917775" y="4593400"/>
              <a:ext cx="27100" cy="69575"/>
            </a:xfrm>
            <a:custGeom>
              <a:avLst/>
              <a:gdLst/>
              <a:ahLst/>
              <a:cxnLst/>
              <a:rect l="l" t="t" r="r" b="b"/>
              <a:pathLst>
                <a:path w="1084" h="2783" extrusionOk="0">
                  <a:moveTo>
                    <a:pt x="288" y="0"/>
                  </a:moveTo>
                  <a:lnTo>
                    <a:pt x="263" y="26"/>
                  </a:lnTo>
                  <a:cubicBezTo>
                    <a:pt x="277" y="39"/>
                    <a:pt x="291" y="52"/>
                    <a:pt x="305" y="66"/>
                  </a:cubicBezTo>
                  <a:lnTo>
                    <a:pt x="305" y="66"/>
                  </a:lnTo>
                  <a:cubicBezTo>
                    <a:pt x="300" y="44"/>
                    <a:pt x="294" y="22"/>
                    <a:pt x="288" y="0"/>
                  </a:cubicBezTo>
                  <a:close/>
                  <a:moveTo>
                    <a:pt x="305" y="66"/>
                  </a:moveTo>
                  <a:cubicBezTo>
                    <a:pt x="513" y="951"/>
                    <a:pt x="1" y="1926"/>
                    <a:pt x="539" y="2782"/>
                  </a:cubicBezTo>
                  <a:lnTo>
                    <a:pt x="864" y="2782"/>
                  </a:lnTo>
                  <a:cubicBezTo>
                    <a:pt x="889" y="1822"/>
                    <a:pt x="1083" y="837"/>
                    <a:pt x="305" y="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4"/>
            <p:cNvSpPr/>
            <p:nvPr/>
          </p:nvSpPr>
          <p:spPr>
            <a:xfrm>
              <a:off x="3745775" y="4739400"/>
              <a:ext cx="33850" cy="37600"/>
            </a:xfrm>
            <a:custGeom>
              <a:avLst/>
              <a:gdLst/>
              <a:ahLst/>
              <a:cxnLst/>
              <a:rect l="l" t="t" r="r" b="b"/>
              <a:pathLst>
                <a:path w="1354" h="1504" extrusionOk="0">
                  <a:moveTo>
                    <a:pt x="125" y="0"/>
                  </a:moveTo>
                  <a:lnTo>
                    <a:pt x="125" y="0"/>
                  </a:lnTo>
                  <a:cubicBezTo>
                    <a:pt x="0" y="927"/>
                    <a:pt x="426" y="1429"/>
                    <a:pt x="1353" y="1504"/>
                  </a:cubicBezTo>
                  <a:cubicBezTo>
                    <a:pt x="1328" y="702"/>
                    <a:pt x="627" y="426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4"/>
            <p:cNvSpPr/>
            <p:nvPr/>
          </p:nvSpPr>
          <p:spPr>
            <a:xfrm>
              <a:off x="3955050" y="4797575"/>
              <a:ext cx="21325" cy="33325"/>
            </a:xfrm>
            <a:custGeom>
              <a:avLst/>
              <a:gdLst/>
              <a:ahLst/>
              <a:cxnLst/>
              <a:rect l="l" t="t" r="r" b="b"/>
              <a:pathLst>
                <a:path w="853" h="1333" extrusionOk="0">
                  <a:moveTo>
                    <a:pt x="419" y="1"/>
                  </a:moveTo>
                  <a:cubicBezTo>
                    <a:pt x="411" y="1"/>
                    <a:pt x="405" y="2"/>
                    <a:pt x="401" y="4"/>
                  </a:cubicBezTo>
                  <a:cubicBezTo>
                    <a:pt x="50" y="179"/>
                    <a:pt x="0" y="530"/>
                    <a:pt x="0" y="881"/>
                  </a:cubicBezTo>
                  <a:cubicBezTo>
                    <a:pt x="0" y="1032"/>
                    <a:pt x="0" y="1182"/>
                    <a:pt x="0" y="1332"/>
                  </a:cubicBezTo>
                  <a:cubicBezTo>
                    <a:pt x="125" y="1257"/>
                    <a:pt x="276" y="1182"/>
                    <a:pt x="376" y="1082"/>
                  </a:cubicBezTo>
                  <a:cubicBezTo>
                    <a:pt x="602" y="856"/>
                    <a:pt x="852" y="580"/>
                    <a:pt x="727" y="204"/>
                  </a:cubicBezTo>
                  <a:cubicBezTo>
                    <a:pt x="704" y="113"/>
                    <a:pt x="493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4"/>
            <p:cNvSpPr/>
            <p:nvPr/>
          </p:nvSpPr>
          <p:spPr>
            <a:xfrm>
              <a:off x="3963175" y="4990650"/>
              <a:ext cx="22600" cy="62050"/>
            </a:xfrm>
            <a:custGeom>
              <a:avLst/>
              <a:gdLst/>
              <a:ahLst/>
              <a:cxnLst/>
              <a:rect l="l" t="t" r="r" b="b"/>
              <a:pathLst>
                <a:path w="904" h="2482" extrusionOk="0">
                  <a:moveTo>
                    <a:pt x="577" y="0"/>
                  </a:moveTo>
                  <a:cubicBezTo>
                    <a:pt x="1" y="752"/>
                    <a:pt x="427" y="1654"/>
                    <a:pt x="226" y="2481"/>
                  </a:cubicBezTo>
                  <a:cubicBezTo>
                    <a:pt x="903" y="1730"/>
                    <a:pt x="477" y="827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4"/>
            <p:cNvSpPr/>
            <p:nvPr/>
          </p:nvSpPr>
          <p:spPr>
            <a:xfrm>
              <a:off x="3870450" y="502322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1"/>
                  </a:moveTo>
                  <a:cubicBezTo>
                    <a:pt x="577" y="376"/>
                    <a:pt x="351" y="552"/>
                    <a:pt x="1" y="577"/>
                  </a:cubicBezTo>
                  <a:cubicBezTo>
                    <a:pt x="51" y="928"/>
                    <a:pt x="251" y="1153"/>
                    <a:pt x="602" y="1254"/>
                  </a:cubicBezTo>
                  <a:lnTo>
                    <a:pt x="953" y="878"/>
                  </a:lnTo>
                  <a:cubicBezTo>
                    <a:pt x="953" y="527"/>
                    <a:pt x="903" y="20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4"/>
            <p:cNvSpPr/>
            <p:nvPr/>
          </p:nvSpPr>
          <p:spPr>
            <a:xfrm>
              <a:off x="4006425" y="4433625"/>
              <a:ext cx="84600" cy="74575"/>
            </a:xfrm>
            <a:custGeom>
              <a:avLst/>
              <a:gdLst/>
              <a:ahLst/>
              <a:cxnLst/>
              <a:rect l="l" t="t" r="r" b="b"/>
              <a:pathLst>
                <a:path w="3384" h="2983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2193" y="558"/>
                    <a:pt x="2019" y="741"/>
                    <a:pt x="1805" y="741"/>
                  </a:cubicBezTo>
                  <a:cubicBezTo>
                    <a:pt x="1453" y="741"/>
                    <a:pt x="995" y="241"/>
                    <a:pt x="527" y="101"/>
                  </a:cubicBezTo>
                  <a:lnTo>
                    <a:pt x="527" y="101"/>
                  </a:lnTo>
                  <a:cubicBezTo>
                    <a:pt x="777" y="1203"/>
                    <a:pt x="0" y="2457"/>
                    <a:pt x="1654" y="2983"/>
                  </a:cubicBezTo>
                  <a:cubicBezTo>
                    <a:pt x="702" y="1604"/>
                    <a:pt x="3384" y="1329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4"/>
            <p:cNvSpPr/>
            <p:nvPr/>
          </p:nvSpPr>
          <p:spPr>
            <a:xfrm>
              <a:off x="4016450" y="4516300"/>
              <a:ext cx="30725" cy="31650"/>
            </a:xfrm>
            <a:custGeom>
              <a:avLst/>
              <a:gdLst/>
              <a:ahLst/>
              <a:cxnLst/>
              <a:rect l="l" t="t" r="r" b="b"/>
              <a:pathLst>
                <a:path w="1229" h="1266" extrusionOk="0">
                  <a:moveTo>
                    <a:pt x="508" y="1"/>
                  </a:moveTo>
                  <a:cubicBezTo>
                    <a:pt x="498" y="1"/>
                    <a:pt x="487" y="1"/>
                    <a:pt x="476" y="2"/>
                  </a:cubicBezTo>
                  <a:cubicBezTo>
                    <a:pt x="301" y="27"/>
                    <a:pt x="151" y="428"/>
                    <a:pt x="0" y="653"/>
                  </a:cubicBezTo>
                  <a:cubicBezTo>
                    <a:pt x="218" y="1110"/>
                    <a:pt x="587" y="1265"/>
                    <a:pt x="1025" y="1265"/>
                  </a:cubicBezTo>
                  <a:cubicBezTo>
                    <a:pt x="1091" y="1265"/>
                    <a:pt x="1159" y="1261"/>
                    <a:pt x="1228" y="1255"/>
                  </a:cubicBezTo>
                  <a:cubicBezTo>
                    <a:pt x="1078" y="1054"/>
                    <a:pt x="953" y="854"/>
                    <a:pt x="827" y="653"/>
                  </a:cubicBezTo>
                  <a:cubicBezTo>
                    <a:pt x="681" y="458"/>
                    <a:pt x="891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7" name="Google Shape;3167;p34"/>
          <p:cNvGrpSpPr/>
          <p:nvPr/>
        </p:nvGrpSpPr>
        <p:grpSpPr>
          <a:xfrm flipH="1">
            <a:off x="-112743" y="214300"/>
            <a:ext cx="9784991" cy="958950"/>
            <a:chOff x="-702223" y="144800"/>
            <a:chExt cx="9784991" cy="958950"/>
          </a:xfrm>
        </p:grpSpPr>
        <p:sp>
          <p:nvSpPr>
            <p:cNvPr id="3168" name="Google Shape;3168;p34"/>
            <p:cNvSpPr/>
            <p:nvPr/>
          </p:nvSpPr>
          <p:spPr>
            <a:xfrm>
              <a:off x="-702223" y="375525"/>
              <a:ext cx="1192750" cy="145194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4"/>
            <p:cNvSpPr/>
            <p:nvPr/>
          </p:nvSpPr>
          <p:spPr>
            <a:xfrm>
              <a:off x="8256922" y="713923"/>
              <a:ext cx="825846" cy="185624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4"/>
            <p:cNvSpPr/>
            <p:nvPr/>
          </p:nvSpPr>
          <p:spPr>
            <a:xfrm>
              <a:off x="7719300" y="144800"/>
              <a:ext cx="530725" cy="90925"/>
            </a:xfrm>
            <a:custGeom>
              <a:avLst/>
              <a:gdLst/>
              <a:ahLst/>
              <a:cxnLst/>
              <a:rect l="l" t="t" r="r" b="b"/>
              <a:pathLst>
                <a:path w="21229" h="3637" extrusionOk="0">
                  <a:moveTo>
                    <a:pt x="7494" y="0"/>
                  </a:moveTo>
                  <a:cubicBezTo>
                    <a:pt x="7143" y="151"/>
                    <a:pt x="6793" y="151"/>
                    <a:pt x="6417" y="351"/>
                  </a:cubicBezTo>
                  <a:cubicBezTo>
                    <a:pt x="5865" y="627"/>
                    <a:pt x="5264" y="853"/>
                    <a:pt x="4637" y="953"/>
                  </a:cubicBezTo>
                  <a:cubicBezTo>
                    <a:pt x="4562" y="1103"/>
                    <a:pt x="4412" y="1078"/>
                    <a:pt x="4311" y="1153"/>
                  </a:cubicBezTo>
                  <a:cubicBezTo>
                    <a:pt x="4236" y="1178"/>
                    <a:pt x="4136" y="1203"/>
                    <a:pt x="4061" y="1228"/>
                  </a:cubicBezTo>
                  <a:cubicBezTo>
                    <a:pt x="3334" y="1655"/>
                    <a:pt x="2607" y="2081"/>
                    <a:pt x="1805" y="2331"/>
                  </a:cubicBezTo>
                  <a:cubicBezTo>
                    <a:pt x="1279" y="2507"/>
                    <a:pt x="778" y="2732"/>
                    <a:pt x="276" y="2933"/>
                  </a:cubicBezTo>
                  <a:cubicBezTo>
                    <a:pt x="151" y="2983"/>
                    <a:pt x="1" y="3033"/>
                    <a:pt x="26" y="3233"/>
                  </a:cubicBezTo>
                  <a:cubicBezTo>
                    <a:pt x="26" y="3409"/>
                    <a:pt x="176" y="3359"/>
                    <a:pt x="276" y="3384"/>
                  </a:cubicBezTo>
                  <a:cubicBezTo>
                    <a:pt x="752" y="3459"/>
                    <a:pt x="1254" y="3434"/>
                    <a:pt x="1730" y="3509"/>
                  </a:cubicBezTo>
                  <a:cubicBezTo>
                    <a:pt x="1981" y="3558"/>
                    <a:pt x="2235" y="3572"/>
                    <a:pt x="2489" y="3572"/>
                  </a:cubicBezTo>
                  <a:cubicBezTo>
                    <a:pt x="2871" y="3572"/>
                    <a:pt x="3254" y="3540"/>
                    <a:pt x="3634" y="3540"/>
                  </a:cubicBezTo>
                  <a:cubicBezTo>
                    <a:pt x="3785" y="3540"/>
                    <a:pt x="3936" y="3545"/>
                    <a:pt x="4086" y="3559"/>
                  </a:cubicBezTo>
                  <a:cubicBezTo>
                    <a:pt x="4304" y="3579"/>
                    <a:pt x="4523" y="3587"/>
                    <a:pt x="4741" y="3587"/>
                  </a:cubicBezTo>
                  <a:cubicBezTo>
                    <a:pt x="5350" y="3587"/>
                    <a:pt x="5958" y="3528"/>
                    <a:pt x="6567" y="3509"/>
                  </a:cubicBezTo>
                  <a:cubicBezTo>
                    <a:pt x="7056" y="3482"/>
                    <a:pt x="7549" y="3475"/>
                    <a:pt x="8044" y="3475"/>
                  </a:cubicBezTo>
                  <a:cubicBezTo>
                    <a:pt x="8726" y="3475"/>
                    <a:pt x="9412" y="3489"/>
                    <a:pt x="10100" y="3489"/>
                  </a:cubicBezTo>
                  <a:cubicBezTo>
                    <a:pt x="10317" y="3489"/>
                    <a:pt x="10535" y="3488"/>
                    <a:pt x="10753" y="3484"/>
                  </a:cubicBezTo>
                  <a:cubicBezTo>
                    <a:pt x="10864" y="3482"/>
                    <a:pt x="10977" y="3482"/>
                    <a:pt x="11089" y="3482"/>
                  </a:cubicBezTo>
                  <a:cubicBezTo>
                    <a:pt x="12659" y="3482"/>
                    <a:pt x="14248" y="3634"/>
                    <a:pt x="15815" y="3634"/>
                  </a:cubicBezTo>
                  <a:cubicBezTo>
                    <a:pt x="15902" y="3636"/>
                    <a:pt x="15990" y="3637"/>
                    <a:pt x="16077" y="3637"/>
                  </a:cubicBezTo>
                  <a:cubicBezTo>
                    <a:pt x="17493" y="3637"/>
                    <a:pt x="18911" y="3453"/>
                    <a:pt x="20352" y="3359"/>
                  </a:cubicBezTo>
                  <a:cubicBezTo>
                    <a:pt x="20627" y="3359"/>
                    <a:pt x="20928" y="3309"/>
                    <a:pt x="21204" y="3284"/>
                  </a:cubicBezTo>
                  <a:cubicBezTo>
                    <a:pt x="21204" y="3259"/>
                    <a:pt x="21229" y="3208"/>
                    <a:pt x="21229" y="3183"/>
                  </a:cubicBezTo>
                  <a:cubicBezTo>
                    <a:pt x="20878" y="2958"/>
                    <a:pt x="20552" y="2707"/>
                    <a:pt x="20201" y="2532"/>
                  </a:cubicBezTo>
                  <a:cubicBezTo>
                    <a:pt x="19449" y="2156"/>
                    <a:pt x="18697" y="1805"/>
                    <a:pt x="17946" y="1579"/>
                  </a:cubicBezTo>
                  <a:cubicBezTo>
                    <a:pt x="17448" y="1423"/>
                    <a:pt x="16951" y="1331"/>
                    <a:pt x="16449" y="1331"/>
                  </a:cubicBezTo>
                  <a:cubicBezTo>
                    <a:pt x="16066" y="1331"/>
                    <a:pt x="15680" y="1385"/>
                    <a:pt x="15289" y="1504"/>
                  </a:cubicBezTo>
                  <a:cubicBezTo>
                    <a:pt x="15158" y="1537"/>
                    <a:pt x="15005" y="1634"/>
                    <a:pt x="14859" y="1634"/>
                  </a:cubicBezTo>
                  <a:cubicBezTo>
                    <a:pt x="14782" y="1634"/>
                    <a:pt x="14707" y="1607"/>
                    <a:pt x="14637" y="1529"/>
                  </a:cubicBezTo>
                  <a:cubicBezTo>
                    <a:pt x="14061" y="827"/>
                    <a:pt x="13334" y="652"/>
                    <a:pt x="12607" y="477"/>
                  </a:cubicBezTo>
                  <a:cubicBezTo>
                    <a:pt x="12312" y="395"/>
                    <a:pt x="12020" y="348"/>
                    <a:pt x="11733" y="348"/>
                  </a:cubicBezTo>
                  <a:cubicBezTo>
                    <a:pt x="11142" y="348"/>
                    <a:pt x="10574" y="547"/>
                    <a:pt x="10051" y="1053"/>
                  </a:cubicBezTo>
                  <a:cubicBezTo>
                    <a:pt x="9969" y="1124"/>
                    <a:pt x="9908" y="1159"/>
                    <a:pt x="9858" y="1159"/>
                  </a:cubicBezTo>
                  <a:cubicBezTo>
                    <a:pt x="9785" y="1159"/>
                    <a:pt x="9734" y="1086"/>
                    <a:pt x="9675" y="953"/>
                  </a:cubicBezTo>
                  <a:cubicBezTo>
                    <a:pt x="9474" y="552"/>
                    <a:pt x="9199" y="276"/>
                    <a:pt x="8823" y="176"/>
                  </a:cubicBezTo>
                  <a:cubicBezTo>
                    <a:pt x="8472" y="25"/>
                    <a:pt x="8096" y="101"/>
                    <a:pt x="7745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4"/>
            <p:cNvSpPr/>
            <p:nvPr/>
          </p:nvSpPr>
          <p:spPr>
            <a:xfrm>
              <a:off x="48975" y="1016625"/>
              <a:ext cx="273825" cy="87125"/>
            </a:xfrm>
            <a:custGeom>
              <a:avLst/>
              <a:gdLst/>
              <a:ahLst/>
              <a:cxnLst/>
              <a:rect l="l" t="t" r="r" b="b"/>
              <a:pathLst>
                <a:path w="10953" h="3485" extrusionOk="0">
                  <a:moveTo>
                    <a:pt x="3885" y="1"/>
                  </a:moveTo>
                  <a:cubicBezTo>
                    <a:pt x="3685" y="151"/>
                    <a:pt x="3509" y="151"/>
                    <a:pt x="3309" y="327"/>
                  </a:cubicBezTo>
                  <a:cubicBezTo>
                    <a:pt x="3033" y="602"/>
                    <a:pt x="2707" y="803"/>
                    <a:pt x="2406" y="928"/>
                  </a:cubicBezTo>
                  <a:cubicBezTo>
                    <a:pt x="2356" y="1054"/>
                    <a:pt x="2281" y="1028"/>
                    <a:pt x="2231" y="1104"/>
                  </a:cubicBezTo>
                  <a:cubicBezTo>
                    <a:pt x="2181" y="1129"/>
                    <a:pt x="2156" y="1154"/>
                    <a:pt x="2106" y="1179"/>
                  </a:cubicBezTo>
                  <a:cubicBezTo>
                    <a:pt x="1730" y="1605"/>
                    <a:pt x="1354" y="1981"/>
                    <a:pt x="953" y="2231"/>
                  </a:cubicBezTo>
                  <a:cubicBezTo>
                    <a:pt x="677" y="2407"/>
                    <a:pt x="401" y="2607"/>
                    <a:pt x="151" y="2808"/>
                  </a:cubicBezTo>
                  <a:cubicBezTo>
                    <a:pt x="76" y="2858"/>
                    <a:pt x="0" y="2883"/>
                    <a:pt x="25" y="3084"/>
                  </a:cubicBezTo>
                  <a:cubicBezTo>
                    <a:pt x="25" y="3259"/>
                    <a:pt x="101" y="3209"/>
                    <a:pt x="151" y="3234"/>
                  </a:cubicBezTo>
                  <a:cubicBezTo>
                    <a:pt x="401" y="3309"/>
                    <a:pt x="652" y="3284"/>
                    <a:pt x="903" y="3359"/>
                  </a:cubicBezTo>
                  <a:cubicBezTo>
                    <a:pt x="1027" y="3398"/>
                    <a:pt x="1152" y="3411"/>
                    <a:pt x="1277" y="3411"/>
                  </a:cubicBezTo>
                  <a:cubicBezTo>
                    <a:pt x="1494" y="3411"/>
                    <a:pt x="1712" y="3374"/>
                    <a:pt x="1937" y="3374"/>
                  </a:cubicBezTo>
                  <a:cubicBezTo>
                    <a:pt x="2001" y="3374"/>
                    <a:pt x="2066" y="3377"/>
                    <a:pt x="2131" y="3384"/>
                  </a:cubicBezTo>
                  <a:cubicBezTo>
                    <a:pt x="2253" y="3407"/>
                    <a:pt x="2377" y="3416"/>
                    <a:pt x="2502" y="3416"/>
                  </a:cubicBezTo>
                  <a:cubicBezTo>
                    <a:pt x="2791" y="3416"/>
                    <a:pt x="3087" y="3369"/>
                    <a:pt x="3384" y="3334"/>
                  </a:cubicBezTo>
                  <a:cubicBezTo>
                    <a:pt x="3574" y="3321"/>
                    <a:pt x="3764" y="3317"/>
                    <a:pt x="3954" y="3317"/>
                  </a:cubicBezTo>
                  <a:cubicBezTo>
                    <a:pt x="4380" y="3317"/>
                    <a:pt x="4804" y="3339"/>
                    <a:pt x="5221" y="3339"/>
                  </a:cubicBezTo>
                  <a:cubicBezTo>
                    <a:pt x="5327" y="3339"/>
                    <a:pt x="5434" y="3338"/>
                    <a:pt x="5539" y="3334"/>
                  </a:cubicBezTo>
                  <a:cubicBezTo>
                    <a:pt x="5648" y="3328"/>
                    <a:pt x="5757" y="3325"/>
                    <a:pt x="5865" y="3325"/>
                  </a:cubicBezTo>
                  <a:cubicBezTo>
                    <a:pt x="6633" y="3325"/>
                    <a:pt x="7399" y="3463"/>
                    <a:pt x="8146" y="3485"/>
                  </a:cubicBezTo>
                  <a:cubicBezTo>
                    <a:pt x="8923" y="3485"/>
                    <a:pt x="9700" y="3309"/>
                    <a:pt x="10477" y="3209"/>
                  </a:cubicBezTo>
                  <a:cubicBezTo>
                    <a:pt x="10627" y="3209"/>
                    <a:pt x="10777" y="3184"/>
                    <a:pt x="10928" y="3159"/>
                  </a:cubicBezTo>
                  <a:cubicBezTo>
                    <a:pt x="10928" y="3109"/>
                    <a:pt x="10928" y="3084"/>
                    <a:pt x="10953" y="3033"/>
                  </a:cubicBezTo>
                  <a:cubicBezTo>
                    <a:pt x="10752" y="2833"/>
                    <a:pt x="10602" y="2607"/>
                    <a:pt x="10401" y="2432"/>
                  </a:cubicBezTo>
                  <a:cubicBezTo>
                    <a:pt x="10025" y="2081"/>
                    <a:pt x="9650" y="1730"/>
                    <a:pt x="9249" y="1505"/>
                  </a:cubicBezTo>
                  <a:cubicBezTo>
                    <a:pt x="8990" y="1361"/>
                    <a:pt x="8731" y="1275"/>
                    <a:pt x="8473" y="1275"/>
                  </a:cubicBezTo>
                  <a:cubicBezTo>
                    <a:pt x="8280" y="1275"/>
                    <a:pt x="8088" y="1323"/>
                    <a:pt x="7895" y="1429"/>
                  </a:cubicBezTo>
                  <a:cubicBezTo>
                    <a:pt x="7815" y="1477"/>
                    <a:pt x="7736" y="1566"/>
                    <a:pt x="7663" y="1566"/>
                  </a:cubicBezTo>
                  <a:cubicBezTo>
                    <a:pt x="7621" y="1566"/>
                    <a:pt x="7581" y="1537"/>
                    <a:pt x="7544" y="1455"/>
                  </a:cubicBezTo>
                  <a:cubicBezTo>
                    <a:pt x="7244" y="803"/>
                    <a:pt x="6868" y="627"/>
                    <a:pt x="6492" y="452"/>
                  </a:cubicBezTo>
                  <a:cubicBezTo>
                    <a:pt x="6347" y="380"/>
                    <a:pt x="6203" y="339"/>
                    <a:pt x="6061" y="339"/>
                  </a:cubicBezTo>
                  <a:cubicBezTo>
                    <a:pt x="5757" y="339"/>
                    <a:pt x="5461" y="526"/>
                    <a:pt x="5188" y="1003"/>
                  </a:cubicBezTo>
                  <a:cubicBezTo>
                    <a:pt x="5148" y="1075"/>
                    <a:pt x="5115" y="1109"/>
                    <a:pt x="5087" y="1109"/>
                  </a:cubicBezTo>
                  <a:cubicBezTo>
                    <a:pt x="5047" y="1109"/>
                    <a:pt x="5018" y="1037"/>
                    <a:pt x="4988" y="903"/>
                  </a:cubicBezTo>
                  <a:cubicBezTo>
                    <a:pt x="4888" y="527"/>
                    <a:pt x="4737" y="277"/>
                    <a:pt x="4562" y="176"/>
                  </a:cubicBezTo>
                  <a:cubicBezTo>
                    <a:pt x="4361" y="26"/>
                    <a:pt x="4186" y="101"/>
                    <a:pt x="3985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2" name="Google Shape;3172;p34"/>
          <p:cNvGrpSpPr/>
          <p:nvPr/>
        </p:nvGrpSpPr>
        <p:grpSpPr>
          <a:xfrm>
            <a:off x="1433168" y="4799258"/>
            <a:ext cx="202069" cy="109404"/>
            <a:chOff x="1509525" y="4320975"/>
            <a:chExt cx="156050" cy="84475"/>
          </a:xfrm>
        </p:grpSpPr>
        <p:sp>
          <p:nvSpPr>
            <p:cNvPr id="3173" name="Google Shape;3173;p3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4"/>
          <p:cNvGrpSpPr/>
          <p:nvPr/>
        </p:nvGrpSpPr>
        <p:grpSpPr>
          <a:xfrm flipH="1">
            <a:off x="5863918" y="4888145"/>
            <a:ext cx="202069" cy="109404"/>
            <a:chOff x="1509525" y="4320975"/>
            <a:chExt cx="156050" cy="84475"/>
          </a:xfrm>
        </p:grpSpPr>
        <p:sp>
          <p:nvSpPr>
            <p:cNvPr id="3178" name="Google Shape;3178;p3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2" name="Google Shape;3182;p34"/>
          <p:cNvGrpSpPr/>
          <p:nvPr/>
        </p:nvGrpSpPr>
        <p:grpSpPr>
          <a:xfrm flipH="1">
            <a:off x="7294565" y="4979806"/>
            <a:ext cx="136575" cy="73924"/>
            <a:chOff x="1509525" y="4320975"/>
            <a:chExt cx="156050" cy="84475"/>
          </a:xfrm>
        </p:grpSpPr>
        <p:sp>
          <p:nvSpPr>
            <p:cNvPr id="3183" name="Google Shape;3183;p34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4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4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4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F4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nk One"/>
              <a:buNone/>
              <a:defRPr sz="35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●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○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■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●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○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■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●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Char char="○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2"/>
              <a:buChar char="■"/>
              <a:defRPr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7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4" name="Google Shape;3844;p38"/>
          <p:cNvGrpSpPr/>
          <p:nvPr/>
        </p:nvGrpSpPr>
        <p:grpSpPr>
          <a:xfrm>
            <a:off x="7028252" y="3784569"/>
            <a:ext cx="136575" cy="73924"/>
            <a:chOff x="1509525" y="4320975"/>
            <a:chExt cx="156050" cy="84475"/>
          </a:xfrm>
        </p:grpSpPr>
        <p:sp>
          <p:nvSpPr>
            <p:cNvPr id="3845" name="Google Shape;3845;p38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8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8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8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9" name="Google Shape;3849;p38"/>
          <p:cNvSpPr txBox="1">
            <a:spLocks noGrp="1"/>
          </p:cNvSpPr>
          <p:nvPr>
            <p:ph type="ctrTitle"/>
          </p:nvPr>
        </p:nvSpPr>
        <p:spPr>
          <a:xfrm>
            <a:off x="30575" y="332288"/>
            <a:ext cx="7280276" cy="22596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300" b="1" dirty="0" smtClean="0">
                <a:solidFill>
                  <a:schemeClr val="dk1"/>
                </a:solidFill>
                <a:latin typeface="+mj-lt"/>
              </a:rPr>
              <a:t>Анималотерапия</a:t>
            </a:r>
            <a:endParaRPr sz="6300" b="1" dirty="0">
              <a:solidFill>
                <a:schemeClr val="dk2"/>
              </a:solidFill>
              <a:latin typeface="+mj-lt"/>
              <a:sym typeface="Denk One"/>
            </a:endParaRPr>
          </a:p>
        </p:txBody>
      </p:sp>
      <p:sp>
        <p:nvSpPr>
          <p:cNvPr id="3850" name="Google Shape;3850;p38"/>
          <p:cNvSpPr txBox="1">
            <a:spLocks noGrp="1"/>
          </p:cNvSpPr>
          <p:nvPr>
            <p:ph type="subTitle" idx="1"/>
          </p:nvPr>
        </p:nvSpPr>
        <p:spPr>
          <a:xfrm>
            <a:off x="2307550" y="33087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endParaRPr dirty="0">
              <a:solidFill>
                <a:schemeClr val="lt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288"/>
            <a:ext cx="3769339" cy="414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7807" b="32341"/>
          <a:stretch/>
        </p:blipFill>
        <p:spPr>
          <a:xfrm>
            <a:off x="467544" y="2139702"/>
            <a:ext cx="4055893" cy="155486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21937"/>
          <a:stretch/>
        </p:blipFill>
        <p:spPr bwMode="auto">
          <a:xfrm>
            <a:off x="-30580" y="-3619"/>
            <a:ext cx="9431057" cy="70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462"/>
            <a:ext cx="7704000" cy="572700"/>
          </a:xfrm>
        </p:spPr>
        <p:txBody>
          <a:bodyPr/>
          <a:lstStyle/>
          <a:p>
            <a:r>
              <a:rPr lang="ru-RU" sz="6000" b="1" dirty="0" err="1" smtClean="0">
                <a:latin typeface="+mj-lt"/>
              </a:rPr>
              <a:t>Канистерапия</a:t>
            </a:r>
            <a:endParaRPr lang="ru-RU" sz="6000" b="1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203598"/>
            <a:ext cx="5832648" cy="2896296"/>
          </a:xfrm>
        </p:spPr>
        <p:txBody>
          <a:bodyPr/>
          <a:lstStyle/>
          <a:p>
            <a:pPr marL="152400" indent="0">
              <a:buNone/>
            </a:pPr>
            <a:r>
              <a:rPr lang="ru-RU" sz="2000" dirty="0" err="1" smtClean="0">
                <a:latin typeface="+mj-lt"/>
              </a:rPr>
              <a:t>Канистерапия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(от </a:t>
            </a:r>
            <a:r>
              <a:rPr lang="ru-RU" sz="2000" dirty="0">
                <a:latin typeface="+mj-lt"/>
              </a:rPr>
              <a:t>лат. с</a:t>
            </a:r>
            <a:r>
              <a:rPr lang="en-US" sz="2000" dirty="0" err="1">
                <a:latin typeface="+mj-lt"/>
              </a:rPr>
              <a:t>anis</a:t>
            </a:r>
            <a:r>
              <a:rPr lang="en-US" sz="2000" dirty="0">
                <a:latin typeface="+mj-lt"/>
              </a:rPr>
              <a:t> — </a:t>
            </a:r>
            <a:r>
              <a:rPr lang="ru-RU" sz="2000" dirty="0">
                <a:latin typeface="+mj-lt"/>
              </a:rPr>
              <a:t>собака</a:t>
            </a:r>
            <a:r>
              <a:rPr lang="ru-RU" sz="2000" dirty="0" smtClean="0">
                <a:latin typeface="+mj-lt"/>
              </a:rPr>
              <a:t>) </a:t>
            </a:r>
          </a:p>
          <a:p>
            <a:pPr marL="152400" indent="0">
              <a:buNone/>
            </a:pPr>
            <a:r>
              <a:rPr lang="ru-RU" sz="2000" dirty="0" smtClean="0">
                <a:latin typeface="+mj-lt"/>
              </a:rPr>
              <a:t>- </a:t>
            </a:r>
            <a:r>
              <a:rPr lang="ru-RU" sz="2000" dirty="0">
                <a:latin typeface="+mj-lt"/>
              </a:rPr>
              <a:t>это </a:t>
            </a:r>
            <a:r>
              <a:rPr lang="ru-RU" sz="2000" dirty="0" smtClean="0">
                <a:latin typeface="+mj-lt"/>
              </a:rPr>
              <a:t>метод, </a:t>
            </a:r>
            <a:r>
              <a:rPr lang="ru-RU" sz="2000" dirty="0">
                <a:latin typeface="+mj-lt"/>
              </a:rPr>
              <a:t>усиливающий эффективность развития личности, образования и реабилитации, в которой </a:t>
            </a:r>
            <a:r>
              <a:rPr lang="ru-RU" sz="2000" dirty="0" err="1">
                <a:latin typeface="+mj-lt"/>
              </a:rPr>
              <a:t>мотиватором</a:t>
            </a:r>
            <a:r>
              <a:rPr lang="ru-RU" sz="2000" dirty="0">
                <a:latin typeface="+mj-lt"/>
              </a:rPr>
              <a:t> является специально отобранная и обученная </a:t>
            </a:r>
            <a:r>
              <a:rPr lang="ru-RU" sz="2000" dirty="0" smtClean="0">
                <a:latin typeface="+mj-lt"/>
              </a:rPr>
              <a:t>собака; терапия </a:t>
            </a:r>
            <a:r>
              <a:rPr lang="ru-RU" sz="2000" dirty="0">
                <a:latin typeface="+mj-lt"/>
              </a:rPr>
              <a:t>проводится квалифицированным </a:t>
            </a:r>
            <a:r>
              <a:rPr lang="ru-RU" sz="2000" dirty="0" err="1">
                <a:latin typeface="+mj-lt"/>
              </a:rPr>
              <a:t>канистерапевтом</a:t>
            </a:r>
            <a:r>
              <a:rPr lang="ru-RU" sz="2000" dirty="0">
                <a:latin typeface="+mj-lt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43" y="1131590"/>
            <a:ext cx="3024336" cy="34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0355" r="21331" b="7046"/>
          <a:stretch/>
        </p:blipFill>
        <p:spPr>
          <a:xfrm>
            <a:off x="8467179" y="123478"/>
            <a:ext cx="576064" cy="57672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 bwMode="auto">
          <a:xfrm>
            <a:off x="-8723" y="0"/>
            <a:ext cx="9152723" cy="62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5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p40"/>
          <p:cNvSpPr txBox="1">
            <a:spLocks noGrp="1"/>
          </p:cNvSpPr>
          <p:nvPr>
            <p:ph type="title"/>
          </p:nvPr>
        </p:nvSpPr>
        <p:spPr>
          <a:xfrm>
            <a:off x="869794" y="123478"/>
            <a:ext cx="7207547" cy="14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latin typeface="+mj-lt"/>
              </a:rPr>
              <a:t>Немного истории</a:t>
            </a:r>
            <a:endParaRPr sz="6000" b="1" dirty="0">
              <a:latin typeface="+mj-lt"/>
            </a:endParaRPr>
          </a:p>
        </p:txBody>
      </p:sp>
      <p:sp>
        <p:nvSpPr>
          <p:cNvPr id="3862" name="Google Shape;3862;p40"/>
          <p:cNvSpPr txBox="1">
            <a:spLocks noGrp="1"/>
          </p:cNvSpPr>
          <p:nvPr>
            <p:ph type="subTitle" idx="1"/>
          </p:nvPr>
        </p:nvSpPr>
        <p:spPr>
          <a:xfrm>
            <a:off x="909599" y="1668874"/>
            <a:ext cx="6873394" cy="2267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Человек издавна догадывался о целебных свойствах собак на интуитивном уровне, что отразилось в религии и мифологии. </a:t>
            </a:r>
            <a:endParaRPr lang="ru-RU" dirty="0" smtClean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Впервые канистерапию начали применять с 1790 года в английском графстве Йоркшир. </a:t>
            </a:r>
            <a:r>
              <a:rPr lang="ru-RU" dirty="0" smtClean="0">
                <a:latin typeface="+mj-lt"/>
              </a:rPr>
              <a:t>Уильям </a:t>
            </a:r>
            <a:r>
              <a:rPr lang="ru-RU" dirty="0">
                <a:latin typeface="+mj-lt"/>
              </a:rPr>
              <a:t>Тьюк заменил традиционный для того времени метод лечения душевнобольных при помощи смирительных рубашек и лекарств на христианские принципы сострадания, любви, понимания и доверия, в лечении стали применять собак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Американский детский психиатр Борис Левинсон впервые </a:t>
            </a:r>
            <a:r>
              <a:rPr lang="ru-RU" dirty="0" smtClean="0">
                <a:latin typeface="+mj-lt"/>
              </a:rPr>
              <a:t> 	употребил </a:t>
            </a:r>
            <a:r>
              <a:rPr lang="ru-RU" dirty="0">
                <a:latin typeface="+mj-lt"/>
              </a:rPr>
              <a:t>в 1969 году термин «пет-терапия».</a:t>
            </a:r>
            <a:endParaRPr dirty="0">
              <a:latin typeface="+mj-lt"/>
            </a:endParaRPr>
          </a:p>
        </p:txBody>
      </p:sp>
      <p:grpSp>
        <p:nvGrpSpPr>
          <p:cNvPr id="3864" name="Google Shape;3864;p40"/>
          <p:cNvGrpSpPr/>
          <p:nvPr/>
        </p:nvGrpSpPr>
        <p:grpSpPr>
          <a:xfrm>
            <a:off x="7799741" y="2571750"/>
            <a:ext cx="3666703" cy="2686642"/>
            <a:chOff x="7631936" y="2571750"/>
            <a:chExt cx="3666703" cy="2686642"/>
          </a:xfrm>
        </p:grpSpPr>
        <p:sp>
          <p:nvSpPr>
            <p:cNvPr id="3865" name="Google Shape;3865;p40"/>
            <p:cNvSpPr/>
            <p:nvPr/>
          </p:nvSpPr>
          <p:spPr>
            <a:xfrm>
              <a:off x="8371590" y="2704353"/>
              <a:ext cx="2616011" cy="2554040"/>
            </a:xfrm>
            <a:custGeom>
              <a:avLst/>
              <a:gdLst/>
              <a:ahLst/>
              <a:cxnLst/>
              <a:rect l="l" t="t" r="r" b="b"/>
              <a:pathLst>
                <a:path w="38372" h="37463" extrusionOk="0">
                  <a:moveTo>
                    <a:pt x="24664" y="35420"/>
                  </a:moveTo>
                  <a:cubicBezTo>
                    <a:pt x="24261" y="35652"/>
                    <a:pt x="23873" y="36044"/>
                    <a:pt x="23489" y="36474"/>
                  </a:cubicBezTo>
                  <a:lnTo>
                    <a:pt x="23489" y="36474"/>
                  </a:lnTo>
                  <a:cubicBezTo>
                    <a:pt x="23789" y="35900"/>
                    <a:pt x="24271" y="35612"/>
                    <a:pt x="24664" y="35420"/>
                  </a:cubicBezTo>
                  <a:close/>
                  <a:moveTo>
                    <a:pt x="37078" y="1"/>
                  </a:moveTo>
                  <a:cubicBezTo>
                    <a:pt x="36824" y="1"/>
                    <a:pt x="36563" y="49"/>
                    <a:pt x="36291" y="142"/>
                  </a:cubicBezTo>
                  <a:cubicBezTo>
                    <a:pt x="35940" y="970"/>
                    <a:pt x="35590" y="1797"/>
                    <a:pt x="35214" y="2599"/>
                  </a:cubicBezTo>
                  <a:cubicBezTo>
                    <a:pt x="35088" y="2874"/>
                    <a:pt x="34938" y="3050"/>
                    <a:pt x="34612" y="3125"/>
                  </a:cubicBezTo>
                  <a:cubicBezTo>
                    <a:pt x="33585" y="3426"/>
                    <a:pt x="32532" y="3526"/>
                    <a:pt x="31479" y="3651"/>
                  </a:cubicBezTo>
                  <a:cubicBezTo>
                    <a:pt x="30900" y="3721"/>
                    <a:pt x="30308" y="3804"/>
                    <a:pt x="29712" y="3804"/>
                  </a:cubicBezTo>
                  <a:cubicBezTo>
                    <a:pt x="29458" y="3804"/>
                    <a:pt x="29203" y="3789"/>
                    <a:pt x="28948" y="3751"/>
                  </a:cubicBezTo>
                  <a:cubicBezTo>
                    <a:pt x="28773" y="3789"/>
                    <a:pt x="28603" y="3808"/>
                    <a:pt x="28434" y="3808"/>
                  </a:cubicBezTo>
                  <a:cubicBezTo>
                    <a:pt x="28265" y="3808"/>
                    <a:pt x="28096" y="3789"/>
                    <a:pt x="27920" y="3751"/>
                  </a:cubicBezTo>
                  <a:cubicBezTo>
                    <a:pt x="27544" y="3802"/>
                    <a:pt x="27169" y="3802"/>
                    <a:pt x="26793" y="3802"/>
                  </a:cubicBezTo>
                  <a:cubicBezTo>
                    <a:pt x="26017" y="3783"/>
                    <a:pt x="25227" y="3692"/>
                    <a:pt x="24444" y="3692"/>
                  </a:cubicBezTo>
                  <a:cubicBezTo>
                    <a:pt x="24190" y="3692"/>
                    <a:pt x="23937" y="3702"/>
                    <a:pt x="23685" y="3726"/>
                  </a:cubicBezTo>
                  <a:cubicBezTo>
                    <a:pt x="23384" y="3902"/>
                    <a:pt x="23033" y="3827"/>
                    <a:pt x="22707" y="3952"/>
                  </a:cubicBezTo>
                  <a:cubicBezTo>
                    <a:pt x="20878" y="4679"/>
                    <a:pt x="18973" y="5205"/>
                    <a:pt x="16993" y="5356"/>
                  </a:cubicBezTo>
                  <a:cubicBezTo>
                    <a:pt x="16905" y="5381"/>
                    <a:pt x="16824" y="5399"/>
                    <a:pt x="16742" y="5399"/>
                  </a:cubicBezTo>
                  <a:cubicBezTo>
                    <a:pt x="16661" y="5399"/>
                    <a:pt x="16579" y="5381"/>
                    <a:pt x="16492" y="5330"/>
                  </a:cubicBezTo>
                  <a:cubicBezTo>
                    <a:pt x="15865" y="5155"/>
                    <a:pt x="15239" y="4980"/>
                    <a:pt x="14637" y="4754"/>
                  </a:cubicBezTo>
                  <a:cubicBezTo>
                    <a:pt x="13534" y="4303"/>
                    <a:pt x="12407" y="3952"/>
                    <a:pt x="11279" y="3626"/>
                  </a:cubicBezTo>
                  <a:cubicBezTo>
                    <a:pt x="11183" y="3648"/>
                    <a:pt x="11088" y="3656"/>
                    <a:pt x="10994" y="3656"/>
                  </a:cubicBezTo>
                  <a:cubicBezTo>
                    <a:pt x="10646" y="3656"/>
                    <a:pt x="10311" y="3535"/>
                    <a:pt x="9975" y="3476"/>
                  </a:cubicBezTo>
                  <a:cubicBezTo>
                    <a:pt x="9675" y="3476"/>
                    <a:pt x="9524" y="3701"/>
                    <a:pt x="9324" y="3877"/>
                  </a:cubicBezTo>
                  <a:cubicBezTo>
                    <a:pt x="9233" y="3968"/>
                    <a:pt x="9266" y="4184"/>
                    <a:pt x="9083" y="4184"/>
                  </a:cubicBezTo>
                  <a:cubicBezTo>
                    <a:pt x="9065" y="4184"/>
                    <a:pt x="9045" y="4182"/>
                    <a:pt x="9023" y="4178"/>
                  </a:cubicBezTo>
                  <a:cubicBezTo>
                    <a:pt x="8747" y="4328"/>
                    <a:pt x="8572" y="4629"/>
                    <a:pt x="8321" y="4804"/>
                  </a:cubicBezTo>
                  <a:cubicBezTo>
                    <a:pt x="7093" y="5656"/>
                    <a:pt x="5915" y="6584"/>
                    <a:pt x="4662" y="7411"/>
                  </a:cubicBezTo>
                  <a:cubicBezTo>
                    <a:pt x="4562" y="7536"/>
                    <a:pt x="4412" y="7636"/>
                    <a:pt x="4286" y="7686"/>
                  </a:cubicBezTo>
                  <a:cubicBezTo>
                    <a:pt x="2757" y="8288"/>
                    <a:pt x="1479" y="9265"/>
                    <a:pt x="276" y="10318"/>
                  </a:cubicBezTo>
                  <a:cubicBezTo>
                    <a:pt x="176" y="10493"/>
                    <a:pt x="0" y="10644"/>
                    <a:pt x="101" y="10869"/>
                  </a:cubicBezTo>
                  <a:cubicBezTo>
                    <a:pt x="101" y="11170"/>
                    <a:pt x="326" y="11471"/>
                    <a:pt x="101" y="11772"/>
                  </a:cubicBezTo>
                  <a:cubicBezTo>
                    <a:pt x="251" y="12423"/>
                    <a:pt x="51" y="13100"/>
                    <a:pt x="226" y="13726"/>
                  </a:cubicBezTo>
                  <a:cubicBezTo>
                    <a:pt x="477" y="14303"/>
                    <a:pt x="326" y="14930"/>
                    <a:pt x="427" y="15531"/>
                  </a:cubicBezTo>
                  <a:cubicBezTo>
                    <a:pt x="477" y="15531"/>
                    <a:pt x="527" y="15506"/>
                    <a:pt x="552" y="15506"/>
                  </a:cubicBezTo>
                  <a:cubicBezTo>
                    <a:pt x="1178" y="16007"/>
                    <a:pt x="1780" y="16559"/>
                    <a:pt x="2432" y="17085"/>
                  </a:cubicBezTo>
                  <a:cubicBezTo>
                    <a:pt x="4061" y="18238"/>
                    <a:pt x="5865" y="19140"/>
                    <a:pt x="7444" y="20368"/>
                  </a:cubicBezTo>
                  <a:cubicBezTo>
                    <a:pt x="7920" y="20744"/>
                    <a:pt x="8547" y="20869"/>
                    <a:pt x="8898" y="21371"/>
                  </a:cubicBezTo>
                  <a:cubicBezTo>
                    <a:pt x="9399" y="21797"/>
                    <a:pt x="9875" y="22248"/>
                    <a:pt x="10402" y="22674"/>
                  </a:cubicBezTo>
                  <a:cubicBezTo>
                    <a:pt x="11178" y="23275"/>
                    <a:pt x="11905" y="24002"/>
                    <a:pt x="12381" y="24829"/>
                  </a:cubicBezTo>
                  <a:cubicBezTo>
                    <a:pt x="12908" y="25732"/>
                    <a:pt x="13534" y="26559"/>
                    <a:pt x="14111" y="27386"/>
                  </a:cubicBezTo>
                  <a:cubicBezTo>
                    <a:pt x="15113" y="28789"/>
                    <a:pt x="16041" y="30143"/>
                    <a:pt x="16542" y="31797"/>
                  </a:cubicBezTo>
                  <a:cubicBezTo>
                    <a:pt x="16742" y="32524"/>
                    <a:pt x="16366" y="33100"/>
                    <a:pt x="16241" y="33727"/>
                  </a:cubicBezTo>
                  <a:cubicBezTo>
                    <a:pt x="16216" y="33852"/>
                    <a:pt x="16091" y="33902"/>
                    <a:pt x="15965" y="33927"/>
                  </a:cubicBezTo>
                  <a:cubicBezTo>
                    <a:pt x="15189" y="34128"/>
                    <a:pt x="14712" y="34754"/>
                    <a:pt x="14211" y="35306"/>
                  </a:cubicBezTo>
                  <a:cubicBezTo>
                    <a:pt x="14036" y="35506"/>
                    <a:pt x="13985" y="35807"/>
                    <a:pt x="14186" y="36057"/>
                  </a:cubicBezTo>
                  <a:cubicBezTo>
                    <a:pt x="14334" y="36261"/>
                    <a:pt x="14496" y="36424"/>
                    <a:pt x="14723" y="36424"/>
                  </a:cubicBezTo>
                  <a:cubicBezTo>
                    <a:pt x="14802" y="36424"/>
                    <a:pt x="14890" y="36404"/>
                    <a:pt x="14988" y="36358"/>
                  </a:cubicBezTo>
                  <a:cubicBezTo>
                    <a:pt x="15765" y="35782"/>
                    <a:pt x="16216" y="34879"/>
                    <a:pt x="17143" y="34478"/>
                  </a:cubicBezTo>
                  <a:lnTo>
                    <a:pt x="17143" y="34478"/>
                  </a:lnTo>
                  <a:cubicBezTo>
                    <a:pt x="16893" y="34604"/>
                    <a:pt x="16692" y="34779"/>
                    <a:pt x="16492" y="34955"/>
                  </a:cubicBezTo>
                  <a:cubicBezTo>
                    <a:pt x="16116" y="35356"/>
                    <a:pt x="15590" y="35656"/>
                    <a:pt x="15439" y="36258"/>
                  </a:cubicBezTo>
                  <a:cubicBezTo>
                    <a:pt x="15542" y="36425"/>
                    <a:pt x="15658" y="36487"/>
                    <a:pt x="15784" y="36487"/>
                  </a:cubicBezTo>
                  <a:cubicBezTo>
                    <a:pt x="15904" y="36487"/>
                    <a:pt x="16032" y="36431"/>
                    <a:pt x="16166" y="36358"/>
                  </a:cubicBezTo>
                  <a:cubicBezTo>
                    <a:pt x="16793" y="36032"/>
                    <a:pt x="17194" y="35406"/>
                    <a:pt x="17745" y="35155"/>
                  </a:cubicBezTo>
                  <a:lnTo>
                    <a:pt x="17745" y="35155"/>
                  </a:lnTo>
                  <a:cubicBezTo>
                    <a:pt x="17369" y="35581"/>
                    <a:pt x="16717" y="35832"/>
                    <a:pt x="16417" y="36458"/>
                  </a:cubicBezTo>
                  <a:cubicBezTo>
                    <a:pt x="16589" y="36477"/>
                    <a:pt x="16761" y="36484"/>
                    <a:pt x="16933" y="36484"/>
                  </a:cubicBezTo>
                  <a:cubicBezTo>
                    <a:pt x="17594" y="36484"/>
                    <a:pt x="18257" y="36376"/>
                    <a:pt x="18932" y="36376"/>
                  </a:cubicBezTo>
                  <a:cubicBezTo>
                    <a:pt x="19029" y="36376"/>
                    <a:pt x="19126" y="36378"/>
                    <a:pt x="19224" y="36383"/>
                  </a:cubicBezTo>
                  <a:cubicBezTo>
                    <a:pt x="19324" y="36392"/>
                    <a:pt x="19452" y="36406"/>
                    <a:pt x="19582" y="36406"/>
                  </a:cubicBezTo>
                  <a:cubicBezTo>
                    <a:pt x="19842" y="36406"/>
                    <a:pt x="20109" y="36350"/>
                    <a:pt x="20176" y="36083"/>
                  </a:cubicBezTo>
                  <a:cubicBezTo>
                    <a:pt x="20351" y="35356"/>
                    <a:pt x="20577" y="34654"/>
                    <a:pt x="20377" y="33877"/>
                  </a:cubicBezTo>
                  <a:cubicBezTo>
                    <a:pt x="20101" y="32774"/>
                    <a:pt x="19950" y="31646"/>
                    <a:pt x="19750" y="30519"/>
                  </a:cubicBezTo>
                  <a:cubicBezTo>
                    <a:pt x="19449" y="28990"/>
                    <a:pt x="18873" y="27561"/>
                    <a:pt x="18071" y="26308"/>
                  </a:cubicBezTo>
                  <a:cubicBezTo>
                    <a:pt x="16893" y="24478"/>
                    <a:pt x="16016" y="22549"/>
                    <a:pt x="15113" y="20594"/>
                  </a:cubicBezTo>
                  <a:cubicBezTo>
                    <a:pt x="15013" y="20393"/>
                    <a:pt x="15088" y="20293"/>
                    <a:pt x="15214" y="20193"/>
                  </a:cubicBezTo>
                  <a:cubicBezTo>
                    <a:pt x="15965" y="19691"/>
                    <a:pt x="16617" y="19065"/>
                    <a:pt x="17469" y="18714"/>
                  </a:cubicBezTo>
                  <a:cubicBezTo>
                    <a:pt x="17569" y="18564"/>
                    <a:pt x="17670" y="18438"/>
                    <a:pt x="17870" y="18388"/>
                  </a:cubicBezTo>
                  <a:cubicBezTo>
                    <a:pt x="18772" y="18163"/>
                    <a:pt x="19700" y="17912"/>
                    <a:pt x="20627" y="17711"/>
                  </a:cubicBezTo>
                  <a:cubicBezTo>
                    <a:pt x="20733" y="17686"/>
                    <a:pt x="20837" y="17675"/>
                    <a:pt x="20939" y="17675"/>
                  </a:cubicBezTo>
                  <a:cubicBezTo>
                    <a:pt x="21440" y="17675"/>
                    <a:pt x="21898" y="17942"/>
                    <a:pt x="22356" y="18087"/>
                  </a:cubicBezTo>
                  <a:cubicBezTo>
                    <a:pt x="22482" y="18112"/>
                    <a:pt x="22457" y="18288"/>
                    <a:pt x="22482" y="18388"/>
                  </a:cubicBezTo>
                  <a:cubicBezTo>
                    <a:pt x="22732" y="19115"/>
                    <a:pt x="22582" y="19867"/>
                    <a:pt x="22783" y="20594"/>
                  </a:cubicBezTo>
                  <a:cubicBezTo>
                    <a:pt x="23158" y="21997"/>
                    <a:pt x="23585" y="23376"/>
                    <a:pt x="24161" y="24704"/>
                  </a:cubicBezTo>
                  <a:cubicBezTo>
                    <a:pt x="24612" y="25707"/>
                    <a:pt x="25013" y="26709"/>
                    <a:pt x="25439" y="27712"/>
                  </a:cubicBezTo>
                  <a:cubicBezTo>
                    <a:pt x="25940" y="28915"/>
                    <a:pt x="26166" y="30243"/>
                    <a:pt x="26291" y="31571"/>
                  </a:cubicBezTo>
                  <a:cubicBezTo>
                    <a:pt x="26341" y="32273"/>
                    <a:pt x="26291" y="33025"/>
                    <a:pt x="25790" y="33501"/>
                  </a:cubicBezTo>
                  <a:cubicBezTo>
                    <a:pt x="25264" y="34002"/>
                    <a:pt x="24687" y="34504"/>
                    <a:pt x="24011" y="34829"/>
                  </a:cubicBezTo>
                  <a:cubicBezTo>
                    <a:pt x="23610" y="34980"/>
                    <a:pt x="23284" y="35280"/>
                    <a:pt x="22958" y="35556"/>
                  </a:cubicBezTo>
                  <a:cubicBezTo>
                    <a:pt x="22457" y="35932"/>
                    <a:pt x="22432" y="36709"/>
                    <a:pt x="22858" y="37035"/>
                  </a:cubicBezTo>
                  <a:cubicBezTo>
                    <a:pt x="22964" y="36913"/>
                    <a:pt x="23127" y="36828"/>
                    <a:pt x="23260" y="36735"/>
                  </a:cubicBezTo>
                  <a:lnTo>
                    <a:pt x="23260" y="36735"/>
                  </a:lnTo>
                  <a:cubicBezTo>
                    <a:pt x="23159" y="36851"/>
                    <a:pt x="23059" y="36969"/>
                    <a:pt x="22958" y="37085"/>
                  </a:cubicBezTo>
                  <a:cubicBezTo>
                    <a:pt x="22996" y="37173"/>
                    <a:pt x="23052" y="37192"/>
                    <a:pt x="23118" y="37192"/>
                  </a:cubicBezTo>
                  <a:cubicBezTo>
                    <a:pt x="23167" y="37192"/>
                    <a:pt x="23222" y="37181"/>
                    <a:pt x="23278" y="37181"/>
                  </a:cubicBezTo>
                  <a:cubicBezTo>
                    <a:pt x="23296" y="37181"/>
                    <a:pt x="23315" y="37182"/>
                    <a:pt x="23334" y="37185"/>
                  </a:cubicBezTo>
                  <a:cubicBezTo>
                    <a:pt x="23357" y="37188"/>
                    <a:pt x="23380" y="37189"/>
                    <a:pt x="23402" y="37189"/>
                  </a:cubicBezTo>
                  <a:cubicBezTo>
                    <a:pt x="23596" y="37189"/>
                    <a:pt x="23753" y="37095"/>
                    <a:pt x="23910" y="36960"/>
                  </a:cubicBezTo>
                  <a:cubicBezTo>
                    <a:pt x="24462" y="36408"/>
                    <a:pt x="25113" y="36032"/>
                    <a:pt x="25765" y="35882"/>
                  </a:cubicBezTo>
                  <a:lnTo>
                    <a:pt x="25765" y="35882"/>
                  </a:lnTo>
                  <a:cubicBezTo>
                    <a:pt x="25013" y="36183"/>
                    <a:pt x="24261" y="36684"/>
                    <a:pt x="23559" y="37311"/>
                  </a:cubicBezTo>
                  <a:cubicBezTo>
                    <a:pt x="23754" y="37447"/>
                    <a:pt x="23965" y="37462"/>
                    <a:pt x="24190" y="37462"/>
                  </a:cubicBezTo>
                  <a:cubicBezTo>
                    <a:pt x="24254" y="37462"/>
                    <a:pt x="24320" y="37461"/>
                    <a:pt x="24387" y="37461"/>
                  </a:cubicBezTo>
                  <a:cubicBezTo>
                    <a:pt x="25489" y="37461"/>
                    <a:pt x="26542" y="37060"/>
                    <a:pt x="27645" y="37060"/>
                  </a:cubicBezTo>
                  <a:cubicBezTo>
                    <a:pt x="27920" y="37060"/>
                    <a:pt x="28221" y="36985"/>
                    <a:pt x="28497" y="36935"/>
                  </a:cubicBezTo>
                  <a:cubicBezTo>
                    <a:pt x="29073" y="36834"/>
                    <a:pt x="29123" y="36383"/>
                    <a:pt x="29199" y="35807"/>
                  </a:cubicBezTo>
                  <a:cubicBezTo>
                    <a:pt x="29349" y="34754"/>
                    <a:pt x="29123" y="33702"/>
                    <a:pt x="29048" y="32674"/>
                  </a:cubicBezTo>
                  <a:cubicBezTo>
                    <a:pt x="28998" y="31571"/>
                    <a:pt x="28898" y="30418"/>
                    <a:pt x="28798" y="29290"/>
                  </a:cubicBezTo>
                  <a:cubicBezTo>
                    <a:pt x="28672" y="28062"/>
                    <a:pt x="28472" y="26834"/>
                    <a:pt x="28422" y="25581"/>
                  </a:cubicBezTo>
                  <a:cubicBezTo>
                    <a:pt x="28346" y="24052"/>
                    <a:pt x="28296" y="22498"/>
                    <a:pt x="29399" y="21220"/>
                  </a:cubicBezTo>
                  <a:cubicBezTo>
                    <a:pt x="29449" y="21095"/>
                    <a:pt x="29324" y="21070"/>
                    <a:pt x="29274" y="21045"/>
                  </a:cubicBezTo>
                  <a:cubicBezTo>
                    <a:pt x="29625" y="20945"/>
                    <a:pt x="29650" y="20468"/>
                    <a:pt x="29950" y="20343"/>
                  </a:cubicBezTo>
                  <a:cubicBezTo>
                    <a:pt x="30201" y="19942"/>
                    <a:pt x="30452" y="19541"/>
                    <a:pt x="30727" y="19140"/>
                  </a:cubicBezTo>
                  <a:cubicBezTo>
                    <a:pt x="31956" y="17110"/>
                    <a:pt x="33108" y="15030"/>
                    <a:pt x="34036" y="12824"/>
                  </a:cubicBezTo>
                  <a:lnTo>
                    <a:pt x="34036" y="12824"/>
                  </a:lnTo>
                  <a:cubicBezTo>
                    <a:pt x="34061" y="13025"/>
                    <a:pt x="33986" y="13200"/>
                    <a:pt x="34111" y="13351"/>
                  </a:cubicBezTo>
                  <a:cubicBezTo>
                    <a:pt x="34387" y="13551"/>
                    <a:pt x="34036" y="13777"/>
                    <a:pt x="34111" y="14002"/>
                  </a:cubicBezTo>
                  <a:cubicBezTo>
                    <a:pt x="34211" y="14253"/>
                    <a:pt x="34311" y="14554"/>
                    <a:pt x="34161" y="14804"/>
                  </a:cubicBezTo>
                  <a:cubicBezTo>
                    <a:pt x="34106" y="14908"/>
                    <a:pt x="34041" y="14943"/>
                    <a:pt x="33971" y="14943"/>
                  </a:cubicBezTo>
                  <a:cubicBezTo>
                    <a:pt x="33825" y="14943"/>
                    <a:pt x="33656" y="14792"/>
                    <a:pt x="33502" y="14792"/>
                  </a:cubicBezTo>
                  <a:cubicBezTo>
                    <a:pt x="33462" y="14792"/>
                    <a:pt x="33422" y="14803"/>
                    <a:pt x="33384" y="14829"/>
                  </a:cubicBezTo>
                  <a:cubicBezTo>
                    <a:pt x="33234" y="14904"/>
                    <a:pt x="33159" y="15005"/>
                    <a:pt x="33083" y="15130"/>
                  </a:cubicBezTo>
                  <a:cubicBezTo>
                    <a:pt x="32507" y="16358"/>
                    <a:pt x="31830" y="17536"/>
                    <a:pt x="31128" y="18714"/>
                  </a:cubicBezTo>
                  <a:cubicBezTo>
                    <a:pt x="31028" y="18839"/>
                    <a:pt x="30978" y="18990"/>
                    <a:pt x="31003" y="19165"/>
                  </a:cubicBezTo>
                  <a:cubicBezTo>
                    <a:pt x="31003" y="19341"/>
                    <a:pt x="31354" y="19391"/>
                    <a:pt x="31154" y="19591"/>
                  </a:cubicBezTo>
                  <a:cubicBezTo>
                    <a:pt x="31035" y="19710"/>
                    <a:pt x="30932" y="19952"/>
                    <a:pt x="30723" y="19952"/>
                  </a:cubicBezTo>
                  <a:cubicBezTo>
                    <a:pt x="30666" y="19952"/>
                    <a:pt x="30602" y="19935"/>
                    <a:pt x="30527" y="19892"/>
                  </a:cubicBezTo>
                  <a:cubicBezTo>
                    <a:pt x="30251" y="19942"/>
                    <a:pt x="30101" y="20092"/>
                    <a:pt x="30176" y="20393"/>
                  </a:cubicBezTo>
                  <a:cubicBezTo>
                    <a:pt x="30351" y="20544"/>
                    <a:pt x="30527" y="20719"/>
                    <a:pt x="30702" y="20920"/>
                  </a:cubicBezTo>
                  <a:cubicBezTo>
                    <a:pt x="30702" y="20995"/>
                    <a:pt x="30702" y="21095"/>
                    <a:pt x="30828" y="21120"/>
                  </a:cubicBezTo>
                  <a:cubicBezTo>
                    <a:pt x="30917" y="21156"/>
                    <a:pt x="30991" y="21173"/>
                    <a:pt x="31055" y="21173"/>
                  </a:cubicBezTo>
                  <a:cubicBezTo>
                    <a:pt x="31386" y="21173"/>
                    <a:pt x="31420" y="20738"/>
                    <a:pt x="31630" y="20443"/>
                  </a:cubicBezTo>
                  <a:lnTo>
                    <a:pt x="31630" y="20443"/>
                  </a:lnTo>
                  <a:cubicBezTo>
                    <a:pt x="31580" y="20869"/>
                    <a:pt x="31529" y="21170"/>
                    <a:pt x="31555" y="21496"/>
                  </a:cubicBezTo>
                  <a:cubicBezTo>
                    <a:pt x="31555" y="21897"/>
                    <a:pt x="31880" y="22047"/>
                    <a:pt x="32181" y="22223"/>
                  </a:cubicBezTo>
                  <a:cubicBezTo>
                    <a:pt x="32192" y="22228"/>
                    <a:pt x="32200" y="22230"/>
                    <a:pt x="32205" y="22230"/>
                  </a:cubicBezTo>
                  <a:cubicBezTo>
                    <a:pt x="32206" y="22230"/>
                    <a:pt x="32207" y="22230"/>
                    <a:pt x="32208" y="22230"/>
                  </a:cubicBezTo>
                  <a:lnTo>
                    <a:pt x="32208" y="22230"/>
                  </a:lnTo>
                  <a:cubicBezTo>
                    <a:pt x="32207" y="22234"/>
                    <a:pt x="32206" y="22239"/>
                    <a:pt x="32206" y="22248"/>
                  </a:cubicBezTo>
                  <a:cubicBezTo>
                    <a:pt x="32306" y="22849"/>
                    <a:pt x="32883" y="22925"/>
                    <a:pt x="33234" y="23225"/>
                  </a:cubicBezTo>
                  <a:cubicBezTo>
                    <a:pt x="33326" y="23287"/>
                    <a:pt x="33452" y="23313"/>
                    <a:pt x="33581" y="23313"/>
                  </a:cubicBezTo>
                  <a:cubicBezTo>
                    <a:pt x="33871" y="23313"/>
                    <a:pt x="34178" y="23181"/>
                    <a:pt x="34161" y="23025"/>
                  </a:cubicBezTo>
                  <a:cubicBezTo>
                    <a:pt x="34086" y="22599"/>
                    <a:pt x="34387" y="22348"/>
                    <a:pt x="34437" y="21972"/>
                  </a:cubicBezTo>
                  <a:cubicBezTo>
                    <a:pt x="34512" y="21346"/>
                    <a:pt x="34236" y="20594"/>
                    <a:pt x="33685" y="20519"/>
                  </a:cubicBezTo>
                  <a:cubicBezTo>
                    <a:pt x="32908" y="20418"/>
                    <a:pt x="32482" y="19992"/>
                    <a:pt x="32206" y="19290"/>
                  </a:cubicBezTo>
                  <a:cubicBezTo>
                    <a:pt x="32858" y="18764"/>
                    <a:pt x="33434" y="18163"/>
                    <a:pt x="33986" y="17511"/>
                  </a:cubicBezTo>
                  <a:cubicBezTo>
                    <a:pt x="34412" y="17035"/>
                    <a:pt x="34387" y="16534"/>
                    <a:pt x="33910" y="16233"/>
                  </a:cubicBezTo>
                  <a:lnTo>
                    <a:pt x="33910" y="16233"/>
                  </a:lnTo>
                  <a:cubicBezTo>
                    <a:pt x="34211" y="16258"/>
                    <a:pt x="34311" y="16433"/>
                    <a:pt x="34336" y="16709"/>
                  </a:cubicBezTo>
                  <a:cubicBezTo>
                    <a:pt x="34362" y="17035"/>
                    <a:pt x="34336" y="17386"/>
                    <a:pt x="34362" y="17711"/>
                  </a:cubicBezTo>
                  <a:cubicBezTo>
                    <a:pt x="34381" y="18042"/>
                    <a:pt x="34567" y="18237"/>
                    <a:pt x="34790" y="18237"/>
                  </a:cubicBezTo>
                  <a:cubicBezTo>
                    <a:pt x="34854" y="18237"/>
                    <a:pt x="34921" y="18221"/>
                    <a:pt x="34988" y="18188"/>
                  </a:cubicBezTo>
                  <a:cubicBezTo>
                    <a:pt x="35314" y="18037"/>
                    <a:pt x="35615" y="17762"/>
                    <a:pt x="35565" y="17361"/>
                  </a:cubicBezTo>
                  <a:cubicBezTo>
                    <a:pt x="35439" y="16734"/>
                    <a:pt x="35414" y="16107"/>
                    <a:pt x="35339" y="15481"/>
                  </a:cubicBezTo>
                  <a:cubicBezTo>
                    <a:pt x="35239" y="14679"/>
                    <a:pt x="34888" y="13877"/>
                    <a:pt x="35464" y="13100"/>
                  </a:cubicBezTo>
                  <a:cubicBezTo>
                    <a:pt x="35489" y="13050"/>
                    <a:pt x="35489" y="12975"/>
                    <a:pt x="35489" y="12924"/>
                  </a:cubicBezTo>
                  <a:cubicBezTo>
                    <a:pt x="35339" y="12348"/>
                    <a:pt x="35264" y="11772"/>
                    <a:pt x="35189" y="11170"/>
                  </a:cubicBezTo>
                  <a:cubicBezTo>
                    <a:pt x="35165" y="11006"/>
                    <a:pt x="35098" y="10842"/>
                    <a:pt x="34905" y="10842"/>
                  </a:cubicBezTo>
                  <a:cubicBezTo>
                    <a:pt x="34891" y="10842"/>
                    <a:pt x="34877" y="10843"/>
                    <a:pt x="34863" y="10844"/>
                  </a:cubicBezTo>
                  <a:cubicBezTo>
                    <a:pt x="34487" y="11045"/>
                    <a:pt x="34587" y="11496"/>
                    <a:pt x="34336" y="11897"/>
                  </a:cubicBezTo>
                  <a:cubicBezTo>
                    <a:pt x="34763" y="10769"/>
                    <a:pt x="34737" y="9691"/>
                    <a:pt x="34913" y="8614"/>
                  </a:cubicBezTo>
                  <a:cubicBezTo>
                    <a:pt x="34938" y="8163"/>
                    <a:pt x="34888" y="7711"/>
                    <a:pt x="34988" y="7260"/>
                  </a:cubicBezTo>
                  <a:cubicBezTo>
                    <a:pt x="35038" y="7085"/>
                    <a:pt x="35038" y="6884"/>
                    <a:pt x="35264" y="6834"/>
                  </a:cubicBezTo>
                  <a:cubicBezTo>
                    <a:pt x="35765" y="6684"/>
                    <a:pt x="36116" y="6308"/>
                    <a:pt x="36492" y="5982"/>
                  </a:cubicBezTo>
                  <a:cubicBezTo>
                    <a:pt x="37244" y="5330"/>
                    <a:pt x="37720" y="4503"/>
                    <a:pt x="38096" y="3601"/>
                  </a:cubicBezTo>
                  <a:cubicBezTo>
                    <a:pt x="38196" y="3501"/>
                    <a:pt x="38046" y="3325"/>
                    <a:pt x="38196" y="3225"/>
                  </a:cubicBezTo>
                  <a:cubicBezTo>
                    <a:pt x="38372" y="2298"/>
                    <a:pt x="38347" y="1371"/>
                    <a:pt x="38296" y="418"/>
                  </a:cubicBezTo>
                  <a:cubicBezTo>
                    <a:pt x="37904" y="136"/>
                    <a:pt x="37502" y="1"/>
                    <a:pt x="37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0"/>
            <p:cNvSpPr/>
            <p:nvPr/>
          </p:nvSpPr>
          <p:spPr>
            <a:xfrm>
              <a:off x="7665905" y="2571750"/>
              <a:ext cx="1281554" cy="749039"/>
            </a:xfrm>
            <a:custGeom>
              <a:avLst/>
              <a:gdLst/>
              <a:ahLst/>
              <a:cxnLst/>
              <a:rect l="l" t="t" r="r" b="b"/>
              <a:pathLst>
                <a:path w="18798" h="10987" extrusionOk="0">
                  <a:moveTo>
                    <a:pt x="8508" y="0"/>
                  </a:moveTo>
                  <a:cubicBezTo>
                    <a:pt x="8189" y="0"/>
                    <a:pt x="7862" y="46"/>
                    <a:pt x="7519" y="158"/>
                  </a:cubicBezTo>
                  <a:cubicBezTo>
                    <a:pt x="7018" y="308"/>
                    <a:pt x="6467" y="483"/>
                    <a:pt x="5991" y="709"/>
                  </a:cubicBezTo>
                  <a:cubicBezTo>
                    <a:pt x="5364" y="985"/>
                    <a:pt x="4712" y="1336"/>
                    <a:pt x="4462" y="2037"/>
                  </a:cubicBezTo>
                  <a:cubicBezTo>
                    <a:pt x="4211" y="2764"/>
                    <a:pt x="3935" y="3516"/>
                    <a:pt x="3710" y="4268"/>
                  </a:cubicBezTo>
                  <a:cubicBezTo>
                    <a:pt x="3610" y="4519"/>
                    <a:pt x="3509" y="4644"/>
                    <a:pt x="3284" y="4744"/>
                  </a:cubicBezTo>
                  <a:cubicBezTo>
                    <a:pt x="2732" y="4920"/>
                    <a:pt x="2156" y="5070"/>
                    <a:pt x="1630" y="5321"/>
                  </a:cubicBezTo>
                  <a:cubicBezTo>
                    <a:pt x="1128" y="5546"/>
                    <a:pt x="502" y="5496"/>
                    <a:pt x="76" y="5897"/>
                  </a:cubicBezTo>
                  <a:cubicBezTo>
                    <a:pt x="201" y="6173"/>
                    <a:pt x="878" y="6198"/>
                    <a:pt x="452" y="6624"/>
                  </a:cubicBezTo>
                  <a:cubicBezTo>
                    <a:pt x="1" y="7125"/>
                    <a:pt x="301" y="7376"/>
                    <a:pt x="602" y="7702"/>
                  </a:cubicBezTo>
                  <a:cubicBezTo>
                    <a:pt x="853" y="7927"/>
                    <a:pt x="1128" y="8077"/>
                    <a:pt x="1429" y="8153"/>
                  </a:cubicBezTo>
                  <a:cubicBezTo>
                    <a:pt x="1579" y="8191"/>
                    <a:pt x="1717" y="8210"/>
                    <a:pt x="1842" y="8210"/>
                  </a:cubicBezTo>
                  <a:cubicBezTo>
                    <a:pt x="2364" y="8210"/>
                    <a:pt x="2662" y="7877"/>
                    <a:pt x="2682" y="7250"/>
                  </a:cubicBezTo>
                  <a:cubicBezTo>
                    <a:pt x="2707" y="6900"/>
                    <a:pt x="2707" y="6599"/>
                    <a:pt x="2858" y="6298"/>
                  </a:cubicBezTo>
                  <a:lnTo>
                    <a:pt x="2858" y="6298"/>
                  </a:lnTo>
                  <a:cubicBezTo>
                    <a:pt x="2808" y="7075"/>
                    <a:pt x="3108" y="7977"/>
                    <a:pt x="2031" y="8378"/>
                  </a:cubicBezTo>
                  <a:cubicBezTo>
                    <a:pt x="1955" y="8403"/>
                    <a:pt x="1930" y="8478"/>
                    <a:pt x="1980" y="8554"/>
                  </a:cubicBezTo>
                  <a:cubicBezTo>
                    <a:pt x="2006" y="8604"/>
                    <a:pt x="2031" y="8679"/>
                    <a:pt x="2081" y="8679"/>
                  </a:cubicBezTo>
                  <a:cubicBezTo>
                    <a:pt x="3108" y="9005"/>
                    <a:pt x="4211" y="9080"/>
                    <a:pt x="5264" y="9331"/>
                  </a:cubicBezTo>
                  <a:cubicBezTo>
                    <a:pt x="6717" y="9681"/>
                    <a:pt x="8146" y="10082"/>
                    <a:pt x="9575" y="10483"/>
                  </a:cubicBezTo>
                  <a:cubicBezTo>
                    <a:pt x="9875" y="10584"/>
                    <a:pt x="10276" y="10584"/>
                    <a:pt x="10452" y="10960"/>
                  </a:cubicBezTo>
                  <a:cubicBezTo>
                    <a:pt x="10499" y="10979"/>
                    <a:pt x="10542" y="10987"/>
                    <a:pt x="10581" y="10987"/>
                  </a:cubicBezTo>
                  <a:cubicBezTo>
                    <a:pt x="10751" y="10987"/>
                    <a:pt x="10856" y="10836"/>
                    <a:pt x="10978" y="10734"/>
                  </a:cubicBezTo>
                  <a:cubicBezTo>
                    <a:pt x="11254" y="10458"/>
                    <a:pt x="11605" y="10258"/>
                    <a:pt x="11905" y="10032"/>
                  </a:cubicBezTo>
                  <a:cubicBezTo>
                    <a:pt x="12783" y="9381"/>
                    <a:pt x="13710" y="8854"/>
                    <a:pt x="14562" y="8203"/>
                  </a:cubicBezTo>
                  <a:cubicBezTo>
                    <a:pt x="14687" y="8052"/>
                    <a:pt x="14863" y="7977"/>
                    <a:pt x="15038" y="7902"/>
                  </a:cubicBezTo>
                  <a:cubicBezTo>
                    <a:pt x="15565" y="7551"/>
                    <a:pt x="16116" y="7200"/>
                    <a:pt x="16617" y="6749"/>
                  </a:cubicBezTo>
                  <a:cubicBezTo>
                    <a:pt x="16717" y="6624"/>
                    <a:pt x="16868" y="6549"/>
                    <a:pt x="17018" y="6499"/>
                  </a:cubicBezTo>
                  <a:cubicBezTo>
                    <a:pt x="17519" y="6248"/>
                    <a:pt x="18021" y="5947"/>
                    <a:pt x="18397" y="5521"/>
                  </a:cubicBezTo>
                  <a:cubicBezTo>
                    <a:pt x="18597" y="5295"/>
                    <a:pt x="18798" y="5070"/>
                    <a:pt x="18572" y="4744"/>
                  </a:cubicBezTo>
                  <a:cubicBezTo>
                    <a:pt x="18497" y="4694"/>
                    <a:pt x="18447" y="4594"/>
                    <a:pt x="18372" y="4544"/>
                  </a:cubicBezTo>
                  <a:cubicBezTo>
                    <a:pt x="17394" y="4092"/>
                    <a:pt x="16492" y="3491"/>
                    <a:pt x="15514" y="3065"/>
                  </a:cubicBezTo>
                  <a:cubicBezTo>
                    <a:pt x="13785" y="2313"/>
                    <a:pt x="12331" y="1035"/>
                    <a:pt x="10502" y="433"/>
                  </a:cubicBezTo>
                  <a:cubicBezTo>
                    <a:pt x="9835" y="211"/>
                    <a:pt x="9191" y="0"/>
                    <a:pt x="8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0"/>
            <p:cNvSpPr/>
            <p:nvPr/>
          </p:nvSpPr>
          <p:spPr>
            <a:xfrm>
              <a:off x="10473240" y="3375954"/>
              <a:ext cx="818509" cy="1684127"/>
            </a:xfrm>
            <a:custGeom>
              <a:avLst/>
              <a:gdLst/>
              <a:ahLst/>
              <a:cxnLst/>
              <a:rect l="l" t="t" r="r" b="b"/>
              <a:pathLst>
                <a:path w="12006" h="24703" extrusionOk="0">
                  <a:moveTo>
                    <a:pt x="4324" y="1"/>
                  </a:moveTo>
                  <a:cubicBezTo>
                    <a:pt x="4238" y="1"/>
                    <a:pt x="4143" y="50"/>
                    <a:pt x="4036" y="166"/>
                  </a:cubicBezTo>
                  <a:cubicBezTo>
                    <a:pt x="3885" y="442"/>
                    <a:pt x="3760" y="743"/>
                    <a:pt x="4061" y="1018"/>
                  </a:cubicBezTo>
                  <a:cubicBezTo>
                    <a:pt x="4236" y="1570"/>
                    <a:pt x="4236" y="2146"/>
                    <a:pt x="4337" y="2698"/>
                  </a:cubicBezTo>
                  <a:cubicBezTo>
                    <a:pt x="4412" y="3124"/>
                    <a:pt x="4387" y="3424"/>
                    <a:pt x="4011" y="3675"/>
                  </a:cubicBezTo>
                  <a:cubicBezTo>
                    <a:pt x="4011" y="3675"/>
                    <a:pt x="4036" y="3700"/>
                    <a:pt x="4036" y="3725"/>
                  </a:cubicBezTo>
                  <a:cubicBezTo>
                    <a:pt x="4211" y="4527"/>
                    <a:pt x="4211" y="5354"/>
                    <a:pt x="4311" y="6156"/>
                  </a:cubicBezTo>
                  <a:cubicBezTo>
                    <a:pt x="4362" y="6582"/>
                    <a:pt x="4437" y="7033"/>
                    <a:pt x="4562" y="7434"/>
                  </a:cubicBezTo>
                  <a:cubicBezTo>
                    <a:pt x="4662" y="7860"/>
                    <a:pt x="4286" y="7961"/>
                    <a:pt x="4136" y="8211"/>
                  </a:cubicBezTo>
                  <a:cubicBezTo>
                    <a:pt x="4101" y="8258"/>
                    <a:pt x="4050" y="8277"/>
                    <a:pt x="3995" y="8277"/>
                  </a:cubicBezTo>
                  <a:cubicBezTo>
                    <a:pt x="3932" y="8277"/>
                    <a:pt x="3864" y="8252"/>
                    <a:pt x="3810" y="8211"/>
                  </a:cubicBezTo>
                  <a:cubicBezTo>
                    <a:pt x="3610" y="8011"/>
                    <a:pt x="3685" y="7760"/>
                    <a:pt x="3710" y="7535"/>
                  </a:cubicBezTo>
                  <a:cubicBezTo>
                    <a:pt x="3735" y="7485"/>
                    <a:pt x="3735" y="7459"/>
                    <a:pt x="3760" y="7409"/>
                  </a:cubicBezTo>
                  <a:cubicBezTo>
                    <a:pt x="3810" y="6507"/>
                    <a:pt x="3585" y="6256"/>
                    <a:pt x="2758" y="6231"/>
                  </a:cubicBezTo>
                  <a:lnTo>
                    <a:pt x="2758" y="6231"/>
                  </a:lnTo>
                  <a:cubicBezTo>
                    <a:pt x="2758" y="6332"/>
                    <a:pt x="2833" y="6432"/>
                    <a:pt x="2908" y="6457"/>
                  </a:cubicBezTo>
                  <a:cubicBezTo>
                    <a:pt x="3384" y="6582"/>
                    <a:pt x="3334" y="6858"/>
                    <a:pt x="3234" y="7234"/>
                  </a:cubicBezTo>
                  <a:cubicBezTo>
                    <a:pt x="3083" y="7760"/>
                    <a:pt x="2357" y="7860"/>
                    <a:pt x="2332" y="8462"/>
                  </a:cubicBezTo>
                  <a:cubicBezTo>
                    <a:pt x="2332" y="8487"/>
                    <a:pt x="2181" y="8512"/>
                    <a:pt x="2106" y="8512"/>
                  </a:cubicBezTo>
                  <a:cubicBezTo>
                    <a:pt x="1931" y="8537"/>
                    <a:pt x="1805" y="8587"/>
                    <a:pt x="1755" y="8788"/>
                  </a:cubicBezTo>
                  <a:cubicBezTo>
                    <a:pt x="1679" y="9094"/>
                    <a:pt x="1500" y="9225"/>
                    <a:pt x="1263" y="9225"/>
                  </a:cubicBezTo>
                  <a:cubicBezTo>
                    <a:pt x="1190" y="9225"/>
                    <a:pt x="1111" y="9212"/>
                    <a:pt x="1028" y="9189"/>
                  </a:cubicBezTo>
                  <a:lnTo>
                    <a:pt x="1028" y="9189"/>
                  </a:lnTo>
                  <a:cubicBezTo>
                    <a:pt x="928" y="9640"/>
                    <a:pt x="1530" y="9640"/>
                    <a:pt x="1504" y="9941"/>
                  </a:cubicBezTo>
                  <a:cubicBezTo>
                    <a:pt x="1439" y="10593"/>
                    <a:pt x="1770" y="10698"/>
                    <a:pt x="2203" y="10698"/>
                  </a:cubicBezTo>
                  <a:cubicBezTo>
                    <a:pt x="2269" y="10698"/>
                    <a:pt x="2337" y="10696"/>
                    <a:pt x="2407" y="10693"/>
                  </a:cubicBezTo>
                  <a:cubicBezTo>
                    <a:pt x="2557" y="10693"/>
                    <a:pt x="2733" y="10743"/>
                    <a:pt x="2883" y="10818"/>
                  </a:cubicBezTo>
                  <a:cubicBezTo>
                    <a:pt x="3409" y="11069"/>
                    <a:pt x="3710" y="12322"/>
                    <a:pt x="3259" y="12497"/>
                  </a:cubicBezTo>
                  <a:cubicBezTo>
                    <a:pt x="2582" y="12748"/>
                    <a:pt x="3008" y="12898"/>
                    <a:pt x="3309" y="13074"/>
                  </a:cubicBezTo>
                  <a:cubicBezTo>
                    <a:pt x="3105" y="13196"/>
                    <a:pt x="2901" y="13351"/>
                    <a:pt x="2738" y="13351"/>
                  </a:cubicBezTo>
                  <a:cubicBezTo>
                    <a:pt x="2701" y="13351"/>
                    <a:pt x="2665" y="13343"/>
                    <a:pt x="2632" y="13324"/>
                  </a:cubicBezTo>
                  <a:cubicBezTo>
                    <a:pt x="2281" y="13099"/>
                    <a:pt x="1981" y="12823"/>
                    <a:pt x="1580" y="12698"/>
                  </a:cubicBezTo>
                  <a:cubicBezTo>
                    <a:pt x="1956" y="12071"/>
                    <a:pt x="1304" y="12221"/>
                    <a:pt x="1103" y="12046"/>
                  </a:cubicBezTo>
                  <a:cubicBezTo>
                    <a:pt x="978" y="11946"/>
                    <a:pt x="828" y="11845"/>
                    <a:pt x="878" y="11670"/>
                  </a:cubicBezTo>
                  <a:cubicBezTo>
                    <a:pt x="978" y="11319"/>
                    <a:pt x="828" y="10918"/>
                    <a:pt x="1053" y="10567"/>
                  </a:cubicBezTo>
                  <a:cubicBezTo>
                    <a:pt x="1204" y="10317"/>
                    <a:pt x="1003" y="10317"/>
                    <a:pt x="853" y="10317"/>
                  </a:cubicBezTo>
                  <a:cubicBezTo>
                    <a:pt x="577" y="10342"/>
                    <a:pt x="477" y="10567"/>
                    <a:pt x="477" y="10793"/>
                  </a:cubicBezTo>
                  <a:cubicBezTo>
                    <a:pt x="477" y="11119"/>
                    <a:pt x="276" y="11219"/>
                    <a:pt x="1" y="11269"/>
                  </a:cubicBezTo>
                  <a:cubicBezTo>
                    <a:pt x="577" y="12046"/>
                    <a:pt x="1254" y="12698"/>
                    <a:pt x="1981" y="13324"/>
                  </a:cubicBezTo>
                  <a:cubicBezTo>
                    <a:pt x="3284" y="14427"/>
                    <a:pt x="4738" y="15329"/>
                    <a:pt x="5790" y="16708"/>
                  </a:cubicBezTo>
                  <a:cubicBezTo>
                    <a:pt x="6317" y="17384"/>
                    <a:pt x="7043" y="17961"/>
                    <a:pt x="7444" y="18688"/>
                  </a:cubicBezTo>
                  <a:cubicBezTo>
                    <a:pt x="7870" y="19465"/>
                    <a:pt x="8146" y="20367"/>
                    <a:pt x="8196" y="21294"/>
                  </a:cubicBezTo>
                  <a:cubicBezTo>
                    <a:pt x="8246" y="22447"/>
                    <a:pt x="8923" y="23450"/>
                    <a:pt x="9048" y="24602"/>
                  </a:cubicBezTo>
                  <a:cubicBezTo>
                    <a:pt x="9115" y="24669"/>
                    <a:pt x="9204" y="24703"/>
                    <a:pt x="9293" y="24703"/>
                  </a:cubicBezTo>
                  <a:cubicBezTo>
                    <a:pt x="9338" y="24703"/>
                    <a:pt x="9383" y="24694"/>
                    <a:pt x="9424" y="24678"/>
                  </a:cubicBezTo>
                  <a:cubicBezTo>
                    <a:pt x="10251" y="24477"/>
                    <a:pt x="11028" y="24151"/>
                    <a:pt x="11830" y="23926"/>
                  </a:cubicBezTo>
                  <a:cubicBezTo>
                    <a:pt x="11906" y="23901"/>
                    <a:pt x="11956" y="23800"/>
                    <a:pt x="12006" y="23750"/>
                  </a:cubicBezTo>
                  <a:cubicBezTo>
                    <a:pt x="11981" y="23374"/>
                    <a:pt x="11981" y="22973"/>
                    <a:pt x="11906" y="22597"/>
                  </a:cubicBezTo>
                  <a:cubicBezTo>
                    <a:pt x="11730" y="21595"/>
                    <a:pt x="11705" y="20567"/>
                    <a:pt x="11229" y="19640"/>
                  </a:cubicBezTo>
                  <a:cubicBezTo>
                    <a:pt x="10753" y="18738"/>
                    <a:pt x="10201" y="17886"/>
                    <a:pt x="9625" y="17059"/>
                  </a:cubicBezTo>
                  <a:cubicBezTo>
                    <a:pt x="8748" y="15780"/>
                    <a:pt x="8046" y="14402"/>
                    <a:pt x="7244" y="13074"/>
                  </a:cubicBezTo>
                  <a:cubicBezTo>
                    <a:pt x="7093" y="12823"/>
                    <a:pt x="7043" y="12547"/>
                    <a:pt x="6793" y="12347"/>
                  </a:cubicBezTo>
                  <a:cubicBezTo>
                    <a:pt x="6542" y="12146"/>
                    <a:pt x="6843" y="11745"/>
                    <a:pt x="6667" y="11470"/>
                  </a:cubicBezTo>
                  <a:cubicBezTo>
                    <a:pt x="6392" y="10993"/>
                    <a:pt x="6291" y="10467"/>
                    <a:pt x="6166" y="9966"/>
                  </a:cubicBezTo>
                  <a:cubicBezTo>
                    <a:pt x="6066" y="9840"/>
                    <a:pt x="6041" y="9715"/>
                    <a:pt x="5941" y="9590"/>
                  </a:cubicBezTo>
                  <a:cubicBezTo>
                    <a:pt x="5615" y="8637"/>
                    <a:pt x="5464" y="7660"/>
                    <a:pt x="5214" y="6708"/>
                  </a:cubicBezTo>
                  <a:cubicBezTo>
                    <a:pt x="4838" y="5279"/>
                    <a:pt x="4888" y="3825"/>
                    <a:pt x="4863" y="2372"/>
                  </a:cubicBezTo>
                  <a:cubicBezTo>
                    <a:pt x="4863" y="1695"/>
                    <a:pt x="4738" y="993"/>
                    <a:pt x="4662" y="292"/>
                  </a:cubicBezTo>
                  <a:cubicBezTo>
                    <a:pt x="4570" y="123"/>
                    <a:pt x="4459" y="1"/>
                    <a:pt x="4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0"/>
            <p:cNvSpPr/>
            <p:nvPr/>
          </p:nvSpPr>
          <p:spPr>
            <a:xfrm>
              <a:off x="8168223" y="3761284"/>
              <a:ext cx="625437" cy="1148476"/>
            </a:xfrm>
            <a:custGeom>
              <a:avLst/>
              <a:gdLst/>
              <a:ahLst/>
              <a:cxnLst/>
              <a:rect l="l" t="t" r="r" b="b"/>
              <a:pathLst>
                <a:path w="9174" h="16846" extrusionOk="0">
                  <a:moveTo>
                    <a:pt x="3528" y="0"/>
                  </a:moveTo>
                  <a:cubicBezTo>
                    <a:pt x="3514" y="0"/>
                    <a:pt x="3500" y="1"/>
                    <a:pt x="3485" y="3"/>
                  </a:cubicBezTo>
                  <a:cubicBezTo>
                    <a:pt x="3460" y="3"/>
                    <a:pt x="3435" y="28"/>
                    <a:pt x="3410" y="28"/>
                  </a:cubicBezTo>
                  <a:cubicBezTo>
                    <a:pt x="3384" y="153"/>
                    <a:pt x="3309" y="304"/>
                    <a:pt x="3309" y="429"/>
                  </a:cubicBezTo>
                  <a:cubicBezTo>
                    <a:pt x="3435" y="1933"/>
                    <a:pt x="3309" y="3437"/>
                    <a:pt x="3334" y="4915"/>
                  </a:cubicBezTo>
                  <a:cubicBezTo>
                    <a:pt x="3359" y="5993"/>
                    <a:pt x="3435" y="7046"/>
                    <a:pt x="3384" y="8098"/>
                  </a:cubicBezTo>
                  <a:cubicBezTo>
                    <a:pt x="3309" y="9502"/>
                    <a:pt x="2808" y="10805"/>
                    <a:pt x="2457" y="12158"/>
                  </a:cubicBezTo>
                  <a:cubicBezTo>
                    <a:pt x="2407" y="12359"/>
                    <a:pt x="2582" y="12534"/>
                    <a:pt x="2457" y="12635"/>
                  </a:cubicBezTo>
                  <a:cubicBezTo>
                    <a:pt x="2156" y="12910"/>
                    <a:pt x="2131" y="13286"/>
                    <a:pt x="2031" y="13637"/>
                  </a:cubicBezTo>
                  <a:cubicBezTo>
                    <a:pt x="1856" y="14314"/>
                    <a:pt x="1806" y="15066"/>
                    <a:pt x="1179" y="15592"/>
                  </a:cubicBezTo>
                  <a:cubicBezTo>
                    <a:pt x="778" y="15918"/>
                    <a:pt x="402" y="16319"/>
                    <a:pt x="1" y="16670"/>
                  </a:cubicBezTo>
                  <a:cubicBezTo>
                    <a:pt x="110" y="16806"/>
                    <a:pt x="241" y="16846"/>
                    <a:pt x="379" y="16846"/>
                  </a:cubicBezTo>
                  <a:cubicBezTo>
                    <a:pt x="494" y="16846"/>
                    <a:pt x="613" y="16818"/>
                    <a:pt x="728" y="16795"/>
                  </a:cubicBezTo>
                  <a:cubicBezTo>
                    <a:pt x="1605" y="16620"/>
                    <a:pt x="2482" y="16544"/>
                    <a:pt x="3359" y="16519"/>
                  </a:cubicBezTo>
                  <a:cubicBezTo>
                    <a:pt x="3836" y="16519"/>
                    <a:pt x="4262" y="16444"/>
                    <a:pt x="4638" y="16118"/>
                  </a:cubicBezTo>
                  <a:cubicBezTo>
                    <a:pt x="5014" y="15843"/>
                    <a:pt x="4888" y="15392"/>
                    <a:pt x="5039" y="15016"/>
                  </a:cubicBezTo>
                  <a:cubicBezTo>
                    <a:pt x="5640" y="13487"/>
                    <a:pt x="6116" y="11908"/>
                    <a:pt x="6768" y="10404"/>
                  </a:cubicBezTo>
                  <a:cubicBezTo>
                    <a:pt x="6918" y="10003"/>
                    <a:pt x="6993" y="9602"/>
                    <a:pt x="7169" y="9226"/>
                  </a:cubicBezTo>
                  <a:cubicBezTo>
                    <a:pt x="7570" y="8374"/>
                    <a:pt x="7896" y="7497"/>
                    <a:pt x="8197" y="6620"/>
                  </a:cubicBezTo>
                  <a:cubicBezTo>
                    <a:pt x="8472" y="5893"/>
                    <a:pt x="8673" y="5166"/>
                    <a:pt x="8898" y="4439"/>
                  </a:cubicBezTo>
                  <a:cubicBezTo>
                    <a:pt x="8948" y="4289"/>
                    <a:pt x="9049" y="4289"/>
                    <a:pt x="9149" y="4289"/>
                  </a:cubicBezTo>
                  <a:cubicBezTo>
                    <a:pt x="9174" y="4013"/>
                    <a:pt x="8923" y="3938"/>
                    <a:pt x="8748" y="3812"/>
                  </a:cubicBezTo>
                  <a:cubicBezTo>
                    <a:pt x="7720" y="3061"/>
                    <a:pt x="6567" y="2484"/>
                    <a:pt x="5565" y="1682"/>
                  </a:cubicBezTo>
                  <a:cubicBezTo>
                    <a:pt x="5014" y="1206"/>
                    <a:pt x="4362" y="855"/>
                    <a:pt x="3911" y="254"/>
                  </a:cubicBezTo>
                  <a:cubicBezTo>
                    <a:pt x="3818" y="138"/>
                    <a:pt x="3704" y="0"/>
                    <a:pt x="35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0"/>
            <p:cNvSpPr/>
            <p:nvPr/>
          </p:nvSpPr>
          <p:spPr>
            <a:xfrm>
              <a:off x="7964923" y="4860145"/>
              <a:ext cx="519493" cy="297379"/>
            </a:xfrm>
            <a:custGeom>
              <a:avLst/>
              <a:gdLst/>
              <a:ahLst/>
              <a:cxnLst/>
              <a:rect l="l" t="t" r="r" b="b"/>
              <a:pathLst>
                <a:path w="7620" h="4362" extrusionOk="0">
                  <a:moveTo>
                    <a:pt x="3234" y="2482"/>
                  </a:moveTo>
                  <a:lnTo>
                    <a:pt x="3234" y="2482"/>
                  </a:lnTo>
                  <a:cubicBezTo>
                    <a:pt x="2958" y="2707"/>
                    <a:pt x="2707" y="2807"/>
                    <a:pt x="2532" y="3008"/>
                  </a:cubicBezTo>
                  <a:cubicBezTo>
                    <a:pt x="2306" y="3309"/>
                    <a:pt x="2081" y="3634"/>
                    <a:pt x="1730" y="3810"/>
                  </a:cubicBezTo>
                  <a:cubicBezTo>
                    <a:pt x="1727" y="3821"/>
                    <a:pt x="1724" y="3832"/>
                    <a:pt x="1721" y="3843"/>
                  </a:cubicBezTo>
                  <a:lnTo>
                    <a:pt x="1721" y="3843"/>
                  </a:lnTo>
                  <a:cubicBezTo>
                    <a:pt x="1725" y="3824"/>
                    <a:pt x="1728" y="3805"/>
                    <a:pt x="1730" y="3785"/>
                  </a:cubicBezTo>
                  <a:cubicBezTo>
                    <a:pt x="2006" y="3559"/>
                    <a:pt x="2181" y="3258"/>
                    <a:pt x="2457" y="3033"/>
                  </a:cubicBezTo>
                  <a:cubicBezTo>
                    <a:pt x="2657" y="2832"/>
                    <a:pt x="2908" y="2657"/>
                    <a:pt x="3234" y="2482"/>
                  </a:cubicBezTo>
                  <a:close/>
                  <a:moveTo>
                    <a:pt x="7620" y="0"/>
                  </a:moveTo>
                  <a:cubicBezTo>
                    <a:pt x="6091" y="351"/>
                    <a:pt x="4512" y="201"/>
                    <a:pt x="2983" y="552"/>
                  </a:cubicBezTo>
                  <a:cubicBezTo>
                    <a:pt x="2281" y="777"/>
                    <a:pt x="1780" y="1304"/>
                    <a:pt x="1229" y="1730"/>
                  </a:cubicBezTo>
                  <a:cubicBezTo>
                    <a:pt x="777" y="2055"/>
                    <a:pt x="477" y="2657"/>
                    <a:pt x="201" y="3208"/>
                  </a:cubicBezTo>
                  <a:cubicBezTo>
                    <a:pt x="1" y="3609"/>
                    <a:pt x="26" y="4060"/>
                    <a:pt x="577" y="4261"/>
                  </a:cubicBezTo>
                  <a:cubicBezTo>
                    <a:pt x="903" y="4035"/>
                    <a:pt x="1028" y="3685"/>
                    <a:pt x="1204" y="3359"/>
                  </a:cubicBezTo>
                  <a:cubicBezTo>
                    <a:pt x="1579" y="2707"/>
                    <a:pt x="2031" y="2156"/>
                    <a:pt x="2607" y="1855"/>
                  </a:cubicBezTo>
                  <a:lnTo>
                    <a:pt x="2607" y="1855"/>
                  </a:lnTo>
                  <a:cubicBezTo>
                    <a:pt x="1930" y="2381"/>
                    <a:pt x="1404" y="3133"/>
                    <a:pt x="978" y="3985"/>
                  </a:cubicBezTo>
                  <a:cubicBezTo>
                    <a:pt x="928" y="4111"/>
                    <a:pt x="953" y="4261"/>
                    <a:pt x="1053" y="4361"/>
                  </a:cubicBezTo>
                  <a:lnTo>
                    <a:pt x="1304" y="4361"/>
                  </a:lnTo>
                  <a:cubicBezTo>
                    <a:pt x="1463" y="4202"/>
                    <a:pt x="1664" y="4084"/>
                    <a:pt x="1718" y="3856"/>
                  </a:cubicBezTo>
                  <a:lnTo>
                    <a:pt x="1718" y="3856"/>
                  </a:lnTo>
                  <a:cubicBezTo>
                    <a:pt x="1685" y="4012"/>
                    <a:pt x="1720" y="4147"/>
                    <a:pt x="1880" y="4261"/>
                  </a:cubicBezTo>
                  <a:cubicBezTo>
                    <a:pt x="2344" y="4286"/>
                    <a:pt x="2814" y="4292"/>
                    <a:pt x="3287" y="4292"/>
                  </a:cubicBezTo>
                  <a:cubicBezTo>
                    <a:pt x="3760" y="4292"/>
                    <a:pt x="4236" y="4286"/>
                    <a:pt x="4712" y="4286"/>
                  </a:cubicBezTo>
                  <a:cubicBezTo>
                    <a:pt x="5214" y="4286"/>
                    <a:pt x="5815" y="4086"/>
                    <a:pt x="6141" y="3459"/>
                  </a:cubicBezTo>
                  <a:cubicBezTo>
                    <a:pt x="6767" y="2331"/>
                    <a:pt x="7168" y="1153"/>
                    <a:pt x="7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0"/>
            <p:cNvSpPr/>
            <p:nvPr/>
          </p:nvSpPr>
          <p:spPr>
            <a:xfrm>
              <a:off x="8371590" y="2888905"/>
              <a:ext cx="680114" cy="527879"/>
            </a:xfrm>
            <a:custGeom>
              <a:avLst/>
              <a:gdLst/>
              <a:ahLst/>
              <a:cxnLst/>
              <a:rect l="l" t="t" r="r" b="b"/>
              <a:pathLst>
                <a:path w="9976" h="7743" extrusionOk="0">
                  <a:moveTo>
                    <a:pt x="8886" y="0"/>
                  </a:moveTo>
                  <a:cubicBezTo>
                    <a:pt x="8695" y="0"/>
                    <a:pt x="8476" y="32"/>
                    <a:pt x="8221" y="92"/>
                  </a:cubicBezTo>
                  <a:cubicBezTo>
                    <a:pt x="8246" y="418"/>
                    <a:pt x="8071" y="643"/>
                    <a:pt x="7845" y="844"/>
                  </a:cubicBezTo>
                  <a:cubicBezTo>
                    <a:pt x="7444" y="1195"/>
                    <a:pt x="6968" y="1446"/>
                    <a:pt x="6542" y="1746"/>
                  </a:cubicBezTo>
                  <a:cubicBezTo>
                    <a:pt x="6442" y="1847"/>
                    <a:pt x="6291" y="1897"/>
                    <a:pt x="6166" y="1972"/>
                  </a:cubicBezTo>
                  <a:lnTo>
                    <a:pt x="4612" y="3150"/>
                  </a:lnTo>
                  <a:cubicBezTo>
                    <a:pt x="4562" y="3200"/>
                    <a:pt x="4537" y="3275"/>
                    <a:pt x="4587" y="3375"/>
                  </a:cubicBezTo>
                  <a:cubicBezTo>
                    <a:pt x="4597" y="3386"/>
                    <a:pt x="4612" y="3400"/>
                    <a:pt x="4627" y="3418"/>
                  </a:cubicBezTo>
                  <a:lnTo>
                    <a:pt x="4627" y="3418"/>
                  </a:lnTo>
                  <a:cubicBezTo>
                    <a:pt x="4547" y="3354"/>
                    <a:pt x="4461" y="3318"/>
                    <a:pt x="4375" y="3318"/>
                  </a:cubicBezTo>
                  <a:cubicBezTo>
                    <a:pt x="4301" y="3318"/>
                    <a:pt x="4229" y="3344"/>
                    <a:pt x="4161" y="3400"/>
                  </a:cubicBezTo>
                  <a:cubicBezTo>
                    <a:pt x="2807" y="4353"/>
                    <a:pt x="1329" y="5155"/>
                    <a:pt x="101" y="6308"/>
                  </a:cubicBezTo>
                  <a:cubicBezTo>
                    <a:pt x="126" y="6684"/>
                    <a:pt x="0" y="7060"/>
                    <a:pt x="101" y="7436"/>
                  </a:cubicBezTo>
                  <a:cubicBezTo>
                    <a:pt x="27" y="7657"/>
                    <a:pt x="75" y="7742"/>
                    <a:pt x="205" y="7742"/>
                  </a:cubicBezTo>
                  <a:cubicBezTo>
                    <a:pt x="252" y="7742"/>
                    <a:pt x="310" y="7731"/>
                    <a:pt x="376" y="7711"/>
                  </a:cubicBezTo>
                  <a:cubicBezTo>
                    <a:pt x="1504" y="6959"/>
                    <a:pt x="2432" y="5932"/>
                    <a:pt x="3735" y="5430"/>
                  </a:cubicBezTo>
                  <a:cubicBezTo>
                    <a:pt x="3960" y="5355"/>
                    <a:pt x="4261" y="5355"/>
                    <a:pt x="4386" y="5080"/>
                  </a:cubicBezTo>
                  <a:cubicBezTo>
                    <a:pt x="4487" y="4954"/>
                    <a:pt x="4637" y="4929"/>
                    <a:pt x="4762" y="4829"/>
                  </a:cubicBezTo>
                  <a:cubicBezTo>
                    <a:pt x="6241" y="3776"/>
                    <a:pt x="7845" y="2849"/>
                    <a:pt x="9148" y="1521"/>
                  </a:cubicBezTo>
                  <a:cubicBezTo>
                    <a:pt x="9249" y="1446"/>
                    <a:pt x="9299" y="1345"/>
                    <a:pt x="9374" y="1270"/>
                  </a:cubicBezTo>
                  <a:cubicBezTo>
                    <a:pt x="9574" y="1095"/>
                    <a:pt x="9775" y="944"/>
                    <a:pt x="9975" y="769"/>
                  </a:cubicBezTo>
                  <a:cubicBezTo>
                    <a:pt x="9719" y="237"/>
                    <a:pt x="9408" y="0"/>
                    <a:pt x="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0"/>
            <p:cNvSpPr/>
            <p:nvPr/>
          </p:nvSpPr>
          <p:spPr>
            <a:xfrm>
              <a:off x="9140475" y="2945696"/>
              <a:ext cx="845847" cy="137509"/>
            </a:xfrm>
            <a:custGeom>
              <a:avLst/>
              <a:gdLst/>
              <a:ahLst/>
              <a:cxnLst/>
              <a:rect l="l" t="t" r="r" b="b"/>
              <a:pathLst>
                <a:path w="12407" h="2017" extrusionOk="0">
                  <a:moveTo>
                    <a:pt x="8716" y="0"/>
                  </a:moveTo>
                  <a:cubicBezTo>
                    <a:pt x="8494" y="0"/>
                    <a:pt x="8296" y="211"/>
                    <a:pt x="8071" y="211"/>
                  </a:cubicBezTo>
                  <a:cubicBezTo>
                    <a:pt x="7657" y="186"/>
                    <a:pt x="7244" y="180"/>
                    <a:pt x="6830" y="180"/>
                  </a:cubicBezTo>
                  <a:cubicBezTo>
                    <a:pt x="6417" y="180"/>
                    <a:pt x="6003" y="186"/>
                    <a:pt x="5590" y="186"/>
                  </a:cubicBezTo>
                  <a:cubicBezTo>
                    <a:pt x="4926" y="186"/>
                    <a:pt x="4268" y="193"/>
                    <a:pt x="3610" y="193"/>
                  </a:cubicBezTo>
                  <a:cubicBezTo>
                    <a:pt x="2952" y="193"/>
                    <a:pt x="2294" y="186"/>
                    <a:pt x="1630" y="161"/>
                  </a:cubicBezTo>
                  <a:cubicBezTo>
                    <a:pt x="1206" y="141"/>
                    <a:pt x="766" y="72"/>
                    <a:pt x="324" y="72"/>
                  </a:cubicBezTo>
                  <a:cubicBezTo>
                    <a:pt x="216" y="72"/>
                    <a:pt x="108" y="76"/>
                    <a:pt x="1" y="86"/>
                  </a:cubicBezTo>
                  <a:cubicBezTo>
                    <a:pt x="402" y="287"/>
                    <a:pt x="778" y="537"/>
                    <a:pt x="1204" y="663"/>
                  </a:cubicBezTo>
                  <a:cubicBezTo>
                    <a:pt x="2582" y="1039"/>
                    <a:pt x="3860" y="1690"/>
                    <a:pt x="5239" y="1991"/>
                  </a:cubicBezTo>
                  <a:cubicBezTo>
                    <a:pt x="5270" y="2010"/>
                    <a:pt x="5301" y="2016"/>
                    <a:pt x="5333" y="2016"/>
                  </a:cubicBezTo>
                  <a:cubicBezTo>
                    <a:pt x="5395" y="2016"/>
                    <a:pt x="5458" y="1991"/>
                    <a:pt x="5521" y="1991"/>
                  </a:cubicBezTo>
                  <a:cubicBezTo>
                    <a:pt x="5552" y="1991"/>
                    <a:pt x="5583" y="1997"/>
                    <a:pt x="5615" y="2016"/>
                  </a:cubicBezTo>
                  <a:cubicBezTo>
                    <a:pt x="6692" y="2016"/>
                    <a:pt x="7745" y="1740"/>
                    <a:pt x="8773" y="1490"/>
                  </a:cubicBezTo>
                  <a:cubicBezTo>
                    <a:pt x="10026" y="1164"/>
                    <a:pt x="11279" y="838"/>
                    <a:pt x="12407" y="186"/>
                  </a:cubicBezTo>
                  <a:lnTo>
                    <a:pt x="11805" y="186"/>
                  </a:lnTo>
                  <a:cubicBezTo>
                    <a:pt x="11360" y="93"/>
                    <a:pt x="10915" y="70"/>
                    <a:pt x="10470" y="70"/>
                  </a:cubicBezTo>
                  <a:cubicBezTo>
                    <a:pt x="10057" y="70"/>
                    <a:pt x="9644" y="90"/>
                    <a:pt x="9230" y="90"/>
                  </a:cubicBezTo>
                  <a:cubicBezTo>
                    <a:pt x="9136" y="90"/>
                    <a:pt x="9042" y="89"/>
                    <a:pt x="8948" y="86"/>
                  </a:cubicBezTo>
                  <a:cubicBezTo>
                    <a:pt x="8867" y="24"/>
                    <a:pt x="8790" y="0"/>
                    <a:pt x="8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0"/>
            <p:cNvSpPr/>
            <p:nvPr/>
          </p:nvSpPr>
          <p:spPr>
            <a:xfrm>
              <a:off x="8518509" y="3858844"/>
              <a:ext cx="459704" cy="302492"/>
            </a:xfrm>
            <a:custGeom>
              <a:avLst/>
              <a:gdLst/>
              <a:ahLst/>
              <a:cxnLst/>
              <a:rect l="l" t="t" r="r" b="b"/>
              <a:pathLst>
                <a:path w="6743" h="4437" extrusionOk="0">
                  <a:moveTo>
                    <a:pt x="327" y="1"/>
                  </a:moveTo>
                  <a:cubicBezTo>
                    <a:pt x="1" y="126"/>
                    <a:pt x="176" y="251"/>
                    <a:pt x="327" y="376"/>
                  </a:cubicBezTo>
                  <a:cubicBezTo>
                    <a:pt x="1480" y="1329"/>
                    <a:pt x="2808" y="1980"/>
                    <a:pt x="4011" y="2858"/>
                  </a:cubicBezTo>
                  <a:cubicBezTo>
                    <a:pt x="4963" y="3334"/>
                    <a:pt x="5790" y="4011"/>
                    <a:pt x="6743" y="4437"/>
                  </a:cubicBezTo>
                  <a:cubicBezTo>
                    <a:pt x="6743" y="4086"/>
                    <a:pt x="6442" y="3986"/>
                    <a:pt x="6216" y="3860"/>
                  </a:cubicBezTo>
                  <a:cubicBezTo>
                    <a:pt x="5815" y="3610"/>
                    <a:pt x="5414" y="3384"/>
                    <a:pt x="5038" y="3083"/>
                  </a:cubicBezTo>
                  <a:cubicBezTo>
                    <a:pt x="3585" y="1905"/>
                    <a:pt x="1881" y="1078"/>
                    <a:pt x="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0"/>
            <p:cNvSpPr/>
            <p:nvPr/>
          </p:nvSpPr>
          <p:spPr>
            <a:xfrm>
              <a:off x="10842342" y="2599225"/>
              <a:ext cx="140168" cy="133691"/>
            </a:xfrm>
            <a:custGeom>
              <a:avLst/>
              <a:gdLst/>
              <a:ahLst/>
              <a:cxnLst/>
              <a:rect l="l" t="t" r="r" b="b"/>
              <a:pathLst>
                <a:path w="2056" h="1961" extrusionOk="0">
                  <a:moveTo>
                    <a:pt x="1082" y="0"/>
                  </a:moveTo>
                  <a:cubicBezTo>
                    <a:pt x="1057" y="0"/>
                    <a:pt x="1030" y="2"/>
                    <a:pt x="1003" y="5"/>
                  </a:cubicBezTo>
                  <a:cubicBezTo>
                    <a:pt x="602" y="30"/>
                    <a:pt x="451" y="356"/>
                    <a:pt x="301" y="682"/>
                  </a:cubicBezTo>
                  <a:cubicBezTo>
                    <a:pt x="126" y="1008"/>
                    <a:pt x="0" y="1309"/>
                    <a:pt x="50" y="1684"/>
                  </a:cubicBezTo>
                  <a:cubicBezTo>
                    <a:pt x="727" y="1785"/>
                    <a:pt x="1379" y="1860"/>
                    <a:pt x="2055" y="1960"/>
                  </a:cubicBezTo>
                  <a:cubicBezTo>
                    <a:pt x="2030" y="1810"/>
                    <a:pt x="1980" y="1634"/>
                    <a:pt x="1955" y="1459"/>
                  </a:cubicBezTo>
                  <a:cubicBezTo>
                    <a:pt x="1504" y="1283"/>
                    <a:pt x="1955" y="857"/>
                    <a:pt x="1730" y="632"/>
                  </a:cubicBezTo>
                  <a:cubicBezTo>
                    <a:pt x="1589" y="327"/>
                    <a:pt x="1448" y="0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0"/>
            <p:cNvSpPr/>
            <p:nvPr/>
          </p:nvSpPr>
          <p:spPr>
            <a:xfrm>
              <a:off x="7695135" y="2971943"/>
              <a:ext cx="203434" cy="182982"/>
            </a:xfrm>
            <a:custGeom>
              <a:avLst/>
              <a:gdLst/>
              <a:ahLst/>
              <a:cxnLst/>
              <a:rect l="l" t="t" r="r" b="b"/>
              <a:pathLst>
                <a:path w="2984" h="2684" extrusionOk="0">
                  <a:moveTo>
                    <a:pt x="2411" y="0"/>
                  </a:moveTo>
                  <a:cubicBezTo>
                    <a:pt x="2402" y="0"/>
                    <a:pt x="2392" y="1"/>
                    <a:pt x="2382" y="2"/>
                  </a:cubicBezTo>
                  <a:cubicBezTo>
                    <a:pt x="2156" y="2"/>
                    <a:pt x="2156" y="202"/>
                    <a:pt x="2156" y="353"/>
                  </a:cubicBezTo>
                  <a:cubicBezTo>
                    <a:pt x="2181" y="704"/>
                    <a:pt x="2056" y="1055"/>
                    <a:pt x="2081" y="1405"/>
                  </a:cubicBezTo>
                  <a:cubicBezTo>
                    <a:pt x="2123" y="1928"/>
                    <a:pt x="1886" y="2189"/>
                    <a:pt x="1443" y="2189"/>
                  </a:cubicBezTo>
                  <a:cubicBezTo>
                    <a:pt x="1355" y="2189"/>
                    <a:pt x="1258" y="2178"/>
                    <a:pt x="1153" y="2157"/>
                  </a:cubicBezTo>
                  <a:cubicBezTo>
                    <a:pt x="828" y="2082"/>
                    <a:pt x="527" y="1907"/>
                    <a:pt x="251" y="1706"/>
                  </a:cubicBezTo>
                  <a:cubicBezTo>
                    <a:pt x="1" y="1731"/>
                    <a:pt x="51" y="1882"/>
                    <a:pt x="151" y="2032"/>
                  </a:cubicBezTo>
                  <a:cubicBezTo>
                    <a:pt x="552" y="2383"/>
                    <a:pt x="1003" y="2684"/>
                    <a:pt x="1554" y="2684"/>
                  </a:cubicBezTo>
                  <a:cubicBezTo>
                    <a:pt x="2432" y="2383"/>
                    <a:pt x="2983" y="1230"/>
                    <a:pt x="2657" y="328"/>
                  </a:cubicBezTo>
                  <a:cubicBezTo>
                    <a:pt x="2610" y="209"/>
                    <a:pt x="2585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0"/>
            <p:cNvSpPr/>
            <p:nvPr/>
          </p:nvSpPr>
          <p:spPr>
            <a:xfrm>
              <a:off x="8004192" y="4966704"/>
              <a:ext cx="182914" cy="190822"/>
            </a:xfrm>
            <a:custGeom>
              <a:avLst/>
              <a:gdLst/>
              <a:ahLst/>
              <a:cxnLst/>
              <a:rect l="l" t="t" r="r" b="b"/>
              <a:pathLst>
                <a:path w="2683" h="2799" extrusionOk="0">
                  <a:moveTo>
                    <a:pt x="2410" y="1"/>
                  </a:moveTo>
                  <a:cubicBezTo>
                    <a:pt x="2378" y="1"/>
                    <a:pt x="2343" y="6"/>
                    <a:pt x="2307" y="16"/>
                  </a:cubicBezTo>
                  <a:cubicBezTo>
                    <a:pt x="2181" y="66"/>
                    <a:pt x="2056" y="117"/>
                    <a:pt x="1931" y="167"/>
                  </a:cubicBezTo>
                  <a:cubicBezTo>
                    <a:pt x="878" y="718"/>
                    <a:pt x="427" y="1695"/>
                    <a:pt x="1" y="2698"/>
                  </a:cubicBezTo>
                  <a:cubicBezTo>
                    <a:pt x="151" y="2723"/>
                    <a:pt x="327" y="2773"/>
                    <a:pt x="477" y="2798"/>
                  </a:cubicBezTo>
                  <a:cubicBezTo>
                    <a:pt x="853" y="1771"/>
                    <a:pt x="1404" y="868"/>
                    <a:pt x="2407" y="342"/>
                  </a:cubicBezTo>
                  <a:cubicBezTo>
                    <a:pt x="2482" y="317"/>
                    <a:pt x="2683" y="367"/>
                    <a:pt x="2633" y="192"/>
                  </a:cubicBezTo>
                  <a:cubicBezTo>
                    <a:pt x="2613" y="73"/>
                    <a:pt x="2530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0"/>
            <p:cNvSpPr/>
            <p:nvPr/>
          </p:nvSpPr>
          <p:spPr>
            <a:xfrm>
              <a:off x="9927153" y="5088466"/>
              <a:ext cx="197571" cy="144258"/>
            </a:xfrm>
            <a:custGeom>
              <a:avLst/>
              <a:gdLst/>
              <a:ahLst/>
              <a:cxnLst/>
              <a:rect l="l" t="t" r="r" b="b"/>
              <a:pathLst>
                <a:path w="2898" h="2116" extrusionOk="0">
                  <a:moveTo>
                    <a:pt x="2702" y="1"/>
                  </a:moveTo>
                  <a:cubicBezTo>
                    <a:pt x="1925" y="1"/>
                    <a:pt x="829" y="707"/>
                    <a:pt x="617" y="1413"/>
                  </a:cubicBezTo>
                  <a:cubicBezTo>
                    <a:pt x="596" y="1496"/>
                    <a:pt x="593" y="1545"/>
                    <a:pt x="535" y="1545"/>
                  </a:cubicBezTo>
                  <a:cubicBezTo>
                    <a:pt x="523" y="1545"/>
                    <a:pt x="509" y="1543"/>
                    <a:pt x="492" y="1539"/>
                  </a:cubicBezTo>
                  <a:cubicBezTo>
                    <a:pt x="423" y="1522"/>
                    <a:pt x="367" y="1515"/>
                    <a:pt x="319" y="1515"/>
                  </a:cubicBezTo>
                  <a:cubicBezTo>
                    <a:pt x="1" y="1515"/>
                    <a:pt x="106" y="1847"/>
                    <a:pt x="41" y="2065"/>
                  </a:cubicBezTo>
                  <a:cubicBezTo>
                    <a:pt x="66" y="2090"/>
                    <a:pt x="91" y="2115"/>
                    <a:pt x="141" y="2115"/>
                  </a:cubicBezTo>
                  <a:cubicBezTo>
                    <a:pt x="291" y="2115"/>
                    <a:pt x="392" y="2040"/>
                    <a:pt x="492" y="1940"/>
                  </a:cubicBezTo>
                  <a:cubicBezTo>
                    <a:pt x="1143" y="1138"/>
                    <a:pt x="1945" y="536"/>
                    <a:pt x="2898" y="160"/>
                  </a:cubicBezTo>
                  <a:cubicBezTo>
                    <a:pt x="2898" y="160"/>
                    <a:pt x="2898" y="85"/>
                    <a:pt x="2898" y="60"/>
                  </a:cubicBezTo>
                  <a:cubicBezTo>
                    <a:pt x="2873" y="35"/>
                    <a:pt x="2873" y="10"/>
                    <a:pt x="2848" y="10"/>
                  </a:cubicBezTo>
                  <a:cubicBezTo>
                    <a:pt x="2801" y="4"/>
                    <a:pt x="2752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0"/>
            <p:cNvSpPr/>
            <p:nvPr/>
          </p:nvSpPr>
          <p:spPr>
            <a:xfrm>
              <a:off x="9962332" y="5139870"/>
              <a:ext cx="217069" cy="108194"/>
            </a:xfrm>
            <a:custGeom>
              <a:avLst/>
              <a:gdLst/>
              <a:ahLst/>
              <a:cxnLst/>
              <a:rect l="l" t="t" r="r" b="b"/>
              <a:pathLst>
                <a:path w="3184" h="1587" extrusionOk="0">
                  <a:moveTo>
                    <a:pt x="2717" y="0"/>
                  </a:moveTo>
                  <a:cubicBezTo>
                    <a:pt x="2680" y="0"/>
                    <a:pt x="2643" y="3"/>
                    <a:pt x="2607" y="8"/>
                  </a:cubicBezTo>
                  <a:cubicBezTo>
                    <a:pt x="2257" y="58"/>
                    <a:pt x="1906" y="133"/>
                    <a:pt x="1580" y="283"/>
                  </a:cubicBezTo>
                  <a:cubicBezTo>
                    <a:pt x="953" y="559"/>
                    <a:pt x="552" y="1110"/>
                    <a:pt x="1" y="1461"/>
                  </a:cubicBezTo>
                  <a:cubicBezTo>
                    <a:pt x="76" y="1511"/>
                    <a:pt x="151" y="1536"/>
                    <a:pt x="226" y="1587"/>
                  </a:cubicBezTo>
                  <a:cubicBezTo>
                    <a:pt x="527" y="1587"/>
                    <a:pt x="728" y="1386"/>
                    <a:pt x="953" y="1236"/>
                  </a:cubicBezTo>
                  <a:cubicBezTo>
                    <a:pt x="1570" y="847"/>
                    <a:pt x="2104" y="292"/>
                    <a:pt x="2934" y="292"/>
                  </a:cubicBezTo>
                  <a:cubicBezTo>
                    <a:pt x="3014" y="292"/>
                    <a:pt x="3098" y="297"/>
                    <a:pt x="3184" y="308"/>
                  </a:cubicBezTo>
                  <a:cubicBezTo>
                    <a:pt x="3060" y="61"/>
                    <a:pt x="2886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0"/>
            <p:cNvSpPr/>
            <p:nvPr/>
          </p:nvSpPr>
          <p:spPr>
            <a:xfrm>
              <a:off x="7631936" y="2973784"/>
              <a:ext cx="94013" cy="136759"/>
            </a:xfrm>
            <a:custGeom>
              <a:avLst/>
              <a:gdLst/>
              <a:ahLst/>
              <a:cxnLst/>
              <a:rect l="l" t="t" r="r" b="b"/>
              <a:pathLst>
                <a:path w="1379" h="2006" extrusionOk="0">
                  <a:moveTo>
                    <a:pt x="577" y="0"/>
                  </a:moveTo>
                  <a:lnTo>
                    <a:pt x="451" y="100"/>
                  </a:lnTo>
                  <a:cubicBezTo>
                    <a:pt x="0" y="551"/>
                    <a:pt x="0" y="551"/>
                    <a:pt x="451" y="1328"/>
                  </a:cubicBezTo>
                  <a:cubicBezTo>
                    <a:pt x="602" y="1629"/>
                    <a:pt x="852" y="1805"/>
                    <a:pt x="1078" y="2005"/>
                  </a:cubicBezTo>
                  <a:cubicBezTo>
                    <a:pt x="1078" y="1880"/>
                    <a:pt x="1053" y="1754"/>
                    <a:pt x="1178" y="1679"/>
                  </a:cubicBezTo>
                  <a:cubicBezTo>
                    <a:pt x="1178" y="1429"/>
                    <a:pt x="602" y="1353"/>
                    <a:pt x="928" y="1078"/>
                  </a:cubicBezTo>
                  <a:cubicBezTo>
                    <a:pt x="1178" y="827"/>
                    <a:pt x="1379" y="627"/>
                    <a:pt x="1278" y="276"/>
                  </a:cubicBezTo>
                  <a:cubicBezTo>
                    <a:pt x="1228" y="75"/>
                    <a:pt x="1109" y="44"/>
                    <a:pt x="975" y="44"/>
                  </a:cubicBezTo>
                  <a:cubicBezTo>
                    <a:pt x="913" y="44"/>
                    <a:pt x="849" y="50"/>
                    <a:pt x="786" y="50"/>
                  </a:cubicBezTo>
                  <a:cubicBezTo>
                    <a:pt x="711" y="50"/>
                    <a:pt x="638" y="41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0"/>
            <p:cNvSpPr/>
            <p:nvPr/>
          </p:nvSpPr>
          <p:spPr>
            <a:xfrm>
              <a:off x="9393406" y="5042992"/>
              <a:ext cx="181141" cy="141259"/>
            </a:xfrm>
            <a:custGeom>
              <a:avLst/>
              <a:gdLst/>
              <a:ahLst/>
              <a:cxnLst/>
              <a:rect l="l" t="t" r="r" b="b"/>
              <a:pathLst>
                <a:path w="2657" h="2072" extrusionOk="0">
                  <a:moveTo>
                    <a:pt x="2657" y="0"/>
                  </a:moveTo>
                  <a:lnTo>
                    <a:pt x="2657" y="0"/>
                  </a:lnTo>
                  <a:cubicBezTo>
                    <a:pt x="1353" y="150"/>
                    <a:pt x="652" y="1078"/>
                    <a:pt x="0" y="2055"/>
                  </a:cubicBezTo>
                  <a:cubicBezTo>
                    <a:pt x="34" y="2066"/>
                    <a:pt x="68" y="2071"/>
                    <a:pt x="102" y="2071"/>
                  </a:cubicBezTo>
                  <a:cubicBezTo>
                    <a:pt x="218" y="2071"/>
                    <a:pt x="335" y="2013"/>
                    <a:pt x="451" y="1955"/>
                  </a:cubicBezTo>
                  <a:cubicBezTo>
                    <a:pt x="1178" y="1303"/>
                    <a:pt x="1754" y="451"/>
                    <a:pt x="2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0"/>
            <p:cNvSpPr/>
            <p:nvPr/>
          </p:nvSpPr>
          <p:spPr>
            <a:xfrm>
              <a:off x="10731284" y="3170131"/>
              <a:ext cx="61562" cy="225727"/>
            </a:xfrm>
            <a:custGeom>
              <a:avLst/>
              <a:gdLst/>
              <a:ahLst/>
              <a:cxnLst/>
              <a:rect l="l" t="t" r="r" b="b"/>
              <a:pathLst>
                <a:path w="903" h="3311" extrusionOk="0">
                  <a:moveTo>
                    <a:pt x="614" y="0"/>
                  </a:moveTo>
                  <a:cubicBezTo>
                    <a:pt x="396" y="0"/>
                    <a:pt x="346" y="211"/>
                    <a:pt x="251" y="353"/>
                  </a:cubicBezTo>
                  <a:cubicBezTo>
                    <a:pt x="351" y="879"/>
                    <a:pt x="351" y="1381"/>
                    <a:pt x="201" y="1882"/>
                  </a:cubicBezTo>
                  <a:cubicBezTo>
                    <a:pt x="301" y="2308"/>
                    <a:pt x="0" y="2809"/>
                    <a:pt x="376" y="3210"/>
                  </a:cubicBezTo>
                  <a:cubicBezTo>
                    <a:pt x="441" y="3160"/>
                    <a:pt x="498" y="3140"/>
                    <a:pt x="550" y="3140"/>
                  </a:cubicBezTo>
                  <a:cubicBezTo>
                    <a:pt x="676" y="3140"/>
                    <a:pt x="770" y="3257"/>
                    <a:pt x="877" y="3311"/>
                  </a:cubicBezTo>
                  <a:cubicBezTo>
                    <a:pt x="902" y="2433"/>
                    <a:pt x="827" y="1581"/>
                    <a:pt x="627" y="704"/>
                  </a:cubicBezTo>
                  <a:cubicBezTo>
                    <a:pt x="577" y="503"/>
                    <a:pt x="401" y="228"/>
                    <a:pt x="652" y="2"/>
                  </a:cubicBezTo>
                  <a:cubicBezTo>
                    <a:pt x="639" y="1"/>
                    <a:pt x="626" y="0"/>
                    <a:pt x="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0"/>
            <p:cNvSpPr/>
            <p:nvPr/>
          </p:nvSpPr>
          <p:spPr>
            <a:xfrm>
              <a:off x="9473649" y="5078035"/>
              <a:ext cx="150462" cy="110239"/>
            </a:xfrm>
            <a:custGeom>
              <a:avLst/>
              <a:gdLst/>
              <a:ahLst/>
              <a:cxnLst/>
              <a:rect l="l" t="t" r="r" b="b"/>
              <a:pathLst>
                <a:path w="2207" h="1617" extrusionOk="0">
                  <a:moveTo>
                    <a:pt x="1921" y="1"/>
                  </a:moveTo>
                  <a:cubicBezTo>
                    <a:pt x="1837" y="1"/>
                    <a:pt x="1742" y="44"/>
                    <a:pt x="1655" y="88"/>
                  </a:cubicBezTo>
                  <a:cubicBezTo>
                    <a:pt x="1003" y="438"/>
                    <a:pt x="452" y="940"/>
                    <a:pt x="1" y="1541"/>
                  </a:cubicBezTo>
                  <a:cubicBezTo>
                    <a:pt x="101" y="1566"/>
                    <a:pt x="176" y="1591"/>
                    <a:pt x="252" y="1616"/>
                  </a:cubicBezTo>
                  <a:cubicBezTo>
                    <a:pt x="878" y="1341"/>
                    <a:pt x="1229" y="689"/>
                    <a:pt x="1881" y="413"/>
                  </a:cubicBezTo>
                  <a:cubicBezTo>
                    <a:pt x="2006" y="363"/>
                    <a:pt x="2206" y="288"/>
                    <a:pt x="2081" y="88"/>
                  </a:cubicBezTo>
                  <a:cubicBezTo>
                    <a:pt x="2039" y="24"/>
                    <a:pt x="1983" y="1"/>
                    <a:pt x="1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0"/>
            <p:cNvSpPr/>
            <p:nvPr/>
          </p:nvSpPr>
          <p:spPr>
            <a:xfrm>
              <a:off x="10343365" y="4087166"/>
              <a:ext cx="121420" cy="69198"/>
            </a:xfrm>
            <a:custGeom>
              <a:avLst/>
              <a:gdLst/>
              <a:ahLst/>
              <a:cxnLst/>
              <a:rect l="l" t="t" r="r" b="b"/>
              <a:pathLst>
                <a:path w="1781" h="1015" extrusionOk="0">
                  <a:moveTo>
                    <a:pt x="1042" y="1"/>
                  </a:moveTo>
                  <a:cubicBezTo>
                    <a:pt x="1012" y="1"/>
                    <a:pt x="983" y="4"/>
                    <a:pt x="953" y="10"/>
                  </a:cubicBezTo>
                  <a:cubicBezTo>
                    <a:pt x="931" y="54"/>
                    <a:pt x="876" y="61"/>
                    <a:pt x="812" y="61"/>
                  </a:cubicBezTo>
                  <a:cubicBezTo>
                    <a:pt x="778" y="61"/>
                    <a:pt x="742" y="59"/>
                    <a:pt x="708" y="59"/>
                  </a:cubicBezTo>
                  <a:cubicBezTo>
                    <a:pt x="587" y="59"/>
                    <a:pt x="492" y="87"/>
                    <a:pt x="602" y="336"/>
                  </a:cubicBezTo>
                  <a:cubicBezTo>
                    <a:pt x="653" y="436"/>
                    <a:pt x="552" y="561"/>
                    <a:pt x="427" y="586"/>
                  </a:cubicBezTo>
                  <a:cubicBezTo>
                    <a:pt x="226" y="586"/>
                    <a:pt x="1" y="611"/>
                    <a:pt x="51" y="887"/>
                  </a:cubicBezTo>
                  <a:cubicBezTo>
                    <a:pt x="64" y="982"/>
                    <a:pt x="89" y="1015"/>
                    <a:pt x="122" y="1015"/>
                  </a:cubicBezTo>
                  <a:cubicBezTo>
                    <a:pt x="193" y="1015"/>
                    <a:pt x="297" y="862"/>
                    <a:pt x="377" y="862"/>
                  </a:cubicBezTo>
                  <a:cubicBezTo>
                    <a:pt x="406" y="862"/>
                    <a:pt x="432" y="882"/>
                    <a:pt x="452" y="937"/>
                  </a:cubicBezTo>
                  <a:cubicBezTo>
                    <a:pt x="740" y="520"/>
                    <a:pt x="862" y="342"/>
                    <a:pt x="1057" y="342"/>
                  </a:cubicBezTo>
                  <a:cubicBezTo>
                    <a:pt x="1201" y="342"/>
                    <a:pt x="1385" y="441"/>
                    <a:pt x="1705" y="611"/>
                  </a:cubicBezTo>
                  <a:cubicBezTo>
                    <a:pt x="1730" y="611"/>
                    <a:pt x="1755" y="611"/>
                    <a:pt x="1780" y="637"/>
                  </a:cubicBezTo>
                  <a:cubicBezTo>
                    <a:pt x="1684" y="396"/>
                    <a:pt x="1680" y="109"/>
                    <a:pt x="1347" y="109"/>
                  </a:cubicBezTo>
                  <a:cubicBezTo>
                    <a:pt x="1333" y="109"/>
                    <a:pt x="1319" y="109"/>
                    <a:pt x="1304" y="110"/>
                  </a:cubicBezTo>
                  <a:cubicBezTo>
                    <a:pt x="1228" y="34"/>
                    <a:pt x="1136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0"/>
            <p:cNvSpPr/>
            <p:nvPr/>
          </p:nvSpPr>
          <p:spPr>
            <a:xfrm>
              <a:off x="9750510" y="2942968"/>
              <a:ext cx="194844" cy="16021"/>
            </a:xfrm>
            <a:custGeom>
              <a:avLst/>
              <a:gdLst/>
              <a:ahLst/>
              <a:cxnLst/>
              <a:rect l="l" t="t" r="r" b="b"/>
              <a:pathLst>
                <a:path w="2858" h="235" extrusionOk="0">
                  <a:moveTo>
                    <a:pt x="2256" y="1"/>
                  </a:moveTo>
                  <a:cubicBezTo>
                    <a:pt x="2169" y="44"/>
                    <a:pt x="2077" y="55"/>
                    <a:pt x="1985" y="55"/>
                  </a:cubicBezTo>
                  <a:cubicBezTo>
                    <a:pt x="1899" y="55"/>
                    <a:pt x="1812" y="46"/>
                    <a:pt x="1727" y="46"/>
                  </a:cubicBezTo>
                  <a:cubicBezTo>
                    <a:pt x="1694" y="46"/>
                    <a:pt x="1661" y="47"/>
                    <a:pt x="1629" y="51"/>
                  </a:cubicBezTo>
                  <a:cubicBezTo>
                    <a:pt x="1563" y="54"/>
                    <a:pt x="1497" y="55"/>
                    <a:pt x="1430" y="55"/>
                  </a:cubicBezTo>
                  <a:cubicBezTo>
                    <a:pt x="1169" y="55"/>
                    <a:pt x="909" y="37"/>
                    <a:pt x="652" y="37"/>
                  </a:cubicBezTo>
                  <a:cubicBezTo>
                    <a:pt x="432" y="37"/>
                    <a:pt x="214" y="50"/>
                    <a:pt x="0" y="101"/>
                  </a:cubicBezTo>
                  <a:lnTo>
                    <a:pt x="0" y="126"/>
                  </a:lnTo>
                  <a:cubicBezTo>
                    <a:pt x="90" y="216"/>
                    <a:pt x="190" y="234"/>
                    <a:pt x="292" y="234"/>
                  </a:cubicBezTo>
                  <a:cubicBezTo>
                    <a:pt x="361" y="234"/>
                    <a:pt x="431" y="226"/>
                    <a:pt x="501" y="226"/>
                  </a:cubicBezTo>
                  <a:lnTo>
                    <a:pt x="2857" y="226"/>
                  </a:lnTo>
                  <a:cubicBezTo>
                    <a:pt x="2657" y="151"/>
                    <a:pt x="2456" y="76"/>
                    <a:pt x="2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0"/>
            <p:cNvSpPr/>
            <p:nvPr/>
          </p:nvSpPr>
          <p:spPr>
            <a:xfrm>
              <a:off x="9750510" y="2940991"/>
              <a:ext cx="153803" cy="10908"/>
            </a:xfrm>
            <a:custGeom>
              <a:avLst/>
              <a:gdLst/>
              <a:ahLst/>
              <a:cxnLst/>
              <a:rect l="l" t="t" r="r" b="b"/>
              <a:pathLst>
                <a:path w="2256" h="160" extrusionOk="0">
                  <a:moveTo>
                    <a:pt x="916" y="1"/>
                  </a:moveTo>
                  <a:cubicBezTo>
                    <a:pt x="611" y="1"/>
                    <a:pt x="305" y="28"/>
                    <a:pt x="0" y="130"/>
                  </a:cubicBezTo>
                  <a:cubicBezTo>
                    <a:pt x="91" y="124"/>
                    <a:pt x="181" y="122"/>
                    <a:pt x="272" y="122"/>
                  </a:cubicBezTo>
                  <a:cubicBezTo>
                    <a:pt x="631" y="122"/>
                    <a:pt x="993" y="159"/>
                    <a:pt x="1351" y="159"/>
                  </a:cubicBezTo>
                  <a:cubicBezTo>
                    <a:pt x="1657" y="159"/>
                    <a:pt x="1961" y="132"/>
                    <a:pt x="2256" y="30"/>
                  </a:cubicBezTo>
                  <a:lnTo>
                    <a:pt x="2256" y="30"/>
                  </a:lnTo>
                  <a:cubicBezTo>
                    <a:pt x="2165" y="36"/>
                    <a:pt x="2075" y="38"/>
                    <a:pt x="1985" y="38"/>
                  </a:cubicBezTo>
                  <a:cubicBezTo>
                    <a:pt x="1628" y="38"/>
                    <a:pt x="127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0"/>
            <p:cNvSpPr/>
            <p:nvPr/>
          </p:nvSpPr>
          <p:spPr>
            <a:xfrm>
              <a:off x="8368182" y="3506852"/>
              <a:ext cx="25702" cy="133350"/>
            </a:xfrm>
            <a:custGeom>
              <a:avLst/>
              <a:gdLst/>
              <a:ahLst/>
              <a:cxnLst/>
              <a:rect l="l" t="t" r="r" b="b"/>
              <a:pathLst>
                <a:path w="377" h="1956" extrusionOk="0">
                  <a:moveTo>
                    <a:pt x="151" y="1"/>
                  </a:moveTo>
                  <a:lnTo>
                    <a:pt x="151" y="1"/>
                  </a:lnTo>
                  <a:cubicBezTo>
                    <a:pt x="201" y="652"/>
                    <a:pt x="0" y="1329"/>
                    <a:pt x="276" y="1955"/>
                  </a:cubicBezTo>
                  <a:cubicBezTo>
                    <a:pt x="251" y="1304"/>
                    <a:pt x="376" y="652"/>
                    <a:pt x="151" y="1"/>
                  </a:cubicBezTo>
                  <a:close/>
                </a:path>
              </a:pathLst>
            </a:custGeom>
            <a:solidFill>
              <a:srgbClr val="EBD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0"/>
            <p:cNvSpPr/>
            <p:nvPr/>
          </p:nvSpPr>
          <p:spPr>
            <a:xfrm>
              <a:off x="8052206" y="5112532"/>
              <a:ext cx="39405" cy="41246"/>
            </a:xfrm>
            <a:custGeom>
              <a:avLst/>
              <a:gdLst/>
              <a:ahLst/>
              <a:cxnLst/>
              <a:rect l="l" t="t" r="r" b="b"/>
              <a:pathLst>
                <a:path w="578" h="605" extrusionOk="0">
                  <a:moveTo>
                    <a:pt x="433" y="0"/>
                  </a:moveTo>
                  <a:cubicBezTo>
                    <a:pt x="415" y="0"/>
                    <a:pt x="396" y="9"/>
                    <a:pt x="377" y="28"/>
                  </a:cubicBezTo>
                  <a:cubicBezTo>
                    <a:pt x="226" y="203"/>
                    <a:pt x="51" y="354"/>
                    <a:pt x="1" y="604"/>
                  </a:cubicBezTo>
                  <a:cubicBezTo>
                    <a:pt x="201" y="604"/>
                    <a:pt x="402" y="579"/>
                    <a:pt x="577" y="504"/>
                  </a:cubicBezTo>
                  <a:cubicBezTo>
                    <a:pt x="577" y="329"/>
                    <a:pt x="427" y="203"/>
                    <a:pt x="502" y="53"/>
                  </a:cubicBezTo>
                  <a:cubicBezTo>
                    <a:pt x="487" y="22"/>
                    <a:pt x="461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0"/>
            <p:cNvSpPr/>
            <p:nvPr/>
          </p:nvSpPr>
          <p:spPr>
            <a:xfrm>
              <a:off x="10275053" y="2960081"/>
              <a:ext cx="70084" cy="8386"/>
            </a:xfrm>
            <a:custGeom>
              <a:avLst/>
              <a:gdLst/>
              <a:ahLst/>
              <a:cxnLst/>
              <a:rect l="l" t="t" r="r" b="b"/>
              <a:pathLst>
                <a:path w="1028" h="123" extrusionOk="0">
                  <a:moveTo>
                    <a:pt x="0" y="0"/>
                  </a:moveTo>
                  <a:cubicBezTo>
                    <a:pt x="169" y="85"/>
                    <a:pt x="332" y="123"/>
                    <a:pt x="495" y="123"/>
                  </a:cubicBezTo>
                  <a:cubicBezTo>
                    <a:pt x="670" y="123"/>
                    <a:pt x="846" y="79"/>
                    <a:pt x="10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0"/>
            <p:cNvSpPr/>
            <p:nvPr/>
          </p:nvSpPr>
          <p:spPr>
            <a:xfrm>
              <a:off x="9562550" y="3957222"/>
              <a:ext cx="27406" cy="22975"/>
            </a:xfrm>
            <a:custGeom>
              <a:avLst/>
              <a:gdLst/>
              <a:ahLst/>
              <a:cxnLst/>
              <a:rect l="l" t="t" r="r" b="b"/>
              <a:pathLst>
                <a:path w="402" h="337" extrusionOk="0">
                  <a:moveTo>
                    <a:pt x="290" y="0"/>
                  </a:moveTo>
                  <a:cubicBezTo>
                    <a:pt x="92" y="0"/>
                    <a:pt x="0" y="123"/>
                    <a:pt x="0" y="337"/>
                  </a:cubicBezTo>
                  <a:cubicBezTo>
                    <a:pt x="176" y="287"/>
                    <a:pt x="276" y="136"/>
                    <a:pt x="401" y="11"/>
                  </a:cubicBezTo>
                  <a:cubicBezTo>
                    <a:pt x="361" y="4"/>
                    <a:pt x="324" y="0"/>
                    <a:pt x="290" y="0"/>
                  </a:cubicBezTo>
                  <a:close/>
                </a:path>
              </a:pathLst>
            </a:custGeom>
            <a:solidFill>
              <a:srgbClr val="5B5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0"/>
            <p:cNvSpPr/>
            <p:nvPr/>
          </p:nvSpPr>
          <p:spPr>
            <a:xfrm>
              <a:off x="10878203" y="4029693"/>
              <a:ext cx="17180" cy="25702"/>
            </a:xfrm>
            <a:custGeom>
              <a:avLst/>
              <a:gdLst/>
              <a:ahLst/>
              <a:cxnLst/>
              <a:rect l="l" t="t" r="r" b="b"/>
              <a:pathLst>
                <a:path w="252" h="377" extrusionOk="0">
                  <a:moveTo>
                    <a:pt x="1" y="1"/>
                  </a:moveTo>
                  <a:cubicBezTo>
                    <a:pt x="1" y="176"/>
                    <a:pt x="1" y="327"/>
                    <a:pt x="226" y="377"/>
                  </a:cubicBezTo>
                  <a:cubicBezTo>
                    <a:pt x="251" y="201"/>
                    <a:pt x="176" y="76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0"/>
            <p:cNvSpPr/>
            <p:nvPr/>
          </p:nvSpPr>
          <p:spPr>
            <a:xfrm>
              <a:off x="10447605" y="3555189"/>
              <a:ext cx="275154" cy="474566"/>
            </a:xfrm>
            <a:custGeom>
              <a:avLst/>
              <a:gdLst/>
              <a:ahLst/>
              <a:cxnLst/>
              <a:rect l="l" t="t" r="r" b="b"/>
              <a:pathLst>
                <a:path w="4036" h="6961" extrusionOk="0">
                  <a:moveTo>
                    <a:pt x="3587" y="1"/>
                  </a:moveTo>
                  <a:cubicBezTo>
                    <a:pt x="3377" y="1"/>
                    <a:pt x="3350" y="290"/>
                    <a:pt x="3284" y="444"/>
                  </a:cubicBezTo>
                  <a:cubicBezTo>
                    <a:pt x="2983" y="1347"/>
                    <a:pt x="2557" y="2199"/>
                    <a:pt x="2106" y="3051"/>
                  </a:cubicBezTo>
                  <a:cubicBezTo>
                    <a:pt x="1454" y="4254"/>
                    <a:pt x="778" y="5432"/>
                    <a:pt x="126" y="6610"/>
                  </a:cubicBezTo>
                  <a:cubicBezTo>
                    <a:pt x="1" y="6936"/>
                    <a:pt x="226" y="6936"/>
                    <a:pt x="452" y="6961"/>
                  </a:cubicBezTo>
                  <a:cubicBezTo>
                    <a:pt x="552" y="6911"/>
                    <a:pt x="627" y="6861"/>
                    <a:pt x="627" y="6735"/>
                  </a:cubicBezTo>
                  <a:cubicBezTo>
                    <a:pt x="1404" y="5307"/>
                    <a:pt x="2181" y="3878"/>
                    <a:pt x="2983" y="2450"/>
                  </a:cubicBezTo>
                  <a:cubicBezTo>
                    <a:pt x="3384" y="1998"/>
                    <a:pt x="3610" y="1472"/>
                    <a:pt x="3685" y="896"/>
                  </a:cubicBezTo>
                  <a:cubicBezTo>
                    <a:pt x="3710" y="795"/>
                    <a:pt x="3710" y="695"/>
                    <a:pt x="3735" y="595"/>
                  </a:cubicBezTo>
                  <a:cubicBezTo>
                    <a:pt x="3760" y="394"/>
                    <a:pt x="4036" y="119"/>
                    <a:pt x="3685" y="18"/>
                  </a:cubicBezTo>
                  <a:cubicBezTo>
                    <a:pt x="3648" y="6"/>
                    <a:pt x="3616" y="1"/>
                    <a:pt x="3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0"/>
            <p:cNvSpPr/>
            <p:nvPr/>
          </p:nvSpPr>
          <p:spPr>
            <a:xfrm>
              <a:off x="10691947" y="3289575"/>
              <a:ext cx="71856" cy="249657"/>
            </a:xfrm>
            <a:custGeom>
              <a:avLst/>
              <a:gdLst/>
              <a:ahLst/>
              <a:cxnLst/>
              <a:rect l="l" t="t" r="r" b="b"/>
              <a:pathLst>
                <a:path w="1054" h="3662" extrusionOk="0">
                  <a:moveTo>
                    <a:pt x="799" y="1"/>
                  </a:moveTo>
                  <a:cubicBezTo>
                    <a:pt x="777" y="1"/>
                    <a:pt x="756" y="15"/>
                    <a:pt x="728" y="30"/>
                  </a:cubicBezTo>
                  <a:cubicBezTo>
                    <a:pt x="702" y="80"/>
                    <a:pt x="677" y="130"/>
                    <a:pt x="652" y="205"/>
                  </a:cubicBezTo>
                  <a:cubicBezTo>
                    <a:pt x="527" y="1258"/>
                    <a:pt x="527" y="2335"/>
                    <a:pt x="76" y="3338"/>
                  </a:cubicBezTo>
                  <a:cubicBezTo>
                    <a:pt x="1" y="3538"/>
                    <a:pt x="126" y="3589"/>
                    <a:pt x="251" y="3639"/>
                  </a:cubicBezTo>
                  <a:cubicBezTo>
                    <a:pt x="283" y="3654"/>
                    <a:pt x="310" y="3661"/>
                    <a:pt x="334" y="3661"/>
                  </a:cubicBezTo>
                  <a:cubicBezTo>
                    <a:pt x="423" y="3661"/>
                    <a:pt x="462" y="3562"/>
                    <a:pt x="502" y="3463"/>
                  </a:cubicBezTo>
                  <a:cubicBezTo>
                    <a:pt x="602" y="3087"/>
                    <a:pt x="728" y="2686"/>
                    <a:pt x="853" y="2285"/>
                  </a:cubicBezTo>
                  <a:cubicBezTo>
                    <a:pt x="828" y="2010"/>
                    <a:pt x="803" y="1709"/>
                    <a:pt x="953" y="1458"/>
                  </a:cubicBezTo>
                  <a:cubicBezTo>
                    <a:pt x="903" y="982"/>
                    <a:pt x="1053" y="506"/>
                    <a:pt x="853" y="30"/>
                  </a:cubicBezTo>
                  <a:cubicBezTo>
                    <a:pt x="832" y="8"/>
                    <a:pt x="815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0"/>
            <p:cNvSpPr/>
            <p:nvPr/>
          </p:nvSpPr>
          <p:spPr>
            <a:xfrm>
              <a:off x="9906837" y="3550689"/>
              <a:ext cx="128646" cy="245021"/>
            </a:xfrm>
            <a:custGeom>
              <a:avLst/>
              <a:gdLst/>
              <a:ahLst/>
              <a:cxnLst/>
              <a:rect l="l" t="t" r="r" b="b"/>
              <a:pathLst>
                <a:path w="1887" h="3594" extrusionOk="0">
                  <a:moveTo>
                    <a:pt x="1812" y="0"/>
                  </a:moveTo>
                  <a:cubicBezTo>
                    <a:pt x="1794" y="0"/>
                    <a:pt x="1770" y="4"/>
                    <a:pt x="1742" y="9"/>
                  </a:cubicBezTo>
                  <a:cubicBezTo>
                    <a:pt x="1216" y="661"/>
                    <a:pt x="815" y="1363"/>
                    <a:pt x="514" y="2140"/>
                  </a:cubicBezTo>
                  <a:cubicBezTo>
                    <a:pt x="342" y="2583"/>
                    <a:pt x="0" y="3026"/>
                    <a:pt x="202" y="3564"/>
                  </a:cubicBezTo>
                  <a:lnTo>
                    <a:pt x="202" y="3564"/>
                  </a:lnTo>
                  <a:cubicBezTo>
                    <a:pt x="278" y="3540"/>
                    <a:pt x="389" y="3515"/>
                    <a:pt x="389" y="3468"/>
                  </a:cubicBezTo>
                  <a:cubicBezTo>
                    <a:pt x="765" y="2315"/>
                    <a:pt x="1316" y="1212"/>
                    <a:pt x="1868" y="135"/>
                  </a:cubicBezTo>
                  <a:cubicBezTo>
                    <a:pt x="1887" y="37"/>
                    <a:pt x="1876" y="0"/>
                    <a:pt x="1812" y="0"/>
                  </a:cubicBezTo>
                  <a:close/>
                  <a:moveTo>
                    <a:pt x="202" y="3564"/>
                  </a:moveTo>
                  <a:cubicBezTo>
                    <a:pt x="197" y="3565"/>
                    <a:pt x="193" y="3567"/>
                    <a:pt x="188" y="3568"/>
                  </a:cubicBezTo>
                  <a:lnTo>
                    <a:pt x="213" y="3593"/>
                  </a:lnTo>
                  <a:cubicBezTo>
                    <a:pt x="209" y="3583"/>
                    <a:pt x="206" y="3574"/>
                    <a:pt x="202" y="35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0"/>
            <p:cNvSpPr/>
            <p:nvPr/>
          </p:nvSpPr>
          <p:spPr>
            <a:xfrm>
              <a:off x="10650973" y="3610411"/>
              <a:ext cx="83787" cy="129396"/>
            </a:xfrm>
            <a:custGeom>
              <a:avLst/>
              <a:gdLst/>
              <a:ahLst/>
              <a:cxnLst/>
              <a:rect l="l" t="t" r="r" b="b"/>
              <a:pathLst>
                <a:path w="1229" h="1898" extrusionOk="0">
                  <a:moveTo>
                    <a:pt x="962" y="1"/>
                  </a:moveTo>
                  <a:cubicBezTo>
                    <a:pt x="879" y="1"/>
                    <a:pt x="790" y="56"/>
                    <a:pt x="702" y="86"/>
                  </a:cubicBezTo>
                  <a:cubicBezTo>
                    <a:pt x="652" y="86"/>
                    <a:pt x="552" y="86"/>
                    <a:pt x="552" y="111"/>
                  </a:cubicBezTo>
                  <a:cubicBezTo>
                    <a:pt x="527" y="687"/>
                    <a:pt x="50" y="1088"/>
                    <a:pt x="0" y="1640"/>
                  </a:cubicBezTo>
                  <a:cubicBezTo>
                    <a:pt x="34" y="1640"/>
                    <a:pt x="78" y="1628"/>
                    <a:pt x="119" y="1628"/>
                  </a:cubicBezTo>
                  <a:cubicBezTo>
                    <a:pt x="139" y="1628"/>
                    <a:pt x="159" y="1631"/>
                    <a:pt x="176" y="1640"/>
                  </a:cubicBezTo>
                  <a:cubicBezTo>
                    <a:pt x="332" y="1776"/>
                    <a:pt x="533" y="1897"/>
                    <a:pt x="709" y="1897"/>
                  </a:cubicBezTo>
                  <a:cubicBezTo>
                    <a:pt x="760" y="1897"/>
                    <a:pt x="808" y="1887"/>
                    <a:pt x="852" y="1865"/>
                  </a:cubicBezTo>
                  <a:cubicBezTo>
                    <a:pt x="1078" y="1715"/>
                    <a:pt x="953" y="1389"/>
                    <a:pt x="953" y="1138"/>
                  </a:cubicBezTo>
                  <a:cubicBezTo>
                    <a:pt x="953" y="1013"/>
                    <a:pt x="928" y="863"/>
                    <a:pt x="852" y="737"/>
                  </a:cubicBezTo>
                  <a:cubicBezTo>
                    <a:pt x="777" y="562"/>
                    <a:pt x="827" y="462"/>
                    <a:pt x="953" y="336"/>
                  </a:cubicBezTo>
                  <a:cubicBezTo>
                    <a:pt x="1003" y="261"/>
                    <a:pt x="1228" y="286"/>
                    <a:pt x="1128" y="111"/>
                  </a:cubicBezTo>
                  <a:cubicBezTo>
                    <a:pt x="1076" y="28"/>
                    <a:pt x="1020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0"/>
            <p:cNvSpPr/>
            <p:nvPr/>
          </p:nvSpPr>
          <p:spPr>
            <a:xfrm>
              <a:off x="8404042" y="3737559"/>
              <a:ext cx="136759" cy="146985"/>
            </a:xfrm>
            <a:custGeom>
              <a:avLst/>
              <a:gdLst/>
              <a:ahLst/>
              <a:cxnLst/>
              <a:rect l="l" t="t" r="r" b="b"/>
              <a:pathLst>
                <a:path w="2006" h="2156" extrusionOk="0">
                  <a:moveTo>
                    <a:pt x="1" y="0"/>
                  </a:moveTo>
                  <a:cubicBezTo>
                    <a:pt x="1" y="100"/>
                    <a:pt x="1" y="226"/>
                    <a:pt x="26" y="351"/>
                  </a:cubicBezTo>
                  <a:cubicBezTo>
                    <a:pt x="527" y="1103"/>
                    <a:pt x="1279" y="1604"/>
                    <a:pt x="2006" y="2155"/>
                  </a:cubicBezTo>
                  <a:cubicBezTo>
                    <a:pt x="1956" y="2030"/>
                    <a:pt x="1830" y="1905"/>
                    <a:pt x="2006" y="1805"/>
                  </a:cubicBezTo>
                  <a:cubicBezTo>
                    <a:pt x="1404" y="1128"/>
                    <a:pt x="577" y="72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0"/>
            <p:cNvSpPr/>
            <p:nvPr/>
          </p:nvSpPr>
          <p:spPr>
            <a:xfrm>
              <a:off x="9883930" y="3793941"/>
              <a:ext cx="58630" cy="128510"/>
            </a:xfrm>
            <a:custGeom>
              <a:avLst/>
              <a:gdLst/>
              <a:ahLst/>
              <a:cxnLst/>
              <a:rect l="l" t="t" r="r" b="b"/>
              <a:pathLst>
                <a:path w="860" h="1885" extrusionOk="0">
                  <a:moveTo>
                    <a:pt x="524" y="0"/>
                  </a:moveTo>
                  <a:lnTo>
                    <a:pt x="524" y="0"/>
                  </a:lnTo>
                  <a:cubicBezTo>
                    <a:pt x="531" y="11"/>
                    <a:pt x="536" y="21"/>
                    <a:pt x="542" y="32"/>
                  </a:cubicBezTo>
                  <a:lnTo>
                    <a:pt x="542" y="32"/>
                  </a:lnTo>
                  <a:cubicBezTo>
                    <a:pt x="545" y="30"/>
                    <a:pt x="547" y="27"/>
                    <a:pt x="549" y="25"/>
                  </a:cubicBezTo>
                  <a:lnTo>
                    <a:pt x="524" y="0"/>
                  </a:lnTo>
                  <a:close/>
                  <a:moveTo>
                    <a:pt x="542" y="32"/>
                  </a:moveTo>
                  <a:cubicBezTo>
                    <a:pt x="0" y="532"/>
                    <a:pt x="273" y="1181"/>
                    <a:pt x="224" y="1755"/>
                  </a:cubicBezTo>
                  <a:cubicBezTo>
                    <a:pt x="202" y="1820"/>
                    <a:pt x="274" y="1885"/>
                    <a:pt x="343" y="1885"/>
                  </a:cubicBezTo>
                  <a:cubicBezTo>
                    <a:pt x="353" y="1885"/>
                    <a:pt x="364" y="1883"/>
                    <a:pt x="374" y="1880"/>
                  </a:cubicBezTo>
                  <a:cubicBezTo>
                    <a:pt x="424" y="1880"/>
                    <a:pt x="499" y="1805"/>
                    <a:pt x="499" y="1780"/>
                  </a:cubicBezTo>
                  <a:cubicBezTo>
                    <a:pt x="425" y="1213"/>
                    <a:pt x="860" y="623"/>
                    <a:pt x="542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0"/>
            <p:cNvSpPr/>
            <p:nvPr/>
          </p:nvSpPr>
          <p:spPr>
            <a:xfrm>
              <a:off x="10408336" y="4005763"/>
              <a:ext cx="76970" cy="89105"/>
            </a:xfrm>
            <a:custGeom>
              <a:avLst/>
              <a:gdLst/>
              <a:ahLst/>
              <a:cxnLst/>
              <a:rect l="l" t="t" r="r" b="b"/>
              <a:pathLst>
                <a:path w="1129" h="1307" extrusionOk="0">
                  <a:moveTo>
                    <a:pt x="702" y="1"/>
                  </a:moveTo>
                  <a:cubicBezTo>
                    <a:pt x="426" y="377"/>
                    <a:pt x="126" y="728"/>
                    <a:pt x="0" y="1204"/>
                  </a:cubicBezTo>
                  <a:cubicBezTo>
                    <a:pt x="54" y="1293"/>
                    <a:pt x="133" y="1306"/>
                    <a:pt x="229" y="1306"/>
                  </a:cubicBezTo>
                  <a:cubicBezTo>
                    <a:pt x="267" y="1306"/>
                    <a:pt x="308" y="1304"/>
                    <a:pt x="351" y="1304"/>
                  </a:cubicBezTo>
                  <a:cubicBezTo>
                    <a:pt x="376" y="1079"/>
                    <a:pt x="527" y="928"/>
                    <a:pt x="702" y="828"/>
                  </a:cubicBezTo>
                  <a:cubicBezTo>
                    <a:pt x="953" y="703"/>
                    <a:pt x="1128" y="552"/>
                    <a:pt x="1078" y="252"/>
                  </a:cubicBezTo>
                  <a:cubicBezTo>
                    <a:pt x="903" y="252"/>
                    <a:pt x="727" y="226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0"/>
            <p:cNvSpPr/>
            <p:nvPr/>
          </p:nvSpPr>
          <p:spPr>
            <a:xfrm>
              <a:off x="10454423" y="4014354"/>
              <a:ext cx="61630" cy="75333"/>
            </a:xfrm>
            <a:custGeom>
              <a:avLst/>
              <a:gdLst/>
              <a:ahLst/>
              <a:cxnLst/>
              <a:rect l="l" t="t" r="r" b="b"/>
              <a:pathLst>
                <a:path w="904" h="1105" extrusionOk="0">
                  <a:moveTo>
                    <a:pt x="527" y="0"/>
                  </a:moveTo>
                  <a:cubicBezTo>
                    <a:pt x="477" y="50"/>
                    <a:pt x="427" y="75"/>
                    <a:pt x="402" y="126"/>
                  </a:cubicBezTo>
                  <a:cubicBezTo>
                    <a:pt x="302" y="326"/>
                    <a:pt x="51" y="451"/>
                    <a:pt x="26" y="702"/>
                  </a:cubicBezTo>
                  <a:cubicBezTo>
                    <a:pt x="51" y="852"/>
                    <a:pt x="1" y="1053"/>
                    <a:pt x="176" y="1103"/>
                  </a:cubicBezTo>
                  <a:cubicBezTo>
                    <a:pt x="187" y="1104"/>
                    <a:pt x="197" y="1105"/>
                    <a:pt x="206" y="1105"/>
                  </a:cubicBezTo>
                  <a:cubicBezTo>
                    <a:pt x="391" y="1105"/>
                    <a:pt x="281" y="874"/>
                    <a:pt x="377" y="802"/>
                  </a:cubicBezTo>
                  <a:cubicBezTo>
                    <a:pt x="452" y="727"/>
                    <a:pt x="552" y="627"/>
                    <a:pt x="653" y="577"/>
                  </a:cubicBezTo>
                  <a:cubicBezTo>
                    <a:pt x="828" y="501"/>
                    <a:pt x="903" y="426"/>
                    <a:pt x="903" y="201"/>
                  </a:cubicBezTo>
                  <a:cubicBezTo>
                    <a:pt x="893" y="70"/>
                    <a:pt x="842" y="40"/>
                    <a:pt x="781" y="40"/>
                  </a:cubicBezTo>
                  <a:cubicBezTo>
                    <a:pt x="730" y="40"/>
                    <a:pt x="671" y="60"/>
                    <a:pt x="622" y="60"/>
                  </a:cubicBezTo>
                  <a:cubicBezTo>
                    <a:pt x="582" y="60"/>
                    <a:pt x="547" y="47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0"/>
            <p:cNvSpPr/>
            <p:nvPr/>
          </p:nvSpPr>
          <p:spPr>
            <a:xfrm>
              <a:off x="10025599" y="3476104"/>
              <a:ext cx="73493" cy="83787"/>
            </a:xfrm>
            <a:custGeom>
              <a:avLst/>
              <a:gdLst/>
              <a:ahLst/>
              <a:cxnLst/>
              <a:rect l="l" t="t" r="r" b="b"/>
              <a:pathLst>
                <a:path w="1078" h="1229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602" y="276"/>
                    <a:pt x="251" y="627"/>
                    <a:pt x="0" y="1103"/>
                  </a:cubicBezTo>
                  <a:cubicBezTo>
                    <a:pt x="50" y="1128"/>
                    <a:pt x="75" y="1178"/>
                    <a:pt x="126" y="1229"/>
                  </a:cubicBezTo>
                  <a:cubicBezTo>
                    <a:pt x="577" y="928"/>
                    <a:pt x="902" y="527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0"/>
            <p:cNvSpPr/>
            <p:nvPr/>
          </p:nvSpPr>
          <p:spPr>
            <a:xfrm>
              <a:off x="10736397" y="3194197"/>
              <a:ext cx="39337" cy="97422"/>
            </a:xfrm>
            <a:custGeom>
              <a:avLst/>
              <a:gdLst/>
              <a:ahLst/>
              <a:cxnLst/>
              <a:rect l="l" t="t" r="r" b="b"/>
              <a:pathLst>
                <a:path w="577" h="1429" extrusionOk="0">
                  <a:moveTo>
                    <a:pt x="176" y="0"/>
                  </a:moveTo>
                  <a:cubicBezTo>
                    <a:pt x="0" y="476"/>
                    <a:pt x="76" y="952"/>
                    <a:pt x="76" y="1429"/>
                  </a:cubicBezTo>
                  <a:lnTo>
                    <a:pt x="201" y="1429"/>
                  </a:lnTo>
                  <a:cubicBezTo>
                    <a:pt x="577" y="952"/>
                    <a:pt x="451" y="476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0"/>
            <p:cNvSpPr/>
            <p:nvPr/>
          </p:nvSpPr>
          <p:spPr>
            <a:xfrm>
              <a:off x="9154178" y="3178107"/>
              <a:ext cx="54745" cy="38314"/>
            </a:xfrm>
            <a:custGeom>
              <a:avLst/>
              <a:gdLst/>
              <a:ahLst/>
              <a:cxnLst/>
              <a:rect l="l" t="t" r="r" b="b"/>
              <a:pathLst>
                <a:path w="803" h="562" extrusionOk="0">
                  <a:moveTo>
                    <a:pt x="371" y="1"/>
                  </a:moveTo>
                  <a:cubicBezTo>
                    <a:pt x="341" y="1"/>
                    <a:pt x="309" y="4"/>
                    <a:pt x="276" y="11"/>
                  </a:cubicBezTo>
                  <a:cubicBezTo>
                    <a:pt x="151" y="36"/>
                    <a:pt x="0" y="61"/>
                    <a:pt x="25" y="211"/>
                  </a:cubicBezTo>
                  <a:cubicBezTo>
                    <a:pt x="100" y="437"/>
                    <a:pt x="301" y="537"/>
                    <a:pt x="527" y="562"/>
                  </a:cubicBezTo>
                  <a:cubicBezTo>
                    <a:pt x="677" y="562"/>
                    <a:pt x="777" y="437"/>
                    <a:pt x="802" y="286"/>
                  </a:cubicBezTo>
                  <a:cubicBezTo>
                    <a:pt x="694" y="134"/>
                    <a:pt x="566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0"/>
            <p:cNvSpPr/>
            <p:nvPr/>
          </p:nvSpPr>
          <p:spPr>
            <a:xfrm>
              <a:off x="9128544" y="3336685"/>
              <a:ext cx="61562" cy="26997"/>
            </a:xfrm>
            <a:custGeom>
              <a:avLst/>
              <a:gdLst/>
              <a:ahLst/>
              <a:cxnLst/>
              <a:rect l="l" t="t" r="r" b="b"/>
              <a:pathLst>
                <a:path w="903" h="396" extrusionOk="0">
                  <a:moveTo>
                    <a:pt x="563" y="0"/>
                  </a:moveTo>
                  <a:cubicBezTo>
                    <a:pt x="415" y="0"/>
                    <a:pt x="253" y="66"/>
                    <a:pt x="101" y="66"/>
                  </a:cubicBezTo>
                  <a:cubicBezTo>
                    <a:pt x="75" y="66"/>
                    <a:pt x="50" y="116"/>
                    <a:pt x="0" y="166"/>
                  </a:cubicBezTo>
                  <a:cubicBezTo>
                    <a:pt x="139" y="346"/>
                    <a:pt x="293" y="396"/>
                    <a:pt x="450" y="396"/>
                  </a:cubicBezTo>
                  <a:cubicBezTo>
                    <a:pt x="576" y="396"/>
                    <a:pt x="704" y="364"/>
                    <a:pt x="827" y="341"/>
                  </a:cubicBezTo>
                  <a:cubicBezTo>
                    <a:pt x="903" y="316"/>
                    <a:pt x="903" y="191"/>
                    <a:pt x="827" y="116"/>
                  </a:cubicBezTo>
                  <a:cubicBezTo>
                    <a:pt x="749" y="27"/>
                    <a:pt x="659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0"/>
            <p:cNvSpPr/>
            <p:nvPr/>
          </p:nvSpPr>
          <p:spPr>
            <a:xfrm>
              <a:off x="9410450" y="3219831"/>
              <a:ext cx="39405" cy="35928"/>
            </a:xfrm>
            <a:custGeom>
              <a:avLst/>
              <a:gdLst/>
              <a:ahLst/>
              <a:cxnLst/>
              <a:rect l="l" t="t" r="r" b="b"/>
              <a:pathLst>
                <a:path w="578" h="527" extrusionOk="0">
                  <a:moveTo>
                    <a:pt x="276" y="0"/>
                  </a:moveTo>
                  <a:cubicBezTo>
                    <a:pt x="151" y="0"/>
                    <a:pt x="1" y="0"/>
                    <a:pt x="1" y="150"/>
                  </a:cubicBezTo>
                  <a:cubicBezTo>
                    <a:pt x="1" y="376"/>
                    <a:pt x="126" y="501"/>
                    <a:pt x="326" y="526"/>
                  </a:cubicBezTo>
                  <a:cubicBezTo>
                    <a:pt x="477" y="526"/>
                    <a:pt x="552" y="426"/>
                    <a:pt x="552" y="301"/>
                  </a:cubicBezTo>
                  <a:cubicBezTo>
                    <a:pt x="577" y="100"/>
                    <a:pt x="427" y="25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0"/>
            <p:cNvSpPr/>
            <p:nvPr/>
          </p:nvSpPr>
          <p:spPr>
            <a:xfrm>
              <a:off x="9133657" y="3267622"/>
              <a:ext cx="30815" cy="27406"/>
            </a:xfrm>
            <a:custGeom>
              <a:avLst/>
              <a:gdLst/>
              <a:ahLst/>
              <a:cxnLst/>
              <a:rect l="l" t="t" r="r" b="b"/>
              <a:pathLst>
                <a:path w="452" h="402" extrusionOk="0">
                  <a:moveTo>
                    <a:pt x="201" y="1"/>
                  </a:moveTo>
                  <a:cubicBezTo>
                    <a:pt x="76" y="26"/>
                    <a:pt x="0" y="76"/>
                    <a:pt x="26" y="226"/>
                  </a:cubicBezTo>
                  <a:cubicBezTo>
                    <a:pt x="26" y="327"/>
                    <a:pt x="76" y="402"/>
                    <a:pt x="201" y="402"/>
                  </a:cubicBezTo>
                  <a:cubicBezTo>
                    <a:pt x="326" y="377"/>
                    <a:pt x="427" y="327"/>
                    <a:pt x="427" y="201"/>
                  </a:cubicBezTo>
                  <a:cubicBezTo>
                    <a:pt x="452" y="26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0"/>
            <p:cNvSpPr/>
            <p:nvPr/>
          </p:nvSpPr>
          <p:spPr>
            <a:xfrm>
              <a:off x="10555255" y="4129912"/>
              <a:ext cx="20589" cy="23998"/>
            </a:xfrm>
            <a:custGeom>
              <a:avLst/>
              <a:gdLst/>
              <a:ahLst/>
              <a:cxnLst/>
              <a:rect l="l" t="t" r="r" b="b"/>
              <a:pathLst>
                <a:path w="302" h="352" extrusionOk="0">
                  <a:moveTo>
                    <a:pt x="176" y="1"/>
                  </a:moveTo>
                  <a:cubicBezTo>
                    <a:pt x="160" y="1"/>
                    <a:pt x="143" y="4"/>
                    <a:pt x="126" y="10"/>
                  </a:cubicBezTo>
                  <a:cubicBezTo>
                    <a:pt x="1" y="10"/>
                    <a:pt x="1" y="110"/>
                    <a:pt x="1" y="210"/>
                  </a:cubicBezTo>
                  <a:cubicBezTo>
                    <a:pt x="1" y="288"/>
                    <a:pt x="16" y="351"/>
                    <a:pt x="70" y="351"/>
                  </a:cubicBezTo>
                  <a:cubicBezTo>
                    <a:pt x="86" y="351"/>
                    <a:pt x="104" y="346"/>
                    <a:pt x="126" y="335"/>
                  </a:cubicBezTo>
                  <a:cubicBezTo>
                    <a:pt x="201" y="285"/>
                    <a:pt x="251" y="210"/>
                    <a:pt x="301" y="135"/>
                  </a:cubicBezTo>
                  <a:cubicBezTo>
                    <a:pt x="282" y="38"/>
                    <a:pt x="232" y="1"/>
                    <a:pt x="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0"/>
            <p:cNvSpPr/>
            <p:nvPr/>
          </p:nvSpPr>
          <p:spPr>
            <a:xfrm>
              <a:off x="8995261" y="2975488"/>
              <a:ext cx="15408" cy="17726"/>
            </a:xfrm>
            <a:custGeom>
              <a:avLst/>
              <a:gdLst/>
              <a:ahLst/>
              <a:cxnLst/>
              <a:rect l="l" t="t" r="r" b="b"/>
              <a:pathLst>
                <a:path w="226" h="260" extrusionOk="0">
                  <a:moveTo>
                    <a:pt x="226" y="0"/>
                  </a:moveTo>
                  <a:cubicBezTo>
                    <a:pt x="76" y="0"/>
                    <a:pt x="0" y="100"/>
                    <a:pt x="0" y="251"/>
                  </a:cubicBezTo>
                  <a:cubicBezTo>
                    <a:pt x="27" y="257"/>
                    <a:pt x="51" y="259"/>
                    <a:pt x="72" y="259"/>
                  </a:cubicBezTo>
                  <a:cubicBezTo>
                    <a:pt x="226" y="259"/>
                    <a:pt x="226" y="11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0"/>
            <p:cNvSpPr/>
            <p:nvPr/>
          </p:nvSpPr>
          <p:spPr>
            <a:xfrm>
              <a:off x="8407451" y="3612797"/>
              <a:ext cx="17180" cy="13703"/>
            </a:xfrm>
            <a:custGeom>
              <a:avLst/>
              <a:gdLst/>
              <a:ahLst/>
              <a:cxnLst/>
              <a:rect l="l" t="t" r="r" b="b"/>
              <a:pathLst>
                <a:path w="252" h="201" extrusionOk="0">
                  <a:moveTo>
                    <a:pt x="201" y="0"/>
                  </a:moveTo>
                  <a:cubicBezTo>
                    <a:pt x="126" y="51"/>
                    <a:pt x="76" y="76"/>
                    <a:pt x="1" y="101"/>
                  </a:cubicBezTo>
                  <a:cubicBezTo>
                    <a:pt x="1" y="126"/>
                    <a:pt x="26" y="201"/>
                    <a:pt x="26" y="201"/>
                  </a:cubicBezTo>
                  <a:cubicBezTo>
                    <a:pt x="101" y="176"/>
                    <a:pt x="176" y="151"/>
                    <a:pt x="251" y="126"/>
                  </a:cubicBezTo>
                  <a:cubicBezTo>
                    <a:pt x="226" y="76"/>
                    <a:pt x="226" y="51"/>
                    <a:pt x="201" y="0"/>
                  </a:cubicBezTo>
                  <a:close/>
                </a:path>
              </a:pathLst>
            </a:custGeom>
            <a:solidFill>
              <a:srgbClr val="57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0"/>
            <p:cNvSpPr/>
            <p:nvPr/>
          </p:nvSpPr>
          <p:spPr>
            <a:xfrm>
              <a:off x="9497579" y="3074889"/>
              <a:ext cx="25702" cy="13226"/>
            </a:xfrm>
            <a:custGeom>
              <a:avLst/>
              <a:gdLst/>
              <a:ahLst/>
              <a:cxnLst/>
              <a:rect l="l" t="t" r="r" b="b"/>
              <a:pathLst>
                <a:path w="377" h="194" extrusionOk="0">
                  <a:moveTo>
                    <a:pt x="236" y="0"/>
                  </a:moveTo>
                  <a:cubicBezTo>
                    <a:pt x="159" y="0"/>
                    <a:pt x="76" y="66"/>
                    <a:pt x="1" y="96"/>
                  </a:cubicBezTo>
                  <a:cubicBezTo>
                    <a:pt x="67" y="162"/>
                    <a:pt x="133" y="193"/>
                    <a:pt x="199" y="193"/>
                  </a:cubicBezTo>
                  <a:cubicBezTo>
                    <a:pt x="258" y="193"/>
                    <a:pt x="318" y="168"/>
                    <a:pt x="377" y="121"/>
                  </a:cubicBezTo>
                  <a:cubicBezTo>
                    <a:pt x="336" y="30"/>
                    <a:pt x="288" y="0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0"/>
            <p:cNvSpPr/>
            <p:nvPr/>
          </p:nvSpPr>
          <p:spPr>
            <a:xfrm>
              <a:off x="8670609" y="3218058"/>
              <a:ext cx="25702" cy="17180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376" y="1"/>
                  </a:moveTo>
                  <a:cubicBezTo>
                    <a:pt x="176" y="1"/>
                    <a:pt x="26" y="26"/>
                    <a:pt x="0" y="252"/>
                  </a:cubicBezTo>
                  <a:cubicBezTo>
                    <a:pt x="176" y="252"/>
                    <a:pt x="276" y="15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0"/>
            <p:cNvSpPr/>
            <p:nvPr/>
          </p:nvSpPr>
          <p:spPr>
            <a:xfrm>
              <a:off x="8042013" y="2717033"/>
              <a:ext cx="341761" cy="395551"/>
            </a:xfrm>
            <a:custGeom>
              <a:avLst/>
              <a:gdLst/>
              <a:ahLst/>
              <a:cxnLst/>
              <a:rect l="l" t="t" r="r" b="b"/>
              <a:pathLst>
                <a:path w="5013" h="5802" extrusionOk="0">
                  <a:moveTo>
                    <a:pt x="4543" y="0"/>
                  </a:moveTo>
                  <a:cubicBezTo>
                    <a:pt x="4525" y="0"/>
                    <a:pt x="4507" y="2"/>
                    <a:pt x="4487" y="7"/>
                  </a:cubicBezTo>
                  <a:cubicBezTo>
                    <a:pt x="4286" y="57"/>
                    <a:pt x="4336" y="282"/>
                    <a:pt x="4336" y="433"/>
                  </a:cubicBezTo>
                  <a:cubicBezTo>
                    <a:pt x="4386" y="1310"/>
                    <a:pt x="4411" y="2187"/>
                    <a:pt x="4462" y="3290"/>
                  </a:cubicBezTo>
                  <a:cubicBezTo>
                    <a:pt x="4436" y="3540"/>
                    <a:pt x="4411" y="4017"/>
                    <a:pt x="4361" y="4493"/>
                  </a:cubicBezTo>
                  <a:cubicBezTo>
                    <a:pt x="4324" y="4927"/>
                    <a:pt x="3916" y="5219"/>
                    <a:pt x="3503" y="5219"/>
                  </a:cubicBezTo>
                  <a:cubicBezTo>
                    <a:pt x="3368" y="5219"/>
                    <a:pt x="3232" y="5187"/>
                    <a:pt x="3108" y="5119"/>
                  </a:cubicBezTo>
                  <a:cubicBezTo>
                    <a:pt x="2256" y="4668"/>
                    <a:pt x="1855" y="3766"/>
                    <a:pt x="1529" y="3064"/>
                  </a:cubicBezTo>
                  <a:cubicBezTo>
                    <a:pt x="1153" y="2262"/>
                    <a:pt x="702" y="1410"/>
                    <a:pt x="527" y="508"/>
                  </a:cubicBezTo>
                  <a:cubicBezTo>
                    <a:pt x="484" y="380"/>
                    <a:pt x="478" y="161"/>
                    <a:pt x="306" y="161"/>
                  </a:cubicBezTo>
                  <a:cubicBezTo>
                    <a:pt x="276" y="161"/>
                    <a:pt x="242" y="167"/>
                    <a:pt x="201" y="182"/>
                  </a:cubicBezTo>
                  <a:cubicBezTo>
                    <a:pt x="0" y="257"/>
                    <a:pt x="126" y="458"/>
                    <a:pt x="176" y="583"/>
                  </a:cubicBezTo>
                  <a:cubicBezTo>
                    <a:pt x="702" y="2162"/>
                    <a:pt x="1228" y="3766"/>
                    <a:pt x="2331" y="5069"/>
                  </a:cubicBezTo>
                  <a:cubicBezTo>
                    <a:pt x="2633" y="5436"/>
                    <a:pt x="3027" y="5802"/>
                    <a:pt x="3514" y="5802"/>
                  </a:cubicBezTo>
                  <a:cubicBezTo>
                    <a:pt x="3593" y="5802"/>
                    <a:pt x="3675" y="5792"/>
                    <a:pt x="3760" y="5771"/>
                  </a:cubicBezTo>
                  <a:cubicBezTo>
                    <a:pt x="4386" y="5596"/>
                    <a:pt x="4762" y="5144"/>
                    <a:pt x="4863" y="4443"/>
                  </a:cubicBezTo>
                  <a:cubicBezTo>
                    <a:pt x="4938" y="4042"/>
                    <a:pt x="4863" y="3666"/>
                    <a:pt x="4913" y="3265"/>
                  </a:cubicBezTo>
                  <a:cubicBezTo>
                    <a:pt x="5013" y="2312"/>
                    <a:pt x="4963" y="1335"/>
                    <a:pt x="4812" y="357"/>
                  </a:cubicBezTo>
                  <a:cubicBezTo>
                    <a:pt x="4790" y="220"/>
                    <a:pt x="4725" y="0"/>
                    <a:pt x="4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0"/>
            <p:cNvSpPr/>
            <p:nvPr/>
          </p:nvSpPr>
          <p:spPr>
            <a:xfrm>
              <a:off x="8005965" y="2941264"/>
              <a:ext cx="71788" cy="73697"/>
            </a:xfrm>
            <a:custGeom>
              <a:avLst/>
              <a:gdLst/>
              <a:ahLst/>
              <a:cxnLst/>
              <a:rect l="l" t="t" r="r" b="b"/>
              <a:pathLst>
                <a:path w="1053" h="1081" extrusionOk="0">
                  <a:moveTo>
                    <a:pt x="576" y="1"/>
                  </a:moveTo>
                  <a:cubicBezTo>
                    <a:pt x="175" y="1"/>
                    <a:pt x="50" y="302"/>
                    <a:pt x="25" y="602"/>
                  </a:cubicBezTo>
                  <a:cubicBezTo>
                    <a:pt x="0" y="928"/>
                    <a:pt x="226" y="1079"/>
                    <a:pt x="501" y="1079"/>
                  </a:cubicBezTo>
                  <a:cubicBezTo>
                    <a:pt x="519" y="1080"/>
                    <a:pt x="537" y="1080"/>
                    <a:pt x="553" y="1080"/>
                  </a:cubicBezTo>
                  <a:cubicBezTo>
                    <a:pt x="870" y="1080"/>
                    <a:pt x="1029" y="863"/>
                    <a:pt x="1053" y="577"/>
                  </a:cubicBezTo>
                  <a:cubicBezTo>
                    <a:pt x="1028" y="226"/>
                    <a:pt x="952" y="1"/>
                    <a:pt x="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0"/>
            <p:cNvSpPr/>
            <p:nvPr/>
          </p:nvSpPr>
          <p:spPr>
            <a:xfrm>
              <a:off x="8164814" y="2828092"/>
              <a:ext cx="71652" cy="76356"/>
            </a:xfrm>
            <a:custGeom>
              <a:avLst/>
              <a:gdLst/>
              <a:ahLst/>
              <a:cxnLst/>
              <a:rect l="l" t="t" r="r" b="b"/>
              <a:pathLst>
                <a:path w="1051" h="1120" extrusionOk="0">
                  <a:moveTo>
                    <a:pt x="329" y="0"/>
                  </a:moveTo>
                  <a:cubicBezTo>
                    <a:pt x="89" y="0"/>
                    <a:pt x="26" y="231"/>
                    <a:pt x="26" y="483"/>
                  </a:cubicBezTo>
                  <a:cubicBezTo>
                    <a:pt x="1" y="909"/>
                    <a:pt x="302" y="1059"/>
                    <a:pt x="652" y="1109"/>
                  </a:cubicBezTo>
                  <a:cubicBezTo>
                    <a:pt x="685" y="1116"/>
                    <a:pt x="716" y="1119"/>
                    <a:pt x="745" y="1119"/>
                  </a:cubicBezTo>
                  <a:cubicBezTo>
                    <a:pt x="939" y="1119"/>
                    <a:pt x="1050" y="980"/>
                    <a:pt x="1028" y="784"/>
                  </a:cubicBezTo>
                  <a:cubicBezTo>
                    <a:pt x="978" y="433"/>
                    <a:pt x="803" y="82"/>
                    <a:pt x="402" y="7"/>
                  </a:cubicBezTo>
                  <a:cubicBezTo>
                    <a:pt x="376" y="2"/>
                    <a:pt x="351" y="0"/>
                    <a:pt x="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0"/>
            <p:cNvSpPr/>
            <p:nvPr/>
          </p:nvSpPr>
          <p:spPr>
            <a:xfrm>
              <a:off x="8238444" y="2951354"/>
              <a:ext cx="61085" cy="69129"/>
            </a:xfrm>
            <a:custGeom>
              <a:avLst/>
              <a:gdLst/>
              <a:ahLst/>
              <a:cxnLst/>
              <a:rect l="l" t="t" r="r" b="b"/>
              <a:pathLst>
                <a:path w="896" h="1014" extrusionOk="0">
                  <a:moveTo>
                    <a:pt x="267" y="0"/>
                  </a:moveTo>
                  <a:cubicBezTo>
                    <a:pt x="42" y="0"/>
                    <a:pt x="0" y="141"/>
                    <a:pt x="24" y="304"/>
                  </a:cubicBezTo>
                  <a:cubicBezTo>
                    <a:pt x="74" y="630"/>
                    <a:pt x="249" y="905"/>
                    <a:pt x="550" y="1006"/>
                  </a:cubicBezTo>
                  <a:cubicBezTo>
                    <a:pt x="563" y="1011"/>
                    <a:pt x="578" y="1013"/>
                    <a:pt x="593" y="1013"/>
                  </a:cubicBezTo>
                  <a:cubicBezTo>
                    <a:pt x="720" y="1013"/>
                    <a:pt x="896" y="834"/>
                    <a:pt x="851" y="655"/>
                  </a:cubicBezTo>
                  <a:cubicBezTo>
                    <a:pt x="750" y="354"/>
                    <a:pt x="650" y="28"/>
                    <a:pt x="324" y="3"/>
                  </a:cubicBezTo>
                  <a:cubicBezTo>
                    <a:pt x="304" y="1"/>
                    <a:pt x="285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0"/>
            <p:cNvSpPr/>
            <p:nvPr/>
          </p:nvSpPr>
          <p:spPr>
            <a:xfrm>
              <a:off x="7971928" y="2843909"/>
              <a:ext cx="56449" cy="54745"/>
            </a:xfrm>
            <a:custGeom>
              <a:avLst/>
              <a:gdLst/>
              <a:ahLst/>
              <a:cxnLst/>
              <a:rect l="l" t="t" r="r" b="b"/>
              <a:pathLst>
                <a:path w="828" h="803" extrusionOk="0">
                  <a:moveTo>
                    <a:pt x="527" y="0"/>
                  </a:moveTo>
                  <a:cubicBezTo>
                    <a:pt x="226" y="0"/>
                    <a:pt x="76" y="226"/>
                    <a:pt x="51" y="501"/>
                  </a:cubicBezTo>
                  <a:cubicBezTo>
                    <a:pt x="1" y="727"/>
                    <a:pt x="176" y="777"/>
                    <a:pt x="377" y="802"/>
                  </a:cubicBezTo>
                  <a:cubicBezTo>
                    <a:pt x="652" y="802"/>
                    <a:pt x="778" y="677"/>
                    <a:pt x="828" y="426"/>
                  </a:cubicBezTo>
                  <a:cubicBezTo>
                    <a:pt x="753" y="251"/>
                    <a:pt x="753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0"/>
            <p:cNvSpPr/>
            <p:nvPr/>
          </p:nvSpPr>
          <p:spPr>
            <a:xfrm>
              <a:off x="8238307" y="2799117"/>
              <a:ext cx="34224" cy="36269"/>
            </a:xfrm>
            <a:custGeom>
              <a:avLst/>
              <a:gdLst/>
              <a:ahLst/>
              <a:cxnLst/>
              <a:rect l="l" t="t" r="r" b="b"/>
              <a:pathLst>
                <a:path w="502" h="532" extrusionOk="0">
                  <a:moveTo>
                    <a:pt x="199" y="1"/>
                  </a:moveTo>
                  <a:cubicBezTo>
                    <a:pt x="88" y="1"/>
                    <a:pt x="47" y="75"/>
                    <a:pt x="26" y="206"/>
                  </a:cubicBezTo>
                  <a:cubicBezTo>
                    <a:pt x="1" y="382"/>
                    <a:pt x="101" y="482"/>
                    <a:pt x="251" y="532"/>
                  </a:cubicBezTo>
                  <a:cubicBezTo>
                    <a:pt x="427" y="532"/>
                    <a:pt x="502" y="457"/>
                    <a:pt x="477" y="306"/>
                  </a:cubicBezTo>
                  <a:cubicBezTo>
                    <a:pt x="477" y="156"/>
                    <a:pt x="402" y="31"/>
                    <a:pt x="251" y="6"/>
                  </a:cubicBezTo>
                  <a:cubicBezTo>
                    <a:pt x="232" y="2"/>
                    <a:pt x="215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0"/>
            <p:cNvSpPr/>
            <p:nvPr/>
          </p:nvSpPr>
          <p:spPr>
            <a:xfrm>
              <a:off x="8655201" y="3103591"/>
              <a:ext cx="30815" cy="20657"/>
            </a:xfrm>
            <a:custGeom>
              <a:avLst/>
              <a:gdLst/>
              <a:ahLst/>
              <a:cxnLst/>
              <a:rect l="l" t="t" r="r" b="b"/>
              <a:pathLst>
                <a:path w="452" h="303" extrusionOk="0">
                  <a:moveTo>
                    <a:pt x="452" y="1"/>
                  </a:moveTo>
                  <a:cubicBezTo>
                    <a:pt x="252" y="26"/>
                    <a:pt x="76" y="51"/>
                    <a:pt x="1" y="251"/>
                  </a:cubicBezTo>
                  <a:cubicBezTo>
                    <a:pt x="95" y="267"/>
                    <a:pt x="188" y="302"/>
                    <a:pt x="282" y="302"/>
                  </a:cubicBezTo>
                  <a:cubicBezTo>
                    <a:pt x="339" y="302"/>
                    <a:pt x="395" y="289"/>
                    <a:pt x="452" y="251"/>
                  </a:cubicBezTo>
                  <a:cubicBezTo>
                    <a:pt x="452" y="176"/>
                    <a:pt x="452" y="76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0"/>
            <p:cNvSpPr/>
            <p:nvPr/>
          </p:nvSpPr>
          <p:spPr>
            <a:xfrm>
              <a:off x="8791893" y="3007940"/>
              <a:ext cx="25702" cy="15953"/>
            </a:xfrm>
            <a:custGeom>
              <a:avLst/>
              <a:gdLst/>
              <a:ahLst/>
              <a:cxnLst/>
              <a:rect l="l" t="t" r="r" b="b"/>
              <a:pathLst>
                <a:path w="377" h="234" extrusionOk="0">
                  <a:moveTo>
                    <a:pt x="377" y="0"/>
                  </a:moveTo>
                  <a:cubicBezTo>
                    <a:pt x="201" y="0"/>
                    <a:pt x="76" y="75"/>
                    <a:pt x="1" y="226"/>
                  </a:cubicBezTo>
                  <a:cubicBezTo>
                    <a:pt x="35" y="231"/>
                    <a:pt x="68" y="234"/>
                    <a:pt x="99" y="234"/>
                  </a:cubicBezTo>
                  <a:cubicBezTo>
                    <a:pt x="231" y="234"/>
                    <a:pt x="336" y="182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0"/>
            <p:cNvSpPr/>
            <p:nvPr/>
          </p:nvSpPr>
          <p:spPr>
            <a:xfrm>
              <a:off x="8675722" y="4205724"/>
              <a:ext cx="17180" cy="29111"/>
            </a:xfrm>
            <a:custGeom>
              <a:avLst/>
              <a:gdLst/>
              <a:ahLst/>
              <a:cxnLst/>
              <a:rect l="l" t="t" r="r" b="b"/>
              <a:pathLst>
                <a:path w="252" h="427" extrusionOk="0">
                  <a:moveTo>
                    <a:pt x="251" y="0"/>
                  </a:moveTo>
                  <a:cubicBezTo>
                    <a:pt x="101" y="201"/>
                    <a:pt x="1" y="276"/>
                    <a:pt x="101" y="426"/>
                  </a:cubicBezTo>
                  <a:cubicBezTo>
                    <a:pt x="201" y="351"/>
                    <a:pt x="251" y="251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0"/>
            <p:cNvSpPr/>
            <p:nvPr/>
          </p:nvSpPr>
          <p:spPr>
            <a:xfrm>
              <a:off x="8125545" y="5015040"/>
              <a:ext cx="90605" cy="57062"/>
            </a:xfrm>
            <a:custGeom>
              <a:avLst/>
              <a:gdLst/>
              <a:ahLst/>
              <a:cxnLst/>
              <a:rect l="l" t="t" r="r" b="b"/>
              <a:pathLst>
                <a:path w="1329" h="837" extrusionOk="0">
                  <a:moveTo>
                    <a:pt x="1071" y="0"/>
                  </a:moveTo>
                  <a:cubicBezTo>
                    <a:pt x="1043" y="0"/>
                    <a:pt x="1012" y="3"/>
                    <a:pt x="978" y="9"/>
                  </a:cubicBezTo>
                  <a:cubicBezTo>
                    <a:pt x="552" y="84"/>
                    <a:pt x="251" y="360"/>
                    <a:pt x="0" y="661"/>
                  </a:cubicBezTo>
                  <a:cubicBezTo>
                    <a:pt x="39" y="756"/>
                    <a:pt x="91" y="837"/>
                    <a:pt x="181" y="837"/>
                  </a:cubicBezTo>
                  <a:cubicBezTo>
                    <a:pt x="209" y="837"/>
                    <a:pt x="240" y="829"/>
                    <a:pt x="276" y="811"/>
                  </a:cubicBezTo>
                  <a:cubicBezTo>
                    <a:pt x="552" y="661"/>
                    <a:pt x="802" y="485"/>
                    <a:pt x="1078" y="335"/>
                  </a:cubicBezTo>
                  <a:cubicBezTo>
                    <a:pt x="1178" y="285"/>
                    <a:pt x="1329" y="285"/>
                    <a:pt x="1254" y="134"/>
                  </a:cubicBezTo>
                  <a:cubicBezTo>
                    <a:pt x="1234" y="37"/>
                    <a:pt x="1170" y="0"/>
                    <a:pt x="1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0"/>
            <p:cNvSpPr/>
            <p:nvPr/>
          </p:nvSpPr>
          <p:spPr>
            <a:xfrm>
              <a:off x="8079390" y="5060036"/>
              <a:ext cx="65039" cy="66062"/>
            </a:xfrm>
            <a:custGeom>
              <a:avLst/>
              <a:gdLst/>
              <a:ahLst/>
              <a:cxnLst/>
              <a:rect l="l" t="t" r="r" b="b"/>
              <a:pathLst>
                <a:path w="954" h="969" extrusionOk="0">
                  <a:moveTo>
                    <a:pt x="677" y="1"/>
                  </a:moveTo>
                  <a:cubicBezTo>
                    <a:pt x="352" y="226"/>
                    <a:pt x="126" y="502"/>
                    <a:pt x="1" y="853"/>
                  </a:cubicBezTo>
                  <a:cubicBezTo>
                    <a:pt x="26" y="853"/>
                    <a:pt x="76" y="878"/>
                    <a:pt x="126" y="878"/>
                  </a:cubicBezTo>
                  <a:cubicBezTo>
                    <a:pt x="203" y="909"/>
                    <a:pt x="271" y="968"/>
                    <a:pt x="341" y="968"/>
                  </a:cubicBezTo>
                  <a:cubicBezTo>
                    <a:pt x="384" y="968"/>
                    <a:pt x="429" y="945"/>
                    <a:pt x="477" y="878"/>
                  </a:cubicBezTo>
                  <a:cubicBezTo>
                    <a:pt x="627" y="627"/>
                    <a:pt x="803" y="402"/>
                    <a:pt x="953" y="151"/>
                  </a:cubicBezTo>
                  <a:cubicBezTo>
                    <a:pt x="853" y="101"/>
                    <a:pt x="778" y="51"/>
                    <a:pt x="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0"/>
            <p:cNvSpPr/>
            <p:nvPr/>
          </p:nvSpPr>
          <p:spPr>
            <a:xfrm>
              <a:off x="8672313" y="3118999"/>
              <a:ext cx="42814" cy="32519"/>
            </a:xfrm>
            <a:custGeom>
              <a:avLst/>
              <a:gdLst/>
              <a:ahLst/>
              <a:cxnLst/>
              <a:rect l="l" t="t" r="r" b="b"/>
              <a:pathLst>
                <a:path w="628" h="477" extrusionOk="0">
                  <a:moveTo>
                    <a:pt x="201" y="25"/>
                  </a:moveTo>
                  <a:lnTo>
                    <a:pt x="201" y="25"/>
                  </a:lnTo>
                  <a:cubicBezTo>
                    <a:pt x="251" y="201"/>
                    <a:pt x="1" y="251"/>
                    <a:pt x="76" y="477"/>
                  </a:cubicBezTo>
                  <a:cubicBezTo>
                    <a:pt x="276" y="376"/>
                    <a:pt x="502" y="326"/>
                    <a:pt x="627" y="126"/>
                  </a:cubicBezTo>
                  <a:cubicBezTo>
                    <a:pt x="477" y="0"/>
                    <a:pt x="351" y="50"/>
                    <a:pt x="20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0"/>
            <p:cNvSpPr/>
            <p:nvPr/>
          </p:nvSpPr>
          <p:spPr>
            <a:xfrm>
              <a:off x="9526621" y="3038688"/>
              <a:ext cx="18271" cy="13021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26" y="0"/>
                  </a:moveTo>
                  <a:cubicBezTo>
                    <a:pt x="76" y="51"/>
                    <a:pt x="1" y="76"/>
                    <a:pt x="1" y="126"/>
                  </a:cubicBezTo>
                  <a:cubicBezTo>
                    <a:pt x="1" y="171"/>
                    <a:pt x="28" y="180"/>
                    <a:pt x="60" y="180"/>
                  </a:cubicBezTo>
                  <a:cubicBezTo>
                    <a:pt x="82" y="180"/>
                    <a:pt x="106" y="176"/>
                    <a:pt x="126" y="176"/>
                  </a:cubicBezTo>
                  <a:cubicBezTo>
                    <a:pt x="145" y="185"/>
                    <a:pt x="170" y="191"/>
                    <a:pt x="193" y="191"/>
                  </a:cubicBezTo>
                  <a:cubicBezTo>
                    <a:pt x="233" y="191"/>
                    <a:pt x="267" y="173"/>
                    <a:pt x="252" y="126"/>
                  </a:cubicBezTo>
                  <a:cubicBezTo>
                    <a:pt x="252" y="76"/>
                    <a:pt x="176" y="51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0"/>
            <p:cNvSpPr/>
            <p:nvPr/>
          </p:nvSpPr>
          <p:spPr>
            <a:xfrm>
              <a:off x="11086684" y="4995133"/>
              <a:ext cx="211956" cy="235817"/>
            </a:xfrm>
            <a:custGeom>
              <a:avLst/>
              <a:gdLst/>
              <a:ahLst/>
              <a:cxnLst/>
              <a:rect l="l" t="t" r="r" b="b"/>
              <a:pathLst>
                <a:path w="3109" h="3459" extrusionOk="0">
                  <a:moveTo>
                    <a:pt x="3008" y="0"/>
                  </a:moveTo>
                  <a:cubicBezTo>
                    <a:pt x="2431" y="151"/>
                    <a:pt x="1830" y="226"/>
                    <a:pt x="1278" y="502"/>
                  </a:cubicBezTo>
                  <a:cubicBezTo>
                    <a:pt x="902" y="677"/>
                    <a:pt x="476" y="802"/>
                    <a:pt x="50" y="852"/>
                  </a:cubicBezTo>
                  <a:cubicBezTo>
                    <a:pt x="0" y="1604"/>
                    <a:pt x="326" y="2256"/>
                    <a:pt x="652" y="2883"/>
                  </a:cubicBezTo>
                  <a:cubicBezTo>
                    <a:pt x="953" y="2832"/>
                    <a:pt x="902" y="2582"/>
                    <a:pt x="928" y="2381"/>
                  </a:cubicBezTo>
                  <a:cubicBezTo>
                    <a:pt x="928" y="2106"/>
                    <a:pt x="902" y="1830"/>
                    <a:pt x="1003" y="1554"/>
                  </a:cubicBezTo>
                  <a:lnTo>
                    <a:pt x="1003" y="1554"/>
                  </a:lnTo>
                  <a:cubicBezTo>
                    <a:pt x="1003" y="2156"/>
                    <a:pt x="777" y="2757"/>
                    <a:pt x="1103" y="3334"/>
                  </a:cubicBezTo>
                  <a:cubicBezTo>
                    <a:pt x="1178" y="3384"/>
                    <a:pt x="1278" y="3409"/>
                    <a:pt x="1379" y="3459"/>
                  </a:cubicBezTo>
                  <a:cubicBezTo>
                    <a:pt x="1529" y="3309"/>
                    <a:pt x="1504" y="3108"/>
                    <a:pt x="1554" y="2908"/>
                  </a:cubicBezTo>
                  <a:cubicBezTo>
                    <a:pt x="1654" y="2331"/>
                    <a:pt x="1604" y="1730"/>
                    <a:pt x="1755" y="1153"/>
                  </a:cubicBezTo>
                  <a:cubicBezTo>
                    <a:pt x="1780" y="1203"/>
                    <a:pt x="1755" y="1253"/>
                    <a:pt x="1755" y="1329"/>
                  </a:cubicBezTo>
                  <a:cubicBezTo>
                    <a:pt x="1554" y="1880"/>
                    <a:pt x="1705" y="2482"/>
                    <a:pt x="1604" y="3058"/>
                  </a:cubicBezTo>
                  <a:cubicBezTo>
                    <a:pt x="1579" y="3183"/>
                    <a:pt x="1679" y="3309"/>
                    <a:pt x="1830" y="3359"/>
                  </a:cubicBezTo>
                  <a:cubicBezTo>
                    <a:pt x="2532" y="2732"/>
                    <a:pt x="3108" y="2080"/>
                    <a:pt x="3033" y="1053"/>
                  </a:cubicBezTo>
                  <a:cubicBezTo>
                    <a:pt x="3008" y="702"/>
                    <a:pt x="3008" y="351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0"/>
            <p:cNvSpPr/>
            <p:nvPr/>
          </p:nvSpPr>
          <p:spPr>
            <a:xfrm>
              <a:off x="11180629" y="5037811"/>
              <a:ext cx="41110" cy="193140"/>
            </a:xfrm>
            <a:custGeom>
              <a:avLst/>
              <a:gdLst/>
              <a:ahLst/>
              <a:cxnLst/>
              <a:rect l="l" t="t" r="r" b="b"/>
              <a:pathLst>
                <a:path w="603" h="2833" extrusionOk="0">
                  <a:moveTo>
                    <a:pt x="452" y="1"/>
                  </a:moveTo>
                  <a:cubicBezTo>
                    <a:pt x="276" y="1"/>
                    <a:pt x="251" y="126"/>
                    <a:pt x="226" y="277"/>
                  </a:cubicBezTo>
                  <a:cubicBezTo>
                    <a:pt x="51" y="1129"/>
                    <a:pt x="1" y="1981"/>
                    <a:pt x="1" y="2833"/>
                  </a:cubicBezTo>
                  <a:cubicBezTo>
                    <a:pt x="27" y="2829"/>
                    <a:pt x="54" y="2827"/>
                    <a:pt x="81" y="2827"/>
                  </a:cubicBezTo>
                  <a:cubicBezTo>
                    <a:pt x="123" y="2827"/>
                    <a:pt x="166" y="2830"/>
                    <a:pt x="208" y="2830"/>
                  </a:cubicBezTo>
                  <a:cubicBezTo>
                    <a:pt x="296" y="2830"/>
                    <a:pt x="382" y="2817"/>
                    <a:pt x="452" y="2733"/>
                  </a:cubicBezTo>
                  <a:cubicBezTo>
                    <a:pt x="377" y="2006"/>
                    <a:pt x="427" y="1304"/>
                    <a:pt x="552" y="577"/>
                  </a:cubicBezTo>
                  <a:cubicBezTo>
                    <a:pt x="452" y="402"/>
                    <a:pt x="602" y="176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0"/>
            <p:cNvSpPr/>
            <p:nvPr/>
          </p:nvSpPr>
          <p:spPr>
            <a:xfrm>
              <a:off x="11131066" y="5065081"/>
              <a:ext cx="42814" cy="157348"/>
            </a:xfrm>
            <a:custGeom>
              <a:avLst/>
              <a:gdLst/>
              <a:ahLst/>
              <a:cxnLst/>
              <a:rect l="l" t="t" r="r" b="b"/>
              <a:pathLst>
                <a:path w="628" h="2308" extrusionOk="0">
                  <a:moveTo>
                    <a:pt x="368" y="0"/>
                  </a:moveTo>
                  <a:cubicBezTo>
                    <a:pt x="109" y="0"/>
                    <a:pt x="199" y="284"/>
                    <a:pt x="151" y="428"/>
                  </a:cubicBezTo>
                  <a:cubicBezTo>
                    <a:pt x="1" y="904"/>
                    <a:pt x="201" y="1405"/>
                    <a:pt x="1" y="1857"/>
                  </a:cubicBezTo>
                  <a:cubicBezTo>
                    <a:pt x="1" y="2157"/>
                    <a:pt x="302" y="2157"/>
                    <a:pt x="452" y="2308"/>
                  </a:cubicBezTo>
                  <a:cubicBezTo>
                    <a:pt x="477" y="1706"/>
                    <a:pt x="427" y="1105"/>
                    <a:pt x="577" y="503"/>
                  </a:cubicBezTo>
                  <a:cubicBezTo>
                    <a:pt x="602" y="328"/>
                    <a:pt x="627" y="27"/>
                    <a:pt x="402" y="2"/>
                  </a:cubicBezTo>
                  <a:cubicBezTo>
                    <a:pt x="390" y="1"/>
                    <a:pt x="379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0"/>
            <p:cNvSpPr/>
            <p:nvPr/>
          </p:nvSpPr>
          <p:spPr>
            <a:xfrm>
              <a:off x="11206264" y="5037811"/>
              <a:ext cx="18884" cy="39405"/>
            </a:xfrm>
            <a:custGeom>
              <a:avLst/>
              <a:gdLst/>
              <a:ahLst/>
              <a:cxnLst/>
              <a:rect l="l" t="t" r="r" b="b"/>
              <a:pathLst>
                <a:path w="277" h="578" extrusionOk="0">
                  <a:moveTo>
                    <a:pt x="76" y="1"/>
                  </a:moveTo>
                  <a:lnTo>
                    <a:pt x="76" y="1"/>
                  </a:lnTo>
                  <a:cubicBezTo>
                    <a:pt x="101" y="201"/>
                    <a:pt x="1" y="402"/>
                    <a:pt x="176" y="577"/>
                  </a:cubicBezTo>
                  <a:cubicBezTo>
                    <a:pt x="151" y="377"/>
                    <a:pt x="276" y="176"/>
                    <a:pt x="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0"/>
            <p:cNvSpPr/>
            <p:nvPr/>
          </p:nvSpPr>
          <p:spPr>
            <a:xfrm>
              <a:off x="10752930" y="3224331"/>
              <a:ext cx="23384" cy="21202"/>
            </a:xfrm>
            <a:custGeom>
              <a:avLst/>
              <a:gdLst/>
              <a:ahLst/>
              <a:cxnLst/>
              <a:rect l="l" t="t" r="r" b="b"/>
              <a:pathLst>
                <a:path w="343" h="311" extrusionOk="0">
                  <a:moveTo>
                    <a:pt x="249" y="1"/>
                  </a:moveTo>
                  <a:cubicBezTo>
                    <a:pt x="240" y="1"/>
                    <a:pt x="230" y="2"/>
                    <a:pt x="221" y="6"/>
                  </a:cubicBezTo>
                  <a:cubicBezTo>
                    <a:pt x="145" y="31"/>
                    <a:pt x="70" y="81"/>
                    <a:pt x="45" y="156"/>
                  </a:cubicBezTo>
                  <a:cubicBezTo>
                    <a:pt x="0" y="223"/>
                    <a:pt x="56" y="310"/>
                    <a:pt x="139" y="310"/>
                  </a:cubicBezTo>
                  <a:cubicBezTo>
                    <a:pt x="149" y="310"/>
                    <a:pt x="160" y="309"/>
                    <a:pt x="170" y="306"/>
                  </a:cubicBezTo>
                  <a:cubicBezTo>
                    <a:pt x="246" y="281"/>
                    <a:pt x="296" y="206"/>
                    <a:pt x="321" y="156"/>
                  </a:cubicBezTo>
                  <a:cubicBezTo>
                    <a:pt x="343" y="69"/>
                    <a:pt x="308" y="1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7" name="Google Shape;3927;p40"/>
          <p:cNvGrpSpPr/>
          <p:nvPr/>
        </p:nvGrpSpPr>
        <p:grpSpPr>
          <a:xfrm>
            <a:off x="-757226" y="2571670"/>
            <a:ext cx="1877085" cy="2598997"/>
            <a:chOff x="-757250" y="2616775"/>
            <a:chExt cx="1844620" cy="2554046"/>
          </a:xfrm>
        </p:grpSpPr>
        <p:sp>
          <p:nvSpPr>
            <p:cNvPr id="3928" name="Google Shape;3928;p40"/>
            <p:cNvSpPr/>
            <p:nvPr/>
          </p:nvSpPr>
          <p:spPr>
            <a:xfrm>
              <a:off x="-509091" y="3236359"/>
              <a:ext cx="1336050" cy="1846112"/>
            </a:xfrm>
            <a:custGeom>
              <a:avLst/>
              <a:gdLst/>
              <a:ahLst/>
              <a:cxnLst/>
              <a:rect l="l" t="t" r="r" b="b"/>
              <a:pathLst>
                <a:path w="24562" h="33939" extrusionOk="0">
                  <a:moveTo>
                    <a:pt x="18146" y="9875"/>
                  </a:moveTo>
                  <a:cubicBezTo>
                    <a:pt x="18146" y="9875"/>
                    <a:pt x="18171" y="9900"/>
                    <a:pt x="18171" y="9925"/>
                  </a:cubicBezTo>
                  <a:cubicBezTo>
                    <a:pt x="18171" y="10030"/>
                    <a:pt x="18101" y="10117"/>
                    <a:pt x="18078" y="10231"/>
                  </a:cubicBezTo>
                  <a:lnTo>
                    <a:pt x="18078" y="10231"/>
                  </a:lnTo>
                  <a:cubicBezTo>
                    <a:pt x="18082" y="10146"/>
                    <a:pt x="18089" y="10061"/>
                    <a:pt x="18096" y="9975"/>
                  </a:cubicBezTo>
                  <a:cubicBezTo>
                    <a:pt x="18121" y="9950"/>
                    <a:pt x="18071" y="9875"/>
                    <a:pt x="18146" y="9875"/>
                  </a:cubicBezTo>
                  <a:close/>
                  <a:moveTo>
                    <a:pt x="10527" y="0"/>
                  </a:moveTo>
                  <a:cubicBezTo>
                    <a:pt x="10401" y="50"/>
                    <a:pt x="10376" y="151"/>
                    <a:pt x="10401" y="276"/>
                  </a:cubicBezTo>
                  <a:cubicBezTo>
                    <a:pt x="10376" y="301"/>
                    <a:pt x="10376" y="351"/>
                    <a:pt x="10351" y="376"/>
                  </a:cubicBezTo>
                  <a:cubicBezTo>
                    <a:pt x="10076" y="852"/>
                    <a:pt x="9825" y="1354"/>
                    <a:pt x="9599" y="1855"/>
                  </a:cubicBezTo>
                  <a:cubicBezTo>
                    <a:pt x="9524" y="2080"/>
                    <a:pt x="9449" y="2306"/>
                    <a:pt x="9374" y="2532"/>
                  </a:cubicBezTo>
                  <a:cubicBezTo>
                    <a:pt x="9374" y="2557"/>
                    <a:pt x="9374" y="2582"/>
                    <a:pt x="9349" y="2607"/>
                  </a:cubicBezTo>
                  <a:cubicBezTo>
                    <a:pt x="9349" y="2657"/>
                    <a:pt x="9349" y="2707"/>
                    <a:pt x="9349" y="2757"/>
                  </a:cubicBezTo>
                  <a:cubicBezTo>
                    <a:pt x="9399" y="2958"/>
                    <a:pt x="9223" y="2983"/>
                    <a:pt x="9123" y="3083"/>
                  </a:cubicBezTo>
                  <a:cubicBezTo>
                    <a:pt x="8898" y="3359"/>
                    <a:pt x="8747" y="3684"/>
                    <a:pt x="8747" y="4035"/>
                  </a:cubicBezTo>
                  <a:cubicBezTo>
                    <a:pt x="8572" y="4261"/>
                    <a:pt x="8472" y="4461"/>
                    <a:pt x="8472" y="4737"/>
                  </a:cubicBezTo>
                  <a:cubicBezTo>
                    <a:pt x="8346" y="4837"/>
                    <a:pt x="8246" y="4963"/>
                    <a:pt x="8171" y="5088"/>
                  </a:cubicBezTo>
                  <a:cubicBezTo>
                    <a:pt x="7745" y="6091"/>
                    <a:pt x="7243" y="7043"/>
                    <a:pt x="6842" y="8070"/>
                  </a:cubicBezTo>
                  <a:lnTo>
                    <a:pt x="6868" y="8070"/>
                  </a:lnTo>
                  <a:cubicBezTo>
                    <a:pt x="6567" y="8171"/>
                    <a:pt x="6817" y="8522"/>
                    <a:pt x="6617" y="8672"/>
                  </a:cubicBezTo>
                  <a:cubicBezTo>
                    <a:pt x="6617" y="8697"/>
                    <a:pt x="6617" y="8722"/>
                    <a:pt x="6592" y="8747"/>
                  </a:cubicBezTo>
                  <a:cubicBezTo>
                    <a:pt x="6416" y="8847"/>
                    <a:pt x="6467" y="9073"/>
                    <a:pt x="6341" y="9198"/>
                  </a:cubicBezTo>
                  <a:lnTo>
                    <a:pt x="6341" y="9223"/>
                  </a:lnTo>
                  <a:cubicBezTo>
                    <a:pt x="6066" y="9399"/>
                    <a:pt x="5990" y="9700"/>
                    <a:pt x="5890" y="9975"/>
                  </a:cubicBezTo>
                  <a:cubicBezTo>
                    <a:pt x="5890" y="10025"/>
                    <a:pt x="5890" y="10101"/>
                    <a:pt x="5865" y="10176"/>
                  </a:cubicBezTo>
                  <a:cubicBezTo>
                    <a:pt x="5840" y="10201"/>
                    <a:pt x="5815" y="10251"/>
                    <a:pt x="5790" y="10276"/>
                  </a:cubicBezTo>
                  <a:cubicBezTo>
                    <a:pt x="5740" y="10426"/>
                    <a:pt x="5715" y="10552"/>
                    <a:pt x="5639" y="10677"/>
                  </a:cubicBezTo>
                  <a:cubicBezTo>
                    <a:pt x="5614" y="10727"/>
                    <a:pt x="5589" y="10777"/>
                    <a:pt x="5589" y="10827"/>
                  </a:cubicBezTo>
                  <a:cubicBezTo>
                    <a:pt x="5564" y="10928"/>
                    <a:pt x="5564" y="11078"/>
                    <a:pt x="5414" y="11103"/>
                  </a:cubicBezTo>
                  <a:cubicBezTo>
                    <a:pt x="5389" y="11153"/>
                    <a:pt x="5339" y="11203"/>
                    <a:pt x="5314" y="11279"/>
                  </a:cubicBezTo>
                  <a:cubicBezTo>
                    <a:pt x="5238" y="12156"/>
                    <a:pt x="4762" y="12908"/>
                    <a:pt x="4487" y="13735"/>
                  </a:cubicBezTo>
                  <a:cubicBezTo>
                    <a:pt x="4286" y="14261"/>
                    <a:pt x="3910" y="14712"/>
                    <a:pt x="3735" y="15264"/>
                  </a:cubicBezTo>
                  <a:cubicBezTo>
                    <a:pt x="3284" y="16893"/>
                    <a:pt x="2431" y="18371"/>
                    <a:pt x="1980" y="20025"/>
                  </a:cubicBezTo>
                  <a:cubicBezTo>
                    <a:pt x="1680" y="21103"/>
                    <a:pt x="1329" y="22156"/>
                    <a:pt x="928" y="23208"/>
                  </a:cubicBezTo>
                  <a:cubicBezTo>
                    <a:pt x="677" y="23935"/>
                    <a:pt x="602" y="24687"/>
                    <a:pt x="376" y="25414"/>
                  </a:cubicBezTo>
                  <a:cubicBezTo>
                    <a:pt x="276" y="25740"/>
                    <a:pt x="326" y="26091"/>
                    <a:pt x="151" y="26416"/>
                  </a:cubicBezTo>
                  <a:cubicBezTo>
                    <a:pt x="0" y="26692"/>
                    <a:pt x="201" y="26792"/>
                    <a:pt x="401" y="26893"/>
                  </a:cubicBezTo>
                  <a:cubicBezTo>
                    <a:pt x="1003" y="27193"/>
                    <a:pt x="1705" y="27319"/>
                    <a:pt x="2331" y="27569"/>
                  </a:cubicBezTo>
                  <a:cubicBezTo>
                    <a:pt x="3710" y="28071"/>
                    <a:pt x="4712" y="29073"/>
                    <a:pt x="5715" y="30025"/>
                  </a:cubicBezTo>
                  <a:cubicBezTo>
                    <a:pt x="6341" y="30627"/>
                    <a:pt x="6943" y="31254"/>
                    <a:pt x="7294" y="32081"/>
                  </a:cubicBezTo>
                  <a:cubicBezTo>
                    <a:pt x="7519" y="32607"/>
                    <a:pt x="7369" y="32833"/>
                    <a:pt x="6792" y="32883"/>
                  </a:cubicBezTo>
                  <a:cubicBezTo>
                    <a:pt x="6757" y="32887"/>
                    <a:pt x="6721" y="32889"/>
                    <a:pt x="6684" y="32889"/>
                  </a:cubicBezTo>
                  <a:cubicBezTo>
                    <a:pt x="6513" y="32889"/>
                    <a:pt x="6331" y="32844"/>
                    <a:pt x="6166" y="32782"/>
                  </a:cubicBezTo>
                  <a:cubicBezTo>
                    <a:pt x="6061" y="32737"/>
                    <a:pt x="5946" y="32701"/>
                    <a:pt x="5828" y="32701"/>
                  </a:cubicBezTo>
                  <a:cubicBezTo>
                    <a:pt x="5750" y="32701"/>
                    <a:pt x="5670" y="32717"/>
                    <a:pt x="5589" y="32757"/>
                  </a:cubicBezTo>
                  <a:cubicBezTo>
                    <a:pt x="5464" y="33309"/>
                    <a:pt x="5614" y="33534"/>
                    <a:pt x="6116" y="33559"/>
                  </a:cubicBezTo>
                  <a:cubicBezTo>
                    <a:pt x="6188" y="33562"/>
                    <a:pt x="6260" y="33563"/>
                    <a:pt x="6331" y="33563"/>
                  </a:cubicBezTo>
                  <a:cubicBezTo>
                    <a:pt x="6901" y="33563"/>
                    <a:pt x="7438" y="33484"/>
                    <a:pt x="7995" y="33484"/>
                  </a:cubicBezTo>
                  <a:cubicBezTo>
                    <a:pt x="8747" y="33497"/>
                    <a:pt x="9493" y="33503"/>
                    <a:pt x="10235" y="33503"/>
                  </a:cubicBezTo>
                  <a:cubicBezTo>
                    <a:pt x="10978" y="33503"/>
                    <a:pt x="11717" y="33497"/>
                    <a:pt x="12457" y="33484"/>
                  </a:cubicBezTo>
                  <a:cubicBezTo>
                    <a:pt x="13242" y="33484"/>
                    <a:pt x="14038" y="33440"/>
                    <a:pt x="14831" y="33440"/>
                  </a:cubicBezTo>
                  <a:cubicBezTo>
                    <a:pt x="15227" y="33440"/>
                    <a:pt x="15623" y="33451"/>
                    <a:pt x="16015" y="33484"/>
                  </a:cubicBezTo>
                  <a:cubicBezTo>
                    <a:pt x="17569" y="33635"/>
                    <a:pt x="19148" y="33635"/>
                    <a:pt x="20702" y="33910"/>
                  </a:cubicBezTo>
                  <a:cubicBezTo>
                    <a:pt x="20809" y="33929"/>
                    <a:pt x="20901" y="33939"/>
                    <a:pt x="20980" y="33939"/>
                  </a:cubicBezTo>
                  <a:cubicBezTo>
                    <a:pt x="21324" y="33939"/>
                    <a:pt x="21423" y="33748"/>
                    <a:pt x="21504" y="33259"/>
                  </a:cubicBezTo>
                  <a:cubicBezTo>
                    <a:pt x="21454" y="33058"/>
                    <a:pt x="21254" y="33033"/>
                    <a:pt x="21078" y="32983"/>
                  </a:cubicBezTo>
                  <a:cubicBezTo>
                    <a:pt x="20376" y="32782"/>
                    <a:pt x="19650" y="32557"/>
                    <a:pt x="18923" y="32406"/>
                  </a:cubicBezTo>
                  <a:cubicBezTo>
                    <a:pt x="18096" y="32206"/>
                    <a:pt x="17970" y="31930"/>
                    <a:pt x="18371" y="31203"/>
                  </a:cubicBezTo>
                  <a:cubicBezTo>
                    <a:pt x="18421" y="31128"/>
                    <a:pt x="18447" y="31053"/>
                    <a:pt x="18472" y="30978"/>
                  </a:cubicBezTo>
                  <a:cubicBezTo>
                    <a:pt x="18848" y="29775"/>
                    <a:pt x="19449" y="28647"/>
                    <a:pt x="19800" y="27419"/>
                  </a:cubicBezTo>
                  <a:cubicBezTo>
                    <a:pt x="19825" y="27244"/>
                    <a:pt x="19850" y="27093"/>
                    <a:pt x="19950" y="26943"/>
                  </a:cubicBezTo>
                  <a:cubicBezTo>
                    <a:pt x="20226" y="26041"/>
                    <a:pt x="20401" y="25163"/>
                    <a:pt x="20126" y="24236"/>
                  </a:cubicBezTo>
                  <a:cubicBezTo>
                    <a:pt x="20051" y="24111"/>
                    <a:pt x="19950" y="23985"/>
                    <a:pt x="19875" y="23860"/>
                  </a:cubicBezTo>
                  <a:cubicBezTo>
                    <a:pt x="19188" y="23356"/>
                    <a:pt x="18458" y="22998"/>
                    <a:pt x="17610" y="22998"/>
                  </a:cubicBezTo>
                  <a:cubicBezTo>
                    <a:pt x="17531" y="22998"/>
                    <a:pt x="17450" y="23001"/>
                    <a:pt x="17369" y="23008"/>
                  </a:cubicBezTo>
                  <a:cubicBezTo>
                    <a:pt x="16767" y="23058"/>
                    <a:pt x="16191" y="23259"/>
                    <a:pt x="15589" y="23384"/>
                  </a:cubicBezTo>
                  <a:cubicBezTo>
                    <a:pt x="14938" y="23509"/>
                    <a:pt x="14336" y="23785"/>
                    <a:pt x="13810" y="24161"/>
                  </a:cubicBezTo>
                  <a:cubicBezTo>
                    <a:pt x="13033" y="24687"/>
                    <a:pt x="12256" y="25213"/>
                    <a:pt x="11554" y="25840"/>
                  </a:cubicBezTo>
                  <a:cubicBezTo>
                    <a:pt x="11304" y="26041"/>
                    <a:pt x="11128" y="26291"/>
                    <a:pt x="10878" y="26467"/>
                  </a:cubicBezTo>
                  <a:cubicBezTo>
                    <a:pt x="10151" y="27068"/>
                    <a:pt x="9524" y="27745"/>
                    <a:pt x="8973" y="28497"/>
                  </a:cubicBezTo>
                  <a:cubicBezTo>
                    <a:pt x="8898" y="28597"/>
                    <a:pt x="8847" y="28772"/>
                    <a:pt x="8622" y="28848"/>
                  </a:cubicBezTo>
                  <a:cubicBezTo>
                    <a:pt x="8898" y="28622"/>
                    <a:pt x="8923" y="28346"/>
                    <a:pt x="9048" y="28096"/>
                  </a:cubicBezTo>
                  <a:cubicBezTo>
                    <a:pt x="9299" y="27645"/>
                    <a:pt x="9624" y="27218"/>
                    <a:pt x="9925" y="26792"/>
                  </a:cubicBezTo>
                  <a:cubicBezTo>
                    <a:pt x="10301" y="25915"/>
                    <a:pt x="10827" y="25088"/>
                    <a:pt x="11479" y="24462"/>
                  </a:cubicBezTo>
                  <a:cubicBezTo>
                    <a:pt x="12732" y="23233"/>
                    <a:pt x="14010" y="21980"/>
                    <a:pt x="15840" y="21604"/>
                  </a:cubicBezTo>
                  <a:cubicBezTo>
                    <a:pt x="16241" y="21504"/>
                    <a:pt x="16492" y="21228"/>
                    <a:pt x="16617" y="20802"/>
                  </a:cubicBezTo>
                  <a:cubicBezTo>
                    <a:pt x="16868" y="19850"/>
                    <a:pt x="16918" y="18873"/>
                    <a:pt x="17143" y="17920"/>
                  </a:cubicBezTo>
                  <a:cubicBezTo>
                    <a:pt x="17344" y="16968"/>
                    <a:pt x="17269" y="15915"/>
                    <a:pt x="17895" y="15063"/>
                  </a:cubicBezTo>
                  <a:cubicBezTo>
                    <a:pt x="17970" y="14913"/>
                    <a:pt x="17945" y="14762"/>
                    <a:pt x="17970" y="14612"/>
                  </a:cubicBezTo>
                  <a:cubicBezTo>
                    <a:pt x="18146" y="13785"/>
                    <a:pt x="17945" y="12933"/>
                    <a:pt x="18246" y="12131"/>
                  </a:cubicBezTo>
                  <a:cubicBezTo>
                    <a:pt x="18296" y="11980"/>
                    <a:pt x="18296" y="11880"/>
                    <a:pt x="18246" y="11730"/>
                  </a:cubicBezTo>
                  <a:cubicBezTo>
                    <a:pt x="18083" y="11261"/>
                    <a:pt x="18053" y="10793"/>
                    <a:pt x="18074" y="10311"/>
                  </a:cubicBezTo>
                  <a:lnTo>
                    <a:pt x="18074" y="10311"/>
                  </a:lnTo>
                  <a:cubicBezTo>
                    <a:pt x="18273" y="10909"/>
                    <a:pt x="18446" y="11533"/>
                    <a:pt x="18321" y="12181"/>
                  </a:cubicBezTo>
                  <a:cubicBezTo>
                    <a:pt x="18296" y="13484"/>
                    <a:pt x="18196" y="14812"/>
                    <a:pt x="18246" y="16141"/>
                  </a:cubicBezTo>
                  <a:cubicBezTo>
                    <a:pt x="18296" y="17770"/>
                    <a:pt x="18096" y="19399"/>
                    <a:pt x="18321" y="21028"/>
                  </a:cubicBezTo>
                  <a:cubicBezTo>
                    <a:pt x="18371" y="21379"/>
                    <a:pt x="18497" y="21755"/>
                    <a:pt x="18346" y="22081"/>
                  </a:cubicBezTo>
                  <a:cubicBezTo>
                    <a:pt x="18146" y="22507"/>
                    <a:pt x="18346" y="22657"/>
                    <a:pt x="18722" y="22782"/>
                  </a:cubicBezTo>
                  <a:cubicBezTo>
                    <a:pt x="18998" y="22858"/>
                    <a:pt x="19274" y="22983"/>
                    <a:pt x="19524" y="23108"/>
                  </a:cubicBezTo>
                  <a:cubicBezTo>
                    <a:pt x="20101" y="23384"/>
                    <a:pt x="20452" y="23860"/>
                    <a:pt x="20577" y="24462"/>
                  </a:cubicBezTo>
                  <a:cubicBezTo>
                    <a:pt x="20677" y="25013"/>
                    <a:pt x="20702" y="25589"/>
                    <a:pt x="20602" y="26141"/>
                  </a:cubicBezTo>
                  <a:cubicBezTo>
                    <a:pt x="20351" y="27619"/>
                    <a:pt x="19850" y="28973"/>
                    <a:pt x="19173" y="30301"/>
                  </a:cubicBezTo>
                  <a:cubicBezTo>
                    <a:pt x="19048" y="30577"/>
                    <a:pt x="18948" y="30853"/>
                    <a:pt x="19048" y="31153"/>
                  </a:cubicBezTo>
                  <a:cubicBezTo>
                    <a:pt x="19138" y="31279"/>
                    <a:pt x="19240" y="31314"/>
                    <a:pt x="19349" y="31314"/>
                  </a:cubicBezTo>
                  <a:cubicBezTo>
                    <a:pt x="19495" y="31314"/>
                    <a:pt x="19654" y="31250"/>
                    <a:pt x="19812" y="31250"/>
                  </a:cubicBezTo>
                  <a:cubicBezTo>
                    <a:pt x="19867" y="31250"/>
                    <a:pt x="19921" y="31258"/>
                    <a:pt x="19975" y="31279"/>
                  </a:cubicBezTo>
                  <a:cubicBezTo>
                    <a:pt x="20802" y="31630"/>
                    <a:pt x="21655" y="31880"/>
                    <a:pt x="22507" y="32156"/>
                  </a:cubicBezTo>
                  <a:cubicBezTo>
                    <a:pt x="22811" y="32257"/>
                    <a:pt x="23121" y="32308"/>
                    <a:pt x="23431" y="32308"/>
                  </a:cubicBezTo>
                  <a:cubicBezTo>
                    <a:pt x="23810" y="32308"/>
                    <a:pt x="24190" y="32232"/>
                    <a:pt x="24562" y="32081"/>
                  </a:cubicBezTo>
                  <a:cubicBezTo>
                    <a:pt x="24517" y="31934"/>
                    <a:pt x="24431" y="31904"/>
                    <a:pt x="24337" y="31904"/>
                  </a:cubicBezTo>
                  <a:cubicBezTo>
                    <a:pt x="24272" y="31904"/>
                    <a:pt x="24202" y="31919"/>
                    <a:pt x="24139" y="31919"/>
                  </a:cubicBezTo>
                  <a:cubicBezTo>
                    <a:pt x="24091" y="31919"/>
                    <a:pt x="24046" y="31910"/>
                    <a:pt x="24010" y="31880"/>
                  </a:cubicBezTo>
                  <a:cubicBezTo>
                    <a:pt x="23860" y="31855"/>
                    <a:pt x="23735" y="31855"/>
                    <a:pt x="23584" y="31855"/>
                  </a:cubicBezTo>
                  <a:cubicBezTo>
                    <a:pt x="23409" y="31630"/>
                    <a:pt x="23158" y="31730"/>
                    <a:pt x="22958" y="31630"/>
                  </a:cubicBezTo>
                  <a:cubicBezTo>
                    <a:pt x="22945" y="31632"/>
                    <a:pt x="22932" y="31633"/>
                    <a:pt x="22919" y="31633"/>
                  </a:cubicBezTo>
                  <a:cubicBezTo>
                    <a:pt x="22790" y="31633"/>
                    <a:pt x="22701" y="31520"/>
                    <a:pt x="22632" y="31429"/>
                  </a:cubicBezTo>
                  <a:cubicBezTo>
                    <a:pt x="22457" y="31153"/>
                    <a:pt x="22607" y="30828"/>
                    <a:pt x="22406" y="30577"/>
                  </a:cubicBezTo>
                  <a:lnTo>
                    <a:pt x="22381" y="30226"/>
                  </a:lnTo>
                  <a:cubicBezTo>
                    <a:pt x="22482" y="29449"/>
                    <a:pt x="22281" y="28722"/>
                    <a:pt x="22181" y="27970"/>
                  </a:cubicBezTo>
                  <a:cubicBezTo>
                    <a:pt x="22181" y="27469"/>
                    <a:pt x="22081" y="26968"/>
                    <a:pt x="22156" y="26492"/>
                  </a:cubicBezTo>
                  <a:cubicBezTo>
                    <a:pt x="22056" y="26266"/>
                    <a:pt x="22106" y="26015"/>
                    <a:pt x="22106" y="25790"/>
                  </a:cubicBezTo>
                  <a:cubicBezTo>
                    <a:pt x="22081" y="25289"/>
                    <a:pt x="22131" y="24787"/>
                    <a:pt x="21955" y="24311"/>
                  </a:cubicBezTo>
                  <a:cubicBezTo>
                    <a:pt x="21955" y="23960"/>
                    <a:pt x="21955" y="23609"/>
                    <a:pt x="21955" y="23259"/>
                  </a:cubicBezTo>
                  <a:cubicBezTo>
                    <a:pt x="22056" y="23133"/>
                    <a:pt x="22031" y="22958"/>
                    <a:pt x="22056" y="22807"/>
                  </a:cubicBezTo>
                  <a:cubicBezTo>
                    <a:pt x="22106" y="21805"/>
                    <a:pt x="22005" y="20802"/>
                    <a:pt x="22056" y="19800"/>
                  </a:cubicBezTo>
                  <a:cubicBezTo>
                    <a:pt x="22081" y="19324"/>
                    <a:pt x="22131" y="18873"/>
                    <a:pt x="21930" y="18421"/>
                  </a:cubicBezTo>
                  <a:cubicBezTo>
                    <a:pt x="21930" y="18346"/>
                    <a:pt x="21930" y="18271"/>
                    <a:pt x="21930" y="18196"/>
                  </a:cubicBezTo>
                  <a:cubicBezTo>
                    <a:pt x="22056" y="18020"/>
                    <a:pt x="21980" y="17870"/>
                    <a:pt x="21955" y="17720"/>
                  </a:cubicBezTo>
                  <a:cubicBezTo>
                    <a:pt x="21930" y="16918"/>
                    <a:pt x="21905" y="16141"/>
                    <a:pt x="21880" y="15339"/>
                  </a:cubicBezTo>
                  <a:cubicBezTo>
                    <a:pt x="22056" y="15088"/>
                    <a:pt x="22081" y="14812"/>
                    <a:pt x="21930" y="14537"/>
                  </a:cubicBezTo>
                  <a:cubicBezTo>
                    <a:pt x="21955" y="14487"/>
                    <a:pt x="21955" y="14436"/>
                    <a:pt x="21980" y="14411"/>
                  </a:cubicBezTo>
                  <a:cubicBezTo>
                    <a:pt x="21980" y="14361"/>
                    <a:pt x="21980" y="14311"/>
                    <a:pt x="21955" y="14261"/>
                  </a:cubicBezTo>
                  <a:cubicBezTo>
                    <a:pt x="21955" y="14035"/>
                    <a:pt x="21805" y="13810"/>
                    <a:pt x="22005" y="13609"/>
                  </a:cubicBezTo>
                  <a:cubicBezTo>
                    <a:pt x="22005" y="13534"/>
                    <a:pt x="21980" y="13459"/>
                    <a:pt x="21930" y="13384"/>
                  </a:cubicBezTo>
                  <a:cubicBezTo>
                    <a:pt x="21780" y="13233"/>
                    <a:pt x="21604" y="13083"/>
                    <a:pt x="21554" y="12857"/>
                  </a:cubicBezTo>
                  <a:cubicBezTo>
                    <a:pt x="21404" y="12231"/>
                    <a:pt x="21128" y="11604"/>
                    <a:pt x="21153" y="10928"/>
                  </a:cubicBezTo>
                  <a:cubicBezTo>
                    <a:pt x="21153" y="10276"/>
                    <a:pt x="21128" y="9599"/>
                    <a:pt x="21003" y="8998"/>
                  </a:cubicBezTo>
                  <a:cubicBezTo>
                    <a:pt x="20828" y="8196"/>
                    <a:pt x="20928" y="7419"/>
                    <a:pt x="20777" y="6617"/>
                  </a:cubicBezTo>
                  <a:cubicBezTo>
                    <a:pt x="20702" y="6191"/>
                    <a:pt x="20627" y="5740"/>
                    <a:pt x="20677" y="5289"/>
                  </a:cubicBezTo>
                  <a:cubicBezTo>
                    <a:pt x="20802" y="4411"/>
                    <a:pt x="20502" y="3584"/>
                    <a:pt x="20452" y="2732"/>
                  </a:cubicBezTo>
                  <a:cubicBezTo>
                    <a:pt x="20342" y="2556"/>
                    <a:pt x="20174" y="2477"/>
                    <a:pt x="19982" y="2477"/>
                  </a:cubicBezTo>
                  <a:cubicBezTo>
                    <a:pt x="19955" y="2477"/>
                    <a:pt x="19928" y="2478"/>
                    <a:pt x="19900" y="2481"/>
                  </a:cubicBezTo>
                  <a:cubicBezTo>
                    <a:pt x="19782" y="2496"/>
                    <a:pt x="19665" y="2502"/>
                    <a:pt x="19549" y="2502"/>
                  </a:cubicBezTo>
                  <a:cubicBezTo>
                    <a:pt x="19047" y="2502"/>
                    <a:pt x="18559" y="2387"/>
                    <a:pt x="18071" y="2306"/>
                  </a:cubicBezTo>
                  <a:cubicBezTo>
                    <a:pt x="17970" y="2331"/>
                    <a:pt x="17870" y="2381"/>
                    <a:pt x="17820" y="2431"/>
                  </a:cubicBezTo>
                  <a:cubicBezTo>
                    <a:pt x="17416" y="2823"/>
                    <a:pt x="16941" y="3017"/>
                    <a:pt x="16461" y="3017"/>
                  </a:cubicBezTo>
                  <a:cubicBezTo>
                    <a:pt x="15989" y="3017"/>
                    <a:pt x="15511" y="2829"/>
                    <a:pt x="15088" y="2456"/>
                  </a:cubicBezTo>
                  <a:cubicBezTo>
                    <a:pt x="14913" y="2306"/>
                    <a:pt x="14762" y="2106"/>
                    <a:pt x="14512" y="2080"/>
                  </a:cubicBezTo>
                  <a:cubicBezTo>
                    <a:pt x="12933" y="1955"/>
                    <a:pt x="11730" y="1178"/>
                    <a:pt x="10677" y="50"/>
                  </a:cubicBezTo>
                  <a:cubicBezTo>
                    <a:pt x="10627" y="0"/>
                    <a:pt x="10577" y="0"/>
                    <a:pt x="10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0"/>
            <p:cNvSpPr/>
            <p:nvPr/>
          </p:nvSpPr>
          <p:spPr>
            <a:xfrm>
              <a:off x="92159" y="2616775"/>
              <a:ext cx="995211" cy="756634"/>
            </a:xfrm>
            <a:custGeom>
              <a:avLst/>
              <a:gdLst/>
              <a:ahLst/>
              <a:cxnLst/>
              <a:rect l="l" t="t" r="r" b="b"/>
              <a:pathLst>
                <a:path w="18296" h="13910" extrusionOk="0">
                  <a:moveTo>
                    <a:pt x="8904" y="1"/>
                  </a:moveTo>
                  <a:cubicBezTo>
                    <a:pt x="8226" y="1"/>
                    <a:pt x="7552" y="45"/>
                    <a:pt x="6867" y="112"/>
                  </a:cubicBezTo>
                  <a:cubicBezTo>
                    <a:pt x="6717" y="187"/>
                    <a:pt x="6516" y="162"/>
                    <a:pt x="6391" y="338"/>
                  </a:cubicBezTo>
                  <a:cubicBezTo>
                    <a:pt x="6241" y="438"/>
                    <a:pt x="6040" y="413"/>
                    <a:pt x="5915" y="588"/>
                  </a:cubicBezTo>
                  <a:lnTo>
                    <a:pt x="5940" y="588"/>
                  </a:lnTo>
                  <a:cubicBezTo>
                    <a:pt x="5840" y="764"/>
                    <a:pt x="5639" y="814"/>
                    <a:pt x="5464" y="914"/>
                  </a:cubicBezTo>
                  <a:cubicBezTo>
                    <a:pt x="4587" y="1440"/>
                    <a:pt x="3785" y="2042"/>
                    <a:pt x="3083" y="2819"/>
                  </a:cubicBezTo>
                  <a:cubicBezTo>
                    <a:pt x="3083" y="3245"/>
                    <a:pt x="3008" y="3621"/>
                    <a:pt x="2456" y="3621"/>
                  </a:cubicBezTo>
                  <a:cubicBezTo>
                    <a:pt x="2381" y="3621"/>
                    <a:pt x="2331" y="3671"/>
                    <a:pt x="2281" y="3746"/>
                  </a:cubicBezTo>
                  <a:cubicBezTo>
                    <a:pt x="2105" y="4047"/>
                    <a:pt x="1905" y="4297"/>
                    <a:pt x="1654" y="4523"/>
                  </a:cubicBezTo>
                  <a:cubicBezTo>
                    <a:pt x="1504" y="4623"/>
                    <a:pt x="1529" y="4799"/>
                    <a:pt x="1454" y="4949"/>
                  </a:cubicBezTo>
                  <a:cubicBezTo>
                    <a:pt x="1454" y="5074"/>
                    <a:pt x="1454" y="5175"/>
                    <a:pt x="1429" y="5275"/>
                  </a:cubicBezTo>
                  <a:cubicBezTo>
                    <a:pt x="1328" y="5501"/>
                    <a:pt x="1404" y="5776"/>
                    <a:pt x="1228" y="6002"/>
                  </a:cubicBezTo>
                  <a:cubicBezTo>
                    <a:pt x="1203" y="6152"/>
                    <a:pt x="1178" y="6303"/>
                    <a:pt x="1178" y="6453"/>
                  </a:cubicBezTo>
                  <a:cubicBezTo>
                    <a:pt x="1153" y="6754"/>
                    <a:pt x="1053" y="7054"/>
                    <a:pt x="977" y="7355"/>
                  </a:cubicBezTo>
                  <a:cubicBezTo>
                    <a:pt x="952" y="7380"/>
                    <a:pt x="927" y="7430"/>
                    <a:pt x="902" y="7480"/>
                  </a:cubicBezTo>
                  <a:cubicBezTo>
                    <a:pt x="877" y="7631"/>
                    <a:pt x="827" y="7756"/>
                    <a:pt x="677" y="7806"/>
                  </a:cubicBezTo>
                  <a:cubicBezTo>
                    <a:pt x="526" y="7982"/>
                    <a:pt x="627" y="8207"/>
                    <a:pt x="501" y="8383"/>
                  </a:cubicBezTo>
                  <a:cubicBezTo>
                    <a:pt x="551" y="8533"/>
                    <a:pt x="351" y="8658"/>
                    <a:pt x="476" y="8834"/>
                  </a:cubicBezTo>
                  <a:cubicBezTo>
                    <a:pt x="276" y="8934"/>
                    <a:pt x="376" y="9160"/>
                    <a:pt x="251" y="9285"/>
                  </a:cubicBezTo>
                  <a:cubicBezTo>
                    <a:pt x="100" y="9460"/>
                    <a:pt x="0" y="9636"/>
                    <a:pt x="100" y="9861"/>
                  </a:cubicBezTo>
                  <a:cubicBezTo>
                    <a:pt x="677" y="10112"/>
                    <a:pt x="1203" y="10438"/>
                    <a:pt x="1754" y="10714"/>
                  </a:cubicBezTo>
                  <a:cubicBezTo>
                    <a:pt x="1967" y="10830"/>
                    <a:pt x="2180" y="11021"/>
                    <a:pt x="2440" y="11021"/>
                  </a:cubicBezTo>
                  <a:cubicBezTo>
                    <a:pt x="2516" y="11021"/>
                    <a:pt x="2596" y="11004"/>
                    <a:pt x="2682" y="10964"/>
                  </a:cubicBezTo>
                  <a:cubicBezTo>
                    <a:pt x="2732" y="10889"/>
                    <a:pt x="2782" y="10814"/>
                    <a:pt x="2782" y="10714"/>
                  </a:cubicBezTo>
                  <a:cubicBezTo>
                    <a:pt x="2707" y="9536"/>
                    <a:pt x="2807" y="8358"/>
                    <a:pt x="2707" y="7180"/>
                  </a:cubicBezTo>
                  <a:cubicBezTo>
                    <a:pt x="2657" y="6653"/>
                    <a:pt x="2682" y="6102"/>
                    <a:pt x="2982" y="5626"/>
                  </a:cubicBezTo>
                  <a:cubicBezTo>
                    <a:pt x="3208" y="5801"/>
                    <a:pt x="3183" y="5977"/>
                    <a:pt x="3158" y="6152"/>
                  </a:cubicBezTo>
                  <a:cubicBezTo>
                    <a:pt x="3108" y="7430"/>
                    <a:pt x="3208" y="8709"/>
                    <a:pt x="3183" y="9962"/>
                  </a:cubicBezTo>
                  <a:cubicBezTo>
                    <a:pt x="3183" y="11014"/>
                    <a:pt x="3283" y="12067"/>
                    <a:pt x="3910" y="12944"/>
                  </a:cubicBezTo>
                  <a:cubicBezTo>
                    <a:pt x="4276" y="13448"/>
                    <a:pt x="4726" y="13909"/>
                    <a:pt x="5317" y="13909"/>
                  </a:cubicBezTo>
                  <a:cubicBezTo>
                    <a:pt x="5373" y="13909"/>
                    <a:pt x="5430" y="13905"/>
                    <a:pt x="5489" y="13897"/>
                  </a:cubicBezTo>
                  <a:cubicBezTo>
                    <a:pt x="6140" y="13821"/>
                    <a:pt x="6717" y="13445"/>
                    <a:pt x="6917" y="12744"/>
                  </a:cubicBezTo>
                  <a:cubicBezTo>
                    <a:pt x="6917" y="12493"/>
                    <a:pt x="6867" y="12217"/>
                    <a:pt x="7143" y="12042"/>
                  </a:cubicBezTo>
                  <a:cubicBezTo>
                    <a:pt x="7168" y="11992"/>
                    <a:pt x="7193" y="11942"/>
                    <a:pt x="7193" y="11892"/>
                  </a:cubicBezTo>
                  <a:cubicBezTo>
                    <a:pt x="7318" y="11691"/>
                    <a:pt x="7093" y="11365"/>
                    <a:pt x="7419" y="11215"/>
                  </a:cubicBezTo>
                  <a:cubicBezTo>
                    <a:pt x="7544" y="10939"/>
                    <a:pt x="7519" y="10638"/>
                    <a:pt x="7519" y="10363"/>
                  </a:cubicBezTo>
                  <a:cubicBezTo>
                    <a:pt x="7494" y="9536"/>
                    <a:pt x="7394" y="8734"/>
                    <a:pt x="7519" y="7932"/>
                  </a:cubicBezTo>
                  <a:cubicBezTo>
                    <a:pt x="7694" y="7004"/>
                    <a:pt x="7419" y="6077"/>
                    <a:pt x="7444" y="5150"/>
                  </a:cubicBezTo>
                  <a:cubicBezTo>
                    <a:pt x="7444" y="5100"/>
                    <a:pt x="7419" y="5049"/>
                    <a:pt x="7368" y="4974"/>
                  </a:cubicBezTo>
                  <a:cubicBezTo>
                    <a:pt x="7168" y="4573"/>
                    <a:pt x="7268" y="4122"/>
                    <a:pt x="7293" y="3671"/>
                  </a:cubicBezTo>
                  <a:cubicBezTo>
                    <a:pt x="7323" y="3641"/>
                    <a:pt x="7345" y="3629"/>
                    <a:pt x="7361" y="3629"/>
                  </a:cubicBezTo>
                  <a:cubicBezTo>
                    <a:pt x="7398" y="3629"/>
                    <a:pt x="7409" y="3694"/>
                    <a:pt x="7444" y="3746"/>
                  </a:cubicBezTo>
                  <a:cubicBezTo>
                    <a:pt x="7469" y="3821"/>
                    <a:pt x="7469" y="3896"/>
                    <a:pt x="7494" y="3947"/>
                  </a:cubicBezTo>
                  <a:cubicBezTo>
                    <a:pt x="7569" y="4247"/>
                    <a:pt x="7519" y="4548"/>
                    <a:pt x="7594" y="4824"/>
                  </a:cubicBezTo>
                  <a:cubicBezTo>
                    <a:pt x="7644" y="5100"/>
                    <a:pt x="7694" y="5375"/>
                    <a:pt x="7820" y="5626"/>
                  </a:cubicBezTo>
                  <a:cubicBezTo>
                    <a:pt x="7920" y="6378"/>
                    <a:pt x="7945" y="7155"/>
                    <a:pt x="7795" y="7907"/>
                  </a:cubicBezTo>
                  <a:cubicBezTo>
                    <a:pt x="7769" y="7957"/>
                    <a:pt x="7744" y="8032"/>
                    <a:pt x="7744" y="8107"/>
                  </a:cubicBezTo>
                  <a:cubicBezTo>
                    <a:pt x="7870" y="9260"/>
                    <a:pt x="7870" y="10438"/>
                    <a:pt x="7895" y="11616"/>
                  </a:cubicBezTo>
                  <a:cubicBezTo>
                    <a:pt x="7945" y="11917"/>
                    <a:pt x="8120" y="12092"/>
                    <a:pt x="8421" y="12167"/>
                  </a:cubicBezTo>
                  <a:cubicBezTo>
                    <a:pt x="8935" y="12270"/>
                    <a:pt x="9448" y="12356"/>
                    <a:pt x="9976" y="12356"/>
                  </a:cubicBezTo>
                  <a:cubicBezTo>
                    <a:pt x="10092" y="12356"/>
                    <a:pt x="10208" y="12352"/>
                    <a:pt x="10326" y="12343"/>
                  </a:cubicBezTo>
                  <a:cubicBezTo>
                    <a:pt x="10677" y="12167"/>
                    <a:pt x="10426" y="11741"/>
                    <a:pt x="10702" y="11541"/>
                  </a:cubicBezTo>
                  <a:cubicBezTo>
                    <a:pt x="10877" y="11215"/>
                    <a:pt x="11028" y="10864"/>
                    <a:pt x="11103" y="10463"/>
                  </a:cubicBezTo>
                  <a:cubicBezTo>
                    <a:pt x="11379" y="10262"/>
                    <a:pt x="11429" y="9937"/>
                    <a:pt x="11579" y="9661"/>
                  </a:cubicBezTo>
                  <a:cubicBezTo>
                    <a:pt x="11654" y="9084"/>
                    <a:pt x="12105" y="8709"/>
                    <a:pt x="12406" y="8282"/>
                  </a:cubicBezTo>
                  <a:cubicBezTo>
                    <a:pt x="12782" y="7656"/>
                    <a:pt x="13233" y="7105"/>
                    <a:pt x="13684" y="6553"/>
                  </a:cubicBezTo>
                  <a:cubicBezTo>
                    <a:pt x="13935" y="6252"/>
                    <a:pt x="14236" y="5952"/>
                    <a:pt x="14135" y="5526"/>
                  </a:cubicBezTo>
                  <a:cubicBezTo>
                    <a:pt x="13985" y="5225"/>
                    <a:pt x="13684" y="5100"/>
                    <a:pt x="13459" y="4899"/>
                  </a:cubicBezTo>
                  <a:cubicBezTo>
                    <a:pt x="13058" y="4548"/>
                    <a:pt x="12882" y="3922"/>
                    <a:pt x="13133" y="3370"/>
                  </a:cubicBezTo>
                  <a:lnTo>
                    <a:pt x="13133" y="3370"/>
                  </a:lnTo>
                  <a:cubicBezTo>
                    <a:pt x="13258" y="4197"/>
                    <a:pt x="13709" y="4724"/>
                    <a:pt x="14411" y="4999"/>
                  </a:cubicBezTo>
                  <a:cubicBezTo>
                    <a:pt x="14485" y="5026"/>
                    <a:pt x="14553" y="5039"/>
                    <a:pt x="14618" y="5039"/>
                  </a:cubicBezTo>
                  <a:cubicBezTo>
                    <a:pt x="14792" y="5039"/>
                    <a:pt x="14934" y="4946"/>
                    <a:pt x="15063" y="4799"/>
                  </a:cubicBezTo>
                  <a:cubicBezTo>
                    <a:pt x="15263" y="4573"/>
                    <a:pt x="15464" y="4348"/>
                    <a:pt x="15639" y="4122"/>
                  </a:cubicBezTo>
                  <a:cubicBezTo>
                    <a:pt x="16241" y="3420"/>
                    <a:pt x="16767" y="2668"/>
                    <a:pt x="17594" y="2217"/>
                  </a:cubicBezTo>
                  <a:cubicBezTo>
                    <a:pt x="17623" y="2227"/>
                    <a:pt x="17648" y="2231"/>
                    <a:pt x="17669" y="2231"/>
                  </a:cubicBezTo>
                  <a:cubicBezTo>
                    <a:pt x="17815" y="2231"/>
                    <a:pt x="17807" y="2032"/>
                    <a:pt x="17895" y="1967"/>
                  </a:cubicBezTo>
                  <a:cubicBezTo>
                    <a:pt x="18271" y="1791"/>
                    <a:pt x="17970" y="1390"/>
                    <a:pt x="18196" y="1165"/>
                  </a:cubicBezTo>
                  <a:cubicBezTo>
                    <a:pt x="18196" y="1115"/>
                    <a:pt x="18196" y="1089"/>
                    <a:pt x="18221" y="1039"/>
                  </a:cubicBezTo>
                  <a:cubicBezTo>
                    <a:pt x="18296" y="914"/>
                    <a:pt x="18271" y="814"/>
                    <a:pt x="18196" y="688"/>
                  </a:cubicBezTo>
                  <a:cubicBezTo>
                    <a:pt x="18120" y="588"/>
                    <a:pt x="18221" y="438"/>
                    <a:pt x="18095" y="363"/>
                  </a:cubicBezTo>
                  <a:cubicBezTo>
                    <a:pt x="17920" y="413"/>
                    <a:pt x="17820" y="588"/>
                    <a:pt x="17669" y="688"/>
                  </a:cubicBezTo>
                  <a:cubicBezTo>
                    <a:pt x="17469" y="809"/>
                    <a:pt x="17312" y="873"/>
                    <a:pt x="17174" y="873"/>
                  </a:cubicBezTo>
                  <a:cubicBezTo>
                    <a:pt x="16968" y="873"/>
                    <a:pt x="16802" y="729"/>
                    <a:pt x="16592" y="413"/>
                  </a:cubicBezTo>
                  <a:cubicBezTo>
                    <a:pt x="16538" y="360"/>
                    <a:pt x="16485" y="306"/>
                    <a:pt x="16414" y="306"/>
                  </a:cubicBezTo>
                  <a:cubicBezTo>
                    <a:pt x="16385" y="306"/>
                    <a:pt x="16353" y="316"/>
                    <a:pt x="16316" y="338"/>
                  </a:cubicBezTo>
                  <a:cubicBezTo>
                    <a:pt x="16166" y="438"/>
                    <a:pt x="15940" y="413"/>
                    <a:pt x="15815" y="563"/>
                  </a:cubicBezTo>
                  <a:cubicBezTo>
                    <a:pt x="15163" y="613"/>
                    <a:pt x="14562" y="839"/>
                    <a:pt x="13935" y="1039"/>
                  </a:cubicBezTo>
                  <a:cubicBezTo>
                    <a:pt x="13785" y="1039"/>
                    <a:pt x="13634" y="1039"/>
                    <a:pt x="13484" y="1064"/>
                  </a:cubicBezTo>
                  <a:cubicBezTo>
                    <a:pt x="13133" y="839"/>
                    <a:pt x="12732" y="1014"/>
                    <a:pt x="12381" y="814"/>
                  </a:cubicBezTo>
                  <a:lnTo>
                    <a:pt x="12406" y="814"/>
                  </a:lnTo>
                  <a:cubicBezTo>
                    <a:pt x="12130" y="638"/>
                    <a:pt x="11880" y="438"/>
                    <a:pt x="11554" y="338"/>
                  </a:cubicBezTo>
                  <a:cubicBezTo>
                    <a:pt x="11404" y="338"/>
                    <a:pt x="11253" y="313"/>
                    <a:pt x="11103" y="287"/>
                  </a:cubicBezTo>
                  <a:cubicBezTo>
                    <a:pt x="10727" y="187"/>
                    <a:pt x="10351" y="62"/>
                    <a:pt x="9925" y="37"/>
                  </a:cubicBezTo>
                  <a:cubicBezTo>
                    <a:pt x="9582" y="12"/>
                    <a:pt x="9243" y="1"/>
                    <a:pt x="8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0"/>
            <p:cNvSpPr/>
            <p:nvPr/>
          </p:nvSpPr>
          <p:spPr>
            <a:xfrm>
              <a:off x="-698610" y="4677557"/>
              <a:ext cx="567177" cy="451152"/>
            </a:xfrm>
            <a:custGeom>
              <a:avLst/>
              <a:gdLst/>
              <a:ahLst/>
              <a:cxnLst/>
              <a:rect l="l" t="t" r="r" b="b"/>
              <a:pathLst>
                <a:path w="10427" h="8294" extrusionOk="0">
                  <a:moveTo>
                    <a:pt x="2247" y="1"/>
                  </a:moveTo>
                  <a:cubicBezTo>
                    <a:pt x="2022" y="1"/>
                    <a:pt x="1801" y="43"/>
                    <a:pt x="1580" y="173"/>
                  </a:cubicBezTo>
                  <a:cubicBezTo>
                    <a:pt x="1454" y="173"/>
                    <a:pt x="1304" y="173"/>
                    <a:pt x="1153" y="198"/>
                  </a:cubicBezTo>
                  <a:cubicBezTo>
                    <a:pt x="978" y="248"/>
                    <a:pt x="778" y="248"/>
                    <a:pt x="652" y="399"/>
                  </a:cubicBezTo>
                  <a:cubicBezTo>
                    <a:pt x="638" y="428"/>
                    <a:pt x="623" y="440"/>
                    <a:pt x="603" y="440"/>
                  </a:cubicBezTo>
                  <a:cubicBezTo>
                    <a:pt x="589" y="440"/>
                    <a:pt x="573" y="434"/>
                    <a:pt x="552" y="424"/>
                  </a:cubicBezTo>
                  <a:cubicBezTo>
                    <a:pt x="402" y="449"/>
                    <a:pt x="276" y="524"/>
                    <a:pt x="176" y="674"/>
                  </a:cubicBezTo>
                  <a:lnTo>
                    <a:pt x="201" y="674"/>
                  </a:lnTo>
                  <a:cubicBezTo>
                    <a:pt x="126" y="724"/>
                    <a:pt x="76" y="800"/>
                    <a:pt x="51" y="900"/>
                  </a:cubicBezTo>
                  <a:cubicBezTo>
                    <a:pt x="26" y="1151"/>
                    <a:pt x="1" y="1426"/>
                    <a:pt x="26" y="1702"/>
                  </a:cubicBezTo>
                  <a:cubicBezTo>
                    <a:pt x="251" y="4208"/>
                    <a:pt x="1504" y="6138"/>
                    <a:pt x="3334" y="7742"/>
                  </a:cubicBezTo>
                  <a:cubicBezTo>
                    <a:pt x="3434" y="7817"/>
                    <a:pt x="3534" y="7842"/>
                    <a:pt x="3660" y="7867"/>
                  </a:cubicBezTo>
                  <a:cubicBezTo>
                    <a:pt x="4336" y="8043"/>
                    <a:pt x="5013" y="8268"/>
                    <a:pt x="5715" y="8293"/>
                  </a:cubicBezTo>
                  <a:cubicBezTo>
                    <a:pt x="5816" y="8273"/>
                    <a:pt x="5900" y="8204"/>
                    <a:pt x="5995" y="8204"/>
                  </a:cubicBezTo>
                  <a:cubicBezTo>
                    <a:pt x="6018" y="8204"/>
                    <a:pt x="6041" y="8208"/>
                    <a:pt x="6066" y="8218"/>
                  </a:cubicBezTo>
                  <a:cubicBezTo>
                    <a:pt x="6120" y="8251"/>
                    <a:pt x="6175" y="8270"/>
                    <a:pt x="6228" y="8270"/>
                  </a:cubicBezTo>
                  <a:cubicBezTo>
                    <a:pt x="6296" y="8270"/>
                    <a:pt x="6360" y="8239"/>
                    <a:pt x="6417" y="8168"/>
                  </a:cubicBezTo>
                  <a:cubicBezTo>
                    <a:pt x="6525" y="8188"/>
                    <a:pt x="6637" y="8207"/>
                    <a:pt x="6745" y="8207"/>
                  </a:cubicBezTo>
                  <a:cubicBezTo>
                    <a:pt x="6913" y="8207"/>
                    <a:pt x="7072" y="8160"/>
                    <a:pt x="7194" y="7993"/>
                  </a:cubicBezTo>
                  <a:cubicBezTo>
                    <a:pt x="7143" y="7692"/>
                    <a:pt x="6918" y="7667"/>
                    <a:pt x="6692" y="7592"/>
                  </a:cubicBezTo>
                  <a:cubicBezTo>
                    <a:pt x="6216" y="7516"/>
                    <a:pt x="5815" y="7291"/>
                    <a:pt x="5439" y="7015"/>
                  </a:cubicBezTo>
                  <a:cubicBezTo>
                    <a:pt x="5289" y="6890"/>
                    <a:pt x="5113" y="6790"/>
                    <a:pt x="4963" y="6664"/>
                  </a:cubicBezTo>
                  <a:cubicBezTo>
                    <a:pt x="4512" y="6288"/>
                    <a:pt x="4311" y="5587"/>
                    <a:pt x="4512" y="5136"/>
                  </a:cubicBezTo>
                  <a:cubicBezTo>
                    <a:pt x="4661" y="4817"/>
                    <a:pt x="5097" y="4642"/>
                    <a:pt x="5594" y="4642"/>
                  </a:cubicBezTo>
                  <a:cubicBezTo>
                    <a:pt x="5683" y="4642"/>
                    <a:pt x="5774" y="4648"/>
                    <a:pt x="5865" y="4659"/>
                  </a:cubicBezTo>
                  <a:cubicBezTo>
                    <a:pt x="7169" y="4885"/>
                    <a:pt x="8321" y="5587"/>
                    <a:pt x="9625" y="5812"/>
                  </a:cubicBezTo>
                  <a:cubicBezTo>
                    <a:pt x="9788" y="5829"/>
                    <a:pt x="9972" y="5940"/>
                    <a:pt x="10116" y="5940"/>
                  </a:cubicBezTo>
                  <a:cubicBezTo>
                    <a:pt x="10193" y="5940"/>
                    <a:pt x="10258" y="5908"/>
                    <a:pt x="10301" y="5812"/>
                  </a:cubicBezTo>
                  <a:cubicBezTo>
                    <a:pt x="10427" y="5537"/>
                    <a:pt x="10427" y="5110"/>
                    <a:pt x="10126" y="4885"/>
                  </a:cubicBezTo>
                  <a:cubicBezTo>
                    <a:pt x="9725" y="4609"/>
                    <a:pt x="9424" y="4208"/>
                    <a:pt x="9098" y="3857"/>
                  </a:cubicBezTo>
                  <a:cubicBezTo>
                    <a:pt x="8397" y="3130"/>
                    <a:pt x="7670" y="2479"/>
                    <a:pt x="6868" y="1877"/>
                  </a:cubicBezTo>
                  <a:cubicBezTo>
                    <a:pt x="5966" y="1251"/>
                    <a:pt x="4888" y="925"/>
                    <a:pt x="3860" y="599"/>
                  </a:cubicBezTo>
                  <a:cubicBezTo>
                    <a:pt x="3560" y="499"/>
                    <a:pt x="3259" y="399"/>
                    <a:pt x="3058" y="148"/>
                  </a:cubicBezTo>
                  <a:cubicBezTo>
                    <a:pt x="3008" y="98"/>
                    <a:pt x="2933" y="73"/>
                    <a:pt x="2883" y="73"/>
                  </a:cubicBezTo>
                  <a:cubicBezTo>
                    <a:pt x="2666" y="37"/>
                    <a:pt x="2455" y="1"/>
                    <a:pt x="2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0"/>
            <p:cNvSpPr/>
            <p:nvPr/>
          </p:nvSpPr>
          <p:spPr>
            <a:xfrm>
              <a:off x="-440932" y="4952589"/>
              <a:ext cx="1310158" cy="218233"/>
            </a:xfrm>
            <a:custGeom>
              <a:avLst/>
              <a:gdLst/>
              <a:ahLst/>
              <a:cxnLst/>
              <a:rect l="l" t="t" r="r" b="b"/>
              <a:pathLst>
                <a:path w="24086" h="4012" extrusionOk="0">
                  <a:moveTo>
                    <a:pt x="1098" y="1"/>
                  </a:moveTo>
                  <a:cubicBezTo>
                    <a:pt x="914" y="1"/>
                    <a:pt x="726" y="28"/>
                    <a:pt x="552" y="54"/>
                  </a:cubicBezTo>
                  <a:cubicBezTo>
                    <a:pt x="151" y="105"/>
                    <a:pt x="0" y="355"/>
                    <a:pt x="76" y="756"/>
                  </a:cubicBezTo>
                  <a:cubicBezTo>
                    <a:pt x="176" y="1308"/>
                    <a:pt x="602" y="1608"/>
                    <a:pt x="953" y="1959"/>
                  </a:cubicBezTo>
                  <a:cubicBezTo>
                    <a:pt x="1304" y="2135"/>
                    <a:pt x="1554" y="2460"/>
                    <a:pt x="1905" y="2661"/>
                  </a:cubicBezTo>
                  <a:cubicBezTo>
                    <a:pt x="2131" y="2711"/>
                    <a:pt x="2381" y="2736"/>
                    <a:pt x="2381" y="3062"/>
                  </a:cubicBezTo>
                  <a:cubicBezTo>
                    <a:pt x="2381" y="3062"/>
                    <a:pt x="2356" y="3062"/>
                    <a:pt x="2356" y="3087"/>
                  </a:cubicBezTo>
                  <a:cubicBezTo>
                    <a:pt x="2356" y="3112"/>
                    <a:pt x="2356" y="3137"/>
                    <a:pt x="2406" y="3137"/>
                  </a:cubicBezTo>
                  <a:cubicBezTo>
                    <a:pt x="3183" y="3137"/>
                    <a:pt x="3960" y="3162"/>
                    <a:pt x="4762" y="3162"/>
                  </a:cubicBezTo>
                  <a:cubicBezTo>
                    <a:pt x="4801" y="3193"/>
                    <a:pt x="4838" y="3205"/>
                    <a:pt x="4873" y="3205"/>
                  </a:cubicBezTo>
                  <a:cubicBezTo>
                    <a:pt x="4952" y="3205"/>
                    <a:pt x="5027" y="3147"/>
                    <a:pt x="5113" y="3112"/>
                  </a:cubicBezTo>
                  <a:lnTo>
                    <a:pt x="5214" y="3112"/>
                  </a:lnTo>
                  <a:cubicBezTo>
                    <a:pt x="5264" y="3112"/>
                    <a:pt x="5308" y="3106"/>
                    <a:pt x="5351" y="3106"/>
                  </a:cubicBezTo>
                  <a:cubicBezTo>
                    <a:pt x="5395" y="3106"/>
                    <a:pt x="5439" y="3112"/>
                    <a:pt x="5489" y="3137"/>
                  </a:cubicBezTo>
                  <a:lnTo>
                    <a:pt x="6993" y="3162"/>
                  </a:lnTo>
                  <a:cubicBezTo>
                    <a:pt x="7269" y="3288"/>
                    <a:pt x="7544" y="3288"/>
                    <a:pt x="7845" y="3313"/>
                  </a:cubicBezTo>
                  <a:cubicBezTo>
                    <a:pt x="7966" y="3317"/>
                    <a:pt x="8086" y="3318"/>
                    <a:pt x="8207" y="3318"/>
                  </a:cubicBezTo>
                  <a:cubicBezTo>
                    <a:pt x="8513" y="3318"/>
                    <a:pt x="8818" y="3309"/>
                    <a:pt x="9124" y="3309"/>
                  </a:cubicBezTo>
                  <a:cubicBezTo>
                    <a:pt x="9450" y="3309"/>
                    <a:pt x="9775" y="3319"/>
                    <a:pt x="10101" y="3363"/>
                  </a:cubicBezTo>
                  <a:lnTo>
                    <a:pt x="10151" y="3363"/>
                  </a:lnTo>
                  <a:cubicBezTo>
                    <a:pt x="10204" y="3355"/>
                    <a:pt x="10257" y="3352"/>
                    <a:pt x="10311" y="3352"/>
                  </a:cubicBezTo>
                  <a:cubicBezTo>
                    <a:pt x="10521" y="3352"/>
                    <a:pt x="10739" y="3398"/>
                    <a:pt x="10959" y="3398"/>
                  </a:cubicBezTo>
                  <a:cubicBezTo>
                    <a:pt x="11057" y="3398"/>
                    <a:pt x="11155" y="3389"/>
                    <a:pt x="11254" y="3363"/>
                  </a:cubicBezTo>
                  <a:cubicBezTo>
                    <a:pt x="11404" y="3388"/>
                    <a:pt x="11554" y="3388"/>
                    <a:pt x="11705" y="3388"/>
                  </a:cubicBezTo>
                  <a:cubicBezTo>
                    <a:pt x="11854" y="3418"/>
                    <a:pt x="11994" y="3456"/>
                    <a:pt x="12131" y="3456"/>
                  </a:cubicBezTo>
                  <a:cubicBezTo>
                    <a:pt x="12224" y="3456"/>
                    <a:pt x="12315" y="3438"/>
                    <a:pt x="12407" y="3388"/>
                  </a:cubicBezTo>
                  <a:lnTo>
                    <a:pt x="14412" y="3388"/>
                  </a:lnTo>
                  <a:cubicBezTo>
                    <a:pt x="14532" y="3478"/>
                    <a:pt x="14661" y="3496"/>
                    <a:pt x="14789" y="3496"/>
                  </a:cubicBezTo>
                  <a:cubicBezTo>
                    <a:pt x="14874" y="3496"/>
                    <a:pt x="14958" y="3488"/>
                    <a:pt x="15038" y="3488"/>
                  </a:cubicBezTo>
                  <a:cubicBezTo>
                    <a:pt x="16066" y="3538"/>
                    <a:pt x="17068" y="3488"/>
                    <a:pt x="18096" y="3613"/>
                  </a:cubicBezTo>
                  <a:cubicBezTo>
                    <a:pt x="18397" y="3613"/>
                    <a:pt x="18722" y="3613"/>
                    <a:pt x="19023" y="3638"/>
                  </a:cubicBezTo>
                  <a:cubicBezTo>
                    <a:pt x="19549" y="3714"/>
                    <a:pt x="20076" y="3764"/>
                    <a:pt x="20602" y="3839"/>
                  </a:cubicBezTo>
                  <a:lnTo>
                    <a:pt x="20627" y="3814"/>
                  </a:lnTo>
                  <a:lnTo>
                    <a:pt x="20677" y="3839"/>
                  </a:lnTo>
                  <a:cubicBezTo>
                    <a:pt x="21069" y="3934"/>
                    <a:pt x="21466" y="4012"/>
                    <a:pt x="21861" y="4012"/>
                  </a:cubicBezTo>
                  <a:cubicBezTo>
                    <a:pt x="22300" y="4012"/>
                    <a:pt x="22736" y="3915"/>
                    <a:pt x="23158" y="3638"/>
                  </a:cubicBezTo>
                  <a:cubicBezTo>
                    <a:pt x="23334" y="3638"/>
                    <a:pt x="23434" y="3438"/>
                    <a:pt x="23585" y="3363"/>
                  </a:cubicBezTo>
                  <a:cubicBezTo>
                    <a:pt x="24086" y="2962"/>
                    <a:pt x="23660" y="2761"/>
                    <a:pt x="23409" y="2486"/>
                  </a:cubicBezTo>
                  <a:cubicBezTo>
                    <a:pt x="23158" y="2410"/>
                    <a:pt x="22908" y="2435"/>
                    <a:pt x="22682" y="2285"/>
                  </a:cubicBezTo>
                  <a:cubicBezTo>
                    <a:pt x="22081" y="1909"/>
                    <a:pt x="21354" y="1809"/>
                    <a:pt x="20677" y="1608"/>
                  </a:cubicBezTo>
                  <a:cubicBezTo>
                    <a:pt x="20616" y="1591"/>
                    <a:pt x="20558" y="1580"/>
                    <a:pt x="20503" y="1580"/>
                  </a:cubicBezTo>
                  <a:cubicBezTo>
                    <a:pt x="20400" y="1580"/>
                    <a:pt x="20308" y="1619"/>
                    <a:pt x="20226" y="1734"/>
                  </a:cubicBezTo>
                  <a:cubicBezTo>
                    <a:pt x="20110" y="2102"/>
                    <a:pt x="19889" y="2245"/>
                    <a:pt x="19587" y="2245"/>
                  </a:cubicBezTo>
                  <a:cubicBezTo>
                    <a:pt x="19497" y="2245"/>
                    <a:pt x="19401" y="2233"/>
                    <a:pt x="19299" y="2210"/>
                  </a:cubicBezTo>
                  <a:cubicBezTo>
                    <a:pt x="17845" y="1859"/>
                    <a:pt x="16341" y="1959"/>
                    <a:pt x="14888" y="1809"/>
                  </a:cubicBezTo>
                  <a:cubicBezTo>
                    <a:pt x="14527" y="1773"/>
                    <a:pt x="14167" y="1762"/>
                    <a:pt x="13807" y="1762"/>
                  </a:cubicBezTo>
                  <a:cubicBezTo>
                    <a:pt x="13221" y="1762"/>
                    <a:pt x="12637" y="1791"/>
                    <a:pt x="12057" y="1791"/>
                  </a:cubicBezTo>
                  <a:cubicBezTo>
                    <a:pt x="11755" y="1791"/>
                    <a:pt x="11453" y="1783"/>
                    <a:pt x="11153" y="1759"/>
                  </a:cubicBezTo>
                  <a:cubicBezTo>
                    <a:pt x="10988" y="1746"/>
                    <a:pt x="10824" y="1741"/>
                    <a:pt x="10662" y="1741"/>
                  </a:cubicBezTo>
                  <a:cubicBezTo>
                    <a:pt x="10042" y="1741"/>
                    <a:pt x="9435" y="1812"/>
                    <a:pt x="8817" y="1812"/>
                  </a:cubicBezTo>
                  <a:cubicBezTo>
                    <a:pt x="8611" y="1812"/>
                    <a:pt x="8405" y="1805"/>
                    <a:pt x="8196" y="1784"/>
                  </a:cubicBezTo>
                  <a:cubicBezTo>
                    <a:pt x="7870" y="1737"/>
                    <a:pt x="7538" y="1719"/>
                    <a:pt x="7205" y="1719"/>
                  </a:cubicBezTo>
                  <a:cubicBezTo>
                    <a:pt x="6462" y="1719"/>
                    <a:pt x="5706" y="1807"/>
                    <a:pt x="4963" y="1859"/>
                  </a:cubicBezTo>
                  <a:cubicBezTo>
                    <a:pt x="4938" y="1860"/>
                    <a:pt x="4914" y="1861"/>
                    <a:pt x="4890" y="1861"/>
                  </a:cubicBezTo>
                  <a:cubicBezTo>
                    <a:pt x="4452" y="1861"/>
                    <a:pt x="4364" y="1637"/>
                    <a:pt x="4412" y="1232"/>
                  </a:cubicBezTo>
                  <a:cubicBezTo>
                    <a:pt x="4412" y="1107"/>
                    <a:pt x="4311" y="1032"/>
                    <a:pt x="4211" y="982"/>
                  </a:cubicBezTo>
                  <a:cubicBezTo>
                    <a:pt x="3334" y="656"/>
                    <a:pt x="2432" y="405"/>
                    <a:pt x="1554" y="80"/>
                  </a:cubicBezTo>
                  <a:cubicBezTo>
                    <a:pt x="1414" y="21"/>
                    <a:pt x="1258" y="1"/>
                    <a:pt x="1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0"/>
            <p:cNvSpPr/>
            <p:nvPr/>
          </p:nvSpPr>
          <p:spPr>
            <a:xfrm>
              <a:off x="-757250" y="4723740"/>
              <a:ext cx="369505" cy="426783"/>
            </a:xfrm>
            <a:custGeom>
              <a:avLst/>
              <a:gdLst/>
              <a:ahLst/>
              <a:cxnLst/>
              <a:rect l="l" t="t" r="r" b="b"/>
              <a:pathLst>
                <a:path w="6793" h="7846" extrusionOk="0">
                  <a:moveTo>
                    <a:pt x="1229" y="1"/>
                  </a:moveTo>
                  <a:cubicBezTo>
                    <a:pt x="803" y="126"/>
                    <a:pt x="552" y="377"/>
                    <a:pt x="653" y="853"/>
                  </a:cubicBezTo>
                  <a:cubicBezTo>
                    <a:pt x="653" y="903"/>
                    <a:pt x="653" y="953"/>
                    <a:pt x="653" y="978"/>
                  </a:cubicBezTo>
                  <a:cubicBezTo>
                    <a:pt x="277" y="1154"/>
                    <a:pt x="427" y="1530"/>
                    <a:pt x="302" y="1805"/>
                  </a:cubicBezTo>
                  <a:cubicBezTo>
                    <a:pt x="51" y="2407"/>
                    <a:pt x="1" y="2983"/>
                    <a:pt x="302" y="3585"/>
                  </a:cubicBezTo>
                  <a:cubicBezTo>
                    <a:pt x="377" y="3685"/>
                    <a:pt x="352" y="3785"/>
                    <a:pt x="327" y="3886"/>
                  </a:cubicBezTo>
                  <a:cubicBezTo>
                    <a:pt x="577" y="4763"/>
                    <a:pt x="928" y="5590"/>
                    <a:pt x="1780" y="6066"/>
                  </a:cubicBezTo>
                  <a:cubicBezTo>
                    <a:pt x="1856" y="6116"/>
                    <a:pt x="1906" y="6216"/>
                    <a:pt x="1981" y="6292"/>
                  </a:cubicBezTo>
                  <a:lnTo>
                    <a:pt x="1956" y="6266"/>
                  </a:lnTo>
                  <a:lnTo>
                    <a:pt x="1956" y="6266"/>
                  </a:lnTo>
                  <a:cubicBezTo>
                    <a:pt x="2507" y="7068"/>
                    <a:pt x="3309" y="7419"/>
                    <a:pt x="4211" y="7570"/>
                  </a:cubicBezTo>
                  <a:lnTo>
                    <a:pt x="4262" y="7570"/>
                  </a:lnTo>
                  <a:lnTo>
                    <a:pt x="4312" y="7595"/>
                  </a:lnTo>
                  <a:cubicBezTo>
                    <a:pt x="4437" y="7695"/>
                    <a:pt x="4587" y="7745"/>
                    <a:pt x="4738" y="7795"/>
                  </a:cubicBezTo>
                  <a:cubicBezTo>
                    <a:pt x="5013" y="7795"/>
                    <a:pt x="5314" y="7820"/>
                    <a:pt x="5590" y="7820"/>
                  </a:cubicBezTo>
                  <a:cubicBezTo>
                    <a:pt x="5941" y="7695"/>
                    <a:pt x="6342" y="7845"/>
                    <a:pt x="6668" y="7595"/>
                  </a:cubicBezTo>
                  <a:cubicBezTo>
                    <a:pt x="6718" y="7545"/>
                    <a:pt x="6768" y="7495"/>
                    <a:pt x="6793" y="7444"/>
                  </a:cubicBezTo>
                  <a:cubicBezTo>
                    <a:pt x="6673" y="7219"/>
                    <a:pt x="6480" y="7201"/>
                    <a:pt x="6280" y="7201"/>
                  </a:cubicBezTo>
                  <a:cubicBezTo>
                    <a:pt x="6242" y="7201"/>
                    <a:pt x="6204" y="7201"/>
                    <a:pt x="6166" y="7201"/>
                  </a:cubicBezTo>
                  <a:cubicBezTo>
                    <a:pt x="6071" y="7201"/>
                    <a:pt x="5977" y="7197"/>
                    <a:pt x="5891" y="7169"/>
                  </a:cubicBezTo>
                  <a:cubicBezTo>
                    <a:pt x="5289" y="6968"/>
                    <a:pt x="4562" y="6993"/>
                    <a:pt x="4211" y="6342"/>
                  </a:cubicBezTo>
                  <a:cubicBezTo>
                    <a:pt x="4111" y="6166"/>
                    <a:pt x="3986" y="6091"/>
                    <a:pt x="3836" y="5966"/>
                  </a:cubicBezTo>
                  <a:cubicBezTo>
                    <a:pt x="3159" y="5490"/>
                    <a:pt x="2582" y="4888"/>
                    <a:pt x="2206" y="4136"/>
                  </a:cubicBezTo>
                  <a:cubicBezTo>
                    <a:pt x="1605" y="2833"/>
                    <a:pt x="1229" y="1454"/>
                    <a:pt x="1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0"/>
            <p:cNvSpPr/>
            <p:nvPr/>
          </p:nvSpPr>
          <p:spPr>
            <a:xfrm>
              <a:off x="596582" y="3376595"/>
              <a:ext cx="106397" cy="591872"/>
            </a:xfrm>
            <a:custGeom>
              <a:avLst/>
              <a:gdLst/>
              <a:ahLst/>
              <a:cxnLst/>
              <a:rect l="l" t="t" r="r" b="b"/>
              <a:pathLst>
                <a:path w="1956" h="10881" extrusionOk="0">
                  <a:moveTo>
                    <a:pt x="542" y="0"/>
                  </a:moveTo>
                  <a:cubicBezTo>
                    <a:pt x="378" y="0"/>
                    <a:pt x="220" y="36"/>
                    <a:pt x="75" y="154"/>
                  </a:cubicBezTo>
                  <a:cubicBezTo>
                    <a:pt x="75" y="505"/>
                    <a:pt x="176" y="881"/>
                    <a:pt x="101" y="1207"/>
                  </a:cubicBezTo>
                  <a:cubicBezTo>
                    <a:pt x="0" y="1608"/>
                    <a:pt x="351" y="1883"/>
                    <a:pt x="251" y="2234"/>
                  </a:cubicBezTo>
                  <a:cubicBezTo>
                    <a:pt x="126" y="2610"/>
                    <a:pt x="151" y="3011"/>
                    <a:pt x="226" y="3387"/>
                  </a:cubicBezTo>
                  <a:cubicBezTo>
                    <a:pt x="476" y="4415"/>
                    <a:pt x="401" y="5492"/>
                    <a:pt x="527" y="6520"/>
                  </a:cubicBezTo>
                  <a:cubicBezTo>
                    <a:pt x="702" y="7748"/>
                    <a:pt x="702" y="9001"/>
                    <a:pt x="1028" y="10229"/>
                  </a:cubicBezTo>
                  <a:cubicBezTo>
                    <a:pt x="1103" y="10530"/>
                    <a:pt x="1203" y="10831"/>
                    <a:pt x="1579" y="10881"/>
                  </a:cubicBezTo>
                  <a:cubicBezTo>
                    <a:pt x="1955" y="10480"/>
                    <a:pt x="1654" y="10029"/>
                    <a:pt x="1629" y="9603"/>
                  </a:cubicBezTo>
                  <a:cubicBezTo>
                    <a:pt x="1579" y="9277"/>
                    <a:pt x="1604" y="8951"/>
                    <a:pt x="1579" y="8625"/>
                  </a:cubicBezTo>
                  <a:cubicBezTo>
                    <a:pt x="1504" y="7848"/>
                    <a:pt x="1730" y="7071"/>
                    <a:pt x="1479" y="6294"/>
                  </a:cubicBezTo>
                  <a:cubicBezTo>
                    <a:pt x="1404" y="6069"/>
                    <a:pt x="1454" y="5843"/>
                    <a:pt x="1429" y="5593"/>
                  </a:cubicBezTo>
                  <a:cubicBezTo>
                    <a:pt x="1379" y="4891"/>
                    <a:pt x="1579" y="4139"/>
                    <a:pt x="1304" y="3487"/>
                  </a:cubicBezTo>
                  <a:cubicBezTo>
                    <a:pt x="1153" y="3112"/>
                    <a:pt x="1178" y="2836"/>
                    <a:pt x="1354" y="2510"/>
                  </a:cubicBezTo>
                  <a:cubicBezTo>
                    <a:pt x="1304" y="2410"/>
                    <a:pt x="1304" y="2284"/>
                    <a:pt x="1354" y="2159"/>
                  </a:cubicBezTo>
                  <a:cubicBezTo>
                    <a:pt x="1318" y="2123"/>
                    <a:pt x="1282" y="2110"/>
                    <a:pt x="1245" y="2110"/>
                  </a:cubicBezTo>
                  <a:cubicBezTo>
                    <a:pt x="1181" y="2110"/>
                    <a:pt x="1117" y="2152"/>
                    <a:pt x="1053" y="2184"/>
                  </a:cubicBezTo>
                  <a:cubicBezTo>
                    <a:pt x="1404" y="1783"/>
                    <a:pt x="1078" y="1307"/>
                    <a:pt x="1203" y="881"/>
                  </a:cubicBezTo>
                  <a:cubicBezTo>
                    <a:pt x="1278" y="605"/>
                    <a:pt x="1354" y="254"/>
                    <a:pt x="1003" y="54"/>
                  </a:cubicBezTo>
                  <a:cubicBezTo>
                    <a:pt x="847" y="30"/>
                    <a:pt x="692" y="0"/>
                    <a:pt x="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0"/>
            <p:cNvSpPr/>
            <p:nvPr/>
          </p:nvSpPr>
          <p:spPr>
            <a:xfrm>
              <a:off x="509329" y="4926587"/>
              <a:ext cx="417210" cy="166557"/>
            </a:xfrm>
            <a:custGeom>
              <a:avLst/>
              <a:gdLst/>
              <a:ahLst/>
              <a:cxnLst/>
              <a:rect l="l" t="t" r="r" b="b"/>
              <a:pathLst>
                <a:path w="7670" h="3062" extrusionOk="0">
                  <a:moveTo>
                    <a:pt x="163" y="1"/>
                  </a:moveTo>
                  <a:cubicBezTo>
                    <a:pt x="75" y="1"/>
                    <a:pt x="15" y="67"/>
                    <a:pt x="0" y="232"/>
                  </a:cubicBezTo>
                  <a:cubicBezTo>
                    <a:pt x="0" y="558"/>
                    <a:pt x="100" y="883"/>
                    <a:pt x="301" y="1159"/>
                  </a:cubicBezTo>
                  <a:cubicBezTo>
                    <a:pt x="349" y="1238"/>
                    <a:pt x="401" y="1265"/>
                    <a:pt x="457" y="1265"/>
                  </a:cubicBezTo>
                  <a:cubicBezTo>
                    <a:pt x="568" y="1265"/>
                    <a:pt x="690" y="1157"/>
                    <a:pt x="804" y="1157"/>
                  </a:cubicBezTo>
                  <a:cubicBezTo>
                    <a:pt x="812" y="1157"/>
                    <a:pt x="820" y="1158"/>
                    <a:pt x="827" y="1159"/>
                  </a:cubicBezTo>
                  <a:cubicBezTo>
                    <a:pt x="928" y="1184"/>
                    <a:pt x="1003" y="1184"/>
                    <a:pt x="1103" y="1209"/>
                  </a:cubicBezTo>
                  <a:cubicBezTo>
                    <a:pt x="1730" y="1410"/>
                    <a:pt x="2381" y="1460"/>
                    <a:pt x="2983" y="1660"/>
                  </a:cubicBezTo>
                  <a:cubicBezTo>
                    <a:pt x="4035" y="1961"/>
                    <a:pt x="5163" y="2036"/>
                    <a:pt x="5940" y="2964"/>
                  </a:cubicBezTo>
                  <a:cubicBezTo>
                    <a:pt x="6080" y="3031"/>
                    <a:pt x="6234" y="3062"/>
                    <a:pt x="6389" y="3062"/>
                  </a:cubicBezTo>
                  <a:cubicBezTo>
                    <a:pt x="6932" y="3062"/>
                    <a:pt x="7503" y="2687"/>
                    <a:pt x="7619" y="2162"/>
                  </a:cubicBezTo>
                  <a:cubicBezTo>
                    <a:pt x="7644" y="1961"/>
                    <a:pt x="7669" y="1761"/>
                    <a:pt x="7444" y="1635"/>
                  </a:cubicBezTo>
                  <a:cubicBezTo>
                    <a:pt x="7394" y="1435"/>
                    <a:pt x="7243" y="1334"/>
                    <a:pt x="7068" y="1259"/>
                  </a:cubicBezTo>
                  <a:cubicBezTo>
                    <a:pt x="7061" y="1267"/>
                    <a:pt x="7051" y="1270"/>
                    <a:pt x="7041" y="1270"/>
                  </a:cubicBezTo>
                  <a:cubicBezTo>
                    <a:pt x="7018" y="1270"/>
                    <a:pt x="6993" y="1252"/>
                    <a:pt x="6993" y="1234"/>
                  </a:cubicBezTo>
                  <a:cubicBezTo>
                    <a:pt x="6767" y="1084"/>
                    <a:pt x="6517" y="1109"/>
                    <a:pt x="6266" y="1034"/>
                  </a:cubicBezTo>
                  <a:cubicBezTo>
                    <a:pt x="6191" y="1034"/>
                    <a:pt x="6116" y="1034"/>
                    <a:pt x="6040" y="1009"/>
                  </a:cubicBezTo>
                  <a:cubicBezTo>
                    <a:pt x="5995" y="986"/>
                    <a:pt x="5955" y="974"/>
                    <a:pt x="5918" y="974"/>
                  </a:cubicBezTo>
                  <a:cubicBezTo>
                    <a:pt x="5873" y="974"/>
                    <a:pt x="5831" y="992"/>
                    <a:pt x="5790" y="1034"/>
                  </a:cubicBezTo>
                  <a:cubicBezTo>
                    <a:pt x="5722" y="1065"/>
                    <a:pt x="5654" y="1077"/>
                    <a:pt x="5588" y="1077"/>
                  </a:cubicBezTo>
                  <a:cubicBezTo>
                    <a:pt x="5394" y="1077"/>
                    <a:pt x="5206" y="977"/>
                    <a:pt x="5012" y="977"/>
                  </a:cubicBezTo>
                  <a:cubicBezTo>
                    <a:pt x="4954" y="977"/>
                    <a:pt x="4896" y="986"/>
                    <a:pt x="4837" y="1009"/>
                  </a:cubicBezTo>
                  <a:cubicBezTo>
                    <a:pt x="4704" y="1067"/>
                    <a:pt x="4576" y="1089"/>
                    <a:pt x="4450" y="1089"/>
                  </a:cubicBezTo>
                  <a:cubicBezTo>
                    <a:pt x="4200" y="1089"/>
                    <a:pt x="3960" y="1000"/>
                    <a:pt x="3710" y="933"/>
                  </a:cubicBezTo>
                  <a:cubicBezTo>
                    <a:pt x="2718" y="618"/>
                    <a:pt x="1807" y="59"/>
                    <a:pt x="741" y="59"/>
                  </a:cubicBezTo>
                  <a:cubicBezTo>
                    <a:pt x="621" y="59"/>
                    <a:pt x="500" y="66"/>
                    <a:pt x="376" y="81"/>
                  </a:cubicBezTo>
                  <a:cubicBezTo>
                    <a:pt x="295" y="31"/>
                    <a:pt x="223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0"/>
            <p:cNvSpPr/>
            <p:nvPr/>
          </p:nvSpPr>
          <p:spPr>
            <a:xfrm>
              <a:off x="626555" y="3513131"/>
              <a:ext cx="60052" cy="207517"/>
            </a:xfrm>
            <a:custGeom>
              <a:avLst/>
              <a:gdLst/>
              <a:ahLst/>
              <a:cxnLst/>
              <a:rect l="l" t="t" r="r" b="b"/>
              <a:pathLst>
                <a:path w="1104" h="3815" extrusionOk="0">
                  <a:moveTo>
                    <a:pt x="803" y="0"/>
                  </a:moveTo>
                  <a:cubicBezTo>
                    <a:pt x="577" y="301"/>
                    <a:pt x="1" y="551"/>
                    <a:pt x="677" y="952"/>
                  </a:cubicBezTo>
                  <a:cubicBezTo>
                    <a:pt x="727" y="977"/>
                    <a:pt x="702" y="1103"/>
                    <a:pt x="727" y="1153"/>
                  </a:cubicBezTo>
                  <a:cubicBezTo>
                    <a:pt x="828" y="1504"/>
                    <a:pt x="627" y="1930"/>
                    <a:pt x="702" y="2155"/>
                  </a:cubicBezTo>
                  <a:cubicBezTo>
                    <a:pt x="878" y="2707"/>
                    <a:pt x="753" y="3183"/>
                    <a:pt x="652" y="3684"/>
                  </a:cubicBezTo>
                  <a:cubicBezTo>
                    <a:pt x="620" y="3780"/>
                    <a:pt x="619" y="3814"/>
                    <a:pt x="699" y="3814"/>
                  </a:cubicBezTo>
                  <a:cubicBezTo>
                    <a:pt x="745" y="3814"/>
                    <a:pt x="818" y="3803"/>
                    <a:pt x="928" y="3784"/>
                  </a:cubicBezTo>
                  <a:cubicBezTo>
                    <a:pt x="978" y="3734"/>
                    <a:pt x="1103" y="3684"/>
                    <a:pt x="1078" y="3634"/>
                  </a:cubicBezTo>
                  <a:cubicBezTo>
                    <a:pt x="878" y="2431"/>
                    <a:pt x="1078" y="1203"/>
                    <a:pt x="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0"/>
            <p:cNvSpPr/>
            <p:nvPr/>
          </p:nvSpPr>
          <p:spPr>
            <a:xfrm>
              <a:off x="647008" y="3384373"/>
              <a:ext cx="25946" cy="123313"/>
            </a:xfrm>
            <a:custGeom>
              <a:avLst/>
              <a:gdLst/>
              <a:ahLst/>
              <a:cxnLst/>
              <a:rect l="l" t="t" r="r" b="b"/>
              <a:pathLst>
                <a:path w="477" h="2267" extrusionOk="0">
                  <a:moveTo>
                    <a:pt x="263" y="1"/>
                  </a:moveTo>
                  <a:cubicBezTo>
                    <a:pt x="237" y="1"/>
                    <a:pt x="219" y="18"/>
                    <a:pt x="201" y="36"/>
                  </a:cubicBezTo>
                  <a:cubicBezTo>
                    <a:pt x="126" y="788"/>
                    <a:pt x="201" y="1540"/>
                    <a:pt x="1" y="2267"/>
                  </a:cubicBezTo>
                  <a:cubicBezTo>
                    <a:pt x="143" y="2219"/>
                    <a:pt x="218" y="2014"/>
                    <a:pt x="396" y="2014"/>
                  </a:cubicBezTo>
                  <a:cubicBezTo>
                    <a:pt x="406" y="2014"/>
                    <a:pt x="416" y="2015"/>
                    <a:pt x="427" y="2016"/>
                  </a:cubicBezTo>
                  <a:cubicBezTo>
                    <a:pt x="477" y="1565"/>
                    <a:pt x="301" y="1089"/>
                    <a:pt x="427" y="638"/>
                  </a:cubicBezTo>
                  <a:cubicBezTo>
                    <a:pt x="301" y="437"/>
                    <a:pt x="326" y="237"/>
                    <a:pt x="301" y="11"/>
                  </a:cubicBezTo>
                  <a:cubicBezTo>
                    <a:pt x="287" y="4"/>
                    <a:pt x="274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0"/>
            <p:cNvSpPr/>
            <p:nvPr/>
          </p:nvSpPr>
          <p:spPr>
            <a:xfrm>
              <a:off x="660662" y="3320892"/>
              <a:ext cx="30026" cy="32746"/>
            </a:xfrm>
            <a:custGeom>
              <a:avLst/>
              <a:gdLst/>
              <a:ahLst/>
              <a:cxnLst/>
              <a:rect l="l" t="t" r="r" b="b"/>
              <a:pathLst>
                <a:path w="552" h="602" extrusionOk="0">
                  <a:moveTo>
                    <a:pt x="176" y="0"/>
                  </a:moveTo>
                  <a:cubicBezTo>
                    <a:pt x="25" y="301"/>
                    <a:pt x="0" y="526"/>
                    <a:pt x="426" y="602"/>
                  </a:cubicBezTo>
                  <a:cubicBezTo>
                    <a:pt x="426" y="351"/>
                    <a:pt x="552" y="75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0"/>
            <p:cNvSpPr/>
            <p:nvPr/>
          </p:nvSpPr>
          <p:spPr>
            <a:xfrm>
              <a:off x="657942" y="3244518"/>
              <a:ext cx="13653" cy="39817"/>
            </a:xfrm>
            <a:custGeom>
              <a:avLst/>
              <a:gdLst/>
              <a:ahLst/>
              <a:cxnLst/>
              <a:rect l="l" t="t" r="r" b="b"/>
              <a:pathLst>
                <a:path w="251" h="732" extrusionOk="0">
                  <a:moveTo>
                    <a:pt x="226" y="1"/>
                  </a:moveTo>
                  <a:cubicBezTo>
                    <a:pt x="0" y="176"/>
                    <a:pt x="50" y="452"/>
                    <a:pt x="0" y="702"/>
                  </a:cubicBezTo>
                  <a:cubicBezTo>
                    <a:pt x="15" y="717"/>
                    <a:pt x="37" y="731"/>
                    <a:pt x="59" y="731"/>
                  </a:cubicBezTo>
                  <a:cubicBezTo>
                    <a:pt x="75" y="731"/>
                    <a:pt x="90" y="724"/>
                    <a:pt x="100" y="702"/>
                  </a:cubicBezTo>
                  <a:lnTo>
                    <a:pt x="226" y="552"/>
                  </a:lnTo>
                  <a:cubicBezTo>
                    <a:pt x="226" y="402"/>
                    <a:pt x="251" y="251"/>
                    <a:pt x="251" y="101"/>
                  </a:cubicBezTo>
                  <a:cubicBezTo>
                    <a:pt x="251" y="76"/>
                    <a:pt x="226" y="26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0"/>
            <p:cNvSpPr/>
            <p:nvPr/>
          </p:nvSpPr>
          <p:spPr>
            <a:xfrm>
              <a:off x="22585" y="4051609"/>
              <a:ext cx="452675" cy="642187"/>
            </a:xfrm>
            <a:custGeom>
              <a:avLst/>
              <a:gdLst/>
              <a:ahLst/>
              <a:cxnLst/>
              <a:rect l="l" t="t" r="r" b="b"/>
              <a:pathLst>
                <a:path w="8322" h="11806" extrusionOk="0">
                  <a:moveTo>
                    <a:pt x="8021" y="1"/>
                  </a:moveTo>
                  <a:cubicBezTo>
                    <a:pt x="7871" y="226"/>
                    <a:pt x="7620" y="402"/>
                    <a:pt x="7570" y="678"/>
                  </a:cubicBezTo>
                  <a:cubicBezTo>
                    <a:pt x="7344" y="2006"/>
                    <a:pt x="7144" y="3359"/>
                    <a:pt x="6943" y="4688"/>
                  </a:cubicBezTo>
                  <a:cubicBezTo>
                    <a:pt x="6793" y="5640"/>
                    <a:pt x="6642" y="6567"/>
                    <a:pt x="5389" y="6642"/>
                  </a:cubicBezTo>
                  <a:cubicBezTo>
                    <a:pt x="5214" y="6668"/>
                    <a:pt x="5064" y="6768"/>
                    <a:pt x="4888" y="6843"/>
                  </a:cubicBezTo>
                  <a:cubicBezTo>
                    <a:pt x="4061" y="7219"/>
                    <a:pt x="3359" y="7845"/>
                    <a:pt x="2657" y="8422"/>
                  </a:cubicBezTo>
                  <a:cubicBezTo>
                    <a:pt x="1480" y="9349"/>
                    <a:pt x="652" y="10502"/>
                    <a:pt x="1" y="11805"/>
                  </a:cubicBezTo>
                  <a:cubicBezTo>
                    <a:pt x="1028" y="11003"/>
                    <a:pt x="1956" y="10101"/>
                    <a:pt x="3008" y="9299"/>
                  </a:cubicBezTo>
                  <a:cubicBezTo>
                    <a:pt x="4261" y="8372"/>
                    <a:pt x="5690" y="7871"/>
                    <a:pt x="7169" y="7470"/>
                  </a:cubicBezTo>
                  <a:cubicBezTo>
                    <a:pt x="7224" y="7452"/>
                    <a:pt x="7285" y="7446"/>
                    <a:pt x="7348" y="7446"/>
                  </a:cubicBezTo>
                  <a:cubicBezTo>
                    <a:pt x="7514" y="7446"/>
                    <a:pt x="7699" y="7490"/>
                    <a:pt x="7857" y="7490"/>
                  </a:cubicBezTo>
                  <a:cubicBezTo>
                    <a:pt x="7991" y="7490"/>
                    <a:pt x="8105" y="7459"/>
                    <a:pt x="8171" y="7344"/>
                  </a:cubicBezTo>
                  <a:cubicBezTo>
                    <a:pt x="8322" y="7094"/>
                    <a:pt x="8171" y="6642"/>
                    <a:pt x="8146" y="6267"/>
                  </a:cubicBezTo>
                  <a:cubicBezTo>
                    <a:pt x="8096" y="6216"/>
                    <a:pt x="8071" y="6166"/>
                    <a:pt x="8046" y="6116"/>
                  </a:cubicBezTo>
                  <a:cubicBezTo>
                    <a:pt x="7971" y="5665"/>
                    <a:pt x="8121" y="5164"/>
                    <a:pt x="7921" y="4713"/>
                  </a:cubicBezTo>
                  <a:cubicBezTo>
                    <a:pt x="7946" y="3735"/>
                    <a:pt x="7921" y="2758"/>
                    <a:pt x="8021" y="1755"/>
                  </a:cubicBezTo>
                  <a:cubicBezTo>
                    <a:pt x="8071" y="1179"/>
                    <a:pt x="8021" y="602"/>
                    <a:pt x="8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0"/>
            <p:cNvSpPr/>
            <p:nvPr/>
          </p:nvSpPr>
          <p:spPr>
            <a:xfrm>
              <a:off x="225758" y="2863738"/>
              <a:ext cx="306788" cy="545147"/>
            </a:xfrm>
            <a:custGeom>
              <a:avLst/>
              <a:gdLst/>
              <a:ahLst/>
              <a:cxnLst/>
              <a:rect l="l" t="t" r="r" b="b"/>
              <a:pathLst>
                <a:path w="5640" h="10022" extrusionOk="0">
                  <a:moveTo>
                    <a:pt x="5038" y="1"/>
                  </a:moveTo>
                  <a:cubicBezTo>
                    <a:pt x="5011" y="1"/>
                    <a:pt x="4978" y="11"/>
                    <a:pt x="4938" y="33"/>
                  </a:cubicBezTo>
                  <a:cubicBezTo>
                    <a:pt x="4687" y="133"/>
                    <a:pt x="4762" y="334"/>
                    <a:pt x="4862" y="534"/>
                  </a:cubicBezTo>
                  <a:cubicBezTo>
                    <a:pt x="4862" y="1061"/>
                    <a:pt x="4912" y="1587"/>
                    <a:pt x="4862" y="2113"/>
                  </a:cubicBezTo>
                  <a:cubicBezTo>
                    <a:pt x="4837" y="2389"/>
                    <a:pt x="5213" y="2565"/>
                    <a:pt x="5063" y="2790"/>
                  </a:cubicBezTo>
                  <a:cubicBezTo>
                    <a:pt x="4687" y="3316"/>
                    <a:pt x="4912" y="3868"/>
                    <a:pt x="4862" y="4419"/>
                  </a:cubicBezTo>
                  <a:cubicBezTo>
                    <a:pt x="4812" y="5196"/>
                    <a:pt x="5063" y="5998"/>
                    <a:pt x="4762" y="6775"/>
                  </a:cubicBezTo>
                  <a:cubicBezTo>
                    <a:pt x="4612" y="7001"/>
                    <a:pt x="4787" y="7251"/>
                    <a:pt x="4662" y="7477"/>
                  </a:cubicBezTo>
                  <a:cubicBezTo>
                    <a:pt x="4486" y="7627"/>
                    <a:pt x="4461" y="7853"/>
                    <a:pt x="4411" y="8053"/>
                  </a:cubicBezTo>
                  <a:cubicBezTo>
                    <a:pt x="3923" y="8893"/>
                    <a:pt x="3446" y="9250"/>
                    <a:pt x="2973" y="9250"/>
                  </a:cubicBezTo>
                  <a:cubicBezTo>
                    <a:pt x="2500" y="9250"/>
                    <a:pt x="2030" y="8893"/>
                    <a:pt x="1554" y="8304"/>
                  </a:cubicBezTo>
                  <a:cubicBezTo>
                    <a:pt x="1354" y="8053"/>
                    <a:pt x="1228" y="7677"/>
                    <a:pt x="1128" y="7352"/>
                  </a:cubicBezTo>
                  <a:cubicBezTo>
                    <a:pt x="727" y="6023"/>
                    <a:pt x="953" y="4620"/>
                    <a:pt x="852" y="3266"/>
                  </a:cubicBezTo>
                  <a:cubicBezTo>
                    <a:pt x="802" y="2565"/>
                    <a:pt x="877" y="1888"/>
                    <a:pt x="877" y="1211"/>
                  </a:cubicBezTo>
                  <a:cubicBezTo>
                    <a:pt x="877" y="1036"/>
                    <a:pt x="827" y="835"/>
                    <a:pt x="627" y="785"/>
                  </a:cubicBezTo>
                  <a:cubicBezTo>
                    <a:pt x="602" y="780"/>
                    <a:pt x="580" y="778"/>
                    <a:pt x="560" y="778"/>
                  </a:cubicBezTo>
                  <a:cubicBezTo>
                    <a:pt x="371" y="778"/>
                    <a:pt x="344" y="975"/>
                    <a:pt x="276" y="1111"/>
                  </a:cubicBezTo>
                  <a:cubicBezTo>
                    <a:pt x="100" y="1587"/>
                    <a:pt x="0" y="2113"/>
                    <a:pt x="75" y="2590"/>
                  </a:cubicBezTo>
                  <a:cubicBezTo>
                    <a:pt x="226" y="3868"/>
                    <a:pt x="100" y="5146"/>
                    <a:pt x="151" y="6424"/>
                  </a:cubicBezTo>
                  <a:cubicBezTo>
                    <a:pt x="0" y="6850"/>
                    <a:pt x="326" y="7226"/>
                    <a:pt x="301" y="7652"/>
                  </a:cubicBezTo>
                  <a:cubicBezTo>
                    <a:pt x="376" y="8179"/>
                    <a:pt x="552" y="8630"/>
                    <a:pt x="1003" y="8981"/>
                  </a:cubicBezTo>
                  <a:cubicBezTo>
                    <a:pt x="1103" y="9081"/>
                    <a:pt x="1228" y="9181"/>
                    <a:pt x="1329" y="9281"/>
                  </a:cubicBezTo>
                  <a:cubicBezTo>
                    <a:pt x="1878" y="9796"/>
                    <a:pt x="2438" y="10021"/>
                    <a:pt x="2959" y="10021"/>
                  </a:cubicBezTo>
                  <a:cubicBezTo>
                    <a:pt x="3554" y="10021"/>
                    <a:pt x="4097" y="9726"/>
                    <a:pt x="4511" y="9231"/>
                  </a:cubicBezTo>
                  <a:cubicBezTo>
                    <a:pt x="4938" y="8981"/>
                    <a:pt x="5138" y="8529"/>
                    <a:pt x="5439" y="8154"/>
                  </a:cubicBezTo>
                  <a:cubicBezTo>
                    <a:pt x="5614" y="7803"/>
                    <a:pt x="5539" y="7452"/>
                    <a:pt x="5589" y="7101"/>
                  </a:cubicBezTo>
                  <a:cubicBezTo>
                    <a:pt x="5589" y="6900"/>
                    <a:pt x="5589" y="6725"/>
                    <a:pt x="5589" y="6524"/>
                  </a:cubicBezTo>
                  <a:cubicBezTo>
                    <a:pt x="5589" y="5497"/>
                    <a:pt x="5639" y="4469"/>
                    <a:pt x="5364" y="3467"/>
                  </a:cubicBezTo>
                  <a:cubicBezTo>
                    <a:pt x="5514" y="3291"/>
                    <a:pt x="5439" y="3066"/>
                    <a:pt x="5464" y="2865"/>
                  </a:cubicBezTo>
                  <a:cubicBezTo>
                    <a:pt x="5514" y="2314"/>
                    <a:pt x="5313" y="1763"/>
                    <a:pt x="5464" y="1236"/>
                  </a:cubicBezTo>
                  <a:cubicBezTo>
                    <a:pt x="5464" y="1136"/>
                    <a:pt x="5464" y="1061"/>
                    <a:pt x="5439" y="986"/>
                  </a:cubicBezTo>
                  <a:cubicBezTo>
                    <a:pt x="5288" y="760"/>
                    <a:pt x="5439" y="484"/>
                    <a:pt x="5238" y="259"/>
                  </a:cubicBezTo>
                  <a:cubicBezTo>
                    <a:pt x="5156" y="197"/>
                    <a:pt x="5158" y="1"/>
                    <a:pt x="5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0"/>
            <p:cNvSpPr/>
            <p:nvPr/>
          </p:nvSpPr>
          <p:spPr>
            <a:xfrm>
              <a:off x="67571" y="3195507"/>
              <a:ext cx="212739" cy="165687"/>
            </a:xfrm>
            <a:custGeom>
              <a:avLst/>
              <a:gdLst/>
              <a:ahLst/>
              <a:cxnLst/>
              <a:rect l="l" t="t" r="r" b="b"/>
              <a:pathLst>
                <a:path w="3911" h="3046" extrusionOk="0">
                  <a:moveTo>
                    <a:pt x="448" y="1"/>
                  </a:moveTo>
                  <a:cubicBezTo>
                    <a:pt x="386" y="1"/>
                    <a:pt x="320" y="22"/>
                    <a:pt x="252" y="75"/>
                  </a:cubicBezTo>
                  <a:lnTo>
                    <a:pt x="226" y="75"/>
                  </a:lnTo>
                  <a:cubicBezTo>
                    <a:pt x="26" y="150"/>
                    <a:pt x="101" y="400"/>
                    <a:pt x="1" y="551"/>
                  </a:cubicBezTo>
                  <a:cubicBezTo>
                    <a:pt x="1" y="626"/>
                    <a:pt x="1" y="701"/>
                    <a:pt x="1" y="776"/>
                  </a:cubicBezTo>
                  <a:cubicBezTo>
                    <a:pt x="1" y="927"/>
                    <a:pt x="26" y="1027"/>
                    <a:pt x="151" y="1152"/>
                  </a:cubicBezTo>
                  <a:cubicBezTo>
                    <a:pt x="928" y="1879"/>
                    <a:pt x="1805" y="2456"/>
                    <a:pt x="2833" y="2781"/>
                  </a:cubicBezTo>
                  <a:cubicBezTo>
                    <a:pt x="3072" y="2850"/>
                    <a:pt x="3299" y="3045"/>
                    <a:pt x="3546" y="3045"/>
                  </a:cubicBezTo>
                  <a:cubicBezTo>
                    <a:pt x="3662" y="3045"/>
                    <a:pt x="3782" y="3002"/>
                    <a:pt x="3911" y="2882"/>
                  </a:cubicBezTo>
                  <a:cubicBezTo>
                    <a:pt x="3710" y="2456"/>
                    <a:pt x="3510" y="2029"/>
                    <a:pt x="3309" y="1603"/>
                  </a:cubicBezTo>
                  <a:cubicBezTo>
                    <a:pt x="3159" y="1428"/>
                    <a:pt x="2983" y="1303"/>
                    <a:pt x="2733" y="1202"/>
                  </a:cubicBezTo>
                  <a:cubicBezTo>
                    <a:pt x="2056" y="952"/>
                    <a:pt x="1379" y="701"/>
                    <a:pt x="828" y="200"/>
                  </a:cubicBezTo>
                  <a:cubicBezTo>
                    <a:pt x="723" y="112"/>
                    <a:pt x="594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0"/>
            <p:cNvSpPr/>
            <p:nvPr/>
          </p:nvSpPr>
          <p:spPr>
            <a:xfrm>
              <a:off x="462983" y="3776250"/>
              <a:ext cx="42319" cy="122715"/>
            </a:xfrm>
            <a:custGeom>
              <a:avLst/>
              <a:gdLst/>
              <a:ahLst/>
              <a:cxnLst/>
              <a:rect l="l" t="t" r="r" b="b"/>
              <a:pathLst>
                <a:path w="778" h="2256" extrusionOk="0">
                  <a:moveTo>
                    <a:pt x="150" y="0"/>
                  </a:moveTo>
                  <a:cubicBezTo>
                    <a:pt x="0" y="151"/>
                    <a:pt x="75" y="351"/>
                    <a:pt x="75" y="552"/>
                  </a:cubicBezTo>
                  <a:cubicBezTo>
                    <a:pt x="75" y="1078"/>
                    <a:pt x="75" y="1604"/>
                    <a:pt x="251" y="2105"/>
                  </a:cubicBezTo>
                  <a:cubicBezTo>
                    <a:pt x="351" y="2130"/>
                    <a:pt x="451" y="2130"/>
                    <a:pt x="526" y="2256"/>
                  </a:cubicBezTo>
                  <a:cubicBezTo>
                    <a:pt x="777" y="1554"/>
                    <a:pt x="551" y="902"/>
                    <a:pt x="301" y="251"/>
                  </a:cubicBezTo>
                  <a:cubicBezTo>
                    <a:pt x="276" y="151"/>
                    <a:pt x="276" y="5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0"/>
            <p:cNvSpPr/>
            <p:nvPr/>
          </p:nvSpPr>
          <p:spPr>
            <a:xfrm>
              <a:off x="-51014" y="4763287"/>
              <a:ext cx="36880" cy="61412"/>
            </a:xfrm>
            <a:custGeom>
              <a:avLst/>
              <a:gdLst/>
              <a:ahLst/>
              <a:cxnLst/>
              <a:rect l="l" t="t" r="r" b="b"/>
              <a:pathLst>
                <a:path w="678" h="1129" extrusionOk="0">
                  <a:moveTo>
                    <a:pt x="527" y="1"/>
                  </a:moveTo>
                  <a:lnTo>
                    <a:pt x="527" y="1"/>
                  </a:lnTo>
                  <a:cubicBezTo>
                    <a:pt x="251" y="151"/>
                    <a:pt x="401" y="527"/>
                    <a:pt x="101" y="702"/>
                  </a:cubicBezTo>
                  <a:cubicBezTo>
                    <a:pt x="25" y="727"/>
                    <a:pt x="0" y="1028"/>
                    <a:pt x="176" y="1103"/>
                  </a:cubicBezTo>
                  <a:cubicBezTo>
                    <a:pt x="210" y="1121"/>
                    <a:pt x="239" y="1128"/>
                    <a:pt x="263" y="1128"/>
                  </a:cubicBezTo>
                  <a:cubicBezTo>
                    <a:pt x="379" y="1128"/>
                    <a:pt x="389" y="952"/>
                    <a:pt x="452" y="828"/>
                  </a:cubicBezTo>
                  <a:cubicBezTo>
                    <a:pt x="502" y="727"/>
                    <a:pt x="602" y="627"/>
                    <a:pt x="677" y="502"/>
                  </a:cubicBezTo>
                  <a:cubicBezTo>
                    <a:pt x="477" y="377"/>
                    <a:pt x="552" y="176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0"/>
            <p:cNvSpPr/>
            <p:nvPr/>
          </p:nvSpPr>
          <p:spPr>
            <a:xfrm>
              <a:off x="83129" y="4647910"/>
              <a:ext cx="36336" cy="33616"/>
            </a:xfrm>
            <a:custGeom>
              <a:avLst/>
              <a:gdLst/>
              <a:ahLst/>
              <a:cxnLst/>
              <a:rect l="l" t="t" r="r" b="b"/>
              <a:pathLst>
                <a:path w="668" h="618" extrusionOk="0">
                  <a:moveTo>
                    <a:pt x="488" y="1"/>
                  </a:moveTo>
                  <a:cubicBezTo>
                    <a:pt x="142" y="1"/>
                    <a:pt x="1" y="207"/>
                    <a:pt x="66" y="618"/>
                  </a:cubicBezTo>
                  <a:cubicBezTo>
                    <a:pt x="316" y="467"/>
                    <a:pt x="492" y="242"/>
                    <a:pt x="667" y="16"/>
                  </a:cubicBezTo>
                  <a:cubicBezTo>
                    <a:pt x="602" y="6"/>
                    <a:pt x="543" y="1"/>
                    <a:pt x="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0"/>
            <p:cNvSpPr/>
            <p:nvPr/>
          </p:nvSpPr>
          <p:spPr>
            <a:xfrm>
              <a:off x="596582" y="3379157"/>
              <a:ext cx="106397" cy="591872"/>
            </a:xfrm>
            <a:custGeom>
              <a:avLst/>
              <a:gdLst/>
              <a:ahLst/>
              <a:cxnLst/>
              <a:rect l="l" t="t" r="r" b="b"/>
              <a:pathLst>
                <a:path w="1956" h="10881" extrusionOk="0">
                  <a:moveTo>
                    <a:pt x="542" y="0"/>
                  </a:moveTo>
                  <a:cubicBezTo>
                    <a:pt x="378" y="0"/>
                    <a:pt x="220" y="36"/>
                    <a:pt x="75" y="154"/>
                  </a:cubicBezTo>
                  <a:cubicBezTo>
                    <a:pt x="75" y="505"/>
                    <a:pt x="176" y="881"/>
                    <a:pt x="101" y="1207"/>
                  </a:cubicBezTo>
                  <a:cubicBezTo>
                    <a:pt x="0" y="1608"/>
                    <a:pt x="351" y="1883"/>
                    <a:pt x="251" y="2234"/>
                  </a:cubicBezTo>
                  <a:cubicBezTo>
                    <a:pt x="126" y="2610"/>
                    <a:pt x="151" y="3011"/>
                    <a:pt x="226" y="3387"/>
                  </a:cubicBezTo>
                  <a:cubicBezTo>
                    <a:pt x="476" y="4415"/>
                    <a:pt x="401" y="5492"/>
                    <a:pt x="527" y="6520"/>
                  </a:cubicBezTo>
                  <a:cubicBezTo>
                    <a:pt x="702" y="7748"/>
                    <a:pt x="702" y="9001"/>
                    <a:pt x="1028" y="10229"/>
                  </a:cubicBezTo>
                  <a:cubicBezTo>
                    <a:pt x="1103" y="10530"/>
                    <a:pt x="1203" y="10831"/>
                    <a:pt x="1579" y="10881"/>
                  </a:cubicBezTo>
                  <a:cubicBezTo>
                    <a:pt x="1955" y="10480"/>
                    <a:pt x="1654" y="10029"/>
                    <a:pt x="1629" y="9603"/>
                  </a:cubicBezTo>
                  <a:cubicBezTo>
                    <a:pt x="1579" y="9277"/>
                    <a:pt x="1604" y="8951"/>
                    <a:pt x="1579" y="8625"/>
                  </a:cubicBezTo>
                  <a:cubicBezTo>
                    <a:pt x="1504" y="7848"/>
                    <a:pt x="1730" y="7071"/>
                    <a:pt x="1479" y="6294"/>
                  </a:cubicBezTo>
                  <a:cubicBezTo>
                    <a:pt x="1404" y="6069"/>
                    <a:pt x="1454" y="5843"/>
                    <a:pt x="1429" y="5593"/>
                  </a:cubicBezTo>
                  <a:cubicBezTo>
                    <a:pt x="1379" y="4891"/>
                    <a:pt x="1579" y="4139"/>
                    <a:pt x="1304" y="3487"/>
                  </a:cubicBezTo>
                  <a:cubicBezTo>
                    <a:pt x="1153" y="3112"/>
                    <a:pt x="1178" y="2836"/>
                    <a:pt x="1354" y="2510"/>
                  </a:cubicBezTo>
                  <a:cubicBezTo>
                    <a:pt x="1304" y="2410"/>
                    <a:pt x="1304" y="2284"/>
                    <a:pt x="1354" y="2159"/>
                  </a:cubicBezTo>
                  <a:cubicBezTo>
                    <a:pt x="1318" y="2123"/>
                    <a:pt x="1282" y="2110"/>
                    <a:pt x="1245" y="2110"/>
                  </a:cubicBezTo>
                  <a:cubicBezTo>
                    <a:pt x="1181" y="2110"/>
                    <a:pt x="1117" y="2152"/>
                    <a:pt x="1053" y="2184"/>
                  </a:cubicBezTo>
                  <a:cubicBezTo>
                    <a:pt x="1404" y="1783"/>
                    <a:pt x="1078" y="1307"/>
                    <a:pt x="1203" y="881"/>
                  </a:cubicBezTo>
                  <a:cubicBezTo>
                    <a:pt x="1278" y="605"/>
                    <a:pt x="1354" y="254"/>
                    <a:pt x="1003" y="54"/>
                  </a:cubicBezTo>
                  <a:cubicBezTo>
                    <a:pt x="847" y="30"/>
                    <a:pt x="692" y="0"/>
                    <a:pt x="542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0"/>
            <p:cNvSpPr/>
            <p:nvPr/>
          </p:nvSpPr>
          <p:spPr>
            <a:xfrm>
              <a:off x="464343" y="3753023"/>
              <a:ext cx="32746" cy="36880"/>
            </a:xfrm>
            <a:custGeom>
              <a:avLst/>
              <a:gdLst/>
              <a:ahLst/>
              <a:cxnLst/>
              <a:rect l="l" t="t" r="r" b="b"/>
              <a:pathLst>
                <a:path w="602" h="678" extrusionOk="0">
                  <a:moveTo>
                    <a:pt x="259" y="0"/>
                  </a:moveTo>
                  <a:cubicBezTo>
                    <a:pt x="232" y="0"/>
                    <a:pt x="202" y="8"/>
                    <a:pt x="176" y="26"/>
                  </a:cubicBezTo>
                  <a:cubicBezTo>
                    <a:pt x="0" y="126"/>
                    <a:pt x="75" y="277"/>
                    <a:pt x="125" y="427"/>
                  </a:cubicBezTo>
                  <a:cubicBezTo>
                    <a:pt x="151" y="527"/>
                    <a:pt x="176" y="628"/>
                    <a:pt x="276" y="678"/>
                  </a:cubicBezTo>
                  <a:cubicBezTo>
                    <a:pt x="602" y="527"/>
                    <a:pt x="351" y="277"/>
                    <a:pt x="351" y="76"/>
                  </a:cubicBezTo>
                  <a:cubicBezTo>
                    <a:pt x="351" y="28"/>
                    <a:pt x="309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0"/>
            <p:cNvSpPr/>
            <p:nvPr/>
          </p:nvSpPr>
          <p:spPr>
            <a:xfrm>
              <a:off x="567915" y="4539714"/>
              <a:ext cx="19365" cy="13653"/>
            </a:xfrm>
            <a:custGeom>
              <a:avLst/>
              <a:gdLst/>
              <a:ahLst/>
              <a:cxnLst/>
              <a:rect l="l" t="t" r="r" b="b"/>
              <a:pathLst>
                <a:path w="356" h="251" extrusionOk="0">
                  <a:moveTo>
                    <a:pt x="1" y="0"/>
                  </a:moveTo>
                  <a:cubicBezTo>
                    <a:pt x="1" y="151"/>
                    <a:pt x="101" y="226"/>
                    <a:pt x="252" y="251"/>
                  </a:cubicBezTo>
                  <a:cubicBezTo>
                    <a:pt x="356" y="42"/>
                    <a:pt x="311" y="3"/>
                    <a:pt x="230" y="3"/>
                  </a:cubicBezTo>
                  <a:cubicBezTo>
                    <a:pt x="181" y="3"/>
                    <a:pt x="120" y="17"/>
                    <a:pt x="69" y="17"/>
                  </a:cubicBezTo>
                  <a:cubicBezTo>
                    <a:pt x="42" y="17"/>
                    <a:pt x="18" y="1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0"/>
            <p:cNvSpPr/>
            <p:nvPr/>
          </p:nvSpPr>
          <p:spPr>
            <a:xfrm>
              <a:off x="78505" y="3148018"/>
              <a:ext cx="174554" cy="134736"/>
            </a:xfrm>
            <a:custGeom>
              <a:avLst/>
              <a:gdLst/>
              <a:ahLst/>
              <a:cxnLst/>
              <a:rect l="l" t="t" r="r" b="b"/>
              <a:pathLst>
                <a:path w="3209" h="2477" extrusionOk="0">
                  <a:moveTo>
                    <a:pt x="678" y="1"/>
                  </a:moveTo>
                  <a:cubicBezTo>
                    <a:pt x="591" y="1"/>
                    <a:pt x="509" y="40"/>
                    <a:pt x="426" y="95"/>
                  </a:cubicBezTo>
                  <a:cubicBezTo>
                    <a:pt x="226" y="271"/>
                    <a:pt x="0" y="396"/>
                    <a:pt x="51" y="697"/>
                  </a:cubicBezTo>
                  <a:lnTo>
                    <a:pt x="51" y="948"/>
                  </a:lnTo>
                  <a:cubicBezTo>
                    <a:pt x="1028" y="1549"/>
                    <a:pt x="2005" y="2151"/>
                    <a:pt x="3108" y="2476"/>
                  </a:cubicBezTo>
                  <a:cubicBezTo>
                    <a:pt x="3208" y="2025"/>
                    <a:pt x="2958" y="1624"/>
                    <a:pt x="2858" y="1198"/>
                  </a:cubicBezTo>
                  <a:cubicBezTo>
                    <a:pt x="2181" y="897"/>
                    <a:pt x="1479" y="572"/>
                    <a:pt x="903" y="95"/>
                  </a:cubicBezTo>
                  <a:cubicBezTo>
                    <a:pt x="823" y="28"/>
                    <a:pt x="749" y="1"/>
                    <a:pt x="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0"/>
            <p:cNvSpPr/>
            <p:nvPr/>
          </p:nvSpPr>
          <p:spPr>
            <a:xfrm>
              <a:off x="471142" y="3300983"/>
              <a:ext cx="218178" cy="85400"/>
            </a:xfrm>
            <a:custGeom>
              <a:avLst/>
              <a:gdLst/>
              <a:ahLst/>
              <a:cxnLst/>
              <a:rect l="l" t="t" r="r" b="b"/>
              <a:pathLst>
                <a:path w="4011" h="1570" extrusionOk="0">
                  <a:moveTo>
                    <a:pt x="1238" y="0"/>
                  </a:moveTo>
                  <a:cubicBezTo>
                    <a:pt x="1102" y="0"/>
                    <a:pt x="965" y="27"/>
                    <a:pt x="828" y="116"/>
                  </a:cubicBezTo>
                  <a:cubicBezTo>
                    <a:pt x="502" y="416"/>
                    <a:pt x="176" y="767"/>
                    <a:pt x="0" y="1193"/>
                  </a:cubicBezTo>
                  <a:cubicBezTo>
                    <a:pt x="326" y="1319"/>
                    <a:pt x="652" y="1344"/>
                    <a:pt x="953" y="1444"/>
                  </a:cubicBezTo>
                  <a:cubicBezTo>
                    <a:pt x="1043" y="1468"/>
                    <a:pt x="1134" y="1476"/>
                    <a:pt x="1225" y="1476"/>
                  </a:cubicBezTo>
                  <a:cubicBezTo>
                    <a:pt x="1453" y="1476"/>
                    <a:pt x="1683" y="1423"/>
                    <a:pt x="1908" y="1423"/>
                  </a:cubicBezTo>
                  <a:cubicBezTo>
                    <a:pt x="2070" y="1423"/>
                    <a:pt x="2228" y="1451"/>
                    <a:pt x="2381" y="1544"/>
                  </a:cubicBezTo>
                  <a:cubicBezTo>
                    <a:pt x="2732" y="1569"/>
                    <a:pt x="3083" y="1569"/>
                    <a:pt x="3434" y="1569"/>
                  </a:cubicBezTo>
                  <a:cubicBezTo>
                    <a:pt x="3459" y="1569"/>
                    <a:pt x="3509" y="1569"/>
                    <a:pt x="3534" y="1544"/>
                  </a:cubicBezTo>
                  <a:cubicBezTo>
                    <a:pt x="3910" y="1519"/>
                    <a:pt x="4011" y="1319"/>
                    <a:pt x="3910" y="968"/>
                  </a:cubicBezTo>
                  <a:cubicBezTo>
                    <a:pt x="3635" y="842"/>
                    <a:pt x="3685" y="592"/>
                    <a:pt x="3660" y="366"/>
                  </a:cubicBezTo>
                  <a:cubicBezTo>
                    <a:pt x="3635" y="341"/>
                    <a:pt x="3584" y="291"/>
                    <a:pt x="3534" y="266"/>
                  </a:cubicBezTo>
                  <a:cubicBezTo>
                    <a:pt x="2983" y="141"/>
                    <a:pt x="2432" y="90"/>
                    <a:pt x="1855" y="65"/>
                  </a:cubicBezTo>
                  <a:cubicBezTo>
                    <a:pt x="1657" y="65"/>
                    <a:pt x="1449" y="0"/>
                    <a:pt x="1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0"/>
            <p:cNvSpPr/>
            <p:nvPr/>
          </p:nvSpPr>
          <p:spPr>
            <a:xfrm>
              <a:off x="158958" y="2903666"/>
              <a:ext cx="16373" cy="39600"/>
            </a:xfrm>
            <a:custGeom>
              <a:avLst/>
              <a:gdLst/>
              <a:ahLst/>
              <a:cxnLst/>
              <a:rect l="l" t="t" r="r" b="b"/>
              <a:pathLst>
                <a:path w="301" h="728" extrusionOk="0">
                  <a:moveTo>
                    <a:pt x="201" y="1"/>
                  </a:moveTo>
                  <a:lnTo>
                    <a:pt x="201" y="1"/>
                  </a:lnTo>
                  <a:cubicBezTo>
                    <a:pt x="0" y="201"/>
                    <a:pt x="75" y="477"/>
                    <a:pt x="0" y="728"/>
                  </a:cubicBezTo>
                  <a:cubicBezTo>
                    <a:pt x="301" y="552"/>
                    <a:pt x="201" y="252"/>
                    <a:pt x="201" y="1"/>
                  </a:cubicBezTo>
                  <a:close/>
                </a:path>
              </a:pathLst>
            </a:custGeom>
            <a:solidFill>
              <a:srgbClr val="D58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0"/>
            <p:cNvSpPr/>
            <p:nvPr/>
          </p:nvSpPr>
          <p:spPr>
            <a:xfrm>
              <a:off x="617035" y="2872333"/>
              <a:ext cx="85944" cy="109116"/>
            </a:xfrm>
            <a:custGeom>
              <a:avLst/>
              <a:gdLst/>
              <a:ahLst/>
              <a:cxnLst/>
              <a:rect l="l" t="t" r="r" b="b"/>
              <a:pathLst>
                <a:path w="1580" h="2006" extrusionOk="0">
                  <a:moveTo>
                    <a:pt x="752" y="1"/>
                  </a:moveTo>
                  <a:cubicBezTo>
                    <a:pt x="351" y="1"/>
                    <a:pt x="0" y="477"/>
                    <a:pt x="0" y="1003"/>
                  </a:cubicBezTo>
                  <a:cubicBezTo>
                    <a:pt x="25" y="1655"/>
                    <a:pt x="326" y="2006"/>
                    <a:pt x="877" y="2006"/>
                  </a:cubicBezTo>
                  <a:cubicBezTo>
                    <a:pt x="1329" y="2006"/>
                    <a:pt x="1579" y="1680"/>
                    <a:pt x="1579" y="1103"/>
                  </a:cubicBezTo>
                  <a:cubicBezTo>
                    <a:pt x="1579" y="351"/>
                    <a:pt x="1329" y="26"/>
                    <a:pt x="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0"/>
            <p:cNvSpPr/>
            <p:nvPr/>
          </p:nvSpPr>
          <p:spPr>
            <a:xfrm>
              <a:off x="516129" y="3249958"/>
              <a:ext cx="147302" cy="70278"/>
            </a:xfrm>
            <a:custGeom>
              <a:avLst/>
              <a:gdLst/>
              <a:ahLst/>
              <a:cxnLst/>
              <a:rect l="l" t="t" r="r" b="b"/>
              <a:pathLst>
                <a:path w="2708" h="1292" extrusionOk="0">
                  <a:moveTo>
                    <a:pt x="251" y="1"/>
                  </a:moveTo>
                  <a:cubicBezTo>
                    <a:pt x="76" y="327"/>
                    <a:pt x="51" y="678"/>
                    <a:pt x="1" y="1054"/>
                  </a:cubicBezTo>
                  <a:cubicBezTo>
                    <a:pt x="226" y="1079"/>
                    <a:pt x="477" y="1154"/>
                    <a:pt x="677" y="1154"/>
                  </a:cubicBezTo>
                  <a:cubicBezTo>
                    <a:pt x="743" y="1147"/>
                    <a:pt x="809" y="1144"/>
                    <a:pt x="874" y="1144"/>
                  </a:cubicBezTo>
                  <a:cubicBezTo>
                    <a:pt x="1324" y="1144"/>
                    <a:pt x="1756" y="1291"/>
                    <a:pt x="2190" y="1291"/>
                  </a:cubicBezTo>
                  <a:cubicBezTo>
                    <a:pt x="2362" y="1291"/>
                    <a:pt x="2534" y="1268"/>
                    <a:pt x="2707" y="1204"/>
                  </a:cubicBezTo>
                  <a:lnTo>
                    <a:pt x="2707" y="602"/>
                  </a:lnTo>
                  <a:lnTo>
                    <a:pt x="2607" y="602"/>
                  </a:lnTo>
                  <a:cubicBezTo>
                    <a:pt x="1955" y="577"/>
                    <a:pt x="1304" y="477"/>
                    <a:pt x="677" y="377"/>
                  </a:cubicBezTo>
                  <a:cubicBezTo>
                    <a:pt x="427" y="327"/>
                    <a:pt x="276" y="252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0"/>
            <p:cNvSpPr/>
            <p:nvPr/>
          </p:nvSpPr>
          <p:spPr>
            <a:xfrm>
              <a:off x="664741" y="2772514"/>
              <a:ext cx="50479" cy="53525"/>
            </a:xfrm>
            <a:custGeom>
              <a:avLst/>
              <a:gdLst/>
              <a:ahLst/>
              <a:cxnLst/>
              <a:rect l="l" t="t" r="r" b="b"/>
              <a:pathLst>
                <a:path w="928" h="984" extrusionOk="0">
                  <a:moveTo>
                    <a:pt x="333" y="0"/>
                  </a:moveTo>
                  <a:cubicBezTo>
                    <a:pt x="68" y="0"/>
                    <a:pt x="24" y="275"/>
                    <a:pt x="0" y="507"/>
                  </a:cubicBezTo>
                  <a:cubicBezTo>
                    <a:pt x="0" y="833"/>
                    <a:pt x="226" y="933"/>
                    <a:pt x="527" y="983"/>
                  </a:cubicBezTo>
                  <a:cubicBezTo>
                    <a:pt x="853" y="933"/>
                    <a:pt x="878" y="632"/>
                    <a:pt x="903" y="382"/>
                  </a:cubicBezTo>
                  <a:cubicBezTo>
                    <a:pt x="928" y="56"/>
                    <a:pt x="602" y="31"/>
                    <a:pt x="401" y="6"/>
                  </a:cubicBezTo>
                  <a:cubicBezTo>
                    <a:pt x="377" y="2"/>
                    <a:pt x="354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0"/>
            <p:cNvSpPr/>
            <p:nvPr/>
          </p:nvSpPr>
          <p:spPr>
            <a:xfrm>
              <a:off x="510689" y="2922759"/>
              <a:ext cx="19147" cy="129569"/>
            </a:xfrm>
            <a:custGeom>
              <a:avLst/>
              <a:gdLst/>
              <a:ahLst/>
              <a:cxnLst/>
              <a:rect l="l" t="t" r="r" b="b"/>
              <a:pathLst>
                <a:path w="352" h="2382" extrusionOk="0">
                  <a:moveTo>
                    <a:pt x="126" y="1"/>
                  </a:moveTo>
                  <a:cubicBezTo>
                    <a:pt x="226" y="201"/>
                    <a:pt x="0" y="327"/>
                    <a:pt x="25" y="552"/>
                  </a:cubicBezTo>
                  <a:cubicBezTo>
                    <a:pt x="126" y="1154"/>
                    <a:pt x="101" y="1780"/>
                    <a:pt x="126" y="2382"/>
                  </a:cubicBezTo>
                  <a:lnTo>
                    <a:pt x="226" y="2382"/>
                  </a:lnTo>
                  <a:cubicBezTo>
                    <a:pt x="351" y="1630"/>
                    <a:pt x="276" y="878"/>
                    <a:pt x="276" y="126"/>
                  </a:cubicBezTo>
                  <a:cubicBezTo>
                    <a:pt x="276" y="51"/>
                    <a:pt x="20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0"/>
            <p:cNvSpPr/>
            <p:nvPr/>
          </p:nvSpPr>
          <p:spPr>
            <a:xfrm>
              <a:off x="477942" y="2825987"/>
              <a:ext cx="38240" cy="66851"/>
            </a:xfrm>
            <a:custGeom>
              <a:avLst/>
              <a:gdLst/>
              <a:ahLst/>
              <a:cxnLst/>
              <a:rect l="l" t="t" r="r" b="b"/>
              <a:pathLst>
                <a:path w="703" h="1229" extrusionOk="0">
                  <a:moveTo>
                    <a:pt x="502" y="0"/>
                  </a:moveTo>
                  <a:cubicBezTo>
                    <a:pt x="377" y="101"/>
                    <a:pt x="201" y="76"/>
                    <a:pt x="76" y="201"/>
                  </a:cubicBezTo>
                  <a:cubicBezTo>
                    <a:pt x="76" y="527"/>
                    <a:pt x="1" y="878"/>
                    <a:pt x="126" y="1203"/>
                  </a:cubicBezTo>
                  <a:cubicBezTo>
                    <a:pt x="176" y="1203"/>
                    <a:pt x="201" y="1203"/>
                    <a:pt x="226" y="1228"/>
                  </a:cubicBezTo>
                  <a:cubicBezTo>
                    <a:pt x="276" y="1078"/>
                    <a:pt x="176" y="878"/>
                    <a:pt x="327" y="802"/>
                  </a:cubicBezTo>
                  <a:cubicBezTo>
                    <a:pt x="341" y="797"/>
                    <a:pt x="354" y="794"/>
                    <a:pt x="366" y="794"/>
                  </a:cubicBezTo>
                  <a:cubicBezTo>
                    <a:pt x="464" y="794"/>
                    <a:pt x="513" y="953"/>
                    <a:pt x="602" y="953"/>
                  </a:cubicBezTo>
                  <a:cubicBezTo>
                    <a:pt x="552" y="652"/>
                    <a:pt x="703" y="301"/>
                    <a:pt x="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0"/>
            <p:cNvSpPr/>
            <p:nvPr/>
          </p:nvSpPr>
          <p:spPr>
            <a:xfrm>
              <a:off x="517489" y="2917320"/>
              <a:ext cx="17787" cy="135008"/>
            </a:xfrm>
            <a:custGeom>
              <a:avLst/>
              <a:gdLst/>
              <a:ahLst/>
              <a:cxnLst/>
              <a:rect l="l" t="t" r="r" b="b"/>
              <a:pathLst>
                <a:path w="327" h="2482" extrusionOk="0">
                  <a:moveTo>
                    <a:pt x="76" y="1"/>
                  </a:moveTo>
                  <a:cubicBezTo>
                    <a:pt x="51" y="26"/>
                    <a:pt x="26" y="76"/>
                    <a:pt x="1" y="101"/>
                  </a:cubicBezTo>
                  <a:cubicBezTo>
                    <a:pt x="226" y="878"/>
                    <a:pt x="51" y="1680"/>
                    <a:pt x="101" y="2482"/>
                  </a:cubicBezTo>
                  <a:cubicBezTo>
                    <a:pt x="301" y="1655"/>
                    <a:pt x="326" y="828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0"/>
            <p:cNvSpPr/>
            <p:nvPr/>
          </p:nvSpPr>
          <p:spPr>
            <a:xfrm>
              <a:off x="473862" y="2802814"/>
              <a:ext cx="20507" cy="88664"/>
            </a:xfrm>
            <a:custGeom>
              <a:avLst/>
              <a:gdLst/>
              <a:ahLst/>
              <a:cxnLst/>
              <a:rect l="l" t="t" r="r" b="b"/>
              <a:pathLst>
                <a:path w="377" h="1630" extrusionOk="0">
                  <a:moveTo>
                    <a:pt x="201" y="0"/>
                  </a:moveTo>
                  <a:cubicBezTo>
                    <a:pt x="1" y="527"/>
                    <a:pt x="1" y="1078"/>
                    <a:pt x="201" y="1629"/>
                  </a:cubicBezTo>
                  <a:cubicBezTo>
                    <a:pt x="251" y="1253"/>
                    <a:pt x="101" y="903"/>
                    <a:pt x="301" y="552"/>
                  </a:cubicBezTo>
                  <a:cubicBezTo>
                    <a:pt x="351" y="527"/>
                    <a:pt x="377" y="476"/>
                    <a:pt x="377" y="426"/>
                  </a:cubicBezTo>
                  <a:cubicBezTo>
                    <a:pt x="351" y="276"/>
                    <a:pt x="326" y="101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0"/>
            <p:cNvSpPr/>
            <p:nvPr/>
          </p:nvSpPr>
          <p:spPr>
            <a:xfrm>
              <a:off x="-534984" y="4688817"/>
              <a:ext cx="448541" cy="378916"/>
            </a:xfrm>
            <a:custGeom>
              <a:avLst/>
              <a:gdLst/>
              <a:ahLst/>
              <a:cxnLst/>
              <a:rect l="l" t="t" r="r" b="b"/>
              <a:pathLst>
                <a:path w="8246" h="6966" extrusionOk="0">
                  <a:moveTo>
                    <a:pt x="443" y="0"/>
                  </a:moveTo>
                  <a:cubicBezTo>
                    <a:pt x="293" y="0"/>
                    <a:pt x="144" y="33"/>
                    <a:pt x="0" y="116"/>
                  </a:cubicBezTo>
                  <a:cubicBezTo>
                    <a:pt x="401" y="593"/>
                    <a:pt x="1028" y="543"/>
                    <a:pt x="1554" y="768"/>
                  </a:cubicBezTo>
                  <a:cubicBezTo>
                    <a:pt x="2406" y="1144"/>
                    <a:pt x="3308" y="1395"/>
                    <a:pt x="4035" y="1996"/>
                  </a:cubicBezTo>
                  <a:cubicBezTo>
                    <a:pt x="4887" y="2698"/>
                    <a:pt x="5765" y="3375"/>
                    <a:pt x="6416" y="4227"/>
                  </a:cubicBezTo>
                  <a:cubicBezTo>
                    <a:pt x="6692" y="4603"/>
                    <a:pt x="7268" y="4778"/>
                    <a:pt x="7218" y="5405"/>
                  </a:cubicBezTo>
                  <a:cubicBezTo>
                    <a:pt x="7218" y="5576"/>
                    <a:pt x="7160" y="5654"/>
                    <a:pt x="7091" y="5654"/>
                  </a:cubicBezTo>
                  <a:cubicBezTo>
                    <a:pt x="7059" y="5654"/>
                    <a:pt x="7024" y="5637"/>
                    <a:pt x="6993" y="5605"/>
                  </a:cubicBezTo>
                  <a:cubicBezTo>
                    <a:pt x="6466" y="5179"/>
                    <a:pt x="5790" y="5330"/>
                    <a:pt x="5213" y="5079"/>
                  </a:cubicBezTo>
                  <a:cubicBezTo>
                    <a:pt x="4411" y="4728"/>
                    <a:pt x="3584" y="4402"/>
                    <a:pt x="2707" y="4277"/>
                  </a:cubicBezTo>
                  <a:cubicBezTo>
                    <a:pt x="2610" y="4260"/>
                    <a:pt x="2516" y="4252"/>
                    <a:pt x="2426" y="4252"/>
                  </a:cubicBezTo>
                  <a:cubicBezTo>
                    <a:pt x="1700" y="4252"/>
                    <a:pt x="1214" y="4775"/>
                    <a:pt x="1303" y="5555"/>
                  </a:cubicBezTo>
                  <a:cubicBezTo>
                    <a:pt x="1379" y="6232"/>
                    <a:pt x="1805" y="6633"/>
                    <a:pt x="2356" y="6934"/>
                  </a:cubicBezTo>
                  <a:cubicBezTo>
                    <a:pt x="2434" y="6945"/>
                    <a:pt x="2517" y="6966"/>
                    <a:pt x="2595" y="6966"/>
                  </a:cubicBezTo>
                  <a:cubicBezTo>
                    <a:pt x="2690" y="6966"/>
                    <a:pt x="2777" y="6933"/>
                    <a:pt x="2832" y="6808"/>
                  </a:cubicBezTo>
                  <a:cubicBezTo>
                    <a:pt x="2682" y="6583"/>
                    <a:pt x="2506" y="6382"/>
                    <a:pt x="2281" y="6207"/>
                  </a:cubicBezTo>
                  <a:cubicBezTo>
                    <a:pt x="1980" y="5981"/>
                    <a:pt x="1855" y="5580"/>
                    <a:pt x="1955" y="5229"/>
                  </a:cubicBezTo>
                  <a:cubicBezTo>
                    <a:pt x="1995" y="5054"/>
                    <a:pt x="2130" y="5009"/>
                    <a:pt x="2285" y="5009"/>
                  </a:cubicBezTo>
                  <a:cubicBezTo>
                    <a:pt x="2418" y="5009"/>
                    <a:pt x="2566" y="5042"/>
                    <a:pt x="2682" y="5054"/>
                  </a:cubicBezTo>
                  <a:cubicBezTo>
                    <a:pt x="3910" y="5129"/>
                    <a:pt x="4988" y="5756"/>
                    <a:pt x="6141" y="6081"/>
                  </a:cubicBezTo>
                  <a:cubicBezTo>
                    <a:pt x="6341" y="6081"/>
                    <a:pt x="6516" y="6207"/>
                    <a:pt x="6692" y="6257"/>
                  </a:cubicBezTo>
                  <a:cubicBezTo>
                    <a:pt x="6878" y="6319"/>
                    <a:pt x="7064" y="6360"/>
                    <a:pt x="7243" y="6360"/>
                  </a:cubicBezTo>
                  <a:cubicBezTo>
                    <a:pt x="7498" y="6360"/>
                    <a:pt x="7739" y="6277"/>
                    <a:pt x="7945" y="6056"/>
                  </a:cubicBezTo>
                  <a:cubicBezTo>
                    <a:pt x="8246" y="5705"/>
                    <a:pt x="7945" y="5405"/>
                    <a:pt x="7795" y="5104"/>
                  </a:cubicBezTo>
                  <a:cubicBezTo>
                    <a:pt x="7268" y="4076"/>
                    <a:pt x="6466" y="3299"/>
                    <a:pt x="5614" y="2573"/>
                  </a:cubicBezTo>
                  <a:cubicBezTo>
                    <a:pt x="4862" y="1946"/>
                    <a:pt x="4110" y="1294"/>
                    <a:pt x="3183" y="893"/>
                  </a:cubicBezTo>
                  <a:cubicBezTo>
                    <a:pt x="2456" y="568"/>
                    <a:pt x="1654" y="417"/>
                    <a:pt x="927" y="91"/>
                  </a:cubicBezTo>
                  <a:cubicBezTo>
                    <a:pt x="770" y="39"/>
                    <a:pt x="606" y="0"/>
                    <a:pt x="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0"/>
            <p:cNvSpPr/>
            <p:nvPr/>
          </p:nvSpPr>
          <p:spPr>
            <a:xfrm>
              <a:off x="453409" y="3270411"/>
              <a:ext cx="25946" cy="31440"/>
            </a:xfrm>
            <a:custGeom>
              <a:avLst/>
              <a:gdLst/>
              <a:ahLst/>
              <a:cxnLst/>
              <a:rect l="l" t="t" r="r" b="b"/>
              <a:pathLst>
                <a:path w="477" h="578" extrusionOk="0">
                  <a:moveTo>
                    <a:pt x="477" y="1"/>
                  </a:moveTo>
                  <a:cubicBezTo>
                    <a:pt x="51" y="51"/>
                    <a:pt x="1" y="251"/>
                    <a:pt x="226" y="577"/>
                  </a:cubicBezTo>
                  <a:cubicBezTo>
                    <a:pt x="477" y="452"/>
                    <a:pt x="452" y="226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0"/>
            <p:cNvSpPr/>
            <p:nvPr/>
          </p:nvSpPr>
          <p:spPr>
            <a:xfrm>
              <a:off x="486156" y="2807383"/>
              <a:ext cx="20507" cy="35574"/>
            </a:xfrm>
            <a:custGeom>
              <a:avLst/>
              <a:gdLst/>
              <a:ahLst/>
              <a:cxnLst/>
              <a:rect l="l" t="t" r="r" b="b"/>
              <a:pathLst>
                <a:path w="377" h="654" extrusionOk="0">
                  <a:moveTo>
                    <a:pt x="163" y="1"/>
                  </a:moveTo>
                  <a:cubicBezTo>
                    <a:pt x="143" y="1"/>
                    <a:pt x="122" y="6"/>
                    <a:pt x="100" y="17"/>
                  </a:cubicBezTo>
                  <a:cubicBezTo>
                    <a:pt x="0" y="117"/>
                    <a:pt x="25" y="267"/>
                    <a:pt x="75" y="392"/>
                  </a:cubicBezTo>
                  <a:cubicBezTo>
                    <a:pt x="75" y="418"/>
                    <a:pt x="75" y="443"/>
                    <a:pt x="75" y="468"/>
                  </a:cubicBezTo>
                  <a:cubicBezTo>
                    <a:pt x="119" y="532"/>
                    <a:pt x="106" y="653"/>
                    <a:pt x="198" y="653"/>
                  </a:cubicBezTo>
                  <a:cubicBezTo>
                    <a:pt x="213" y="653"/>
                    <a:pt x="230" y="650"/>
                    <a:pt x="251" y="643"/>
                  </a:cubicBezTo>
                  <a:cubicBezTo>
                    <a:pt x="376" y="593"/>
                    <a:pt x="326" y="443"/>
                    <a:pt x="351" y="342"/>
                  </a:cubicBezTo>
                  <a:lnTo>
                    <a:pt x="326" y="142"/>
                  </a:lnTo>
                  <a:cubicBezTo>
                    <a:pt x="287" y="64"/>
                    <a:pt x="232" y="1"/>
                    <a:pt x="163" y="1"/>
                  </a:cubicBezTo>
                  <a:close/>
                </a:path>
              </a:pathLst>
            </a:custGeom>
            <a:solidFill>
              <a:srgbClr val="39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0"/>
            <p:cNvSpPr/>
            <p:nvPr/>
          </p:nvSpPr>
          <p:spPr>
            <a:xfrm>
              <a:off x="483436" y="2801399"/>
              <a:ext cx="20453" cy="27361"/>
            </a:xfrm>
            <a:custGeom>
              <a:avLst/>
              <a:gdLst/>
              <a:ahLst/>
              <a:cxnLst/>
              <a:rect l="l" t="t" r="r" b="b"/>
              <a:pathLst>
                <a:path w="376" h="503" extrusionOk="0">
                  <a:moveTo>
                    <a:pt x="189" y="1"/>
                  </a:moveTo>
                  <a:cubicBezTo>
                    <a:pt x="141" y="1"/>
                    <a:pt x="85" y="11"/>
                    <a:pt x="25" y="26"/>
                  </a:cubicBezTo>
                  <a:cubicBezTo>
                    <a:pt x="25" y="177"/>
                    <a:pt x="0" y="352"/>
                    <a:pt x="125" y="502"/>
                  </a:cubicBezTo>
                  <a:cubicBezTo>
                    <a:pt x="165" y="403"/>
                    <a:pt x="94" y="208"/>
                    <a:pt x="227" y="208"/>
                  </a:cubicBezTo>
                  <a:cubicBezTo>
                    <a:pt x="261" y="208"/>
                    <a:pt x="309" y="221"/>
                    <a:pt x="376" y="252"/>
                  </a:cubicBezTo>
                  <a:cubicBezTo>
                    <a:pt x="376" y="59"/>
                    <a:pt x="302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0"/>
            <p:cNvSpPr/>
            <p:nvPr/>
          </p:nvSpPr>
          <p:spPr>
            <a:xfrm>
              <a:off x="479302" y="3230919"/>
              <a:ext cx="10988" cy="39545"/>
            </a:xfrm>
            <a:custGeom>
              <a:avLst/>
              <a:gdLst/>
              <a:ahLst/>
              <a:cxnLst/>
              <a:rect l="l" t="t" r="r" b="b"/>
              <a:pathLst>
                <a:path w="202" h="727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251"/>
                    <a:pt x="1" y="476"/>
                    <a:pt x="1" y="727"/>
                  </a:cubicBezTo>
                  <a:cubicBezTo>
                    <a:pt x="201" y="526"/>
                    <a:pt x="76" y="251"/>
                    <a:pt x="101" y="25"/>
                  </a:cubicBezTo>
                  <a:cubicBezTo>
                    <a:pt x="76" y="25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0"/>
            <p:cNvSpPr/>
            <p:nvPr/>
          </p:nvSpPr>
          <p:spPr>
            <a:xfrm>
              <a:off x="-406825" y="5059153"/>
              <a:ext cx="69571" cy="38185"/>
            </a:xfrm>
            <a:custGeom>
              <a:avLst/>
              <a:gdLst/>
              <a:ahLst/>
              <a:cxnLst/>
              <a:rect l="l" t="t" r="r" b="b"/>
              <a:pathLst>
                <a:path w="1279" h="702" extrusionOk="0">
                  <a:moveTo>
                    <a:pt x="476" y="0"/>
                  </a:moveTo>
                  <a:cubicBezTo>
                    <a:pt x="326" y="25"/>
                    <a:pt x="175" y="75"/>
                    <a:pt x="0" y="126"/>
                  </a:cubicBezTo>
                  <a:cubicBezTo>
                    <a:pt x="376" y="401"/>
                    <a:pt x="777" y="677"/>
                    <a:pt x="1278" y="702"/>
                  </a:cubicBezTo>
                  <a:cubicBezTo>
                    <a:pt x="1053" y="401"/>
                    <a:pt x="902" y="7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0"/>
            <p:cNvSpPr/>
            <p:nvPr/>
          </p:nvSpPr>
          <p:spPr>
            <a:xfrm>
              <a:off x="445250" y="4307928"/>
              <a:ext cx="19147" cy="84584"/>
            </a:xfrm>
            <a:custGeom>
              <a:avLst/>
              <a:gdLst/>
              <a:ahLst/>
              <a:cxnLst/>
              <a:rect l="l" t="t" r="r" b="b"/>
              <a:pathLst>
                <a:path w="352" h="1555" extrusionOk="0">
                  <a:moveTo>
                    <a:pt x="151" y="1"/>
                  </a:moveTo>
                  <a:lnTo>
                    <a:pt x="151" y="1"/>
                  </a:lnTo>
                  <a:cubicBezTo>
                    <a:pt x="201" y="527"/>
                    <a:pt x="0" y="1053"/>
                    <a:pt x="251" y="1555"/>
                  </a:cubicBezTo>
                  <a:cubicBezTo>
                    <a:pt x="351" y="1078"/>
                    <a:pt x="351" y="602"/>
                    <a:pt x="251" y="151"/>
                  </a:cubicBezTo>
                  <a:cubicBezTo>
                    <a:pt x="226" y="101"/>
                    <a:pt x="176" y="51"/>
                    <a:pt x="151" y="1"/>
                  </a:cubicBezTo>
                  <a:close/>
                </a:path>
              </a:pathLst>
            </a:custGeom>
            <a:solidFill>
              <a:srgbClr val="906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0"/>
            <p:cNvSpPr/>
            <p:nvPr/>
          </p:nvSpPr>
          <p:spPr>
            <a:xfrm>
              <a:off x="458849" y="4316142"/>
              <a:ext cx="13708" cy="76371"/>
            </a:xfrm>
            <a:custGeom>
              <a:avLst/>
              <a:gdLst/>
              <a:ahLst/>
              <a:cxnLst/>
              <a:rect l="l" t="t" r="r" b="b"/>
              <a:pathLst>
                <a:path w="252" h="1404" extrusionOk="0">
                  <a:moveTo>
                    <a:pt x="1" y="0"/>
                  </a:moveTo>
                  <a:cubicBezTo>
                    <a:pt x="1" y="451"/>
                    <a:pt x="1" y="927"/>
                    <a:pt x="1" y="1404"/>
                  </a:cubicBezTo>
                  <a:lnTo>
                    <a:pt x="126" y="1404"/>
                  </a:lnTo>
                  <a:cubicBezTo>
                    <a:pt x="76" y="927"/>
                    <a:pt x="252" y="451"/>
                    <a:pt x="1" y="0"/>
                  </a:cubicBezTo>
                  <a:close/>
                </a:path>
              </a:pathLst>
            </a:custGeom>
            <a:solidFill>
              <a:srgbClr val="562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0"/>
            <p:cNvSpPr/>
            <p:nvPr/>
          </p:nvSpPr>
          <p:spPr>
            <a:xfrm>
              <a:off x="877433" y="2733729"/>
              <a:ext cx="171834" cy="174390"/>
            </a:xfrm>
            <a:custGeom>
              <a:avLst/>
              <a:gdLst/>
              <a:ahLst/>
              <a:cxnLst/>
              <a:rect l="l" t="t" r="r" b="b"/>
              <a:pathLst>
                <a:path w="3159" h="3206" extrusionOk="0">
                  <a:moveTo>
                    <a:pt x="2965" y="0"/>
                  </a:moveTo>
                  <a:cubicBezTo>
                    <a:pt x="2836" y="0"/>
                    <a:pt x="2727" y="97"/>
                    <a:pt x="2607" y="218"/>
                  </a:cubicBezTo>
                  <a:cubicBezTo>
                    <a:pt x="1830" y="894"/>
                    <a:pt x="1253" y="1746"/>
                    <a:pt x="552" y="2523"/>
                  </a:cubicBezTo>
                  <a:cubicBezTo>
                    <a:pt x="394" y="2681"/>
                    <a:pt x="277" y="2778"/>
                    <a:pt x="73" y="2778"/>
                  </a:cubicBezTo>
                  <a:cubicBezTo>
                    <a:pt x="50" y="2778"/>
                    <a:pt x="26" y="2777"/>
                    <a:pt x="0" y="2774"/>
                  </a:cubicBezTo>
                  <a:lnTo>
                    <a:pt x="0" y="2774"/>
                  </a:lnTo>
                  <a:cubicBezTo>
                    <a:pt x="50" y="3200"/>
                    <a:pt x="476" y="3025"/>
                    <a:pt x="677" y="3200"/>
                  </a:cubicBezTo>
                  <a:cubicBezTo>
                    <a:pt x="703" y="3204"/>
                    <a:pt x="728" y="3206"/>
                    <a:pt x="750" y="3206"/>
                  </a:cubicBezTo>
                  <a:cubicBezTo>
                    <a:pt x="1028" y="3206"/>
                    <a:pt x="1037" y="2934"/>
                    <a:pt x="1153" y="2749"/>
                  </a:cubicBezTo>
                  <a:cubicBezTo>
                    <a:pt x="1178" y="2724"/>
                    <a:pt x="1203" y="2674"/>
                    <a:pt x="1228" y="2649"/>
                  </a:cubicBezTo>
                  <a:cubicBezTo>
                    <a:pt x="1454" y="2599"/>
                    <a:pt x="1529" y="2423"/>
                    <a:pt x="1629" y="2223"/>
                  </a:cubicBezTo>
                  <a:cubicBezTo>
                    <a:pt x="1780" y="2047"/>
                    <a:pt x="1930" y="1872"/>
                    <a:pt x="2080" y="1721"/>
                  </a:cubicBezTo>
                  <a:cubicBezTo>
                    <a:pt x="2306" y="1546"/>
                    <a:pt x="2381" y="1270"/>
                    <a:pt x="2557" y="1070"/>
                  </a:cubicBezTo>
                  <a:cubicBezTo>
                    <a:pt x="2782" y="744"/>
                    <a:pt x="3083" y="468"/>
                    <a:pt x="3158" y="67"/>
                  </a:cubicBezTo>
                  <a:cubicBezTo>
                    <a:pt x="3088" y="20"/>
                    <a:pt x="3024" y="0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0"/>
            <p:cNvSpPr/>
            <p:nvPr/>
          </p:nvSpPr>
          <p:spPr>
            <a:xfrm>
              <a:off x="760154" y="2913621"/>
              <a:ext cx="135008" cy="155298"/>
            </a:xfrm>
            <a:custGeom>
              <a:avLst/>
              <a:gdLst/>
              <a:ahLst/>
              <a:cxnLst/>
              <a:rect l="l" t="t" r="r" b="b"/>
              <a:pathLst>
                <a:path w="2482" h="2855" extrusionOk="0">
                  <a:moveTo>
                    <a:pt x="2006" y="1"/>
                  </a:moveTo>
                  <a:cubicBezTo>
                    <a:pt x="1937" y="1"/>
                    <a:pt x="1862" y="21"/>
                    <a:pt x="1780" y="69"/>
                  </a:cubicBezTo>
                  <a:cubicBezTo>
                    <a:pt x="1780" y="294"/>
                    <a:pt x="1680" y="470"/>
                    <a:pt x="1555" y="645"/>
                  </a:cubicBezTo>
                  <a:cubicBezTo>
                    <a:pt x="1053" y="1372"/>
                    <a:pt x="377" y="1973"/>
                    <a:pt x="1" y="2775"/>
                  </a:cubicBezTo>
                  <a:cubicBezTo>
                    <a:pt x="51" y="2825"/>
                    <a:pt x="101" y="2851"/>
                    <a:pt x="151" y="2851"/>
                  </a:cubicBezTo>
                  <a:cubicBezTo>
                    <a:pt x="169" y="2853"/>
                    <a:pt x="187" y="2854"/>
                    <a:pt x="203" y="2854"/>
                  </a:cubicBezTo>
                  <a:cubicBezTo>
                    <a:pt x="347" y="2854"/>
                    <a:pt x="432" y="2760"/>
                    <a:pt x="477" y="2625"/>
                  </a:cubicBezTo>
                  <a:cubicBezTo>
                    <a:pt x="627" y="2399"/>
                    <a:pt x="778" y="2174"/>
                    <a:pt x="928" y="1948"/>
                  </a:cubicBezTo>
                  <a:cubicBezTo>
                    <a:pt x="1154" y="1848"/>
                    <a:pt x="1304" y="1698"/>
                    <a:pt x="1429" y="1497"/>
                  </a:cubicBezTo>
                  <a:cubicBezTo>
                    <a:pt x="1580" y="1347"/>
                    <a:pt x="1730" y="1171"/>
                    <a:pt x="1880" y="996"/>
                  </a:cubicBezTo>
                  <a:cubicBezTo>
                    <a:pt x="2181" y="846"/>
                    <a:pt x="2482" y="670"/>
                    <a:pt x="2482" y="269"/>
                  </a:cubicBezTo>
                  <a:cubicBezTo>
                    <a:pt x="2336" y="142"/>
                    <a:pt x="2191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0"/>
            <p:cNvSpPr/>
            <p:nvPr/>
          </p:nvSpPr>
          <p:spPr>
            <a:xfrm>
              <a:off x="991939" y="2619169"/>
              <a:ext cx="84584" cy="53035"/>
            </a:xfrm>
            <a:custGeom>
              <a:avLst/>
              <a:gdLst/>
              <a:ahLst/>
              <a:cxnLst/>
              <a:rect l="l" t="t" r="r" b="b"/>
              <a:pathLst>
                <a:path w="1555" h="975" extrusionOk="0">
                  <a:moveTo>
                    <a:pt x="1211" y="1"/>
                  </a:moveTo>
                  <a:cubicBezTo>
                    <a:pt x="1165" y="1"/>
                    <a:pt x="1112" y="13"/>
                    <a:pt x="1053" y="43"/>
                  </a:cubicBezTo>
                  <a:cubicBezTo>
                    <a:pt x="828" y="43"/>
                    <a:pt x="602" y="43"/>
                    <a:pt x="376" y="68"/>
                  </a:cubicBezTo>
                  <a:cubicBezTo>
                    <a:pt x="226" y="143"/>
                    <a:pt x="0" y="93"/>
                    <a:pt x="0" y="344"/>
                  </a:cubicBezTo>
                  <a:cubicBezTo>
                    <a:pt x="95" y="581"/>
                    <a:pt x="11" y="974"/>
                    <a:pt x="361" y="974"/>
                  </a:cubicBezTo>
                  <a:cubicBezTo>
                    <a:pt x="382" y="974"/>
                    <a:pt x="403" y="973"/>
                    <a:pt x="427" y="970"/>
                  </a:cubicBezTo>
                  <a:cubicBezTo>
                    <a:pt x="878" y="945"/>
                    <a:pt x="1379" y="895"/>
                    <a:pt x="1554" y="319"/>
                  </a:cubicBezTo>
                  <a:lnTo>
                    <a:pt x="1529" y="269"/>
                  </a:lnTo>
                  <a:cubicBezTo>
                    <a:pt x="1453" y="135"/>
                    <a:pt x="1362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0"/>
            <p:cNvSpPr/>
            <p:nvPr/>
          </p:nvSpPr>
          <p:spPr>
            <a:xfrm>
              <a:off x="715167" y="3064573"/>
              <a:ext cx="53253" cy="76371"/>
            </a:xfrm>
            <a:custGeom>
              <a:avLst/>
              <a:gdLst/>
              <a:ahLst/>
              <a:cxnLst/>
              <a:rect l="l" t="t" r="r" b="b"/>
              <a:pathLst>
                <a:path w="979" h="1404" extrusionOk="0">
                  <a:moveTo>
                    <a:pt x="828" y="0"/>
                  </a:moveTo>
                  <a:cubicBezTo>
                    <a:pt x="502" y="426"/>
                    <a:pt x="1" y="777"/>
                    <a:pt x="1" y="1404"/>
                  </a:cubicBezTo>
                  <a:cubicBezTo>
                    <a:pt x="126" y="1304"/>
                    <a:pt x="251" y="1203"/>
                    <a:pt x="377" y="1103"/>
                  </a:cubicBezTo>
                  <a:cubicBezTo>
                    <a:pt x="452" y="928"/>
                    <a:pt x="527" y="752"/>
                    <a:pt x="627" y="602"/>
                  </a:cubicBezTo>
                  <a:cubicBezTo>
                    <a:pt x="652" y="351"/>
                    <a:pt x="978" y="276"/>
                    <a:pt x="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0"/>
            <p:cNvSpPr/>
            <p:nvPr/>
          </p:nvSpPr>
          <p:spPr>
            <a:xfrm>
              <a:off x="516129" y="3250983"/>
              <a:ext cx="147302" cy="70278"/>
            </a:xfrm>
            <a:custGeom>
              <a:avLst/>
              <a:gdLst/>
              <a:ahLst/>
              <a:cxnLst/>
              <a:rect l="l" t="t" r="r" b="b"/>
              <a:pathLst>
                <a:path w="2708" h="1292" extrusionOk="0">
                  <a:moveTo>
                    <a:pt x="251" y="1"/>
                  </a:moveTo>
                  <a:cubicBezTo>
                    <a:pt x="76" y="327"/>
                    <a:pt x="51" y="678"/>
                    <a:pt x="1" y="1054"/>
                  </a:cubicBezTo>
                  <a:cubicBezTo>
                    <a:pt x="226" y="1079"/>
                    <a:pt x="477" y="1154"/>
                    <a:pt x="677" y="1154"/>
                  </a:cubicBezTo>
                  <a:cubicBezTo>
                    <a:pt x="743" y="1147"/>
                    <a:pt x="809" y="1144"/>
                    <a:pt x="874" y="1144"/>
                  </a:cubicBezTo>
                  <a:cubicBezTo>
                    <a:pt x="1324" y="1144"/>
                    <a:pt x="1756" y="1291"/>
                    <a:pt x="2190" y="1291"/>
                  </a:cubicBezTo>
                  <a:cubicBezTo>
                    <a:pt x="2362" y="1291"/>
                    <a:pt x="2534" y="1268"/>
                    <a:pt x="2707" y="1204"/>
                  </a:cubicBezTo>
                  <a:lnTo>
                    <a:pt x="2707" y="602"/>
                  </a:lnTo>
                  <a:lnTo>
                    <a:pt x="2607" y="602"/>
                  </a:lnTo>
                  <a:cubicBezTo>
                    <a:pt x="1955" y="577"/>
                    <a:pt x="1304" y="477"/>
                    <a:pt x="677" y="377"/>
                  </a:cubicBezTo>
                  <a:cubicBezTo>
                    <a:pt x="427" y="327"/>
                    <a:pt x="276" y="252"/>
                    <a:pt x="251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0"/>
            <p:cNvSpPr/>
            <p:nvPr/>
          </p:nvSpPr>
          <p:spPr>
            <a:xfrm>
              <a:off x="878808" y="2731154"/>
              <a:ext cx="171834" cy="174390"/>
            </a:xfrm>
            <a:custGeom>
              <a:avLst/>
              <a:gdLst/>
              <a:ahLst/>
              <a:cxnLst/>
              <a:rect l="l" t="t" r="r" b="b"/>
              <a:pathLst>
                <a:path w="3159" h="3206" extrusionOk="0">
                  <a:moveTo>
                    <a:pt x="2965" y="0"/>
                  </a:moveTo>
                  <a:cubicBezTo>
                    <a:pt x="2836" y="0"/>
                    <a:pt x="2727" y="97"/>
                    <a:pt x="2607" y="218"/>
                  </a:cubicBezTo>
                  <a:cubicBezTo>
                    <a:pt x="1830" y="894"/>
                    <a:pt x="1253" y="1746"/>
                    <a:pt x="552" y="2523"/>
                  </a:cubicBezTo>
                  <a:cubicBezTo>
                    <a:pt x="394" y="2681"/>
                    <a:pt x="277" y="2778"/>
                    <a:pt x="73" y="2778"/>
                  </a:cubicBezTo>
                  <a:cubicBezTo>
                    <a:pt x="50" y="2778"/>
                    <a:pt x="26" y="2777"/>
                    <a:pt x="0" y="2774"/>
                  </a:cubicBezTo>
                  <a:lnTo>
                    <a:pt x="0" y="2774"/>
                  </a:lnTo>
                  <a:cubicBezTo>
                    <a:pt x="50" y="3200"/>
                    <a:pt x="476" y="3025"/>
                    <a:pt x="677" y="3200"/>
                  </a:cubicBezTo>
                  <a:cubicBezTo>
                    <a:pt x="703" y="3204"/>
                    <a:pt x="728" y="3206"/>
                    <a:pt x="750" y="3206"/>
                  </a:cubicBezTo>
                  <a:cubicBezTo>
                    <a:pt x="1028" y="3206"/>
                    <a:pt x="1037" y="2934"/>
                    <a:pt x="1153" y="2749"/>
                  </a:cubicBezTo>
                  <a:cubicBezTo>
                    <a:pt x="1178" y="2724"/>
                    <a:pt x="1203" y="2674"/>
                    <a:pt x="1228" y="2649"/>
                  </a:cubicBezTo>
                  <a:cubicBezTo>
                    <a:pt x="1454" y="2599"/>
                    <a:pt x="1529" y="2423"/>
                    <a:pt x="1629" y="2223"/>
                  </a:cubicBezTo>
                  <a:cubicBezTo>
                    <a:pt x="1780" y="2047"/>
                    <a:pt x="1930" y="1872"/>
                    <a:pt x="2080" y="1721"/>
                  </a:cubicBezTo>
                  <a:cubicBezTo>
                    <a:pt x="2306" y="1546"/>
                    <a:pt x="2381" y="1270"/>
                    <a:pt x="2557" y="1070"/>
                  </a:cubicBezTo>
                  <a:cubicBezTo>
                    <a:pt x="2782" y="744"/>
                    <a:pt x="3083" y="468"/>
                    <a:pt x="3158" y="67"/>
                  </a:cubicBezTo>
                  <a:cubicBezTo>
                    <a:pt x="3088" y="20"/>
                    <a:pt x="3024" y="0"/>
                    <a:pt x="2965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0"/>
            <p:cNvSpPr/>
            <p:nvPr/>
          </p:nvSpPr>
          <p:spPr>
            <a:xfrm>
              <a:off x="761529" y="2911046"/>
              <a:ext cx="135008" cy="155298"/>
            </a:xfrm>
            <a:custGeom>
              <a:avLst/>
              <a:gdLst/>
              <a:ahLst/>
              <a:cxnLst/>
              <a:rect l="l" t="t" r="r" b="b"/>
              <a:pathLst>
                <a:path w="2482" h="2855" extrusionOk="0">
                  <a:moveTo>
                    <a:pt x="2006" y="1"/>
                  </a:moveTo>
                  <a:cubicBezTo>
                    <a:pt x="1937" y="1"/>
                    <a:pt x="1862" y="21"/>
                    <a:pt x="1780" y="69"/>
                  </a:cubicBezTo>
                  <a:cubicBezTo>
                    <a:pt x="1780" y="294"/>
                    <a:pt x="1680" y="470"/>
                    <a:pt x="1555" y="645"/>
                  </a:cubicBezTo>
                  <a:cubicBezTo>
                    <a:pt x="1053" y="1372"/>
                    <a:pt x="377" y="1973"/>
                    <a:pt x="1" y="2775"/>
                  </a:cubicBezTo>
                  <a:cubicBezTo>
                    <a:pt x="51" y="2825"/>
                    <a:pt x="101" y="2851"/>
                    <a:pt x="151" y="2851"/>
                  </a:cubicBezTo>
                  <a:cubicBezTo>
                    <a:pt x="169" y="2853"/>
                    <a:pt x="187" y="2854"/>
                    <a:pt x="203" y="2854"/>
                  </a:cubicBezTo>
                  <a:cubicBezTo>
                    <a:pt x="347" y="2854"/>
                    <a:pt x="432" y="2760"/>
                    <a:pt x="477" y="2625"/>
                  </a:cubicBezTo>
                  <a:cubicBezTo>
                    <a:pt x="627" y="2399"/>
                    <a:pt x="778" y="2174"/>
                    <a:pt x="928" y="1948"/>
                  </a:cubicBezTo>
                  <a:cubicBezTo>
                    <a:pt x="1154" y="1848"/>
                    <a:pt x="1304" y="1698"/>
                    <a:pt x="1429" y="1497"/>
                  </a:cubicBezTo>
                  <a:cubicBezTo>
                    <a:pt x="1580" y="1347"/>
                    <a:pt x="1730" y="1171"/>
                    <a:pt x="1880" y="996"/>
                  </a:cubicBezTo>
                  <a:cubicBezTo>
                    <a:pt x="2181" y="846"/>
                    <a:pt x="2482" y="670"/>
                    <a:pt x="2482" y="269"/>
                  </a:cubicBezTo>
                  <a:cubicBezTo>
                    <a:pt x="2336" y="142"/>
                    <a:pt x="2191" y="1"/>
                    <a:pt x="2006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0"/>
            <p:cNvSpPr/>
            <p:nvPr/>
          </p:nvSpPr>
          <p:spPr>
            <a:xfrm>
              <a:off x="716542" y="3061998"/>
              <a:ext cx="53253" cy="76371"/>
            </a:xfrm>
            <a:custGeom>
              <a:avLst/>
              <a:gdLst/>
              <a:ahLst/>
              <a:cxnLst/>
              <a:rect l="l" t="t" r="r" b="b"/>
              <a:pathLst>
                <a:path w="979" h="1404" extrusionOk="0">
                  <a:moveTo>
                    <a:pt x="828" y="0"/>
                  </a:moveTo>
                  <a:cubicBezTo>
                    <a:pt x="502" y="426"/>
                    <a:pt x="1" y="777"/>
                    <a:pt x="1" y="1404"/>
                  </a:cubicBezTo>
                  <a:cubicBezTo>
                    <a:pt x="126" y="1304"/>
                    <a:pt x="251" y="1203"/>
                    <a:pt x="377" y="1103"/>
                  </a:cubicBezTo>
                  <a:cubicBezTo>
                    <a:pt x="452" y="928"/>
                    <a:pt x="527" y="752"/>
                    <a:pt x="627" y="602"/>
                  </a:cubicBezTo>
                  <a:cubicBezTo>
                    <a:pt x="652" y="351"/>
                    <a:pt x="978" y="276"/>
                    <a:pt x="978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0"/>
            <p:cNvSpPr/>
            <p:nvPr/>
          </p:nvSpPr>
          <p:spPr>
            <a:xfrm>
              <a:off x="786047" y="2791825"/>
              <a:ext cx="130929" cy="139197"/>
            </a:xfrm>
            <a:custGeom>
              <a:avLst/>
              <a:gdLst/>
              <a:ahLst/>
              <a:cxnLst/>
              <a:rect l="l" t="t" r="r" b="b"/>
              <a:pathLst>
                <a:path w="2407" h="2559" extrusionOk="0">
                  <a:moveTo>
                    <a:pt x="323" y="0"/>
                  </a:moveTo>
                  <a:cubicBezTo>
                    <a:pt x="316" y="0"/>
                    <a:pt x="309" y="1"/>
                    <a:pt x="302" y="2"/>
                  </a:cubicBezTo>
                  <a:cubicBezTo>
                    <a:pt x="26" y="52"/>
                    <a:pt x="1" y="303"/>
                    <a:pt x="26" y="578"/>
                  </a:cubicBezTo>
                  <a:cubicBezTo>
                    <a:pt x="126" y="1380"/>
                    <a:pt x="602" y="1932"/>
                    <a:pt x="1304" y="2308"/>
                  </a:cubicBezTo>
                  <a:cubicBezTo>
                    <a:pt x="1530" y="2383"/>
                    <a:pt x="1755" y="2458"/>
                    <a:pt x="1981" y="2558"/>
                  </a:cubicBezTo>
                  <a:cubicBezTo>
                    <a:pt x="2031" y="2533"/>
                    <a:pt x="2081" y="2533"/>
                    <a:pt x="2106" y="2533"/>
                  </a:cubicBezTo>
                  <a:cubicBezTo>
                    <a:pt x="2207" y="2383"/>
                    <a:pt x="2407" y="2308"/>
                    <a:pt x="2407" y="2082"/>
                  </a:cubicBezTo>
                  <a:cubicBezTo>
                    <a:pt x="2282" y="1756"/>
                    <a:pt x="1881" y="1907"/>
                    <a:pt x="1680" y="1706"/>
                  </a:cubicBezTo>
                  <a:cubicBezTo>
                    <a:pt x="1229" y="1355"/>
                    <a:pt x="628" y="1130"/>
                    <a:pt x="602" y="403"/>
                  </a:cubicBezTo>
                  <a:cubicBezTo>
                    <a:pt x="579" y="236"/>
                    <a:pt x="464" y="0"/>
                    <a:pt x="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0"/>
            <p:cNvSpPr/>
            <p:nvPr/>
          </p:nvSpPr>
          <p:spPr>
            <a:xfrm>
              <a:off x="-440932" y="4952589"/>
              <a:ext cx="1310158" cy="218233"/>
            </a:xfrm>
            <a:custGeom>
              <a:avLst/>
              <a:gdLst/>
              <a:ahLst/>
              <a:cxnLst/>
              <a:rect l="l" t="t" r="r" b="b"/>
              <a:pathLst>
                <a:path w="24086" h="4012" extrusionOk="0">
                  <a:moveTo>
                    <a:pt x="1098" y="1"/>
                  </a:moveTo>
                  <a:cubicBezTo>
                    <a:pt x="914" y="1"/>
                    <a:pt x="726" y="28"/>
                    <a:pt x="552" y="54"/>
                  </a:cubicBezTo>
                  <a:cubicBezTo>
                    <a:pt x="151" y="105"/>
                    <a:pt x="0" y="355"/>
                    <a:pt x="76" y="756"/>
                  </a:cubicBezTo>
                  <a:cubicBezTo>
                    <a:pt x="176" y="1308"/>
                    <a:pt x="602" y="1608"/>
                    <a:pt x="953" y="1959"/>
                  </a:cubicBezTo>
                  <a:cubicBezTo>
                    <a:pt x="1304" y="2135"/>
                    <a:pt x="1554" y="2460"/>
                    <a:pt x="1905" y="2661"/>
                  </a:cubicBezTo>
                  <a:cubicBezTo>
                    <a:pt x="2131" y="2711"/>
                    <a:pt x="2381" y="2736"/>
                    <a:pt x="2381" y="3062"/>
                  </a:cubicBezTo>
                  <a:cubicBezTo>
                    <a:pt x="2381" y="3062"/>
                    <a:pt x="2356" y="3062"/>
                    <a:pt x="2356" y="3087"/>
                  </a:cubicBezTo>
                  <a:cubicBezTo>
                    <a:pt x="2356" y="3112"/>
                    <a:pt x="2356" y="3137"/>
                    <a:pt x="2406" y="3137"/>
                  </a:cubicBezTo>
                  <a:cubicBezTo>
                    <a:pt x="3183" y="3137"/>
                    <a:pt x="3960" y="3162"/>
                    <a:pt x="4762" y="3162"/>
                  </a:cubicBezTo>
                  <a:cubicBezTo>
                    <a:pt x="4801" y="3193"/>
                    <a:pt x="4838" y="3205"/>
                    <a:pt x="4873" y="3205"/>
                  </a:cubicBezTo>
                  <a:cubicBezTo>
                    <a:pt x="4952" y="3205"/>
                    <a:pt x="5027" y="3147"/>
                    <a:pt x="5113" y="3112"/>
                  </a:cubicBezTo>
                  <a:lnTo>
                    <a:pt x="5214" y="3112"/>
                  </a:lnTo>
                  <a:cubicBezTo>
                    <a:pt x="5264" y="3112"/>
                    <a:pt x="5308" y="3106"/>
                    <a:pt x="5351" y="3106"/>
                  </a:cubicBezTo>
                  <a:cubicBezTo>
                    <a:pt x="5395" y="3106"/>
                    <a:pt x="5439" y="3112"/>
                    <a:pt x="5489" y="3137"/>
                  </a:cubicBezTo>
                  <a:lnTo>
                    <a:pt x="6993" y="3162"/>
                  </a:lnTo>
                  <a:cubicBezTo>
                    <a:pt x="7269" y="3288"/>
                    <a:pt x="7544" y="3288"/>
                    <a:pt x="7845" y="3313"/>
                  </a:cubicBezTo>
                  <a:cubicBezTo>
                    <a:pt x="7966" y="3317"/>
                    <a:pt x="8086" y="3318"/>
                    <a:pt x="8207" y="3318"/>
                  </a:cubicBezTo>
                  <a:cubicBezTo>
                    <a:pt x="8513" y="3318"/>
                    <a:pt x="8818" y="3309"/>
                    <a:pt x="9124" y="3309"/>
                  </a:cubicBezTo>
                  <a:cubicBezTo>
                    <a:pt x="9450" y="3309"/>
                    <a:pt x="9775" y="3319"/>
                    <a:pt x="10101" y="3363"/>
                  </a:cubicBezTo>
                  <a:lnTo>
                    <a:pt x="10151" y="3363"/>
                  </a:lnTo>
                  <a:cubicBezTo>
                    <a:pt x="10204" y="3355"/>
                    <a:pt x="10257" y="3352"/>
                    <a:pt x="10311" y="3352"/>
                  </a:cubicBezTo>
                  <a:cubicBezTo>
                    <a:pt x="10521" y="3352"/>
                    <a:pt x="10739" y="3398"/>
                    <a:pt x="10959" y="3398"/>
                  </a:cubicBezTo>
                  <a:cubicBezTo>
                    <a:pt x="11057" y="3398"/>
                    <a:pt x="11155" y="3389"/>
                    <a:pt x="11254" y="3363"/>
                  </a:cubicBezTo>
                  <a:cubicBezTo>
                    <a:pt x="11404" y="3388"/>
                    <a:pt x="11554" y="3388"/>
                    <a:pt x="11705" y="3388"/>
                  </a:cubicBezTo>
                  <a:cubicBezTo>
                    <a:pt x="11854" y="3418"/>
                    <a:pt x="11994" y="3456"/>
                    <a:pt x="12131" y="3456"/>
                  </a:cubicBezTo>
                  <a:cubicBezTo>
                    <a:pt x="12224" y="3456"/>
                    <a:pt x="12315" y="3438"/>
                    <a:pt x="12407" y="3388"/>
                  </a:cubicBezTo>
                  <a:lnTo>
                    <a:pt x="14412" y="3388"/>
                  </a:lnTo>
                  <a:cubicBezTo>
                    <a:pt x="14532" y="3478"/>
                    <a:pt x="14661" y="3496"/>
                    <a:pt x="14789" y="3496"/>
                  </a:cubicBezTo>
                  <a:cubicBezTo>
                    <a:pt x="14874" y="3496"/>
                    <a:pt x="14958" y="3488"/>
                    <a:pt x="15038" y="3488"/>
                  </a:cubicBezTo>
                  <a:cubicBezTo>
                    <a:pt x="16066" y="3538"/>
                    <a:pt x="17068" y="3488"/>
                    <a:pt x="18096" y="3613"/>
                  </a:cubicBezTo>
                  <a:cubicBezTo>
                    <a:pt x="18397" y="3613"/>
                    <a:pt x="18722" y="3613"/>
                    <a:pt x="19023" y="3638"/>
                  </a:cubicBezTo>
                  <a:cubicBezTo>
                    <a:pt x="19549" y="3714"/>
                    <a:pt x="20076" y="3764"/>
                    <a:pt x="20602" y="3839"/>
                  </a:cubicBezTo>
                  <a:lnTo>
                    <a:pt x="20627" y="3814"/>
                  </a:lnTo>
                  <a:lnTo>
                    <a:pt x="20677" y="3839"/>
                  </a:lnTo>
                  <a:cubicBezTo>
                    <a:pt x="21069" y="3934"/>
                    <a:pt x="21466" y="4012"/>
                    <a:pt x="21861" y="4012"/>
                  </a:cubicBezTo>
                  <a:cubicBezTo>
                    <a:pt x="22300" y="4012"/>
                    <a:pt x="22736" y="3915"/>
                    <a:pt x="23158" y="3638"/>
                  </a:cubicBezTo>
                  <a:cubicBezTo>
                    <a:pt x="23334" y="3638"/>
                    <a:pt x="23434" y="3438"/>
                    <a:pt x="23585" y="3363"/>
                  </a:cubicBezTo>
                  <a:cubicBezTo>
                    <a:pt x="24086" y="2962"/>
                    <a:pt x="23660" y="2761"/>
                    <a:pt x="23409" y="2486"/>
                  </a:cubicBezTo>
                  <a:cubicBezTo>
                    <a:pt x="23158" y="2410"/>
                    <a:pt x="22908" y="2435"/>
                    <a:pt x="22682" y="2285"/>
                  </a:cubicBezTo>
                  <a:cubicBezTo>
                    <a:pt x="22081" y="1909"/>
                    <a:pt x="21354" y="1809"/>
                    <a:pt x="20677" y="1608"/>
                  </a:cubicBezTo>
                  <a:cubicBezTo>
                    <a:pt x="20616" y="1591"/>
                    <a:pt x="20558" y="1580"/>
                    <a:pt x="20503" y="1580"/>
                  </a:cubicBezTo>
                  <a:cubicBezTo>
                    <a:pt x="20400" y="1580"/>
                    <a:pt x="20308" y="1619"/>
                    <a:pt x="20226" y="1734"/>
                  </a:cubicBezTo>
                  <a:cubicBezTo>
                    <a:pt x="20110" y="2102"/>
                    <a:pt x="19889" y="2245"/>
                    <a:pt x="19587" y="2245"/>
                  </a:cubicBezTo>
                  <a:cubicBezTo>
                    <a:pt x="19497" y="2245"/>
                    <a:pt x="19401" y="2233"/>
                    <a:pt x="19299" y="2210"/>
                  </a:cubicBezTo>
                  <a:cubicBezTo>
                    <a:pt x="17845" y="1859"/>
                    <a:pt x="16341" y="1959"/>
                    <a:pt x="14888" y="1809"/>
                  </a:cubicBezTo>
                  <a:cubicBezTo>
                    <a:pt x="14527" y="1773"/>
                    <a:pt x="14167" y="1762"/>
                    <a:pt x="13807" y="1762"/>
                  </a:cubicBezTo>
                  <a:cubicBezTo>
                    <a:pt x="13221" y="1762"/>
                    <a:pt x="12637" y="1791"/>
                    <a:pt x="12057" y="1791"/>
                  </a:cubicBezTo>
                  <a:cubicBezTo>
                    <a:pt x="11755" y="1791"/>
                    <a:pt x="11453" y="1783"/>
                    <a:pt x="11153" y="1759"/>
                  </a:cubicBezTo>
                  <a:cubicBezTo>
                    <a:pt x="10988" y="1746"/>
                    <a:pt x="10824" y="1741"/>
                    <a:pt x="10662" y="1741"/>
                  </a:cubicBezTo>
                  <a:cubicBezTo>
                    <a:pt x="10042" y="1741"/>
                    <a:pt x="9435" y="1812"/>
                    <a:pt x="8817" y="1812"/>
                  </a:cubicBezTo>
                  <a:cubicBezTo>
                    <a:pt x="8611" y="1812"/>
                    <a:pt x="8405" y="1805"/>
                    <a:pt x="8196" y="1784"/>
                  </a:cubicBezTo>
                  <a:cubicBezTo>
                    <a:pt x="7870" y="1737"/>
                    <a:pt x="7538" y="1719"/>
                    <a:pt x="7205" y="1719"/>
                  </a:cubicBezTo>
                  <a:cubicBezTo>
                    <a:pt x="6462" y="1719"/>
                    <a:pt x="5706" y="1807"/>
                    <a:pt x="4963" y="1859"/>
                  </a:cubicBezTo>
                  <a:cubicBezTo>
                    <a:pt x="4938" y="1860"/>
                    <a:pt x="4914" y="1861"/>
                    <a:pt x="4890" y="1861"/>
                  </a:cubicBezTo>
                  <a:cubicBezTo>
                    <a:pt x="4452" y="1861"/>
                    <a:pt x="4364" y="1637"/>
                    <a:pt x="4412" y="1232"/>
                  </a:cubicBezTo>
                  <a:cubicBezTo>
                    <a:pt x="4412" y="1107"/>
                    <a:pt x="4311" y="1032"/>
                    <a:pt x="4211" y="982"/>
                  </a:cubicBezTo>
                  <a:cubicBezTo>
                    <a:pt x="3334" y="656"/>
                    <a:pt x="2432" y="405"/>
                    <a:pt x="1554" y="80"/>
                  </a:cubicBezTo>
                  <a:cubicBezTo>
                    <a:pt x="1414" y="21"/>
                    <a:pt x="1258" y="1"/>
                    <a:pt x="1098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0"/>
            <p:cNvSpPr/>
            <p:nvPr/>
          </p:nvSpPr>
          <p:spPr>
            <a:xfrm>
              <a:off x="-757250" y="4723740"/>
              <a:ext cx="369505" cy="426783"/>
            </a:xfrm>
            <a:custGeom>
              <a:avLst/>
              <a:gdLst/>
              <a:ahLst/>
              <a:cxnLst/>
              <a:rect l="l" t="t" r="r" b="b"/>
              <a:pathLst>
                <a:path w="6793" h="7846" extrusionOk="0">
                  <a:moveTo>
                    <a:pt x="1229" y="1"/>
                  </a:moveTo>
                  <a:cubicBezTo>
                    <a:pt x="803" y="126"/>
                    <a:pt x="552" y="377"/>
                    <a:pt x="653" y="853"/>
                  </a:cubicBezTo>
                  <a:cubicBezTo>
                    <a:pt x="653" y="903"/>
                    <a:pt x="653" y="953"/>
                    <a:pt x="653" y="978"/>
                  </a:cubicBezTo>
                  <a:cubicBezTo>
                    <a:pt x="277" y="1154"/>
                    <a:pt x="427" y="1530"/>
                    <a:pt x="302" y="1805"/>
                  </a:cubicBezTo>
                  <a:cubicBezTo>
                    <a:pt x="51" y="2407"/>
                    <a:pt x="1" y="2983"/>
                    <a:pt x="302" y="3585"/>
                  </a:cubicBezTo>
                  <a:cubicBezTo>
                    <a:pt x="377" y="3685"/>
                    <a:pt x="352" y="3785"/>
                    <a:pt x="327" y="3886"/>
                  </a:cubicBezTo>
                  <a:cubicBezTo>
                    <a:pt x="577" y="4763"/>
                    <a:pt x="928" y="5590"/>
                    <a:pt x="1780" y="6066"/>
                  </a:cubicBezTo>
                  <a:cubicBezTo>
                    <a:pt x="1856" y="6116"/>
                    <a:pt x="1906" y="6216"/>
                    <a:pt x="1981" y="6292"/>
                  </a:cubicBezTo>
                  <a:lnTo>
                    <a:pt x="1956" y="6266"/>
                  </a:lnTo>
                  <a:lnTo>
                    <a:pt x="1956" y="6266"/>
                  </a:lnTo>
                  <a:cubicBezTo>
                    <a:pt x="2507" y="7068"/>
                    <a:pt x="3309" y="7419"/>
                    <a:pt x="4211" y="7570"/>
                  </a:cubicBezTo>
                  <a:lnTo>
                    <a:pt x="4262" y="7570"/>
                  </a:lnTo>
                  <a:lnTo>
                    <a:pt x="4312" y="7595"/>
                  </a:lnTo>
                  <a:cubicBezTo>
                    <a:pt x="4437" y="7695"/>
                    <a:pt x="4587" y="7745"/>
                    <a:pt x="4738" y="7795"/>
                  </a:cubicBezTo>
                  <a:cubicBezTo>
                    <a:pt x="5013" y="7795"/>
                    <a:pt x="5314" y="7820"/>
                    <a:pt x="5590" y="7820"/>
                  </a:cubicBezTo>
                  <a:cubicBezTo>
                    <a:pt x="5941" y="7695"/>
                    <a:pt x="6342" y="7845"/>
                    <a:pt x="6668" y="7595"/>
                  </a:cubicBezTo>
                  <a:cubicBezTo>
                    <a:pt x="6718" y="7545"/>
                    <a:pt x="6768" y="7495"/>
                    <a:pt x="6793" y="7444"/>
                  </a:cubicBezTo>
                  <a:cubicBezTo>
                    <a:pt x="6673" y="7219"/>
                    <a:pt x="6480" y="7201"/>
                    <a:pt x="6280" y="7201"/>
                  </a:cubicBezTo>
                  <a:cubicBezTo>
                    <a:pt x="6242" y="7201"/>
                    <a:pt x="6204" y="7201"/>
                    <a:pt x="6166" y="7201"/>
                  </a:cubicBezTo>
                  <a:cubicBezTo>
                    <a:pt x="6071" y="7201"/>
                    <a:pt x="5977" y="7197"/>
                    <a:pt x="5891" y="7169"/>
                  </a:cubicBezTo>
                  <a:cubicBezTo>
                    <a:pt x="5289" y="6968"/>
                    <a:pt x="4562" y="6993"/>
                    <a:pt x="4211" y="6342"/>
                  </a:cubicBezTo>
                  <a:cubicBezTo>
                    <a:pt x="4111" y="6166"/>
                    <a:pt x="3986" y="6091"/>
                    <a:pt x="3836" y="5966"/>
                  </a:cubicBezTo>
                  <a:cubicBezTo>
                    <a:pt x="3159" y="5490"/>
                    <a:pt x="2582" y="4888"/>
                    <a:pt x="2206" y="4136"/>
                  </a:cubicBezTo>
                  <a:cubicBezTo>
                    <a:pt x="1605" y="2833"/>
                    <a:pt x="1229" y="1454"/>
                    <a:pt x="1229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40"/>
            <p:cNvSpPr/>
            <p:nvPr/>
          </p:nvSpPr>
          <p:spPr>
            <a:xfrm>
              <a:off x="509329" y="4926587"/>
              <a:ext cx="417210" cy="166557"/>
            </a:xfrm>
            <a:custGeom>
              <a:avLst/>
              <a:gdLst/>
              <a:ahLst/>
              <a:cxnLst/>
              <a:rect l="l" t="t" r="r" b="b"/>
              <a:pathLst>
                <a:path w="7670" h="3062" extrusionOk="0">
                  <a:moveTo>
                    <a:pt x="163" y="1"/>
                  </a:moveTo>
                  <a:cubicBezTo>
                    <a:pt x="75" y="1"/>
                    <a:pt x="15" y="67"/>
                    <a:pt x="0" y="232"/>
                  </a:cubicBezTo>
                  <a:cubicBezTo>
                    <a:pt x="0" y="558"/>
                    <a:pt x="100" y="883"/>
                    <a:pt x="301" y="1159"/>
                  </a:cubicBezTo>
                  <a:cubicBezTo>
                    <a:pt x="349" y="1238"/>
                    <a:pt x="401" y="1265"/>
                    <a:pt x="457" y="1265"/>
                  </a:cubicBezTo>
                  <a:cubicBezTo>
                    <a:pt x="568" y="1265"/>
                    <a:pt x="690" y="1157"/>
                    <a:pt x="804" y="1157"/>
                  </a:cubicBezTo>
                  <a:cubicBezTo>
                    <a:pt x="812" y="1157"/>
                    <a:pt x="820" y="1158"/>
                    <a:pt x="827" y="1159"/>
                  </a:cubicBezTo>
                  <a:cubicBezTo>
                    <a:pt x="928" y="1184"/>
                    <a:pt x="1003" y="1184"/>
                    <a:pt x="1103" y="1209"/>
                  </a:cubicBezTo>
                  <a:cubicBezTo>
                    <a:pt x="1730" y="1410"/>
                    <a:pt x="2381" y="1460"/>
                    <a:pt x="2983" y="1660"/>
                  </a:cubicBezTo>
                  <a:cubicBezTo>
                    <a:pt x="4035" y="1961"/>
                    <a:pt x="5163" y="2036"/>
                    <a:pt x="5940" y="2964"/>
                  </a:cubicBezTo>
                  <a:cubicBezTo>
                    <a:pt x="6080" y="3031"/>
                    <a:pt x="6234" y="3062"/>
                    <a:pt x="6389" y="3062"/>
                  </a:cubicBezTo>
                  <a:cubicBezTo>
                    <a:pt x="6932" y="3062"/>
                    <a:pt x="7503" y="2687"/>
                    <a:pt x="7619" y="2162"/>
                  </a:cubicBezTo>
                  <a:cubicBezTo>
                    <a:pt x="7644" y="1961"/>
                    <a:pt x="7669" y="1761"/>
                    <a:pt x="7444" y="1635"/>
                  </a:cubicBezTo>
                  <a:cubicBezTo>
                    <a:pt x="7394" y="1435"/>
                    <a:pt x="7243" y="1334"/>
                    <a:pt x="7068" y="1259"/>
                  </a:cubicBezTo>
                  <a:cubicBezTo>
                    <a:pt x="7061" y="1267"/>
                    <a:pt x="7051" y="1270"/>
                    <a:pt x="7041" y="1270"/>
                  </a:cubicBezTo>
                  <a:cubicBezTo>
                    <a:pt x="7018" y="1270"/>
                    <a:pt x="6993" y="1252"/>
                    <a:pt x="6993" y="1234"/>
                  </a:cubicBezTo>
                  <a:cubicBezTo>
                    <a:pt x="6767" y="1084"/>
                    <a:pt x="6517" y="1109"/>
                    <a:pt x="6266" y="1034"/>
                  </a:cubicBezTo>
                  <a:cubicBezTo>
                    <a:pt x="6191" y="1034"/>
                    <a:pt x="6116" y="1034"/>
                    <a:pt x="6040" y="1009"/>
                  </a:cubicBezTo>
                  <a:cubicBezTo>
                    <a:pt x="5995" y="986"/>
                    <a:pt x="5955" y="974"/>
                    <a:pt x="5918" y="974"/>
                  </a:cubicBezTo>
                  <a:cubicBezTo>
                    <a:pt x="5873" y="974"/>
                    <a:pt x="5831" y="992"/>
                    <a:pt x="5790" y="1034"/>
                  </a:cubicBezTo>
                  <a:cubicBezTo>
                    <a:pt x="5722" y="1065"/>
                    <a:pt x="5654" y="1077"/>
                    <a:pt x="5588" y="1077"/>
                  </a:cubicBezTo>
                  <a:cubicBezTo>
                    <a:pt x="5394" y="1077"/>
                    <a:pt x="5206" y="977"/>
                    <a:pt x="5012" y="977"/>
                  </a:cubicBezTo>
                  <a:cubicBezTo>
                    <a:pt x="4954" y="977"/>
                    <a:pt x="4896" y="986"/>
                    <a:pt x="4837" y="1009"/>
                  </a:cubicBezTo>
                  <a:cubicBezTo>
                    <a:pt x="4704" y="1067"/>
                    <a:pt x="4576" y="1089"/>
                    <a:pt x="4450" y="1089"/>
                  </a:cubicBezTo>
                  <a:cubicBezTo>
                    <a:pt x="4200" y="1089"/>
                    <a:pt x="3960" y="1000"/>
                    <a:pt x="3710" y="933"/>
                  </a:cubicBezTo>
                  <a:cubicBezTo>
                    <a:pt x="2718" y="618"/>
                    <a:pt x="1807" y="59"/>
                    <a:pt x="741" y="59"/>
                  </a:cubicBezTo>
                  <a:cubicBezTo>
                    <a:pt x="621" y="59"/>
                    <a:pt x="500" y="66"/>
                    <a:pt x="376" y="81"/>
                  </a:cubicBezTo>
                  <a:cubicBezTo>
                    <a:pt x="295" y="31"/>
                    <a:pt x="223" y="1"/>
                    <a:pt x="163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40"/>
            <p:cNvSpPr/>
            <p:nvPr/>
          </p:nvSpPr>
          <p:spPr>
            <a:xfrm>
              <a:off x="22585" y="4051609"/>
              <a:ext cx="452675" cy="642187"/>
            </a:xfrm>
            <a:custGeom>
              <a:avLst/>
              <a:gdLst/>
              <a:ahLst/>
              <a:cxnLst/>
              <a:rect l="l" t="t" r="r" b="b"/>
              <a:pathLst>
                <a:path w="8322" h="11806" extrusionOk="0">
                  <a:moveTo>
                    <a:pt x="8021" y="1"/>
                  </a:moveTo>
                  <a:cubicBezTo>
                    <a:pt x="7871" y="226"/>
                    <a:pt x="7620" y="402"/>
                    <a:pt x="7570" y="678"/>
                  </a:cubicBezTo>
                  <a:cubicBezTo>
                    <a:pt x="7344" y="2006"/>
                    <a:pt x="7144" y="3359"/>
                    <a:pt x="6943" y="4688"/>
                  </a:cubicBezTo>
                  <a:cubicBezTo>
                    <a:pt x="6793" y="5640"/>
                    <a:pt x="6642" y="6567"/>
                    <a:pt x="5389" y="6642"/>
                  </a:cubicBezTo>
                  <a:cubicBezTo>
                    <a:pt x="5214" y="6668"/>
                    <a:pt x="5064" y="6768"/>
                    <a:pt x="4888" y="6843"/>
                  </a:cubicBezTo>
                  <a:cubicBezTo>
                    <a:pt x="4061" y="7219"/>
                    <a:pt x="3359" y="7845"/>
                    <a:pt x="2657" y="8422"/>
                  </a:cubicBezTo>
                  <a:cubicBezTo>
                    <a:pt x="1480" y="9349"/>
                    <a:pt x="652" y="10502"/>
                    <a:pt x="1" y="11805"/>
                  </a:cubicBezTo>
                  <a:cubicBezTo>
                    <a:pt x="1028" y="11003"/>
                    <a:pt x="1956" y="10101"/>
                    <a:pt x="3008" y="9299"/>
                  </a:cubicBezTo>
                  <a:cubicBezTo>
                    <a:pt x="4261" y="8372"/>
                    <a:pt x="5690" y="7871"/>
                    <a:pt x="7169" y="7470"/>
                  </a:cubicBezTo>
                  <a:cubicBezTo>
                    <a:pt x="7224" y="7452"/>
                    <a:pt x="7285" y="7446"/>
                    <a:pt x="7348" y="7446"/>
                  </a:cubicBezTo>
                  <a:cubicBezTo>
                    <a:pt x="7514" y="7446"/>
                    <a:pt x="7699" y="7490"/>
                    <a:pt x="7857" y="7490"/>
                  </a:cubicBezTo>
                  <a:cubicBezTo>
                    <a:pt x="7991" y="7490"/>
                    <a:pt x="8105" y="7459"/>
                    <a:pt x="8171" y="7344"/>
                  </a:cubicBezTo>
                  <a:cubicBezTo>
                    <a:pt x="8322" y="7094"/>
                    <a:pt x="8171" y="6642"/>
                    <a:pt x="8146" y="6267"/>
                  </a:cubicBezTo>
                  <a:cubicBezTo>
                    <a:pt x="8096" y="6216"/>
                    <a:pt x="8071" y="6166"/>
                    <a:pt x="8046" y="6116"/>
                  </a:cubicBezTo>
                  <a:cubicBezTo>
                    <a:pt x="7971" y="5665"/>
                    <a:pt x="8121" y="5164"/>
                    <a:pt x="7921" y="4713"/>
                  </a:cubicBezTo>
                  <a:cubicBezTo>
                    <a:pt x="7946" y="3735"/>
                    <a:pt x="7921" y="2758"/>
                    <a:pt x="8021" y="1755"/>
                  </a:cubicBezTo>
                  <a:cubicBezTo>
                    <a:pt x="8071" y="1179"/>
                    <a:pt x="8021" y="602"/>
                    <a:pt x="8021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0"/>
            <p:cNvSpPr/>
            <p:nvPr/>
          </p:nvSpPr>
          <p:spPr>
            <a:xfrm>
              <a:off x="-33281" y="3888526"/>
              <a:ext cx="864391" cy="1205556"/>
            </a:xfrm>
            <a:custGeom>
              <a:avLst/>
              <a:gdLst/>
              <a:ahLst/>
              <a:cxnLst/>
              <a:rect l="l" t="t" r="r" b="b"/>
              <a:pathLst>
                <a:path w="15891" h="22163" extrusionOk="0">
                  <a:moveTo>
                    <a:pt x="9539" y="0"/>
                  </a:moveTo>
                  <a:cubicBezTo>
                    <a:pt x="9492" y="0"/>
                    <a:pt x="9435" y="21"/>
                    <a:pt x="9374" y="41"/>
                  </a:cubicBezTo>
                  <a:cubicBezTo>
                    <a:pt x="9173" y="217"/>
                    <a:pt x="9223" y="467"/>
                    <a:pt x="9223" y="693"/>
                  </a:cubicBezTo>
                  <a:cubicBezTo>
                    <a:pt x="9148" y="1470"/>
                    <a:pt x="9098" y="2247"/>
                    <a:pt x="9048" y="2999"/>
                  </a:cubicBezTo>
                  <a:cubicBezTo>
                    <a:pt x="8797" y="4553"/>
                    <a:pt x="8747" y="6107"/>
                    <a:pt x="8847" y="7660"/>
                  </a:cubicBezTo>
                  <a:cubicBezTo>
                    <a:pt x="8872" y="7761"/>
                    <a:pt x="8898" y="7861"/>
                    <a:pt x="8948" y="7936"/>
                  </a:cubicBezTo>
                  <a:cubicBezTo>
                    <a:pt x="9073" y="8362"/>
                    <a:pt x="8973" y="8788"/>
                    <a:pt x="9023" y="9214"/>
                  </a:cubicBezTo>
                  <a:cubicBezTo>
                    <a:pt x="9023" y="9465"/>
                    <a:pt x="9023" y="9716"/>
                    <a:pt x="9048" y="9966"/>
                  </a:cubicBezTo>
                  <a:cubicBezTo>
                    <a:pt x="9048" y="10173"/>
                    <a:pt x="9027" y="10295"/>
                    <a:pt x="8831" y="10295"/>
                  </a:cubicBezTo>
                  <a:cubicBezTo>
                    <a:pt x="8813" y="10295"/>
                    <a:pt x="8793" y="10294"/>
                    <a:pt x="8772" y="10292"/>
                  </a:cubicBezTo>
                  <a:cubicBezTo>
                    <a:pt x="8708" y="10289"/>
                    <a:pt x="8645" y="10287"/>
                    <a:pt x="8582" y="10287"/>
                  </a:cubicBezTo>
                  <a:cubicBezTo>
                    <a:pt x="7728" y="10287"/>
                    <a:pt x="6939" y="10592"/>
                    <a:pt x="6216" y="10919"/>
                  </a:cubicBezTo>
                  <a:cubicBezTo>
                    <a:pt x="4186" y="11796"/>
                    <a:pt x="2481" y="13124"/>
                    <a:pt x="1028" y="14803"/>
                  </a:cubicBezTo>
                  <a:cubicBezTo>
                    <a:pt x="702" y="15204"/>
                    <a:pt x="376" y="15605"/>
                    <a:pt x="201" y="16082"/>
                  </a:cubicBezTo>
                  <a:cubicBezTo>
                    <a:pt x="151" y="16282"/>
                    <a:pt x="0" y="16508"/>
                    <a:pt x="351" y="16583"/>
                  </a:cubicBezTo>
                  <a:cubicBezTo>
                    <a:pt x="903" y="15856"/>
                    <a:pt x="1529" y="15179"/>
                    <a:pt x="2206" y="14578"/>
                  </a:cubicBezTo>
                  <a:cubicBezTo>
                    <a:pt x="2306" y="14277"/>
                    <a:pt x="2507" y="14077"/>
                    <a:pt x="2807" y="13976"/>
                  </a:cubicBezTo>
                  <a:cubicBezTo>
                    <a:pt x="2908" y="13926"/>
                    <a:pt x="3033" y="13901"/>
                    <a:pt x="3108" y="13826"/>
                  </a:cubicBezTo>
                  <a:cubicBezTo>
                    <a:pt x="3985" y="13074"/>
                    <a:pt x="4887" y="12322"/>
                    <a:pt x="5965" y="11896"/>
                  </a:cubicBezTo>
                  <a:cubicBezTo>
                    <a:pt x="6858" y="11508"/>
                    <a:pt x="7781" y="11180"/>
                    <a:pt x="8746" y="11180"/>
                  </a:cubicBezTo>
                  <a:cubicBezTo>
                    <a:pt x="9027" y="11180"/>
                    <a:pt x="9311" y="11207"/>
                    <a:pt x="9599" y="11270"/>
                  </a:cubicBezTo>
                  <a:cubicBezTo>
                    <a:pt x="10151" y="11370"/>
                    <a:pt x="10577" y="11721"/>
                    <a:pt x="11053" y="11971"/>
                  </a:cubicBezTo>
                  <a:cubicBezTo>
                    <a:pt x="11128" y="12072"/>
                    <a:pt x="11253" y="12097"/>
                    <a:pt x="11304" y="12222"/>
                  </a:cubicBezTo>
                  <a:cubicBezTo>
                    <a:pt x="11429" y="12798"/>
                    <a:pt x="11279" y="13400"/>
                    <a:pt x="11279" y="14001"/>
                  </a:cubicBezTo>
                  <a:cubicBezTo>
                    <a:pt x="11279" y="14327"/>
                    <a:pt x="11228" y="14653"/>
                    <a:pt x="11078" y="14929"/>
                  </a:cubicBezTo>
                  <a:cubicBezTo>
                    <a:pt x="11028" y="15079"/>
                    <a:pt x="11053" y="15255"/>
                    <a:pt x="10953" y="15405"/>
                  </a:cubicBezTo>
                  <a:cubicBezTo>
                    <a:pt x="10702" y="16082"/>
                    <a:pt x="10476" y="16783"/>
                    <a:pt x="10151" y="17410"/>
                  </a:cubicBezTo>
                  <a:cubicBezTo>
                    <a:pt x="9825" y="18087"/>
                    <a:pt x="9775" y="18864"/>
                    <a:pt x="9248" y="19440"/>
                  </a:cubicBezTo>
                  <a:cubicBezTo>
                    <a:pt x="9023" y="19691"/>
                    <a:pt x="9073" y="20117"/>
                    <a:pt x="9449" y="20292"/>
                  </a:cubicBezTo>
                  <a:cubicBezTo>
                    <a:pt x="9725" y="20392"/>
                    <a:pt x="9975" y="20518"/>
                    <a:pt x="10276" y="20593"/>
                  </a:cubicBezTo>
                  <a:cubicBezTo>
                    <a:pt x="11103" y="20793"/>
                    <a:pt x="11905" y="21044"/>
                    <a:pt x="12732" y="21295"/>
                  </a:cubicBezTo>
                  <a:cubicBezTo>
                    <a:pt x="12793" y="21274"/>
                    <a:pt x="12854" y="21238"/>
                    <a:pt x="12915" y="21238"/>
                  </a:cubicBezTo>
                  <a:cubicBezTo>
                    <a:pt x="12929" y="21238"/>
                    <a:pt x="12943" y="21240"/>
                    <a:pt x="12958" y="21245"/>
                  </a:cubicBezTo>
                  <a:cubicBezTo>
                    <a:pt x="13685" y="21545"/>
                    <a:pt x="14537" y="21545"/>
                    <a:pt x="15213" y="22047"/>
                  </a:cubicBezTo>
                  <a:cubicBezTo>
                    <a:pt x="15318" y="22125"/>
                    <a:pt x="15437" y="22163"/>
                    <a:pt x="15558" y="22163"/>
                  </a:cubicBezTo>
                  <a:cubicBezTo>
                    <a:pt x="15669" y="22163"/>
                    <a:pt x="15782" y="22131"/>
                    <a:pt x="15890" y="22072"/>
                  </a:cubicBezTo>
                  <a:cubicBezTo>
                    <a:pt x="15890" y="22072"/>
                    <a:pt x="15890" y="22047"/>
                    <a:pt x="15890" y="22047"/>
                  </a:cubicBezTo>
                  <a:cubicBezTo>
                    <a:pt x="15740" y="21420"/>
                    <a:pt x="15188" y="21245"/>
                    <a:pt x="14687" y="21069"/>
                  </a:cubicBezTo>
                  <a:cubicBezTo>
                    <a:pt x="13985" y="20818"/>
                    <a:pt x="13233" y="20593"/>
                    <a:pt x="12482" y="20443"/>
                  </a:cubicBezTo>
                  <a:cubicBezTo>
                    <a:pt x="11926" y="20350"/>
                    <a:pt x="11391" y="20086"/>
                    <a:pt x="10839" y="20086"/>
                  </a:cubicBezTo>
                  <a:cubicBezTo>
                    <a:pt x="10793" y="20086"/>
                    <a:pt x="10748" y="20088"/>
                    <a:pt x="10702" y="20092"/>
                  </a:cubicBezTo>
                  <a:cubicBezTo>
                    <a:pt x="10680" y="20093"/>
                    <a:pt x="10660" y="20094"/>
                    <a:pt x="10641" y="20094"/>
                  </a:cubicBezTo>
                  <a:cubicBezTo>
                    <a:pt x="10323" y="20094"/>
                    <a:pt x="10291" y="19906"/>
                    <a:pt x="10126" y="19741"/>
                  </a:cubicBezTo>
                  <a:cubicBezTo>
                    <a:pt x="10351" y="19615"/>
                    <a:pt x="9800" y="19189"/>
                    <a:pt x="10351" y="19164"/>
                  </a:cubicBezTo>
                  <a:cubicBezTo>
                    <a:pt x="10476" y="18964"/>
                    <a:pt x="10401" y="18738"/>
                    <a:pt x="10502" y="18513"/>
                  </a:cubicBezTo>
                  <a:cubicBezTo>
                    <a:pt x="11203" y="17159"/>
                    <a:pt x="11805" y="15731"/>
                    <a:pt x="12005" y="14202"/>
                  </a:cubicBezTo>
                  <a:cubicBezTo>
                    <a:pt x="12231" y="12473"/>
                    <a:pt x="12030" y="11295"/>
                    <a:pt x="10176" y="10693"/>
                  </a:cubicBezTo>
                  <a:cubicBezTo>
                    <a:pt x="9875" y="10593"/>
                    <a:pt x="9374" y="10593"/>
                    <a:pt x="9825" y="10041"/>
                  </a:cubicBezTo>
                  <a:cubicBezTo>
                    <a:pt x="9875" y="9966"/>
                    <a:pt x="9800" y="9791"/>
                    <a:pt x="9800" y="9640"/>
                  </a:cubicBezTo>
                  <a:cubicBezTo>
                    <a:pt x="9725" y="8738"/>
                    <a:pt x="9599" y="7836"/>
                    <a:pt x="9624" y="6909"/>
                  </a:cubicBezTo>
                  <a:cubicBezTo>
                    <a:pt x="9674" y="5154"/>
                    <a:pt x="9674" y="3425"/>
                    <a:pt x="9674" y="1670"/>
                  </a:cubicBezTo>
                  <a:cubicBezTo>
                    <a:pt x="9674" y="1169"/>
                    <a:pt x="9850" y="668"/>
                    <a:pt x="9649" y="192"/>
                  </a:cubicBezTo>
                  <a:cubicBezTo>
                    <a:pt x="9649" y="43"/>
                    <a:pt x="9606" y="0"/>
                    <a:pt x="9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0"/>
            <p:cNvSpPr/>
            <p:nvPr/>
          </p:nvSpPr>
          <p:spPr>
            <a:xfrm>
              <a:off x="62071" y="3202244"/>
              <a:ext cx="212739" cy="165687"/>
            </a:xfrm>
            <a:custGeom>
              <a:avLst/>
              <a:gdLst/>
              <a:ahLst/>
              <a:cxnLst/>
              <a:rect l="l" t="t" r="r" b="b"/>
              <a:pathLst>
                <a:path w="3911" h="3046" extrusionOk="0">
                  <a:moveTo>
                    <a:pt x="448" y="1"/>
                  </a:moveTo>
                  <a:cubicBezTo>
                    <a:pt x="386" y="1"/>
                    <a:pt x="320" y="22"/>
                    <a:pt x="252" y="75"/>
                  </a:cubicBezTo>
                  <a:lnTo>
                    <a:pt x="226" y="75"/>
                  </a:lnTo>
                  <a:cubicBezTo>
                    <a:pt x="26" y="150"/>
                    <a:pt x="101" y="400"/>
                    <a:pt x="1" y="551"/>
                  </a:cubicBezTo>
                  <a:cubicBezTo>
                    <a:pt x="1" y="626"/>
                    <a:pt x="1" y="701"/>
                    <a:pt x="1" y="776"/>
                  </a:cubicBezTo>
                  <a:cubicBezTo>
                    <a:pt x="1" y="927"/>
                    <a:pt x="26" y="1027"/>
                    <a:pt x="151" y="1152"/>
                  </a:cubicBezTo>
                  <a:cubicBezTo>
                    <a:pt x="928" y="1879"/>
                    <a:pt x="1805" y="2456"/>
                    <a:pt x="2833" y="2781"/>
                  </a:cubicBezTo>
                  <a:cubicBezTo>
                    <a:pt x="3072" y="2850"/>
                    <a:pt x="3299" y="3045"/>
                    <a:pt x="3546" y="3045"/>
                  </a:cubicBezTo>
                  <a:cubicBezTo>
                    <a:pt x="3662" y="3045"/>
                    <a:pt x="3782" y="3002"/>
                    <a:pt x="3911" y="2882"/>
                  </a:cubicBezTo>
                  <a:cubicBezTo>
                    <a:pt x="3710" y="2456"/>
                    <a:pt x="3510" y="2029"/>
                    <a:pt x="3309" y="1603"/>
                  </a:cubicBezTo>
                  <a:cubicBezTo>
                    <a:pt x="3159" y="1428"/>
                    <a:pt x="2983" y="1303"/>
                    <a:pt x="2733" y="1202"/>
                  </a:cubicBezTo>
                  <a:cubicBezTo>
                    <a:pt x="2056" y="952"/>
                    <a:pt x="1379" y="701"/>
                    <a:pt x="828" y="200"/>
                  </a:cubicBezTo>
                  <a:cubicBezTo>
                    <a:pt x="723" y="112"/>
                    <a:pt x="594" y="1"/>
                    <a:pt x="448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0355" r="21331" b="7046"/>
          <a:stretch/>
        </p:blipFill>
        <p:spPr>
          <a:xfrm>
            <a:off x="8467179" y="123478"/>
            <a:ext cx="576064" cy="5767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/>
        </p:blipFill>
        <p:spPr bwMode="auto">
          <a:xfrm>
            <a:off x="4030" y="-13474"/>
            <a:ext cx="9160269" cy="622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928" y="195486"/>
            <a:ext cx="7704000" cy="572700"/>
          </a:xfrm>
        </p:spPr>
        <p:txBody>
          <a:bodyPr/>
          <a:lstStyle/>
          <a:p>
            <a:r>
              <a:rPr lang="ru-RU" sz="6000" b="1" dirty="0" smtClean="0">
                <a:latin typeface="+mj-lt"/>
              </a:rPr>
              <a:t>Функции</a:t>
            </a:r>
            <a:endParaRPr lang="ru-RU" sz="6000" b="1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5384" y="1135097"/>
            <a:ext cx="6558767" cy="3388200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Способствует </a:t>
            </a:r>
            <a:r>
              <a:rPr lang="ru-RU" sz="2000" dirty="0">
                <a:latin typeface="+mj-lt"/>
              </a:rPr>
              <a:t>гармонизации актуального психического состояния, снижению уровня тревожности, напряженности, повышению эмоционального фона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Стимулирует </a:t>
            </a:r>
            <a:r>
              <a:rPr lang="ru-RU" sz="2000" dirty="0">
                <a:latin typeface="+mj-lt"/>
              </a:rPr>
              <a:t>эмоциональную сферу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Позитивно </a:t>
            </a:r>
            <a:r>
              <a:rPr lang="ru-RU" sz="2000" dirty="0">
                <a:latin typeface="+mj-lt"/>
              </a:rPr>
              <a:t>влияет на </a:t>
            </a:r>
            <a:r>
              <a:rPr lang="ru-RU" sz="2000" dirty="0" smtClean="0">
                <a:latin typeface="+mj-lt"/>
              </a:rPr>
              <a:t>психомоторику и активность;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Нормализует </a:t>
            </a:r>
            <a:r>
              <a:rPr lang="ru-RU" sz="2000" dirty="0">
                <a:latin typeface="+mj-lt"/>
              </a:rPr>
              <a:t>вегетативные функции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Приводит </a:t>
            </a:r>
            <a:r>
              <a:rPr lang="ru-RU" sz="2000" dirty="0">
                <a:latin typeface="+mj-lt"/>
              </a:rPr>
              <a:t>к актуализации ресурсных состояний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Повышает </a:t>
            </a:r>
            <a:r>
              <a:rPr lang="ru-RU" sz="2000" dirty="0">
                <a:latin typeface="+mj-lt"/>
              </a:rPr>
              <a:t>уровень коммуникативных навыков</a:t>
            </a:r>
            <a:r>
              <a:rPr lang="ru-RU" sz="2000" dirty="0" smtClean="0">
                <a:latin typeface="+mj-lt"/>
              </a:rPr>
              <a:t>;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Выполняет </a:t>
            </a:r>
            <a:r>
              <a:rPr lang="ru-RU" sz="2000" dirty="0">
                <a:latin typeface="+mj-lt"/>
              </a:rPr>
              <a:t>функцию </a:t>
            </a:r>
            <a:r>
              <a:rPr lang="ru-RU" sz="2000" dirty="0" smtClean="0">
                <a:latin typeface="+mj-lt"/>
              </a:rPr>
              <a:t>самореализации.</a:t>
            </a:r>
            <a:endParaRPr lang="ru-RU" sz="2000" dirty="0">
              <a:latin typeface="+mj-lt"/>
            </a:endParaRP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0355" r="21331" b="7046"/>
          <a:stretch/>
        </p:blipFill>
        <p:spPr>
          <a:xfrm>
            <a:off x="8467179" y="123478"/>
            <a:ext cx="576064" cy="576728"/>
          </a:xfrm>
          <a:prstGeom prst="rect">
            <a:avLst/>
          </a:prstGeom>
        </p:spPr>
      </p:pic>
      <p:grpSp>
        <p:nvGrpSpPr>
          <p:cNvPr id="346" name="Google Shape;8246;p72"/>
          <p:cNvGrpSpPr/>
          <p:nvPr/>
        </p:nvGrpSpPr>
        <p:grpSpPr>
          <a:xfrm flipH="1">
            <a:off x="18601" y="843558"/>
            <a:ext cx="3240360" cy="3975642"/>
            <a:chOff x="5890887" y="980907"/>
            <a:chExt cx="3064500" cy="3763518"/>
          </a:xfrm>
        </p:grpSpPr>
        <p:sp>
          <p:nvSpPr>
            <p:cNvPr id="347" name="Google Shape;8247;p72"/>
            <p:cNvSpPr/>
            <p:nvPr/>
          </p:nvSpPr>
          <p:spPr>
            <a:xfrm>
              <a:off x="5890887" y="4295325"/>
              <a:ext cx="3064500" cy="449100"/>
            </a:xfrm>
            <a:prstGeom prst="ellipse">
              <a:avLst/>
            </a:pr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" name="Google Shape;8248;p72"/>
            <p:cNvGrpSpPr/>
            <p:nvPr/>
          </p:nvGrpSpPr>
          <p:grpSpPr>
            <a:xfrm>
              <a:off x="6360313" y="980907"/>
              <a:ext cx="2125600" cy="3623375"/>
              <a:chOff x="6429081" y="1463725"/>
              <a:chExt cx="1842260" cy="3140384"/>
            </a:xfrm>
          </p:grpSpPr>
          <p:grpSp>
            <p:nvGrpSpPr>
              <p:cNvPr id="349" name="Google Shape;8249;p72"/>
              <p:cNvGrpSpPr/>
              <p:nvPr/>
            </p:nvGrpSpPr>
            <p:grpSpPr>
              <a:xfrm>
                <a:off x="7612482" y="1777354"/>
                <a:ext cx="447543" cy="298440"/>
                <a:chOff x="7612482" y="1777354"/>
                <a:chExt cx="447543" cy="298440"/>
              </a:xfrm>
            </p:grpSpPr>
            <p:sp>
              <p:nvSpPr>
                <p:cNvPr id="592" name="Google Shape;8250;p72"/>
                <p:cNvSpPr/>
                <p:nvPr/>
              </p:nvSpPr>
              <p:spPr>
                <a:xfrm>
                  <a:off x="7612482" y="1829362"/>
                  <a:ext cx="438839" cy="246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" h="4525" extrusionOk="0">
                      <a:moveTo>
                        <a:pt x="7099" y="1256"/>
                      </a:moveTo>
                      <a:lnTo>
                        <a:pt x="7099" y="1256"/>
                      </a:lnTo>
                      <a:cubicBezTo>
                        <a:pt x="7200" y="1317"/>
                        <a:pt x="7320" y="1522"/>
                        <a:pt x="7457" y="1727"/>
                      </a:cubicBezTo>
                      <a:lnTo>
                        <a:pt x="7457" y="1727"/>
                      </a:lnTo>
                      <a:cubicBezTo>
                        <a:pt x="7311" y="1524"/>
                        <a:pt x="7197" y="1315"/>
                        <a:pt x="7099" y="1256"/>
                      </a:cubicBezTo>
                      <a:close/>
                      <a:moveTo>
                        <a:pt x="6049" y="2100"/>
                      </a:moveTo>
                      <a:cubicBezTo>
                        <a:pt x="6058" y="2112"/>
                        <a:pt x="6067" y="2123"/>
                        <a:pt x="6075" y="2134"/>
                      </a:cubicBezTo>
                      <a:lnTo>
                        <a:pt x="6075" y="2134"/>
                      </a:lnTo>
                      <a:cubicBezTo>
                        <a:pt x="6067" y="2124"/>
                        <a:pt x="6058" y="2113"/>
                        <a:pt x="6049" y="2100"/>
                      </a:cubicBezTo>
                      <a:close/>
                      <a:moveTo>
                        <a:pt x="6140" y="2249"/>
                      </a:moveTo>
                      <a:cubicBezTo>
                        <a:pt x="6154" y="2282"/>
                        <a:pt x="6164" y="2313"/>
                        <a:pt x="6172" y="2344"/>
                      </a:cubicBezTo>
                      <a:lnTo>
                        <a:pt x="6172" y="2344"/>
                      </a:lnTo>
                      <a:cubicBezTo>
                        <a:pt x="6159" y="2316"/>
                        <a:pt x="6154" y="2288"/>
                        <a:pt x="6140" y="2260"/>
                      </a:cubicBezTo>
                      <a:cubicBezTo>
                        <a:pt x="6140" y="2256"/>
                        <a:pt x="6140" y="2253"/>
                        <a:pt x="6140" y="2249"/>
                      </a:cubicBezTo>
                      <a:close/>
                      <a:moveTo>
                        <a:pt x="6247" y="2469"/>
                      </a:moveTo>
                      <a:cubicBezTo>
                        <a:pt x="6281" y="2532"/>
                        <a:pt x="6291" y="2607"/>
                        <a:pt x="6323" y="2671"/>
                      </a:cubicBezTo>
                      <a:cubicBezTo>
                        <a:pt x="6272" y="2604"/>
                        <a:pt x="6271" y="2536"/>
                        <a:pt x="6247" y="2469"/>
                      </a:cubicBezTo>
                      <a:close/>
                      <a:moveTo>
                        <a:pt x="1255" y="2625"/>
                      </a:moveTo>
                      <a:lnTo>
                        <a:pt x="1255" y="2625"/>
                      </a:lnTo>
                      <a:cubicBezTo>
                        <a:pt x="1234" y="2706"/>
                        <a:pt x="1216" y="2787"/>
                        <a:pt x="1203" y="2867"/>
                      </a:cubicBezTo>
                      <a:lnTo>
                        <a:pt x="1203" y="2867"/>
                      </a:lnTo>
                      <a:cubicBezTo>
                        <a:pt x="1213" y="2777"/>
                        <a:pt x="1198" y="2683"/>
                        <a:pt x="1255" y="2625"/>
                      </a:cubicBezTo>
                      <a:close/>
                      <a:moveTo>
                        <a:pt x="6133" y="3033"/>
                      </a:moveTo>
                      <a:lnTo>
                        <a:pt x="6133" y="3033"/>
                      </a:lnTo>
                      <a:cubicBezTo>
                        <a:pt x="6072" y="3074"/>
                        <a:pt x="6000" y="3097"/>
                        <a:pt x="5936" y="3121"/>
                      </a:cubicBezTo>
                      <a:lnTo>
                        <a:pt x="5936" y="3121"/>
                      </a:lnTo>
                      <a:cubicBezTo>
                        <a:pt x="6002" y="3092"/>
                        <a:pt x="6074" y="3069"/>
                        <a:pt x="6133" y="3033"/>
                      </a:cubicBezTo>
                      <a:close/>
                      <a:moveTo>
                        <a:pt x="5830" y="3179"/>
                      </a:moveTo>
                      <a:cubicBezTo>
                        <a:pt x="5789" y="3207"/>
                        <a:pt x="5741" y="3224"/>
                        <a:pt x="5706" y="3242"/>
                      </a:cubicBezTo>
                      <a:cubicBezTo>
                        <a:pt x="5727" y="3221"/>
                        <a:pt x="5785" y="3200"/>
                        <a:pt x="5830" y="3179"/>
                      </a:cubicBezTo>
                      <a:close/>
                      <a:moveTo>
                        <a:pt x="2990" y="3630"/>
                      </a:moveTo>
                      <a:lnTo>
                        <a:pt x="2990" y="3630"/>
                      </a:lnTo>
                      <a:cubicBezTo>
                        <a:pt x="3047" y="3641"/>
                        <a:pt x="3110" y="3647"/>
                        <a:pt x="3173" y="3652"/>
                      </a:cubicBezTo>
                      <a:lnTo>
                        <a:pt x="3173" y="3652"/>
                      </a:lnTo>
                      <a:cubicBezTo>
                        <a:pt x="3166" y="3652"/>
                        <a:pt x="3160" y="3652"/>
                        <a:pt x="3153" y="3652"/>
                      </a:cubicBezTo>
                      <a:cubicBezTo>
                        <a:pt x="3093" y="3652"/>
                        <a:pt x="3036" y="3652"/>
                        <a:pt x="2990" y="3630"/>
                      </a:cubicBezTo>
                      <a:close/>
                      <a:moveTo>
                        <a:pt x="3561" y="3652"/>
                      </a:moveTo>
                      <a:cubicBezTo>
                        <a:pt x="3574" y="3654"/>
                        <a:pt x="3588" y="3656"/>
                        <a:pt x="3601" y="3657"/>
                      </a:cubicBezTo>
                      <a:lnTo>
                        <a:pt x="3601" y="3657"/>
                      </a:lnTo>
                      <a:cubicBezTo>
                        <a:pt x="3596" y="3657"/>
                        <a:pt x="3590" y="3657"/>
                        <a:pt x="3585" y="3657"/>
                      </a:cubicBezTo>
                      <a:cubicBezTo>
                        <a:pt x="3570" y="3657"/>
                        <a:pt x="3555" y="3656"/>
                        <a:pt x="3541" y="3653"/>
                      </a:cubicBezTo>
                      <a:lnTo>
                        <a:pt x="3541" y="3653"/>
                      </a:lnTo>
                      <a:cubicBezTo>
                        <a:pt x="3547" y="3653"/>
                        <a:pt x="3554" y="3652"/>
                        <a:pt x="3561" y="3652"/>
                      </a:cubicBezTo>
                      <a:close/>
                      <a:moveTo>
                        <a:pt x="3535" y="3653"/>
                      </a:moveTo>
                      <a:lnTo>
                        <a:pt x="3535" y="3653"/>
                      </a:lnTo>
                      <a:cubicBezTo>
                        <a:pt x="3477" y="3672"/>
                        <a:pt x="3420" y="3675"/>
                        <a:pt x="3362" y="3675"/>
                      </a:cubicBezTo>
                      <a:lnTo>
                        <a:pt x="3362" y="3675"/>
                      </a:lnTo>
                      <a:cubicBezTo>
                        <a:pt x="3420" y="3674"/>
                        <a:pt x="3477" y="3658"/>
                        <a:pt x="3535" y="3653"/>
                      </a:cubicBezTo>
                      <a:close/>
                      <a:moveTo>
                        <a:pt x="3310" y="3667"/>
                      </a:moveTo>
                      <a:lnTo>
                        <a:pt x="3310" y="3667"/>
                      </a:lnTo>
                      <a:cubicBezTo>
                        <a:pt x="3325" y="3670"/>
                        <a:pt x="3341" y="3672"/>
                        <a:pt x="3355" y="3675"/>
                      </a:cubicBezTo>
                      <a:lnTo>
                        <a:pt x="3355" y="3675"/>
                      </a:lnTo>
                      <a:cubicBezTo>
                        <a:pt x="3348" y="3675"/>
                        <a:pt x="3340" y="3675"/>
                        <a:pt x="3333" y="3675"/>
                      </a:cubicBezTo>
                      <a:cubicBezTo>
                        <a:pt x="3325" y="3672"/>
                        <a:pt x="3318" y="3670"/>
                        <a:pt x="3310" y="3667"/>
                      </a:cubicBezTo>
                      <a:close/>
                      <a:moveTo>
                        <a:pt x="5341" y="3401"/>
                      </a:moveTo>
                      <a:cubicBezTo>
                        <a:pt x="5351" y="3517"/>
                        <a:pt x="5352" y="3636"/>
                        <a:pt x="5359" y="3756"/>
                      </a:cubicBezTo>
                      <a:lnTo>
                        <a:pt x="5359" y="3756"/>
                      </a:lnTo>
                      <a:cubicBezTo>
                        <a:pt x="5335" y="3634"/>
                        <a:pt x="5313" y="3514"/>
                        <a:pt x="5341" y="3401"/>
                      </a:cubicBezTo>
                      <a:close/>
                      <a:moveTo>
                        <a:pt x="3761" y="3042"/>
                      </a:moveTo>
                      <a:lnTo>
                        <a:pt x="3761" y="3042"/>
                      </a:lnTo>
                      <a:cubicBezTo>
                        <a:pt x="3783" y="3203"/>
                        <a:pt x="3809" y="3359"/>
                        <a:pt x="3835" y="3515"/>
                      </a:cubicBezTo>
                      <a:cubicBezTo>
                        <a:pt x="3835" y="3591"/>
                        <a:pt x="3866" y="3635"/>
                        <a:pt x="3929" y="3635"/>
                      </a:cubicBezTo>
                      <a:cubicBezTo>
                        <a:pt x="3942" y="3635"/>
                        <a:pt x="3956" y="3633"/>
                        <a:pt x="3972" y="3630"/>
                      </a:cubicBezTo>
                      <a:lnTo>
                        <a:pt x="4063" y="3630"/>
                      </a:lnTo>
                      <a:cubicBezTo>
                        <a:pt x="4017" y="3630"/>
                        <a:pt x="3972" y="3630"/>
                        <a:pt x="3926" y="3652"/>
                      </a:cubicBezTo>
                      <a:cubicBezTo>
                        <a:pt x="3903" y="3652"/>
                        <a:pt x="3880" y="3675"/>
                        <a:pt x="3858" y="3675"/>
                      </a:cubicBezTo>
                      <a:cubicBezTo>
                        <a:pt x="3822" y="3722"/>
                        <a:pt x="3817" y="3769"/>
                        <a:pt x="3824" y="3816"/>
                      </a:cubicBezTo>
                      <a:lnTo>
                        <a:pt x="3824" y="3816"/>
                      </a:lnTo>
                      <a:cubicBezTo>
                        <a:pt x="3817" y="3783"/>
                        <a:pt x="3812" y="3752"/>
                        <a:pt x="3812" y="3721"/>
                      </a:cubicBezTo>
                      <a:cubicBezTo>
                        <a:pt x="3784" y="3675"/>
                        <a:pt x="3750" y="3659"/>
                        <a:pt x="3712" y="3654"/>
                      </a:cubicBezTo>
                      <a:lnTo>
                        <a:pt x="3712" y="3654"/>
                      </a:lnTo>
                      <a:cubicBezTo>
                        <a:pt x="3794" y="3638"/>
                        <a:pt x="3842" y="3581"/>
                        <a:pt x="3812" y="3447"/>
                      </a:cubicBezTo>
                      <a:cubicBezTo>
                        <a:pt x="3778" y="3311"/>
                        <a:pt x="3772" y="3175"/>
                        <a:pt x="3761" y="3042"/>
                      </a:cubicBezTo>
                      <a:close/>
                      <a:moveTo>
                        <a:pt x="7350" y="0"/>
                      </a:moveTo>
                      <a:cubicBezTo>
                        <a:pt x="7213" y="92"/>
                        <a:pt x="7144" y="251"/>
                        <a:pt x="7076" y="388"/>
                      </a:cubicBezTo>
                      <a:cubicBezTo>
                        <a:pt x="6893" y="708"/>
                        <a:pt x="6734" y="1027"/>
                        <a:pt x="6460" y="1279"/>
                      </a:cubicBezTo>
                      <a:cubicBezTo>
                        <a:pt x="6254" y="1484"/>
                        <a:pt x="6026" y="1689"/>
                        <a:pt x="5798" y="1872"/>
                      </a:cubicBezTo>
                      <a:cubicBezTo>
                        <a:pt x="5296" y="2283"/>
                        <a:pt x="4771" y="2534"/>
                        <a:pt x="4154" y="2580"/>
                      </a:cubicBezTo>
                      <a:cubicBezTo>
                        <a:pt x="4017" y="2602"/>
                        <a:pt x="3858" y="2557"/>
                        <a:pt x="3721" y="2671"/>
                      </a:cubicBezTo>
                      <a:cubicBezTo>
                        <a:pt x="3725" y="2734"/>
                        <a:pt x="3731" y="2796"/>
                        <a:pt x="3738" y="2857"/>
                      </a:cubicBezTo>
                      <a:lnTo>
                        <a:pt x="3738" y="2857"/>
                      </a:lnTo>
                      <a:cubicBezTo>
                        <a:pt x="3725" y="2786"/>
                        <a:pt x="3706" y="2716"/>
                        <a:pt x="3675" y="2648"/>
                      </a:cubicBezTo>
                      <a:cubicBezTo>
                        <a:pt x="3401" y="2557"/>
                        <a:pt x="3082" y="2580"/>
                        <a:pt x="2808" y="2511"/>
                      </a:cubicBezTo>
                      <a:cubicBezTo>
                        <a:pt x="2351" y="2420"/>
                        <a:pt x="1917" y="2283"/>
                        <a:pt x="1598" y="1986"/>
                      </a:cubicBezTo>
                      <a:cubicBezTo>
                        <a:pt x="1347" y="1781"/>
                        <a:pt x="1096" y="1552"/>
                        <a:pt x="913" y="1301"/>
                      </a:cubicBezTo>
                      <a:lnTo>
                        <a:pt x="799" y="1301"/>
                      </a:lnTo>
                      <a:cubicBezTo>
                        <a:pt x="479" y="1370"/>
                        <a:pt x="320" y="1621"/>
                        <a:pt x="206" y="1895"/>
                      </a:cubicBezTo>
                      <a:cubicBezTo>
                        <a:pt x="160" y="2055"/>
                        <a:pt x="0" y="2214"/>
                        <a:pt x="160" y="2397"/>
                      </a:cubicBezTo>
                      <a:lnTo>
                        <a:pt x="160" y="2374"/>
                      </a:lnTo>
                      <a:lnTo>
                        <a:pt x="183" y="2397"/>
                      </a:lnTo>
                      <a:cubicBezTo>
                        <a:pt x="297" y="2488"/>
                        <a:pt x="457" y="2557"/>
                        <a:pt x="548" y="2671"/>
                      </a:cubicBezTo>
                      <a:cubicBezTo>
                        <a:pt x="571" y="2694"/>
                        <a:pt x="594" y="2694"/>
                        <a:pt x="594" y="2717"/>
                      </a:cubicBezTo>
                      <a:cubicBezTo>
                        <a:pt x="753" y="2808"/>
                        <a:pt x="890" y="2945"/>
                        <a:pt x="1050" y="3013"/>
                      </a:cubicBezTo>
                      <a:lnTo>
                        <a:pt x="1141" y="3013"/>
                      </a:lnTo>
                      <a:cubicBezTo>
                        <a:pt x="1174" y="2981"/>
                        <a:pt x="1190" y="2943"/>
                        <a:pt x="1198" y="2903"/>
                      </a:cubicBezTo>
                      <a:lnTo>
                        <a:pt x="1198" y="2903"/>
                      </a:lnTo>
                      <a:cubicBezTo>
                        <a:pt x="1162" y="3153"/>
                        <a:pt x="1172" y="3403"/>
                        <a:pt x="1255" y="3652"/>
                      </a:cubicBezTo>
                      <a:cubicBezTo>
                        <a:pt x="1324" y="3812"/>
                        <a:pt x="1392" y="3972"/>
                        <a:pt x="1529" y="4086"/>
                      </a:cubicBezTo>
                      <a:cubicBezTo>
                        <a:pt x="1689" y="4200"/>
                        <a:pt x="1872" y="4269"/>
                        <a:pt x="2077" y="4314"/>
                      </a:cubicBezTo>
                      <a:cubicBezTo>
                        <a:pt x="2146" y="4383"/>
                        <a:pt x="2260" y="4337"/>
                        <a:pt x="2328" y="4406"/>
                      </a:cubicBezTo>
                      <a:cubicBezTo>
                        <a:pt x="2351" y="4428"/>
                        <a:pt x="2374" y="4451"/>
                        <a:pt x="2397" y="4451"/>
                      </a:cubicBezTo>
                      <a:cubicBezTo>
                        <a:pt x="2420" y="4463"/>
                        <a:pt x="2442" y="4468"/>
                        <a:pt x="2465" y="4468"/>
                      </a:cubicBezTo>
                      <a:cubicBezTo>
                        <a:pt x="2488" y="4468"/>
                        <a:pt x="2511" y="4463"/>
                        <a:pt x="2534" y="4451"/>
                      </a:cubicBezTo>
                      <a:cubicBezTo>
                        <a:pt x="2907" y="4471"/>
                        <a:pt x="3263" y="4524"/>
                        <a:pt x="3631" y="4524"/>
                      </a:cubicBezTo>
                      <a:cubicBezTo>
                        <a:pt x="3691" y="4524"/>
                        <a:pt x="3751" y="4523"/>
                        <a:pt x="3812" y="4520"/>
                      </a:cubicBezTo>
                      <a:cubicBezTo>
                        <a:pt x="3858" y="4474"/>
                        <a:pt x="3858" y="4428"/>
                        <a:pt x="3858" y="4383"/>
                      </a:cubicBezTo>
                      <a:cubicBezTo>
                        <a:pt x="3880" y="4428"/>
                        <a:pt x="3880" y="4474"/>
                        <a:pt x="3926" y="4520"/>
                      </a:cubicBezTo>
                      <a:cubicBezTo>
                        <a:pt x="4405" y="4520"/>
                        <a:pt x="4885" y="4406"/>
                        <a:pt x="5341" y="4291"/>
                      </a:cubicBezTo>
                      <a:cubicBezTo>
                        <a:pt x="5381" y="4218"/>
                        <a:pt x="5397" y="4142"/>
                        <a:pt x="5399" y="4067"/>
                      </a:cubicBezTo>
                      <a:lnTo>
                        <a:pt x="5399" y="4067"/>
                      </a:lnTo>
                      <a:cubicBezTo>
                        <a:pt x="5413" y="4127"/>
                        <a:pt x="5431" y="4187"/>
                        <a:pt x="5455" y="4246"/>
                      </a:cubicBezTo>
                      <a:cubicBezTo>
                        <a:pt x="5843" y="4132"/>
                        <a:pt x="6231" y="4063"/>
                        <a:pt x="6574" y="3835"/>
                      </a:cubicBezTo>
                      <a:cubicBezTo>
                        <a:pt x="6688" y="3698"/>
                        <a:pt x="6597" y="3538"/>
                        <a:pt x="6597" y="3378"/>
                      </a:cubicBezTo>
                      <a:cubicBezTo>
                        <a:pt x="6597" y="3356"/>
                        <a:pt x="6597" y="3333"/>
                        <a:pt x="6574" y="3310"/>
                      </a:cubicBezTo>
                      <a:cubicBezTo>
                        <a:pt x="6551" y="3242"/>
                        <a:pt x="6528" y="3196"/>
                        <a:pt x="6505" y="3127"/>
                      </a:cubicBezTo>
                      <a:cubicBezTo>
                        <a:pt x="6476" y="2995"/>
                        <a:pt x="6427" y="2919"/>
                        <a:pt x="6347" y="2919"/>
                      </a:cubicBezTo>
                      <a:cubicBezTo>
                        <a:pt x="6326" y="2919"/>
                        <a:pt x="6303" y="2924"/>
                        <a:pt x="6277" y="2935"/>
                      </a:cubicBezTo>
                      <a:lnTo>
                        <a:pt x="6277" y="2935"/>
                      </a:lnTo>
                      <a:cubicBezTo>
                        <a:pt x="6360" y="2878"/>
                        <a:pt x="6417" y="2813"/>
                        <a:pt x="6323" y="2671"/>
                      </a:cubicBezTo>
                      <a:lnTo>
                        <a:pt x="6323" y="2671"/>
                      </a:lnTo>
                      <a:cubicBezTo>
                        <a:pt x="6364" y="2732"/>
                        <a:pt x="6404" y="2811"/>
                        <a:pt x="6494" y="2811"/>
                      </a:cubicBezTo>
                      <a:cubicBezTo>
                        <a:pt x="6505" y="2811"/>
                        <a:pt x="6516" y="2810"/>
                        <a:pt x="6528" y="2808"/>
                      </a:cubicBezTo>
                      <a:cubicBezTo>
                        <a:pt x="6939" y="2602"/>
                        <a:pt x="7213" y="2260"/>
                        <a:pt x="7510" y="1918"/>
                      </a:cubicBezTo>
                      <a:cubicBezTo>
                        <a:pt x="7532" y="1895"/>
                        <a:pt x="7532" y="1872"/>
                        <a:pt x="7532" y="1826"/>
                      </a:cubicBezTo>
                      <a:cubicBezTo>
                        <a:pt x="7529" y="1822"/>
                        <a:pt x="7526" y="1818"/>
                        <a:pt x="7523" y="1814"/>
                      </a:cubicBezTo>
                      <a:lnTo>
                        <a:pt x="7523" y="1814"/>
                      </a:lnTo>
                      <a:cubicBezTo>
                        <a:pt x="7541" y="1826"/>
                        <a:pt x="7560" y="1826"/>
                        <a:pt x="7578" y="1826"/>
                      </a:cubicBezTo>
                      <a:cubicBezTo>
                        <a:pt x="7669" y="1735"/>
                        <a:pt x="7738" y="1621"/>
                        <a:pt x="7829" y="1530"/>
                      </a:cubicBezTo>
                      <a:cubicBezTo>
                        <a:pt x="7852" y="1507"/>
                        <a:pt x="7875" y="1484"/>
                        <a:pt x="7875" y="1461"/>
                      </a:cubicBezTo>
                      <a:cubicBezTo>
                        <a:pt x="7920" y="1324"/>
                        <a:pt x="8012" y="1210"/>
                        <a:pt x="8057" y="1073"/>
                      </a:cubicBezTo>
                      <a:cubicBezTo>
                        <a:pt x="7989" y="845"/>
                        <a:pt x="7920" y="617"/>
                        <a:pt x="7784" y="388"/>
                      </a:cubicBezTo>
                      <a:cubicBezTo>
                        <a:pt x="7715" y="183"/>
                        <a:pt x="7601" y="0"/>
                        <a:pt x="73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8251;p72"/>
                <p:cNvSpPr/>
                <p:nvPr/>
              </p:nvSpPr>
              <p:spPr>
                <a:xfrm>
                  <a:off x="7664654" y="1840526"/>
                  <a:ext cx="273553" cy="126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3" h="2329" extrusionOk="0">
                      <a:moveTo>
                        <a:pt x="2900" y="1918"/>
                      </a:moveTo>
                      <a:cubicBezTo>
                        <a:pt x="2910" y="1960"/>
                        <a:pt x="2906" y="2008"/>
                        <a:pt x="2908" y="2055"/>
                      </a:cubicBezTo>
                      <a:lnTo>
                        <a:pt x="2908" y="2055"/>
                      </a:lnTo>
                      <a:cubicBezTo>
                        <a:pt x="2903" y="2010"/>
                        <a:pt x="2900" y="1964"/>
                        <a:pt x="2900" y="1918"/>
                      </a:cubicBezTo>
                      <a:close/>
                      <a:moveTo>
                        <a:pt x="138" y="1"/>
                      </a:moveTo>
                      <a:cubicBezTo>
                        <a:pt x="46" y="69"/>
                        <a:pt x="24" y="138"/>
                        <a:pt x="69" y="229"/>
                      </a:cubicBezTo>
                      <a:cubicBezTo>
                        <a:pt x="69" y="366"/>
                        <a:pt x="69" y="526"/>
                        <a:pt x="46" y="663"/>
                      </a:cubicBezTo>
                      <a:cubicBezTo>
                        <a:pt x="46" y="800"/>
                        <a:pt x="115" y="959"/>
                        <a:pt x="1" y="1074"/>
                      </a:cubicBezTo>
                      <a:cubicBezTo>
                        <a:pt x="92" y="1211"/>
                        <a:pt x="229" y="1302"/>
                        <a:pt x="320" y="1416"/>
                      </a:cubicBezTo>
                      <a:cubicBezTo>
                        <a:pt x="434" y="1530"/>
                        <a:pt x="526" y="1667"/>
                        <a:pt x="663" y="1758"/>
                      </a:cubicBezTo>
                      <a:cubicBezTo>
                        <a:pt x="1256" y="2146"/>
                        <a:pt x="1918" y="2283"/>
                        <a:pt x="2603" y="2329"/>
                      </a:cubicBezTo>
                      <a:cubicBezTo>
                        <a:pt x="2717" y="2329"/>
                        <a:pt x="2831" y="2329"/>
                        <a:pt x="2922" y="2260"/>
                      </a:cubicBezTo>
                      <a:cubicBezTo>
                        <a:pt x="2922" y="2210"/>
                        <a:pt x="2918" y="2159"/>
                        <a:pt x="2913" y="2108"/>
                      </a:cubicBezTo>
                      <a:lnTo>
                        <a:pt x="2913" y="2108"/>
                      </a:lnTo>
                      <a:cubicBezTo>
                        <a:pt x="2920" y="2145"/>
                        <a:pt x="2935" y="2182"/>
                        <a:pt x="2968" y="2215"/>
                      </a:cubicBezTo>
                      <a:cubicBezTo>
                        <a:pt x="3001" y="2248"/>
                        <a:pt x="3047" y="2269"/>
                        <a:pt x="3087" y="2269"/>
                      </a:cubicBezTo>
                      <a:cubicBezTo>
                        <a:pt x="3102" y="2269"/>
                        <a:pt x="3116" y="2267"/>
                        <a:pt x="3128" y="2260"/>
                      </a:cubicBezTo>
                      <a:cubicBezTo>
                        <a:pt x="3858" y="2215"/>
                        <a:pt x="4475" y="1941"/>
                        <a:pt x="5000" y="1416"/>
                      </a:cubicBezTo>
                      <a:cubicBezTo>
                        <a:pt x="5022" y="1347"/>
                        <a:pt x="5000" y="1279"/>
                        <a:pt x="4977" y="1188"/>
                      </a:cubicBezTo>
                      <a:cubicBezTo>
                        <a:pt x="4954" y="1165"/>
                        <a:pt x="4931" y="1119"/>
                        <a:pt x="4908" y="1096"/>
                      </a:cubicBezTo>
                      <a:cubicBezTo>
                        <a:pt x="4885" y="1051"/>
                        <a:pt x="4863" y="1005"/>
                        <a:pt x="4794" y="982"/>
                      </a:cubicBezTo>
                      <a:cubicBezTo>
                        <a:pt x="4634" y="982"/>
                        <a:pt x="4543" y="1096"/>
                        <a:pt x="4429" y="1165"/>
                      </a:cubicBezTo>
                      <a:cubicBezTo>
                        <a:pt x="4087" y="1370"/>
                        <a:pt x="3744" y="1507"/>
                        <a:pt x="3356" y="1553"/>
                      </a:cubicBezTo>
                      <a:cubicBezTo>
                        <a:pt x="3146" y="1601"/>
                        <a:pt x="2936" y="1650"/>
                        <a:pt x="2719" y="1650"/>
                      </a:cubicBezTo>
                      <a:cubicBezTo>
                        <a:pt x="2628" y="1650"/>
                        <a:pt x="2537" y="1641"/>
                        <a:pt x="2443" y="1621"/>
                      </a:cubicBezTo>
                      <a:cubicBezTo>
                        <a:pt x="2425" y="1624"/>
                        <a:pt x="2406" y="1625"/>
                        <a:pt x="2387" y="1625"/>
                      </a:cubicBezTo>
                      <a:cubicBezTo>
                        <a:pt x="2291" y="1625"/>
                        <a:pt x="2195" y="1595"/>
                        <a:pt x="2099" y="1595"/>
                      </a:cubicBezTo>
                      <a:cubicBezTo>
                        <a:pt x="2054" y="1595"/>
                        <a:pt x="2009" y="1602"/>
                        <a:pt x="1964" y="1621"/>
                      </a:cubicBezTo>
                      <a:cubicBezTo>
                        <a:pt x="1850" y="1690"/>
                        <a:pt x="1872" y="1827"/>
                        <a:pt x="1827" y="1941"/>
                      </a:cubicBezTo>
                      <a:cubicBezTo>
                        <a:pt x="1827" y="1850"/>
                        <a:pt x="1872" y="1758"/>
                        <a:pt x="1895" y="1644"/>
                      </a:cubicBezTo>
                      <a:cubicBezTo>
                        <a:pt x="1895" y="1576"/>
                        <a:pt x="1827" y="1530"/>
                        <a:pt x="1758" y="1484"/>
                      </a:cubicBezTo>
                      <a:lnTo>
                        <a:pt x="1690" y="1484"/>
                      </a:lnTo>
                      <a:cubicBezTo>
                        <a:pt x="1462" y="1416"/>
                        <a:pt x="1211" y="1370"/>
                        <a:pt x="1028" y="1188"/>
                      </a:cubicBezTo>
                      <a:cubicBezTo>
                        <a:pt x="1028" y="1165"/>
                        <a:pt x="1005" y="1142"/>
                        <a:pt x="982" y="1142"/>
                      </a:cubicBezTo>
                      <a:cubicBezTo>
                        <a:pt x="967" y="1144"/>
                        <a:pt x="953" y="1145"/>
                        <a:pt x="939" y="1145"/>
                      </a:cubicBezTo>
                      <a:cubicBezTo>
                        <a:pt x="770" y="1145"/>
                        <a:pt x="729" y="1018"/>
                        <a:pt x="708" y="891"/>
                      </a:cubicBezTo>
                      <a:cubicBezTo>
                        <a:pt x="689" y="812"/>
                        <a:pt x="651" y="750"/>
                        <a:pt x="567" y="750"/>
                      </a:cubicBezTo>
                      <a:cubicBezTo>
                        <a:pt x="555" y="750"/>
                        <a:pt x="541" y="751"/>
                        <a:pt x="526" y="754"/>
                      </a:cubicBezTo>
                      <a:cubicBezTo>
                        <a:pt x="366" y="731"/>
                        <a:pt x="275" y="640"/>
                        <a:pt x="229" y="503"/>
                      </a:cubicBezTo>
                      <a:cubicBezTo>
                        <a:pt x="297" y="320"/>
                        <a:pt x="297" y="16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8252;p72"/>
                <p:cNvSpPr/>
                <p:nvPr/>
              </p:nvSpPr>
              <p:spPr>
                <a:xfrm>
                  <a:off x="7622394" y="1962297"/>
                  <a:ext cx="59743" cy="80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486" extrusionOk="0">
                      <a:moveTo>
                        <a:pt x="71" y="0"/>
                      </a:moveTo>
                      <a:cubicBezTo>
                        <a:pt x="22" y="0"/>
                        <a:pt x="18" y="64"/>
                        <a:pt x="1" y="116"/>
                      </a:cubicBezTo>
                      <a:lnTo>
                        <a:pt x="1" y="481"/>
                      </a:lnTo>
                      <a:cubicBezTo>
                        <a:pt x="115" y="595"/>
                        <a:pt x="69" y="778"/>
                        <a:pt x="138" y="915"/>
                      </a:cubicBezTo>
                      <a:cubicBezTo>
                        <a:pt x="183" y="915"/>
                        <a:pt x="206" y="915"/>
                        <a:pt x="229" y="960"/>
                      </a:cubicBezTo>
                      <a:cubicBezTo>
                        <a:pt x="389" y="1303"/>
                        <a:pt x="685" y="1462"/>
                        <a:pt x="1051" y="1485"/>
                      </a:cubicBezTo>
                      <a:cubicBezTo>
                        <a:pt x="1096" y="1417"/>
                        <a:pt x="1096" y="1348"/>
                        <a:pt x="1096" y="1280"/>
                      </a:cubicBezTo>
                      <a:cubicBezTo>
                        <a:pt x="1051" y="1166"/>
                        <a:pt x="1051" y="1052"/>
                        <a:pt x="1028" y="937"/>
                      </a:cubicBezTo>
                      <a:cubicBezTo>
                        <a:pt x="1028" y="801"/>
                        <a:pt x="1028" y="641"/>
                        <a:pt x="891" y="527"/>
                      </a:cubicBezTo>
                      <a:lnTo>
                        <a:pt x="891" y="549"/>
                      </a:lnTo>
                      <a:cubicBezTo>
                        <a:pt x="708" y="481"/>
                        <a:pt x="549" y="344"/>
                        <a:pt x="412" y="230"/>
                      </a:cubicBezTo>
                      <a:cubicBezTo>
                        <a:pt x="320" y="161"/>
                        <a:pt x="229" y="93"/>
                        <a:pt x="138" y="24"/>
                      </a:cubicBezTo>
                      <a:cubicBezTo>
                        <a:pt x="109" y="7"/>
                        <a:pt x="88" y="0"/>
                        <a:pt x="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8253;p72"/>
                <p:cNvSpPr/>
                <p:nvPr/>
              </p:nvSpPr>
              <p:spPr>
                <a:xfrm>
                  <a:off x="7960528" y="1938825"/>
                  <a:ext cx="77115" cy="95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" h="1757" extrusionOk="0">
                      <a:moveTo>
                        <a:pt x="1120" y="0"/>
                      </a:moveTo>
                      <a:cubicBezTo>
                        <a:pt x="1078" y="0"/>
                        <a:pt x="1032" y="30"/>
                        <a:pt x="982" y="90"/>
                      </a:cubicBezTo>
                      <a:cubicBezTo>
                        <a:pt x="868" y="204"/>
                        <a:pt x="753" y="296"/>
                        <a:pt x="639" y="410"/>
                      </a:cubicBezTo>
                      <a:cubicBezTo>
                        <a:pt x="480" y="570"/>
                        <a:pt x="320" y="752"/>
                        <a:pt x="91" y="798"/>
                      </a:cubicBezTo>
                      <a:cubicBezTo>
                        <a:pt x="0" y="1003"/>
                        <a:pt x="160" y="1163"/>
                        <a:pt x="183" y="1346"/>
                      </a:cubicBezTo>
                      <a:cubicBezTo>
                        <a:pt x="206" y="1483"/>
                        <a:pt x="183" y="1642"/>
                        <a:pt x="274" y="1757"/>
                      </a:cubicBezTo>
                      <a:cubicBezTo>
                        <a:pt x="708" y="1574"/>
                        <a:pt x="1027" y="1254"/>
                        <a:pt x="1347" y="912"/>
                      </a:cubicBezTo>
                      <a:cubicBezTo>
                        <a:pt x="1415" y="638"/>
                        <a:pt x="1347" y="387"/>
                        <a:pt x="1256" y="136"/>
                      </a:cubicBezTo>
                      <a:cubicBezTo>
                        <a:pt x="1217" y="47"/>
                        <a:pt x="1172" y="0"/>
                        <a:pt x="1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8254;p72"/>
                <p:cNvSpPr/>
                <p:nvPr/>
              </p:nvSpPr>
              <p:spPr>
                <a:xfrm>
                  <a:off x="8025171" y="1894005"/>
                  <a:ext cx="34854" cy="92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90" extrusionOk="0">
                      <a:moveTo>
                        <a:pt x="525" y="0"/>
                      </a:moveTo>
                      <a:cubicBezTo>
                        <a:pt x="320" y="0"/>
                        <a:pt x="434" y="297"/>
                        <a:pt x="251" y="320"/>
                      </a:cubicBezTo>
                      <a:cubicBezTo>
                        <a:pt x="160" y="480"/>
                        <a:pt x="0" y="594"/>
                        <a:pt x="0" y="799"/>
                      </a:cubicBezTo>
                      <a:cubicBezTo>
                        <a:pt x="137" y="1073"/>
                        <a:pt x="137" y="1393"/>
                        <a:pt x="206" y="1689"/>
                      </a:cubicBezTo>
                      <a:cubicBezTo>
                        <a:pt x="320" y="1621"/>
                        <a:pt x="342" y="1507"/>
                        <a:pt x="411" y="1415"/>
                      </a:cubicBezTo>
                      <a:cubicBezTo>
                        <a:pt x="571" y="1210"/>
                        <a:pt x="457" y="982"/>
                        <a:pt x="594" y="776"/>
                      </a:cubicBezTo>
                      <a:cubicBezTo>
                        <a:pt x="616" y="731"/>
                        <a:pt x="639" y="685"/>
                        <a:pt x="616" y="639"/>
                      </a:cubicBezTo>
                      <a:cubicBezTo>
                        <a:pt x="616" y="411"/>
                        <a:pt x="616" y="206"/>
                        <a:pt x="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8255;p72"/>
                <p:cNvSpPr/>
                <p:nvPr/>
              </p:nvSpPr>
              <p:spPr>
                <a:xfrm>
                  <a:off x="7679575" y="2029118"/>
                  <a:ext cx="19932" cy="22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9" extrusionOk="0">
                      <a:moveTo>
                        <a:pt x="68" y="1"/>
                      </a:moveTo>
                      <a:cubicBezTo>
                        <a:pt x="38" y="1"/>
                        <a:pt x="23" y="34"/>
                        <a:pt x="23" y="53"/>
                      </a:cubicBezTo>
                      <a:cubicBezTo>
                        <a:pt x="1" y="144"/>
                        <a:pt x="23" y="213"/>
                        <a:pt x="92" y="258"/>
                      </a:cubicBezTo>
                      <a:cubicBezTo>
                        <a:pt x="92" y="404"/>
                        <a:pt x="165" y="419"/>
                        <a:pt x="241" y="419"/>
                      </a:cubicBezTo>
                      <a:cubicBezTo>
                        <a:pt x="260" y="419"/>
                        <a:pt x="279" y="418"/>
                        <a:pt x="297" y="418"/>
                      </a:cubicBezTo>
                      <a:cubicBezTo>
                        <a:pt x="183" y="395"/>
                        <a:pt x="366" y="281"/>
                        <a:pt x="252" y="235"/>
                      </a:cubicBezTo>
                      <a:cubicBezTo>
                        <a:pt x="138" y="213"/>
                        <a:pt x="138" y="76"/>
                        <a:pt x="92" y="7"/>
                      </a:cubicBezTo>
                      <a:cubicBezTo>
                        <a:pt x="83" y="3"/>
                        <a:pt x="75" y="1"/>
                        <a:pt x="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8256;p72"/>
                <p:cNvSpPr/>
                <p:nvPr/>
              </p:nvSpPr>
              <p:spPr>
                <a:xfrm>
                  <a:off x="7903347" y="1777354"/>
                  <a:ext cx="79621" cy="10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1986" extrusionOk="0">
                      <a:moveTo>
                        <a:pt x="859" y="1"/>
                      </a:moveTo>
                      <a:cubicBezTo>
                        <a:pt x="839" y="1"/>
                        <a:pt x="819" y="6"/>
                        <a:pt x="799" y="20"/>
                      </a:cubicBezTo>
                      <a:cubicBezTo>
                        <a:pt x="776" y="248"/>
                        <a:pt x="639" y="430"/>
                        <a:pt x="525" y="590"/>
                      </a:cubicBezTo>
                      <a:cubicBezTo>
                        <a:pt x="571" y="659"/>
                        <a:pt x="617" y="704"/>
                        <a:pt x="685" y="704"/>
                      </a:cubicBezTo>
                      <a:cubicBezTo>
                        <a:pt x="685" y="727"/>
                        <a:pt x="708" y="727"/>
                        <a:pt x="708" y="727"/>
                      </a:cubicBezTo>
                      <a:lnTo>
                        <a:pt x="685" y="727"/>
                      </a:lnTo>
                      <a:cubicBezTo>
                        <a:pt x="617" y="704"/>
                        <a:pt x="571" y="659"/>
                        <a:pt x="525" y="613"/>
                      </a:cubicBezTo>
                      <a:cubicBezTo>
                        <a:pt x="502" y="590"/>
                        <a:pt x="480" y="590"/>
                        <a:pt x="457" y="590"/>
                      </a:cubicBezTo>
                      <a:cubicBezTo>
                        <a:pt x="480" y="933"/>
                        <a:pt x="206" y="1115"/>
                        <a:pt x="0" y="1343"/>
                      </a:cubicBezTo>
                      <a:cubicBezTo>
                        <a:pt x="92" y="1594"/>
                        <a:pt x="228" y="1823"/>
                        <a:pt x="411" y="1982"/>
                      </a:cubicBezTo>
                      <a:cubicBezTo>
                        <a:pt x="423" y="1984"/>
                        <a:pt x="435" y="1985"/>
                        <a:pt x="446" y="1985"/>
                      </a:cubicBezTo>
                      <a:cubicBezTo>
                        <a:pt x="581" y="1985"/>
                        <a:pt x="646" y="1863"/>
                        <a:pt x="731" y="1800"/>
                      </a:cubicBezTo>
                      <a:cubicBezTo>
                        <a:pt x="822" y="1640"/>
                        <a:pt x="982" y="1503"/>
                        <a:pt x="1073" y="1321"/>
                      </a:cubicBezTo>
                      <a:cubicBezTo>
                        <a:pt x="1096" y="1321"/>
                        <a:pt x="1096" y="1298"/>
                        <a:pt x="1119" y="1275"/>
                      </a:cubicBezTo>
                      <a:cubicBezTo>
                        <a:pt x="1119" y="1138"/>
                        <a:pt x="1210" y="1069"/>
                        <a:pt x="1278" y="978"/>
                      </a:cubicBezTo>
                      <a:cubicBezTo>
                        <a:pt x="1347" y="818"/>
                        <a:pt x="1461" y="681"/>
                        <a:pt x="1438" y="499"/>
                      </a:cubicBezTo>
                      <a:cubicBezTo>
                        <a:pt x="1438" y="476"/>
                        <a:pt x="1438" y="476"/>
                        <a:pt x="1438" y="453"/>
                      </a:cubicBezTo>
                      <a:cubicBezTo>
                        <a:pt x="1301" y="293"/>
                        <a:pt x="1119" y="202"/>
                        <a:pt x="982" y="65"/>
                      </a:cubicBezTo>
                      <a:cubicBezTo>
                        <a:pt x="949" y="33"/>
                        <a:pt x="906" y="1"/>
                        <a:pt x="8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8257;p72"/>
                <p:cNvSpPr/>
                <p:nvPr/>
              </p:nvSpPr>
              <p:spPr>
                <a:xfrm>
                  <a:off x="7967989" y="1809485"/>
                  <a:ext cx="33602" cy="53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982" extrusionOk="0">
                      <a:moveTo>
                        <a:pt x="297" y="0"/>
                      </a:moveTo>
                      <a:cubicBezTo>
                        <a:pt x="183" y="137"/>
                        <a:pt x="137" y="274"/>
                        <a:pt x="69" y="411"/>
                      </a:cubicBezTo>
                      <a:cubicBezTo>
                        <a:pt x="23" y="457"/>
                        <a:pt x="0" y="525"/>
                        <a:pt x="0" y="594"/>
                      </a:cubicBezTo>
                      <a:cubicBezTo>
                        <a:pt x="46" y="708"/>
                        <a:pt x="137" y="822"/>
                        <a:pt x="206" y="936"/>
                      </a:cubicBezTo>
                      <a:cubicBezTo>
                        <a:pt x="206" y="936"/>
                        <a:pt x="228" y="959"/>
                        <a:pt x="251" y="982"/>
                      </a:cubicBezTo>
                      <a:cubicBezTo>
                        <a:pt x="388" y="776"/>
                        <a:pt x="457" y="525"/>
                        <a:pt x="616" y="343"/>
                      </a:cubicBezTo>
                      <a:cubicBezTo>
                        <a:pt x="594" y="320"/>
                        <a:pt x="571" y="297"/>
                        <a:pt x="548" y="274"/>
                      </a:cubicBezTo>
                      <a:cubicBezTo>
                        <a:pt x="388" y="251"/>
                        <a:pt x="434" y="46"/>
                        <a:pt x="2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8258;p72"/>
                <p:cNvSpPr/>
                <p:nvPr/>
              </p:nvSpPr>
              <p:spPr>
                <a:xfrm>
                  <a:off x="7929432" y="1845537"/>
                  <a:ext cx="52282" cy="65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1210" extrusionOk="0">
                      <a:moveTo>
                        <a:pt x="685" y="0"/>
                      </a:moveTo>
                      <a:cubicBezTo>
                        <a:pt x="640" y="0"/>
                        <a:pt x="617" y="23"/>
                        <a:pt x="594" y="46"/>
                      </a:cubicBezTo>
                      <a:cubicBezTo>
                        <a:pt x="526" y="228"/>
                        <a:pt x="389" y="365"/>
                        <a:pt x="252" y="502"/>
                      </a:cubicBezTo>
                      <a:cubicBezTo>
                        <a:pt x="115" y="639"/>
                        <a:pt x="1" y="822"/>
                        <a:pt x="1" y="1027"/>
                      </a:cubicBezTo>
                      <a:cubicBezTo>
                        <a:pt x="23" y="1050"/>
                        <a:pt x="23" y="1073"/>
                        <a:pt x="46" y="1096"/>
                      </a:cubicBezTo>
                      <a:cubicBezTo>
                        <a:pt x="115" y="1119"/>
                        <a:pt x="115" y="1210"/>
                        <a:pt x="206" y="1210"/>
                      </a:cubicBezTo>
                      <a:cubicBezTo>
                        <a:pt x="503" y="936"/>
                        <a:pt x="754" y="639"/>
                        <a:pt x="959" y="320"/>
                      </a:cubicBezTo>
                      <a:cubicBezTo>
                        <a:pt x="959" y="297"/>
                        <a:pt x="959" y="274"/>
                        <a:pt x="959" y="251"/>
                      </a:cubicBezTo>
                      <a:cubicBezTo>
                        <a:pt x="822" y="205"/>
                        <a:pt x="822" y="23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8259;p72"/>
                <p:cNvSpPr/>
                <p:nvPr/>
              </p:nvSpPr>
              <p:spPr>
                <a:xfrm>
                  <a:off x="7817574" y="1856701"/>
                  <a:ext cx="104454" cy="68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56" extrusionOk="0">
                      <a:moveTo>
                        <a:pt x="1530" y="0"/>
                      </a:moveTo>
                      <a:cubicBezTo>
                        <a:pt x="1301" y="206"/>
                        <a:pt x="1027" y="366"/>
                        <a:pt x="731" y="480"/>
                      </a:cubicBezTo>
                      <a:cubicBezTo>
                        <a:pt x="502" y="571"/>
                        <a:pt x="229" y="548"/>
                        <a:pt x="0" y="685"/>
                      </a:cubicBezTo>
                      <a:cubicBezTo>
                        <a:pt x="23" y="799"/>
                        <a:pt x="69" y="914"/>
                        <a:pt x="46" y="1050"/>
                      </a:cubicBezTo>
                      <a:cubicBezTo>
                        <a:pt x="114" y="1119"/>
                        <a:pt x="92" y="1187"/>
                        <a:pt x="92" y="1256"/>
                      </a:cubicBezTo>
                      <a:lnTo>
                        <a:pt x="571" y="1256"/>
                      </a:lnTo>
                      <a:cubicBezTo>
                        <a:pt x="845" y="1096"/>
                        <a:pt x="1187" y="1119"/>
                        <a:pt x="1438" y="891"/>
                      </a:cubicBezTo>
                      <a:cubicBezTo>
                        <a:pt x="1484" y="822"/>
                        <a:pt x="1598" y="845"/>
                        <a:pt x="1644" y="799"/>
                      </a:cubicBezTo>
                      <a:cubicBezTo>
                        <a:pt x="1667" y="777"/>
                        <a:pt x="1667" y="777"/>
                        <a:pt x="1689" y="777"/>
                      </a:cubicBezTo>
                      <a:cubicBezTo>
                        <a:pt x="1712" y="640"/>
                        <a:pt x="1849" y="685"/>
                        <a:pt x="1895" y="617"/>
                      </a:cubicBezTo>
                      <a:lnTo>
                        <a:pt x="1895" y="640"/>
                      </a:lnTo>
                      <a:cubicBezTo>
                        <a:pt x="1918" y="343"/>
                        <a:pt x="1758" y="137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8260;p72"/>
                <p:cNvSpPr/>
                <p:nvPr/>
              </p:nvSpPr>
              <p:spPr>
                <a:xfrm>
                  <a:off x="7895886" y="1900213"/>
                  <a:ext cx="11219" cy="5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92" extrusionOk="0">
                      <a:moveTo>
                        <a:pt x="206" y="0"/>
                      </a:moveTo>
                      <a:cubicBezTo>
                        <a:pt x="192" y="9"/>
                        <a:pt x="177" y="12"/>
                        <a:pt x="160" y="12"/>
                      </a:cubicBezTo>
                      <a:cubicBezTo>
                        <a:pt x="129" y="12"/>
                        <a:pt x="95" y="3"/>
                        <a:pt x="66" y="3"/>
                      </a:cubicBezTo>
                      <a:cubicBezTo>
                        <a:pt x="29" y="3"/>
                        <a:pt x="0" y="19"/>
                        <a:pt x="0" y="92"/>
                      </a:cubicBezTo>
                      <a:lnTo>
                        <a:pt x="206" y="46"/>
                      </a:lnTo>
                      <a:cubicBezTo>
                        <a:pt x="206" y="23"/>
                        <a:pt x="206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8261;p72"/>
                <p:cNvSpPr/>
                <p:nvPr/>
              </p:nvSpPr>
              <p:spPr>
                <a:xfrm>
                  <a:off x="7898336" y="1890247"/>
                  <a:ext cx="22438" cy="8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61" extrusionOk="0">
                      <a:moveTo>
                        <a:pt x="412" y="1"/>
                      </a:moveTo>
                      <a:cubicBezTo>
                        <a:pt x="343" y="24"/>
                        <a:pt x="275" y="24"/>
                        <a:pt x="206" y="24"/>
                      </a:cubicBezTo>
                      <a:cubicBezTo>
                        <a:pt x="1" y="69"/>
                        <a:pt x="184" y="115"/>
                        <a:pt x="206" y="161"/>
                      </a:cubicBezTo>
                      <a:cubicBezTo>
                        <a:pt x="275" y="138"/>
                        <a:pt x="343" y="92"/>
                        <a:pt x="412" y="69"/>
                      </a:cubicBezTo>
                      <a:lnTo>
                        <a:pt x="41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8262;p72"/>
              <p:cNvGrpSpPr/>
              <p:nvPr/>
            </p:nvGrpSpPr>
            <p:grpSpPr>
              <a:xfrm>
                <a:off x="6429081" y="3538577"/>
                <a:ext cx="1430748" cy="1048328"/>
                <a:chOff x="7631936" y="2571750"/>
                <a:chExt cx="3666703" cy="2686642"/>
              </a:xfrm>
            </p:grpSpPr>
            <p:sp>
              <p:nvSpPr>
                <p:cNvPr id="530" name="Google Shape;8263;p72"/>
                <p:cNvSpPr/>
                <p:nvPr/>
              </p:nvSpPr>
              <p:spPr>
                <a:xfrm>
                  <a:off x="8371590" y="2704353"/>
                  <a:ext cx="2616011" cy="255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2" h="37463" extrusionOk="0">
                      <a:moveTo>
                        <a:pt x="24664" y="35420"/>
                      </a:moveTo>
                      <a:cubicBezTo>
                        <a:pt x="24261" y="35652"/>
                        <a:pt x="23873" y="36044"/>
                        <a:pt x="23489" y="36474"/>
                      </a:cubicBezTo>
                      <a:lnTo>
                        <a:pt x="23489" y="36474"/>
                      </a:lnTo>
                      <a:cubicBezTo>
                        <a:pt x="23789" y="35900"/>
                        <a:pt x="24271" y="35612"/>
                        <a:pt x="24664" y="35420"/>
                      </a:cubicBezTo>
                      <a:close/>
                      <a:moveTo>
                        <a:pt x="37078" y="1"/>
                      </a:moveTo>
                      <a:cubicBezTo>
                        <a:pt x="36824" y="1"/>
                        <a:pt x="36563" y="49"/>
                        <a:pt x="36291" y="142"/>
                      </a:cubicBezTo>
                      <a:cubicBezTo>
                        <a:pt x="35940" y="970"/>
                        <a:pt x="35590" y="1797"/>
                        <a:pt x="35214" y="2599"/>
                      </a:cubicBezTo>
                      <a:cubicBezTo>
                        <a:pt x="35088" y="2874"/>
                        <a:pt x="34938" y="3050"/>
                        <a:pt x="34612" y="3125"/>
                      </a:cubicBezTo>
                      <a:cubicBezTo>
                        <a:pt x="33585" y="3426"/>
                        <a:pt x="32532" y="3526"/>
                        <a:pt x="31479" y="3651"/>
                      </a:cubicBezTo>
                      <a:cubicBezTo>
                        <a:pt x="30900" y="3721"/>
                        <a:pt x="30308" y="3804"/>
                        <a:pt x="29712" y="3804"/>
                      </a:cubicBezTo>
                      <a:cubicBezTo>
                        <a:pt x="29458" y="3804"/>
                        <a:pt x="29203" y="3789"/>
                        <a:pt x="28948" y="3751"/>
                      </a:cubicBezTo>
                      <a:cubicBezTo>
                        <a:pt x="28773" y="3789"/>
                        <a:pt x="28603" y="3808"/>
                        <a:pt x="28434" y="3808"/>
                      </a:cubicBezTo>
                      <a:cubicBezTo>
                        <a:pt x="28265" y="3808"/>
                        <a:pt x="28096" y="3789"/>
                        <a:pt x="27920" y="3751"/>
                      </a:cubicBezTo>
                      <a:cubicBezTo>
                        <a:pt x="27544" y="3802"/>
                        <a:pt x="27169" y="3802"/>
                        <a:pt x="26793" y="3802"/>
                      </a:cubicBezTo>
                      <a:cubicBezTo>
                        <a:pt x="26017" y="3783"/>
                        <a:pt x="25227" y="3692"/>
                        <a:pt x="24444" y="3692"/>
                      </a:cubicBezTo>
                      <a:cubicBezTo>
                        <a:pt x="24190" y="3692"/>
                        <a:pt x="23937" y="3702"/>
                        <a:pt x="23685" y="3726"/>
                      </a:cubicBezTo>
                      <a:cubicBezTo>
                        <a:pt x="23384" y="3902"/>
                        <a:pt x="23033" y="3827"/>
                        <a:pt x="22707" y="3952"/>
                      </a:cubicBezTo>
                      <a:cubicBezTo>
                        <a:pt x="20878" y="4679"/>
                        <a:pt x="18973" y="5205"/>
                        <a:pt x="16993" y="5356"/>
                      </a:cubicBezTo>
                      <a:cubicBezTo>
                        <a:pt x="16905" y="5381"/>
                        <a:pt x="16824" y="5399"/>
                        <a:pt x="16742" y="5399"/>
                      </a:cubicBezTo>
                      <a:cubicBezTo>
                        <a:pt x="16661" y="5399"/>
                        <a:pt x="16579" y="5381"/>
                        <a:pt x="16492" y="5330"/>
                      </a:cubicBezTo>
                      <a:cubicBezTo>
                        <a:pt x="15865" y="5155"/>
                        <a:pt x="15239" y="4980"/>
                        <a:pt x="14637" y="4754"/>
                      </a:cubicBezTo>
                      <a:cubicBezTo>
                        <a:pt x="13534" y="4303"/>
                        <a:pt x="12407" y="3952"/>
                        <a:pt x="11279" y="3626"/>
                      </a:cubicBezTo>
                      <a:cubicBezTo>
                        <a:pt x="11183" y="3648"/>
                        <a:pt x="11088" y="3656"/>
                        <a:pt x="10994" y="3656"/>
                      </a:cubicBezTo>
                      <a:cubicBezTo>
                        <a:pt x="10646" y="3656"/>
                        <a:pt x="10311" y="3535"/>
                        <a:pt x="9975" y="3476"/>
                      </a:cubicBezTo>
                      <a:cubicBezTo>
                        <a:pt x="9675" y="3476"/>
                        <a:pt x="9524" y="3701"/>
                        <a:pt x="9324" y="3877"/>
                      </a:cubicBezTo>
                      <a:cubicBezTo>
                        <a:pt x="9233" y="3968"/>
                        <a:pt x="9266" y="4184"/>
                        <a:pt x="9083" y="4184"/>
                      </a:cubicBezTo>
                      <a:cubicBezTo>
                        <a:pt x="9065" y="4184"/>
                        <a:pt x="9045" y="4182"/>
                        <a:pt x="9023" y="4178"/>
                      </a:cubicBezTo>
                      <a:cubicBezTo>
                        <a:pt x="8747" y="4328"/>
                        <a:pt x="8572" y="4629"/>
                        <a:pt x="8321" y="4804"/>
                      </a:cubicBezTo>
                      <a:cubicBezTo>
                        <a:pt x="7093" y="5656"/>
                        <a:pt x="5915" y="6584"/>
                        <a:pt x="4662" y="7411"/>
                      </a:cubicBezTo>
                      <a:cubicBezTo>
                        <a:pt x="4562" y="7536"/>
                        <a:pt x="4412" y="7636"/>
                        <a:pt x="4286" y="7686"/>
                      </a:cubicBezTo>
                      <a:cubicBezTo>
                        <a:pt x="2757" y="8288"/>
                        <a:pt x="1479" y="9265"/>
                        <a:pt x="276" y="10318"/>
                      </a:cubicBezTo>
                      <a:cubicBezTo>
                        <a:pt x="176" y="10493"/>
                        <a:pt x="0" y="10644"/>
                        <a:pt x="101" y="10869"/>
                      </a:cubicBezTo>
                      <a:cubicBezTo>
                        <a:pt x="101" y="11170"/>
                        <a:pt x="326" y="11471"/>
                        <a:pt x="101" y="11772"/>
                      </a:cubicBezTo>
                      <a:cubicBezTo>
                        <a:pt x="251" y="12423"/>
                        <a:pt x="51" y="13100"/>
                        <a:pt x="226" y="13726"/>
                      </a:cubicBezTo>
                      <a:cubicBezTo>
                        <a:pt x="477" y="14303"/>
                        <a:pt x="326" y="14930"/>
                        <a:pt x="427" y="15531"/>
                      </a:cubicBezTo>
                      <a:cubicBezTo>
                        <a:pt x="477" y="15531"/>
                        <a:pt x="527" y="15506"/>
                        <a:pt x="552" y="15506"/>
                      </a:cubicBezTo>
                      <a:cubicBezTo>
                        <a:pt x="1178" y="16007"/>
                        <a:pt x="1780" y="16559"/>
                        <a:pt x="2432" y="17085"/>
                      </a:cubicBezTo>
                      <a:cubicBezTo>
                        <a:pt x="4061" y="18238"/>
                        <a:pt x="5865" y="19140"/>
                        <a:pt x="7444" y="20368"/>
                      </a:cubicBezTo>
                      <a:cubicBezTo>
                        <a:pt x="7920" y="20744"/>
                        <a:pt x="8547" y="20869"/>
                        <a:pt x="8898" y="21371"/>
                      </a:cubicBezTo>
                      <a:cubicBezTo>
                        <a:pt x="9399" y="21797"/>
                        <a:pt x="9875" y="22248"/>
                        <a:pt x="10402" y="22674"/>
                      </a:cubicBezTo>
                      <a:cubicBezTo>
                        <a:pt x="11178" y="23275"/>
                        <a:pt x="11905" y="24002"/>
                        <a:pt x="12381" y="24829"/>
                      </a:cubicBezTo>
                      <a:cubicBezTo>
                        <a:pt x="12908" y="25732"/>
                        <a:pt x="13534" y="26559"/>
                        <a:pt x="14111" y="27386"/>
                      </a:cubicBezTo>
                      <a:cubicBezTo>
                        <a:pt x="15113" y="28789"/>
                        <a:pt x="16041" y="30143"/>
                        <a:pt x="16542" y="31797"/>
                      </a:cubicBezTo>
                      <a:cubicBezTo>
                        <a:pt x="16742" y="32524"/>
                        <a:pt x="16366" y="33100"/>
                        <a:pt x="16241" y="33727"/>
                      </a:cubicBezTo>
                      <a:cubicBezTo>
                        <a:pt x="16216" y="33852"/>
                        <a:pt x="16091" y="33902"/>
                        <a:pt x="15965" y="33927"/>
                      </a:cubicBezTo>
                      <a:cubicBezTo>
                        <a:pt x="15189" y="34128"/>
                        <a:pt x="14712" y="34754"/>
                        <a:pt x="14211" y="35306"/>
                      </a:cubicBezTo>
                      <a:cubicBezTo>
                        <a:pt x="14036" y="35506"/>
                        <a:pt x="13985" y="35807"/>
                        <a:pt x="14186" y="36057"/>
                      </a:cubicBezTo>
                      <a:cubicBezTo>
                        <a:pt x="14334" y="36261"/>
                        <a:pt x="14496" y="36424"/>
                        <a:pt x="14723" y="36424"/>
                      </a:cubicBezTo>
                      <a:cubicBezTo>
                        <a:pt x="14802" y="36424"/>
                        <a:pt x="14890" y="36404"/>
                        <a:pt x="14988" y="36358"/>
                      </a:cubicBezTo>
                      <a:cubicBezTo>
                        <a:pt x="15765" y="35782"/>
                        <a:pt x="16216" y="34879"/>
                        <a:pt x="17143" y="34478"/>
                      </a:cubicBezTo>
                      <a:lnTo>
                        <a:pt x="17143" y="34478"/>
                      </a:lnTo>
                      <a:cubicBezTo>
                        <a:pt x="16893" y="34604"/>
                        <a:pt x="16692" y="34779"/>
                        <a:pt x="16492" y="34955"/>
                      </a:cubicBezTo>
                      <a:cubicBezTo>
                        <a:pt x="16116" y="35356"/>
                        <a:pt x="15590" y="35656"/>
                        <a:pt x="15439" y="36258"/>
                      </a:cubicBezTo>
                      <a:cubicBezTo>
                        <a:pt x="15542" y="36425"/>
                        <a:pt x="15658" y="36487"/>
                        <a:pt x="15784" y="36487"/>
                      </a:cubicBezTo>
                      <a:cubicBezTo>
                        <a:pt x="15904" y="36487"/>
                        <a:pt x="16032" y="36431"/>
                        <a:pt x="16166" y="36358"/>
                      </a:cubicBezTo>
                      <a:cubicBezTo>
                        <a:pt x="16793" y="36032"/>
                        <a:pt x="17194" y="35406"/>
                        <a:pt x="17745" y="35155"/>
                      </a:cubicBezTo>
                      <a:lnTo>
                        <a:pt x="17745" y="35155"/>
                      </a:lnTo>
                      <a:cubicBezTo>
                        <a:pt x="17369" y="35581"/>
                        <a:pt x="16717" y="35832"/>
                        <a:pt x="16417" y="36458"/>
                      </a:cubicBezTo>
                      <a:cubicBezTo>
                        <a:pt x="16589" y="36477"/>
                        <a:pt x="16761" y="36484"/>
                        <a:pt x="16933" y="36484"/>
                      </a:cubicBezTo>
                      <a:cubicBezTo>
                        <a:pt x="17594" y="36484"/>
                        <a:pt x="18257" y="36376"/>
                        <a:pt x="18932" y="36376"/>
                      </a:cubicBezTo>
                      <a:cubicBezTo>
                        <a:pt x="19029" y="36376"/>
                        <a:pt x="19126" y="36378"/>
                        <a:pt x="19224" y="36383"/>
                      </a:cubicBezTo>
                      <a:cubicBezTo>
                        <a:pt x="19324" y="36392"/>
                        <a:pt x="19452" y="36406"/>
                        <a:pt x="19582" y="36406"/>
                      </a:cubicBezTo>
                      <a:cubicBezTo>
                        <a:pt x="19842" y="36406"/>
                        <a:pt x="20109" y="36350"/>
                        <a:pt x="20176" y="36083"/>
                      </a:cubicBezTo>
                      <a:cubicBezTo>
                        <a:pt x="20351" y="35356"/>
                        <a:pt x="20577" y="34654"/>
                        <a:pt x="20377" y="33877"/>
                      </a:cubicBezTo>
                      <a:cubicBezTo>
                        <a:pt x="20101" y="32774"/>
                        <a:pt x="19950" y="31646"/>
                        <a:pt x="19750" y="30519"/>
                      </a:cubicBezTo>
                      <a:cubicBezTo>
                        <a:pt x="19449" y="28990"/>
                        <a:pt x="18873" y="27561"/>
                        <a:pt x="18071" y="26308"/>
                      </a:cubicBezTo>
                      <a:cubicBezTo>
                        <a:pt x="16893" y="24478"/>
                        <a:pt x="16016" y="22549"/>
                        <a:pt x="15113" y="20594"/>
                      </a:cubicBezTo>
                      <a:cubicBezTo>
                        <a:pt x="15013" y="20393"/>
                        <a:pt x="15088" y="20293"/>
                        <a:pt x="15214" y="20193"/>
                      </a:cubicBezTo>
                      <a:cubicBezTo>
                        <a:pt x="15965" y="19691"/>
                        <a:pt x="16617" y="19065"/>
                        <a:pt x="17469" y="18714"/>
                      </a:cubicBezTo>
                      <a:cubicBezTo>
                        <a:pt x="17569" y="18564"/>
                        <a:pt x="17670" y="18438"/>
                        <a:pt x="17870" y="18388"/>
                      </a:cubicBezTo>
                      <a:cubicBezTo>
                        <a:pt x="18772" y="18163"/>
                        <a:pt x="19700" y="17912"/>
                        <a:pt x="20627" y="17711"/>
                      </a:cubicBezTo>
                      <a:cubicBezTo>
                        <a:pt x="20733" y="17686"/>
                        <a:pt x="20837" y="17675"/>
                        <a:pt x="20939" y="17675"/>
                      </a:cubicBezTo>
                      <a:cubicBezTo>
                        <a:pt x="21440" y="17675"/>
                        <a:pt x="21898" y="17942"/>
                        <a:pt x="22356" y="18087"/>
                      </a:cubicBezTo>
                      <a:cubicBezTo>
                        <a:pt x="22482" y="18112"/>
                        <a:pt x="22457" y="18288"/>
                        <a:pt x="22482" y="18388"/>
                      </a:cubicBezTo>
                      <a:cubicBezTo>
                        <a:pt x="22732" y="19115"/>
                        <a:pt x="22582" y="19867"/>
                        <a:pt x="22783" y="20594"/>
                      </a:cubicBezTo>
                      <a:cubicBezTo>
                        <a:pt x="23158" y="21997"/>
                        <a:pt x="23585" y="23376"/>
                        <a:pt x="24161" y="24704"/>
                      </a:cubicBezTo>
                      <a:cubicBezTo>
                        <a:pt x="24612" y="25707"/>
                        <a:pt x="25013" y="26709"/>
                        <a:pt x="25439" y="27712"/>
                      </a:cubicBezTo>
                      <a:cubicBezTo>
                        <a:pt x="25940" y="28915"/>
                        <a:pt x="26166" y="30243"/>
                        <a:pt x="26291" y="31571"/>
                      </a:cubicBezTo>
                      <a:cubicBezTo>
                        <a:pt x="26341" y="32273"/>
                        <a:pt x="26291" y="33025"/>
                        <a:pt x="25790" y="33501"/>
                      </a:cubicBezTo>
                      <a:cubicBezTo>
                        <a:pt x="25264" y="34002"/>
                        <a:pt x="24687" y="34504"/>
                        <a:pt x="24011" y="34829"/>
                      </a:cubicBezTo>
                      <a:cubicBezTo>
                        <a:pt x="23610" y="34980"/>
                        <a:pt x="23284" y="35280"/>
                        <a:pt x="22958" y="35556"/>
                      </a:cubicBezTo>
                      <a:cubicBezTo>
                        <a:pt x="22457" y="35932"/>
                        <a:pt x="22432" y="36709"/>
                        <a:pt x="22858" y="37035"/>
                      </a:cubicBezTo>
                      <a:cubicBezTo>
                        <a:pt x="22964" y="36913"/>
                        <a:pt x="23127" y="36828"/>
                        <a:pt x="23260" y="36735"/>
                      </a:cubicBezTo>
                      <a:lnTo>
                        <a:pt x="23260" y="36735"/>
                      </a:lnTo>
                      <a:cubicBezTo>
                        <a:pt x="23159" y="36851"/>
                        <a:pt x="23059" y="36969"/>
                        <a:pt x="22958" y="37085"/>
                      </a:cubicBezTo>
                      <a:cubicBezTo>
                        <a:pt x="22996" y="37173"/>
                        <a:pt x="23052" y="37192"/>
                        <a:pt x="23118" y="37192"/>
                      </a:cubicBezTo>
                      <a:cubicBezTo>
                        <a:pt x="23167" y="37192"/>
                        <a:pt x="23222" y="37181"/>
                        <a:pt x="23278" y="37181"/>
                      </a:cubicBezTo>
                      <a:cubicBezTo>
                        <a:pt x="23296" y="37181"/>
                        <a:pt x="23315" y="37182"/>
                        <a:pt x="23334" y="37185"/>
                      </a:cubicBezTo>
                      <a:cubicBezTo>
                        <a:pt x="23357" y="37188"/>
                        <a:pt x="23380" y="37189"/>
                        <a:pt x="23402" y="37189"/>
                      </a:cubicBezTo>
                      <a:cubicBezTo>
                        <a:pt x="23596" y="37189"/>
                        <a:pt x="23753" y="37095"/>
                        <a:pt x="23910" y="36960"/>
                      </a:cubicBezTo>
                      <a:cubicBezTo>
                        <a:pt x="24462" y="36408"/>
                        <a:pt x="25113" y="36032"/>
                        <a:pt x="25765" y="35882"/>
                      </a:cubicBezTo>
                      <a:lnTo>
                        <a:pt x="25765" y="35882"/>
                      </a:lnTo>
                      <a:cubicBezTo>
                        <a:pt x="25013" y="36183"/>
                        <a:pt x="24261" y="36684"/>
                        <a:pt x="23559" y="37311"/>
                      </a:cubicBezTo>
                      <a:cubicBezTo>
                        <a:pt x="23754" y="37447"/>
                        <a:pt x="23965" y="37462"/>
                        <a:pt x="24190" y="37462"/>
                      </a:cubicBezTo>
                      <a:cubicBezTo>
                        <a:pt x="24254" y="37462"/>
                        <a:pt x="24320" y="37461"/>
                        <a:pt x="24387" y="37461"/>
                      </a:cubicBezTo>
                      <a:cubicBezTo>
                        <a:pt x="25489" y="37461"/>
                        <a:pt x="26542" y="37060"/>
                        <a:pt x="27645" y="37060"/>
                      </a:cubicBezTo>
                      <a:cubicBezTo>
                        <a:pt x="27920" y="37060"/>
                        <a:pt x="28221" y="36985"/>
                        <a:pt x="28497" y="36935"/>
                      </a:cubicBezTo>
                      <a:cubicBezTo>
                        <a:pt x="29073" y="36834"/>
                        <a:pt x="29123" y="36383"/>
                        <a:pt x="29199" y="35807"/>
                      </a:cubicBezTo>
                      <a:cubicBezTo>
                        <a:pt x="29349" y="34754"/>
                        <a:pt x="29123" y="33702"/>
                        <a:pt x="29048" y="32674"/>
                      </a:cubicBezTo>
                      <a:cubicBezTo>
                        <a:pt x="28998" y="31571"/>
                        <a:pt x="28898" y="30418"/>
                        <a:pt x="28798" y="29290"/>
                      </a:cubicBezTo>
                      <a:cubicBezTo>
                        <a:pt x="28672" y="28062"/>
                        <a:pt x="28472" y="26834"/>
                        <a:pt x="28422" y="25581"/>
                      </a:cubicBezTo>
                      <a:cubicBezTo>
                        <a:pt x="28346" y="24052"/>
                        <a:pt x="28296" y="22498"/>
                        <a:pt x="29399" y="21220"/>
                      </a:cubicBezTo>
                      <a:cubicBezTo>
                        <a:pt x="29449" y="21095"/>
                        <a:pt x="29324" y="21070"/>
                        <a:pt x="29274" y="21045"/>
                      </a:cubicBezTo>
                      <a:cubicBezTo>
                        <a:pt x="29625" y="20945"/>
                        <a:pt x="29650" y="20468"/>
                        <a:pt x="29950" y="20343"/>
                      </a:cubicBezTo>
                      <a:cubicBezTo>
                        <a:pt x="30201" y="19942"/>
                        <a:pt x="30452" y="19541"/>
                        <a:pt x="30727" y="19140"/>
                      </a:cubicBezTo>
                      <a:cubicBezTo>
                        <a:pt x="31956" y="17110"/>
                        <a:pt x="33108" y="15030"/>
                        <a:pt x="34036" y="12824"/>
                      </a:cubicBezTo>
                      <a:lnTo>
                        <a:pt x="34036" y="12824"/>
                      </a:lnTo>
                      <a:cubicBezTo>
                        <a:pt x="34061" y="13025"/>
                        <a:pt x="33986" y="13200"/>
                        <a:pt x="34111" y="13351"/>
                      </a:cubicBezTo>
                      <a:cubicBezTo>
                        <a:pt x="34387" y="13551"/>
                        <a:pt x="34036" y="13777"/>
                        <a:pt x="34111" y="14002"/>
                      </a:cubicBezTo>
                      <a:cubicBezTo>
                        <a:pt x="34211" y="14253"/>
                        <a:pt x="34311" y="14554"/>
                        <a:pt x="34161" y="14804"/>
                      </a:cubicBezTo>
                      <a:cubicBezTo>
                        <a:pt x="34106" y="14908"/>
                        <a:pt x="34041" y="14943"/>
                        <a:pt x="33971" y="14943"/>
                      </a:cubicBezTo>
                      <a:cubicBezTo>
                        <a:pt x="33825" y="14943"/>
                        <a:pt x="33656" y="14792"/>
                        <a:pt x="33502" y="14792"/>
                      </a:cubicBezTo>
                      <a:cubicBezTo>
                        <a:pt x="33462" y="14792"/>
                        <a:pt x="33422" y="14803"/>
                        <a:pt x="33384" y="14829"/>
                      </a:cubicBezTo>
                      <a:cubicBezTo>
                        <a:pt x="33234" y="14904"/>
                        <a:pt x="33159" y="15005"/>
                        <a:pt x="33083" y="15130"/>
                      </a:cubicBezTo>
                      <a:cubicBezTo>
                        <a:pt x="32507" y="16358"/>
                        <a:pt x="31830" y="17536"/>
                        <a:pt x="31128" y="18714"/>
                      </a:cubicBezTo>
                      <a:cubicBezTo>
                        <a:pt x="31028" y="18839"/>
                        <a:pt x="30978" y="18990"/>
                        <a:pt x="31003" y="19165"/>
                      </a:cubicBezTo>
                      <a:cubicBezTo>
                        <a:pt x="31003" y="19341"/>
                        <a:pt x="31354" y="19391"/>
                        <a:pt x="31154" y="19591"/>
                      </a:cubicBezTo>
                      <a:cubicBezTo>
                        <a:pt x="31035" y="19710"/>
                        <a:pt x="30932" y="19952"/>
                        <a:pt x="30723" y="19952"/>
                      </a:cubicBezTo>
                      <a:cubicBezTo>
                        <a:pt x="30666" y="19952"/>
                        <a:pt x="30602" y="19935"/>
                        <a:pt x="30527" y="19892"/>
                      </a:cubicBezTo>
                      <a:cubicBezTo>
                        <a:pt x="30251" y="19942"/>
                        <a:pt x="30101" y="20092"/>
                        <a:pt x="30176" y="20393"/>
                      </a:cubicBezTo>
                      <a:cubicBezTo>
                        <a:pt x="30351" y="20544"/>
                        <a:pt x="30527" y="20719"/>
                        <a:pt x="30702" y="20920"/>
                      </a:cubicBezTo>
                      <a:cubicBezTo>
                        <a:pt x="30702" y="20995"/>
                        <a:pt x="30702" y="21095"/>
                        <a:pt x="30828" y="21120"/>
                      </a:cubicBezTo>
                      <a:cubicBezTo>
                        <a:pt x="30917" y="21156"/>
                        <a:pt x="30991" y="21173"/>
                        <a:pt x="31055" y="21173"/>
                      </a:cubicBezTo>
                      <a:cubicBezTo>
                        <a:pt x="31386" y="21173"/>
                        <a:pt x="31420" y="20738"/>
                        <a:pt x="31630" y="20443"/>
                      </a:cubicBezTo>
                      <a:lnTo>
                        <a:pt x="31630" y="20443"/>
                      </a:lnTo>
                      <a:cubicBezTo>
                        <a:pt x="31580" y="20869"/>
                        <a:pt x="31529" y="21170"/>
                        <a:pt x="31555" y="21496"/>
                      </a:cubicBezTo>
                      <a:cubicBezTo>
                        <a:pt x="31555" y="21897"/>
                        <a:pt x="31880" y="22047"/>
                        <a:pt x="32181" y="22223"/>
                      </a:cubicBezTo>
                      <a:cubicBezTo>
                        <a:pt x="32192" y="22228"/>
                        <a:pt x="32200" y="22230"/>
                        <a:pt x="32205" y="22230"/>
                      </a:cubicBezTo>
                      <a:cubicBezTo>
                        <a:pt x="32206" y="22230"/>
                        <a:pt x="32207" y="22230"/>
                        <a:pt x="32208" y="22230"/>
                      </a:cubicBezTo>
                      <a:lnTo>
                        <a:pt x="32208" y="22230"/>
                      </a:lnTo>
                      <a:cubicBezTo>
                        <a:pt x="32207" y="22234"/>
                        <a:pt x="32206" y="22239"/>
                        <a:pt x="32206" y="22248"/>
                      </a:cubicBezTo>
                      <a:cubicBezTo>
                        <a:pt x="32306" y="22849"/>
                        <a:pt x="32883" y="22925"/>
                        <a:pt x="33234" y="23225"/>
                      </a:cubicBezTo>
                      <a:cubicBezTo>
                        <a:pt x="33326" y="23287"/>
                        <a:pt x="33452" y="23313"/>
                        <a:pt x="33581" y="23313"/>
                      </a:cubicBezTo>
                      <a:cubicBezTo>
                        <a:pt x="33871" y="23313"/>
                        <a:pt x="34178" y="23181"/>
                        <a:pt x="34161" y="23025"/>
                      </a:cubicBezTo>
                      <a:cubicBezTo>
                        <a:pt x="34086" y="22599"/>
                        <a:pt x="34387" y="22348"/>
                        <a:pt x="34437" y="21972"/>
                      </a:cubicBezTo>
                      <a:cubicBezTo>
                        <a:pt x="34512" y="21346"/>
                        <a:pt x="34236" y="20594"/>
                        <a:pt x="33685" y="20519"/>
                      </a:cubicBezTo>
                      <a:cubicBezTo>
                        <a:pt x="32908" y="20418"/>
                        <a:pt x="32482" y="19992"/>
                        <a:pt x="32206" y="19290"/>
                      </a:cubicBezTo>
                      <a:cubicBezTo>
                        <a:pt x="32858" y="18764"/>
                        <a:pt x="33434" y="18163"/>
                        <a:pt x="33986" y="17511"/>
                      </a:cubicBezTo>
                      <a:cubicBezTo>
                        <a:pt x="34412" y="17035"/>
                        <a:pt x="34387" y="16534"/>
                        <a:pt x="33910" y="16233"/>
                      </a:cubicBezTo>
                      <a:lnTo>
                        <a:pt x="33910" y="16233"/>
                      </a:lnTo>
                      <a:cubicBezTo>
                        <a:pt x="34211" y="16258"/>
                        <a:pt x="34311" y="16433"/>
                        <a:pt x="34336" y="16709"/>
                      </a:cubicBezTo>
                      <a:cubicBezTo>
                        <a:pt x="34362" y="17035"/>
                        <a:pt x="34336" y="17386"/>
                        <a:pt x="34362" y="17711"/>
                      </a:cubicBezTo>
                      <a:cubicBezTo>
                        <a:pt x="34381" y="18042"/>
                        <a:pt x="34567" y="18237"/>
                        <a:pt x="34790" y="18237"/>
                      </a:cubicBezTo>
                      <a:cubicBezTo>
                        <a:pt x="34854" y="18237"/>
                        <a:pt x="34921" y="18221"/>
                        <a:pt x="34988" y="18188"/>
                      </a:cubicBezTo>
                      <a:cubicBezTo>
                        <a:pt x="35314" y="18037"/>
                        <a:pt x="35615" y="17762"/>
                        <a:pt x="35565" y="17361"/>
                      </a:cubicBezTo>
                      <a:cubicBezTo>
                        <a:pt x="35439" y="16734"/>
                        <a:pt x="35414" y="16107"/>
                        <a:pt x="35339" y="15481"/>
                      </a:cubicBezTo>
                      <a:cubicBezTo>
                        <a:pt x="35239" y="14679"/>
                        <a:pt x="34888" y="13877"/>
                        <a:pt x="35464" y="13100"/>
                      </a:cubicBezTo>
                      <a:cubicBezTo>
                        <a:pt x="35489" y="13050"/>
                        <a:pt x="35489" y="12975"/>
                        <a:pt x="35489" y="12924"/>
                      </a:cubicBezTo>
                      <a:cubicBezTo>
                        <a:pt x="35339" y="12348"/>
                        <a:pt x="35264" y="11772"/>
                        <a:pt x="35189" y="11170"/>
                      </a:cubicBezTo>
                      <a:cubicBezTo>
                        <a:pt x="35165" y="11006"/>
                        <a:pt x="35098" y="10842"/>
                        <a:pt x="34905" y="10842"/>
                      </a:cubicBezTo>
                      <a:cubicBezTo>
                        <a:pt x="34891" y="10842"/>
                        <a:pt x="34877" y="10843"/>
                        <a:pt x="34863" y="10844"/>
                      </a:cubicBezTo>
                      <a:cubicBezTo>
                        <a:pt x="34487" y="11045"/>
                        <a:pt x="34587" y="11496"/>
                        <a:pt x="34336" y="11897"/>
                      </a:cubicBezTo>
                      <a:cubicBezTo>
                        <a:pt x="34763" y="10769"/>
                        <a:pt x="34737" y="9691"/>
                        <a:pt x="34913" y="8614"/>
                      </a:cubicBezTo>
                      <a:cubicBezTo>
                        <a:pt x="34938" y="8163"/>
                        <a:pt x="34888" y="7711"/>
                        <a:pt x="34988" y="7260"/>
                      </a:cubicBezTo>
                      <a:cubicBezTo>
                        <a:pt x="35038" y="7085"/>
                        <a:pt x="35038" y="6884"/>
                        <a:pt x="35264" y="6834"/>
                      </a:cubicBezTo>
                      <a:cubicBezTo>
                        <a:pt x="35765" y="6684"/>
                        <a:pt x="36116" y="6308"/>
                        <a:pt x="36492" y="5982"/>
                      </a:cubicBezTo>
                      <a:cubicBezTo>
                        <a:pt x="37244" y="5330"/>
                        <a:pt x="37720" y="4503"/>
                        <a:pt x="38096" y="3601"/>
                      </a:cubicBezTo>
                      <a:cubicBezTo>
                        <a:pt x="38196" y="3501"/>
                        <a:pt x="38046" y="3325"/>
                        <a:pt x="38196" y="3225"/>
                      </a:cubicBezTo>
                      <a:cubicBezTo>
                        <a:pt x="38372" y="2298"/>
                        <a:pt x="38347" y="1371"/>
                        <a:pt x="38296" y="418"/>
                      </a:cubicBezTo>
                      <a:cubicBezTo>
                        <a:pt x="37904" y="136"/>
                        <a:pt x="37502" y="1"/>
                        <a:pt x="370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8264;p72"/>
                <p:cNvSpPr/>
                <p:nvPr/>
              </p:nvSpPr>
              <p:spPr>
                <a:xfrm>
                  <a:off x="7665905" y="2571750"/>
                  <a:ext cx="1281554" cy="749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98" h="10987" extrusionOk="0">
                      <a:moveTo>
                        <a:pt x="8508" y="0"/>
                      </a:moveTo>
                      <a:cubicBezTo>
                        <a:pt x="8189" y="0"/>
                        <a:pt x="7862" y="46"/>
                        <a:pt x="7519" y="158"/>
                      </a:cubicBezTo>
                      <a:cubicBezTo>
                        <a:pt x="7018" y="308"/>
                        <a:pt x="6467" y="483"/>
                        <a:pt x="5991" y="709"/>
                      </a:cubicBezTo>
                      <a:cubicBezTo>
                        <a:pt x="5364" y="985"/>
                        <a:pt x="4712" y="1336"/>
                        <a:pt x="4462" y="2037"/>
                      </a:cubicBezTo>
                      <a:cubicBezTo>
                        <a:pt x="4211" y="2764"/>
                        <a:pt x="3935" y="3516"/>
                        <a:pt x="3710" y="4268"/>
                      </a:cubicBezTo>
                      <a:cubicBezTo>
                        <a:pt x="3610" y="4519"/>
                        <a:pt x="3509" y="4644"/>
                        <a:pt x="3284" y="4744"/>
                      </a:cubicBezTo>
                      <a:cubicBezTo>
                        <a:pt x="2732" y="4920"/>
                        <a:pt x="2156" y="5070"/>
                        <a:pt x="1630" y="5321"/>
                      </a:cubicBezTo>
                      <a:cubicBezTo>
                        <a:pt x="1128" y="5546"/>
                        <a:pt x="502" y="5496"/>
                        <a:pt x="76" y="5897"/>
                      </a:cubicBezTo>
                      <a:cubicBezTo>
                        <a:pt x="201" y="6173"/>
                        <a:pt x="878" y="6198"/>
                        <a:pt x="452" y="6624"/>
                      </a:cubicBezTo>
                      <a:cubicBezTo>
                        <a:pt x="1" y="7125"/>
                        <a:pt x="301" y="7376"/>
                        <a:pt x="602" y="7702"/>
                      </a:cubicBezTo>
                      <a:cubicBezTo>
                        <a:pt x="853" y="7927"/>
                        <a:pt x="1128" y="8077"/>
                        <a:pt x="1429" y="8153"/>
                      </a:cubicBezTo>
                      <a:cubicBezTo>
                        <a:pt x="1579" y="8191"/>
                        <a:pt x="1717" y="8210"/>
                        <a:pt x="1842" y="8210"/>
                      </a:cubicBezTo>
                      <a:cubicBezTo>
                        <a:pt x="2364" y="8210"/>
                        <a:pt x="2662" y="7877"/>
                        <a:pt x="2682" y="7250"/>
                      </a:cubicBezTo>
                      <a:cubicBezTo>
                        <a:pt x="2707" y="6900"/>
                        <a:pt x="2707" y="6599"/>
                        <a:pt x="2858" y="6298"/>
                      </a:cubicBezTo>
                      <a:lnTo>
                        <a:pt x="2858" y="6298"/>
                      </a:lnTo>
                      <a:cubicBezTo>
                        <a:pt x="2808" y="7075"/>
                        <a:pt x="3108" y="7977"/>
                        <a:pt x="2031" y="8378"/>
                      </a:cubicBezTo>
                      <a:cubicBezTo>
                        <a:pt x="1955" y="8403"/>
                        <a:pt x="1930" y="8478"/>
                        <a:pt x="1980" y="8554"/>
                      </a:cubicBezTo>
                      <a:cubicBezTo>
                        <a:pt x="2006" y="8604"/>
                        <a:pt x="2031" y="8679"/>
                        <a:pt x="2081" y="8679"/>
                      </a:cubicBezTo>
                      <a:cubicBezTo>
                        <a:pt x="3108" y="9005"/>
                        <a:pt x="4211" y="9080"/>
                        <a:pt x="5264" y="9331"/>
                      </a:cubicBezTo>
                      <a:cubicBezTo>
                        <a:pt x="6717" y="9681"/>
                        <a:pt x="8146" y="10082"/>
                        <a:pt x="9575" y="10483"/>
                      </a:cubicBezTo>
                      <a:cubicBezTo>
                        <a:pt x="9875" y="10584"/>
                        <a:pt x="10276" y="10584"/>
                        <a:pt x="10452" y="10960"/>
                      </a:cubicBezTo>
                      <a:cubicBezTo>
                        <a:pt x="10499" y="10979"/>
                        <a:pt x="10542" y="10987"/>
                        <a:pt x="10581" y="10987"/>
                      </a:cubicBezTo>
                      <a:cubicBezTo>
                        <a:pt x="10751" y="10987"/>
                        <a:pt x="10856" y="10836"/>
                        <a:pt x="10978" y="10734"/>
                      </a:cubicBezTo>
                      <a:cubicBezTo>
                        <a:pt x="11254" y="10458"/>
                        <a:pt x="11605" y="10258"/>
                        <a:pt x="11905" y="10032"/>
                      </a:cubicBezTo>
                      <a:cubicBezTo>
                        <a:pt x="12783" y="9381"/>
                        <a:pt x="13710" y="8854"/>
                        <a:pt x="14562" y="8203"/>
                      </a:cubicBezTo>
                      <a:cubicBezTo>
                        <a:pt x="14687" y="8052"/>
                        <a:pt x="14863" y="7977"/>
                        <a:pt x="15038" y="7902"/>
                      </a:cubicBezTo>
                      <a:cubicBezTo>
                        <a:pt x="15565" y="7551"/>
                        <a:pt x="16116" y="7200"/>
                        <a:pt x="16617" y="6749"/>
                      </a:cubicBezTo>
                      <a:cubicBezTo>
                        <a:pt x="16717" y="6624"/>
                        <a:pt x="16868" y="6549"/>
                        <a:pt x="17018" y="6499"/>
                      </a:cubicBezTo>
                      <a:cubicBezTo>
                        <a:pt x="17519" y="6248"/>
                        <a:pt x="18021" y="5947"/>
                        <a:pt x="18397" y="5521"/>
                      </a:cubicBezTo>
                      <a:cubicBezTo>
                        <a:pt x="18597" y="5295"/>
                        <a:pt x="18798" y="5070"/>
                        <a:pt x="18572" y="4744"/>
                      </a:cubicBezTo>
                      <a:cubicBezTo>
                        <a:pt x="18497" y="4694"/>
                        <a:pt x="18447" y="4594"/>
                        <a:pt x="18372" y="4544"/>
                      </a:cubicBezTo>
                      <a:cubicBezTo>
                        <a:pt x="17394" y="4092"/>
                        <a:pt x="16492" y="3491"/>
                        <a:pt x="15514" y="3065"/>
                      </a:cubicBezTo>
                      <a:cubicBezTo>
                        <a:pt x="13785" y="2313"/>
                        <a:pt x="12331" y="1035"/>
                        <a:pt x="10502" y="433"/>
                      </a:cubicBezTo>
                      <a:cubicBezTo>
                        <a:pt x="9835" y="211"/>
                        <a:pt x="9191" y="0"/>
                        <a:pt x="85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8265;p72"/>
                <p:cNvSpPr/>
                <p:nvPr/>
              </p:nvSpPr>
              <p:spPr>
                <a:xfrm>
                  <a:off x="10473240" y="3375954"/>
                  <a:ext cx="818509" cy="1684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6" h="24703" extrusionOk="0">
                      <a:moveTo>
                        <a:pt x="4324" y="1"/>
                      </a:moveTo>
                      <a:cubicBezTo>
                        <a:pt x="4238" y="1"/>
                        <a:pt x="4143" y="50"/>
                        <a:pt x="4036" y="166"/>
                      </a:cubicBezTo>
                      <a:cubicBezTo>
                        <a:pt x="3885" y="442"/>
                        <a:pt x="3760" y="743"/>
                        <a:pt x="4061" y="1018"/>
                      </a:cubicBezTo>
                      <a:cubicBezTo>
                        <a:pt x="4236" y="1570"/>
                        <a:pt x="4236" y="2146"/>
                        <a:pt x="4337" y="2698"/>
                      </a:cubicBezTo>
                      <a:cubicBezTo>
                        <a:pt x="4412" y="3124"/>
                        <a:pt x="4387" y="3424"/>
                        <a:pt x="4011" y="3675"/>
                      </a:cubicBezTo>
                      <a:cubicBezTo>
                        <a:pt x="4011" y="3675"/>
                        <a:pt x="4036" y="3700"/>
                        <a:pt x="4036" y="3725"/>
                      </a:cubicBezTo>
                      <a:cubicBezTo>
                        <a:pt x="4211" y="4527"/>
                        <a:pt x="4211" y="5354"/>
                        <a:pt x="4311" y="6156"/>
                      </a:cubicBezTo>
                      <a:cubicBezTo>
                        <a:pt x="4362" y="6582"/>
                        <a:pt x="4437" y="7033"/>
                        <a:pt x="4562" y="7434"/>
                      </a:cubicBezTo>
                      <a:cubicBezTo>
                        <a:pt x="4662" y="7860"/>
                        <a:pt x="4286" y="7961"/>
                        <a:pt x="4136" y="8211"/>
                      </a:cubicBezTo>
                      <a:cubicBezTo>
                        <a:pt x="4101" y="8258"/>
                        <a:pt x="4050" y="8277"/>
                        <a:pt x="3995" y="8277"/>
                      </a:cubicBezTo>
                      <a:cubicBezTo>
                        <a:pt x="3932" y="8277"/>
                        <a:pt x="3864" y="8252"/>
                        <a:pt x="3810" y="8211"/>
                      </a:cubicBezTo>
                      <a:cubicBezTo>
                        <a:pt x="3610" y="8011"/>
                        <a:pt x="3685" y="7760"/>
                        <a:pt x="3710" y="7535"/>
                      </a:cubicBezTo>
                      <a:cubicBezTo>
                        <a:pt x="3735" y="7485"/>
                        <a:pt x="3735" y="7459"/>
                        <a:pt x="3760" y="7409"/>
                      </a:cubicBezTo>
                      <a:cubicBezTo>
                        <a:pt x="3810" y="6507"/>
                        <a:pt x="3585" y="6256"/>
                        <a:pt x="2758" y="6231"/>
                      </a:cubicBezTo>
                      <a:lnTo>
                        <a:pt x="2758" y="6231"/>
                      </a:lnTo>
                      <a:cubicBezTo>
                        <a:pt x="2758" y="6332"/>
                        <a:pt x="2833" y="6432"/>
                        <a:pt x="2908" y="6457"/>
                      </a:cubicBezTo>
                      <a:cubicBezTo>
                        <a:pt x="3384" y="6582"/>
                        <a:pt x="3334" y="6858"/>
                        <a:pt x="3234" y="7234"/>
                      </a:cubicBezTo>
                      <a:cubicBezTo>
                        <a:pt x="3083" y="7760"/>
                        <a:pt x="2357" y="7860"/>
                        <a:pt x="2332" y="8462"/>
                      </a:cubicBezTo>
                      <a:cubicBezTo>
                        <a:pt x="2332" y="8487"/>
                        <a:pt x="2181" y="8512"/>
                        <a:pt x="2106" y="8512"/>
                      </a:cubicBezTo>
                      <a:cubicBezTo>
                        <a:pt x="1931" y="8537"/>
                        <a:pt x="1805" y="8587"/>
                        <a:pt x="1755" y="8788"/>
                      </a:cubicBezTo>
                      <a:cubicBezTo>
                        <a:pt x="1679" y="9094"/>
                        <a:pt x="1500" y="9225"/>
                        <a:pt x="1263" y="9225"/>
                      </a:cubicBezTo>
                      <a:cubicBezTo>
                        <a:pt x="1190" y="9225"/>
                        <a:pt x="1111" y="9212"/>
                        <a:pt x="1028" y="9189"/>
                      </a:cubicBezTo>
                      <a:lnTo>
                        <a:pt x="1028" y="9189"/>
                      </a:lnTo>
                      <a:cubicBezTo>
                        <a:pt x="928" y="9640"/>
                        <a:pt x="1530" y="9640"/>
                        <a:pt x="1504" y="9941"/>
                      </a:cubicBezTo>
                      <a:cubicBezTo>
                        <a:pt x="1439" y="10593"/>
                        <a:pt x="1770" y="10698"/>
                        <a:pt x="2203" y="10698"/>
                      </a:cubicBezTo>
                      <a:cubicBezTo>
                        <a:pt x="2269" y="10698"/>
                        <a:pt x="2337" y="10696"/>
                        <a:pt x="2407" y="10693"/>
                      </a:cubicBezTo>
                      <a:cubicBezTo>
                        <a:pt x="2557" y="10693"/>
                        <a:pt x="2733" y="10743"/>
                        <a:pt x="2883" y="10818"/>
                      </a:cubicBezTo>
                      <a:cubicBezTo>
                        <a:pt x="3409" y="11069"/>
                        <a:pt x="3710" y="12322"/>
                        <a:pt x="3259" y="12497"/>
                      </a:cubicBezTo>
                      <a:cubicBezTo>
                        <a:pt x="2582" y="12748"/>
                        <a:pt x="3008" y="12898"/>
                        <a:pt x="3309" y="13074"/>
                      </a:cubicBezTo>
                      <a:cubicBezTo>
                        <a:pt x="3105" y="13196"/>
                        <a:pt x="2901" y="13351"/>
                        <a:pt x="2738" y="13351"/>
                      </a:cubicBezTo>
                      <a:cubicBezTo>
                        <a:pt x="2701" y="13351"/>
                        <a:pt x="2665" y="13343"/>
                        <a:pt x="2632" y="13324"/>
                      </a:cubicBezTo>
                      <a:cubicBezTo>
                        <a:pt x="2281" y="13099"/>
                        <a:pt x="1981" y="12823"/>
                        <a:pt x="1580" y="12698"/>
                      </a:cubicBezTo>
                      <a:cubicBezTo>
                        <a:pt x="1956" y="12071"/>
                        <a:pt x="1304" y="12221"/>
                        <a:pt x="1103" y="12046"/>
                      </a:cubicBezTo>
                      <a:cubicBezTo>
                        <a:pt x="978" y="11946"/>
                        <a:pt x="828" y="11845"/>
                        <a:pt x="878" y="11670"/>
                      </a:cubicBezTo>
                      <a:cubicBezTo>
                        <a:pt x="978" y="11319"/>
                        <a:pt x="828" y="10918"/>
                        <a:pt x="1053" y="10567"/>
                      </a:cubicBezTo>
                      <a:cubicBezTo>
                        <a:pt x="1204" y="10317"/>
                        <a:pt x="1003" y="10317"/>
                        <a:pt x="853" y="10317"/>
                      </a:cubicBezTo>
                      <a:cubicBezTo>
                        <a:pt x="577" y="10342"/>
                        <a:pt x="477" y="10567"/>
                        <a:pt x="477" y="10793"/>
                      </a:cubicBezTo>
                      <a:cubicBezTo>
                        <a:pt x="477" y="11119"/>
                        <a:pt x="276" y="11219"/>
                        <a:pt x="1" y="11269"/>
                      </a:cubicBezTo>
                      <a:cubicBezTo>
                        <a:pt x="577" y="12046"/>
                        <a:pt x="1254" y="12698"/>
                        <a:pt x="1981" y="13324"/>
                      </a:cubicBezTo>
                      <a:cubicBezTo>
                        <a:pt x="3284" y="14427"/>
                        <a:pt x="4738" y="15329"/>
                        <a:pt x="5790" y="16708"/>
                      </a:cubicBezTo>
                      <a:cubicBezTo>
                        <a:pt x="6317" y="17384"/>
                        <a:pt x="7043" y="17961"/>
                        <a:pt x="7444" y="18688"/>
                      </a:cubicBezTo>
                      <a:cubicBezTo>
                        <a:pt x="7870" y="19465"/>
                        <a:pt x="8146" y="20367"/>
                        <a:pt x="8196" y="21294"/>
                      </a:cubicBezTo>
                      <a:cubicBezTo>
                        <a:pt x="8246" y="22447"/>
                        <a:pt x="8923" y="23450"/>
                        <a:pt x="9048" y="24602"/>
                      </a:cubicBezTo>
                      <a:cubicBezTo>
                        <a:pt x="9115" y="24669"/>
                        <a:pt x="9204" y="24703"/>
                        <a:pt x="9293" y="24703"/>
                      </a:cubicBezTo>
                      <a:cubicBezTo>
                        <a:pt x="9338" y="24703"/>
                        <a:pt x="9383" y="24694"/>
                        <a:pt x="9424" y="24678"/>
                      </a:cubicBezTo>
                      <a:cubicBezTo>
                        <a:pt x="10251" y="24477"/>
                        <a:pt x="11028" y="24151"/>
                        <a:pt x="11830" y="23926"/>
                      </a:cubicBezTo>
                      <a:cubicBezTo>
                        <a:pt x="11906" y="23901"/>
                        <a:pt x="11956" y="23800"/>
                        <a:pt x="12006" y="23750"/>
                      </a:cubicBezTo>
                      <a:cubicBezTo>
                        <a:pt x="11981" y="23374"/>
                        <a:pt x="11981" y="22973"/>
                        <a:pt x="11906" y="22597"/>
                      </a:cubicBezTo>
                      <a:cubicBezTo>
                        <a:pt x="11730" y="21595"/>
                        <a:pt x="11705" y="20567"/>
                        <a:pt x="11229" y="19640"/>
                      </a:cubicBezTo>
                      <a:cubicBezTo>
                        <a:pt x="10753" y="18738"/>
                        <a:pt x="10201" y="17886"/>
                        <a:pt x="9625" y="17059"/>
                      </a:cubicBezTo>
                      <a:cubicBezTo>
                        <a:pt x="8748" y="15780"/>
                        <a:pt x="8046" y="14402"/>
                        <a:pt x="7244" y="13074"/>
                      </a:cubicBezTo>
                      <a:cubicBezTo>
                        <a:pt x="7093" y="12823"/>
                        <a:pt x="7043" y="12547"/>
                        <a:pt x="6793" y="12347"/>
                      </a:cubicBezTo>
                      <a:cubicBezTo>
                        <a:pt x="6542" y="12146"/>
                        <a:pt x="6843" y="11745"/>
                        <a:pt x="6667" y="11470"/>
                      </a:cubicBezTo>
                      <a:cubicBezTo>
                        <a:pt x="6392" y="10993"/>
                        <a:pt x="6291" y="10467"/>
                        <a:pt x="6166" y="9966"/>
                      </a:cubicBezTo>
                      <a:cubicBezTo>
                        <a:pt x="6066" y="9840"/>
                        <a:pt x="6041" y="9715"/>
                        <a:pt x="5941" y="9590"/>
                      </a:cubicBezTo>
                      <a:cubicBezTo>
                        <a:pt x="5615" y="8637"/>
                        <a:pt x="5464" y="7660"/>
                        <a:pt x="5214" y="6708"/>
                      </a:cubicBezTo>
                      <a:cubicBezTo>
                        <a:pt x="4838" y="5279"/>
                        <a:pt x="4888" y="3825"/>
                        <a:pt x="4863" y="2372"/>
                      </a:cubicBezTo>
                      <a:cubicBezTo>
                        <a:pt x="4863" y="1695"/>
                        <a:pt x="4738" y="993"/>
                        <a:pt x="4662" y="292"/>
                      </a:cubicBezTo>
                      <a:cubicBezTo>
                        <a:pt x="4570" y="123"/>
                        <a:pt x="4459" y="1"/>
                        <a:pt x="43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8266;p72"/>
                <p:cNvSpPr/>
                <p:nvPr/>
              </p:nvSpPr>
              <p:spPr>
                <a:xfrm>
                  <a:off x="8168223" y="3761284"/>
                  <a:ext cx="625437" cy="1148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16846" extrusionOk="0">
                      <a:moveTo>
                        <a:pt x="3528" y="0"/>
                      </a:moveTo>
                      <a:cubicBezTo>
                        <a:pt x="3514" y="0"/>
                        <a:pt x="3500" y="1"/>
                        <a:pt x="3485" y="3"/>
                      </a:cubicBezTo>
                      <a:cubicBezTo>
                        <a:pt x="3460" y="3"/>
                        <a:pt x="3435" y="28"/>
                        <a:pt x="3410" y="28"/>
                      </a:cubicBezTo>
                      <a:cubicBezTo>
                        <a:pt x="3384" y="153"/>
                        <a:pt x="3309" y="304"/>
                        <a:pt x="3309" y="429"/>
                      </a:cubicBezTo>
                      <a:cubicBezTo>
                        <a:pt x="3435" y="1933"/>
                        <a:pt x="3309" y="3437"/>
                        <a:pt x="3334" y="4915"/>
                      </a:cubicBezTo>
                      <a:cubicBezTo>
                        <a:pt x="3359" y="5993"/>
                        <a:pt x="3435" y="7046"/>
                        <a:pt x="3384" y="8098"/>
                      </a:cubicBezTo>
                      <a:cubicBezTo>
                        <a:pt x="3309" y="9502"/>
                        <a:pt x="2808" y="10805"/>
                        <a:pt x="2457" y="12158"/>
                      </a:cubicBezTo>
                      <a:cubicBezTo>
                        <a:pt x="2407" y="12359"/>
                        <a:pt x="2582" y="12534"/>
                        <a:pt x="2457" y="12635"/>
                      </a:cubicBezTo>
                      <a:cubicBezTo>
                        <a:pt x="2156" y="12910"/>
                        <a:pt x="2131" y="13286"/>
                        <a:pt x="2031" y="13637"/>
                      </a:cubicBezTo>
                      <a:cubicBezTo>
                        <a:pt x="1856" y="14314"/>
                        <a:pt x="1806" y="15066"/>
                        <a:pt x="1179" y="15592"/>
                      </a:cubicBezTo>
                      <a:cubicBezTo>
                        <a:pt x="778" y="15918"/>
                        <a:pt x="402" y="16319"/>
                        <a:pt x="1" y="16670"/>
                      </a:cubicBezTo>
                      <a:cubicBezTo>
                        <a:pt x="110" y="16806"/>
                        <a:pt x="241" y="16846"/>
                        <a:pt x="379" y="16846"/>
                      </a:cubicBezTo>
                      <a:cubicBezTo>
                        <a:pt x="494" y="16846"/>
                        <a:pt x="613" y="16818"/>
                        <a:pt x="728" y="16795"/>
                      </a:cubicBezTo>
                      <a:cubicBezTo>
                        <a:pt x="1605" y="16620"/>
                        <a:pt x="2482" y="16544"/>
                        <a:pt x="3359" y="16519"/>
                      </a:cubicBezTo>
                      <a:cubicBezTo>
                        <a:pt x="3836" y="16519"/>
                        <a:pt x="4262" y="16444"/>
                        <a:pt x="4638" y="16118"/>
                      </a:cubicBezTo>
                      <a:cubicBezTo>
                        <a:pt x="5014" y="15843"/>
                        <a:pt x="4888" y="15392"/>
                        <a:pt x="5039" y="15016"/>
                      </a:cubicBezTo>
                      <a:cubicBezTo>
                        <a:pt x="5640" y="13487"/>
                        <a:pt x="6116" y="11908"/>
                        <a:pt x="6768" y="10404"/>
                      </a:cubicBezTo>
                      <a:cubicBezTo>
                        <a:pt x="6918" y="10003"/>
                        <a:pt x="6993" y="9602"/>
                        <a:pt x="7169" y="9226"/>
                      </a:cubicBezTo>
                      <a:cubicBezTo>
                        <a:pt x="7570" y="8374"/>
                        <a:pt x="7896" y="7497"/>
                        <a:pt x="8197" y="6620"/>
                      </a:cubicBezTo>
                      <a:cubicBezTo>
                        <a:pt x="8472" y="5893"/>
                        <a:pt x="8673" y="5166"/>
                        <a:pt x="8898" y="4439"/>
                      </a:cubicBezTo>
                      <a:cubicBezTo>
                        <a:pt x="8948" y="4289"/>
                        <a:pt x="9049" y="4289"/>
                        <a:pt x="9149" y="4289"/>
                      </a:cubicBezTo>
                      <a:cubicBezTo>
                        <a:pt x="9174" y="4013"/>
                        <a:pt x="8923" y="3938"/>
                        <a:pt x="8748" y="3812"/>
                      </a:cubicBezTo>
                      <a:cubicBezTo>
                        <a:pt x="7720" y="3061"/>
                        <a:pt x="6567" y="2484"/>
                        <a:pt x="5565" y="1682"/>
                      </a:cubicBezTo>
                      <a:cubicBezTo>
                        <a:pt x="5014" y="1206"/>
                        <a:pt x="4362" y="855"/>
                        <a:pt x="3911" y="254"/>
                      </a:cubicBezTo>
                      <a:cubicBezTo>
                        <a:pt x="3818" y="138"/>
                        <a:pt x="3704" y="0"/>
                        <a:pt x="35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8267;p72"/>
                <p:cNvSpPr/>
                <p:nvPr/>
              </p:nvSpPr>
              <p:spPr>
                <a:xfrm>
                  <a:off x="7964923" y="4860145"/>
                  <a:ext cx="519493" cy="29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4362" extrusionOk="0">
                      <a:moveTo>
                        <a:pt x="3234" y="2482"/>
                      </a:moveTo>
                      <a:lnTo>
                        <a:pt x="3234" y="2482"/>
                      </a:lnTo>
                      <a:cubicBezTo>
                        <a:pt x="2958" y="2707"/>
                        <a:pt x="2707" y="2807"/>
                        <a:pt x="2532" y="3008"/>
                      </a:cubicBezTo>
                      <a:cubicBezTo>
                        <a:pt x="2306" y="3309"/>
                        <a:pt x="2081" y="3634"/>
                        <a:pt x="1730" y="3810"/>
                      </a:cubicBezTo>
                      <a:cubicBezTo>
                        <a:pt x="1727" y="3821"/>
                        <a:pt x="1724" y="3832"/>
                        <a:pt x="1721" y="3843"/>
                      </a:cubicBezTo>
                      <a:lnTo>
                        <a:pt x="1721" y="3843"/>
                      </a:lnTo>
                      <a:cubicBezTo>
                        <a:pt x="1725" y="3824"/>
                        <a:pt x="1728" y="3805"/>
                        <a:pt x="1730" y="3785"/>
                      </a:cubicBezTo>
                      <a:cubicBezTo>
                        <a:pt x="2006" y="3559"/>
                        <a:pt x="2181" y="3258"/>
                        <a:pt x="2457" y="3033"/>
                      </a:cubicBezTo>
                      <a:cubicBezTo>
                        <a:pt x="2657" y="2832"/>
                        <a:pt x="2908" y="2657"/>
                        <a:pt x="3234" y="2482"/>
                      </a:cubicBezTo>
                      <a:close/>
                      <a:moveTo>
                        <a:pt x="7620" y="0"/>
                      </a:moveTo>
                      <a:cubicBezTo>
                        <a:pt x="6091" y="351"/>
                        <a:pt x="4512" y="201"/>
                        <a:pt x="2983" y="552"/>
                      </a:cubicBezTo>
                      <a:cubicBezTo>
                        <a:pt x="2281" y="777"/>
                        <a:pt x="1780" y="1304"/>
                        <a:pt x="1229" y="1730"/>
                      </a:cubicBezTo>
                      <a:cubicBezTo>
                        <a:pt x="777" y="2055"/>
                        <a:pt x="477" y="2657"/>
                        <a:pt x="201" y="3208"/>
                      </a:cubicBezTo>
                      <a:cubicBezTo>
                        <a:pt x="1" y="3609"/>
                        <a:pt x="26" y="4060"/>
                        <a:pt x="577" y="4261"/>
                      </a:cubicBezTo>
                      <a:cubicBezTo>
                        <a:pt x="903" y="4035"/>
                        <a:pt x="1028" y="3685"/>
                        <a:pt x="1204" y="3359"/>
                      </a:cubicBezTo>
                      <a:cubicBezTo>
                        <a:pt x="1579" y="2707"/>
                        <a:pt x="2031" y="2156"/>
                        <a:pt x="2607" y="1855"/>
                      </a:cubicBezTo>
                      <a:lnTo>
                        <a:pt x="2607" y="1855"/>
                      </a:lnTo>
                      <a:cubicBezTo>
                        <a:pt x="1930" y="2381"/>
                        <a:pt x="1404" y="3133"/>
                        <a:pt x="978" y="3985"/>
                      </a:cubicBezTo>
                      <a:cubicBezTo>
                        <a:pt x="928" y="4111"/>
                        <a:pt x="953" y="4261"/>
                        <a:pt x="1053" y="4361"/>
                      </a:cubicBezTo>
                      <a:lnTo>
                        <a:pt x="1304" y="4361"/>
                      </a:lnTo>
                      <a:cubicBezTo>
                        <a:pt x="1463" y="4202"/>
                        <a:pt x="1664" y="4084"/>
                        <a:pt x="1718" y="3856"/>
                      </a:cubicBezTo>
                      <a:lnTo>
                        <a:pt x="1718" y="3856"/>
                      </a:lnTo>
                      <a:cubicBezTo>
                        <a:pt x="1685" y="4012"/>
                        <a:pt x="1720" y="4147"/>
                        <a:pt x="1880" y="4261"/>
                      </a:cubicBezTo>
                      <a:cubicBezTo>
                        <a:pt x="2344" y="4286"/>
                        <a:pt x="2814" y="4292"/>
                        <a:pt x="3287" y="4292"/>
                      </a:cubicBezTo>
                      <a:cubicBezTo>
                        <a:pt x="3760" y="4292"/>
                        <a:pt x="4236" y="4286"/>
                        <a:pt x="4712" y="4286"/>
                      </a:cubicBezTo>
                      <a:cubicBezTo>
                        <a:pt x="5214" y="4286"/>
                        <a:pt x="5815" y="4086"/>
                        <a:pt x="6141" y="3459"/>
                      </a:cubicBezTo>
                      <a:cubicBezTo>
                        <a:pt x="6767" y="2331"/>
                        <a:pt x="7168" y="1153"/>
                        <a:pt x="76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8268;p72"/>
                <p:cNvSpPr/>
                <p:nvPr/>
              </p:nvSpPr>
              <p:spPr>
                <a:xfrm>
                  <a:off x="8371590" y="2888905"/>
                  <a:ext cx="680114" cy="527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6" h="7743" extrusionOk="0">
                      <a:moveTo>
                        <a:pt x="8886" y="0"/>
                      </a:moveTo>
                      <a:cubicBezTo>
                        <a:pt x="8695" y="0"/>
                        <a:pt x="8476" y="32"/>
                        <a:pt x="8221" y="92"/>
                      </a:cubicBezTo>
                      <a:cubicBezTo>
                        <a:pt x="8246" y="418"/>
                        <a:pt x="8071" y="643"/>
                        <a:pt x="7845" y="844"/>
                      </a:cubicBezTo>
                      <a:cubicBezTo>
                        <a:pt x="7444" y="1195"/>
                        <a:pt x="6968" y="1446"/>
                        <a:pt x="6542" y="1746"/>
                      </a:cubicBezTo>
                      <a:cubicBezTo>
                        <a:pt x="6442" y="1847"/>
                        <a:pt x="6291" y="1897"/>
                        <a:pt x="6166" y="1972"/>
                      </a:cubicBezTo>
                      <a:lnTo>
                        <a:pt x="4612" y="3150"/>
                      </a:lnTo>
                      <a:cubicBezTo>
                        <a:pt x="4562" y="3200"/>
                        <a:pt x="4537" y="3275"/>
                        <a:pt x="4587" y="3375"/>
                      </a:cubicBezTo>
                      <a:cubicBezTo>
                        <a:pt x="4597" y="3386"/>
                        <a:pt x="4612" y="3400"/>
                        <a:pt x="4627" y="3418"/>
                      </a:cubicBezTo>
                      <a:lnTo>
                        <a:pt x="4627" y="3418"/>
                      </a:lnTo>
                      <a:cubicBezTo>
                        <a:pt x="4547" y="3354"/>
                        <a:pt x="4461" y="3318"/>
                        <a:pt x="4375" y="3318"/>
                      </a:cubicBezTo>
                      <a:cubicBezTo>
                        <a:pt x="4301" y="3318"/>
                        <a:pt x="4229" y="3344"/>
                        <a:pt x="4161" y="3400"/>
                      </a:cubicBezTo>
                      <a:cubicBezTo>
                        <a:pt x="2807" y="4353"/>
                        <a:pt x="1329" y="5155"/>
                        <a:pt x="101" y="6308"/>
                      </a:cubicBezTo>
                      <a:cubicBezTo>
                        <a:pt x="126" y="6684"/>
                        <a:pt x="0" y="7060"/>
                        <a:pt x="101" y="7436"/>
                      </a:cubicBezTo>
                      <a:cubicBezTo>
                        <a:pt x="27" y="7657"/>
                        <a:pt x="75" y="7742"/>
                        <a:pt x="205" y="7742"/>
                      </a:cubicBezTo>
                      <a:cubicBezTo>
                        <a:pt x="252" y="7742"/>
                        <a:pt x="310" y="7731"/>
                        <a:pt x="376" y="7711"/>
                      </a:cubicBezTo>
                      <a:cubicBezTo>
                        <a:pt x="1504" y="6959"/>
                        <a:pt x="2432" y="5932"/>
                        <a:pt x="3735" y="5430"/>
                      </a:cubicBezTo>
                      <a:cubicBezTo>
                        <a:pt x="3960" y="5355"/>
                        <a:pt x="4261" y="5355"/>
                        <a:pt x="4386" y="5080"/>
                      </a:cubicBezTo>
                      <a:cubicBezTo>
                        <a:pt x="4487" y="4954"/>
                        <a:pt x="4637" y="4929"/>
                        <a:pt x="4762" y="4829"/>
                      </a:cubicBezTo>
                      <a:cubicBezTo>
                        <a:pt x="6241" y="3776"/>
                        <a:pt x="7845" y="2849"/>
                        <a:pt x="9148" y="1521"/>
                      </a:cubicBezTo>
                      <a:cubicBezTo>
                        <a:pt x="9249" y="1446"/>
                        <a:pt x="9299" y="1345"/>
                        <a:pt x="9374" y="1270"/>
                      </a:cubicBezTo>
                      <a:cubicBezTo>
                        <a:pt x="9574" y="1095"/>
                        <a:pt x="9775" y="944"/>
                        <a:pt x="9975" y="769"/>
                      </a:cubicBezTo>
                      <a:cubicBezTo>
                        <a:pt x="9719" y="237"/>
                        <a:pt x="9408" y="0"/>
                        <a:pt x="88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8269;p72"/>
                <p:cNvSpPr/>
                <p:nvPr/>
              </p:nvSpPr>
              <p:spPr>
                <a:xfrm>
                  <a:off x="9140475" y="2945696"/>
                  <a:ext cx="845847" cy="13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7" h="2017" extrusionOk="0">
                      <a:moveTo>
                        <a:pt x="8716" y="0"/>
                      </a:moveTo>
                      <a:cubicBezTo>
                        <a:pt x="8494" y="0"/>
                        <a:pt x="8296" y="211"/>
                        <a:pt x="8071" y="211"/>
                      </a:cubicBezTo>
                      <a:cubicBezTo>
                        <a:pt x="7657" y="186"/>
                        <a:pt x="7244" y="180"/>
                        <a:pt x="6830" y="180"/>
                      </a:cubicBezTo>
                      <a:cubicBezTo>
                        <a:pt x="6417" y="180"/>
                        <a:pt x="6003" y="186"/>
                        <a:pt x="5590" y="186"/>
                      </a:cubicBezTo>
                      <a:cubicBezTo>
                        <a:pt x="4926" y="186"/>
                        <a:pt x="4268" y="193"/>
                        <a:pt x="3610" y="193"/>
                      </a:cubicBezTo>
                      <a:cubicBezTo>
                        <a:pt x="2952" y="193"/>
                        <a:pt x="2294" y="186"/>
                        <a:pt x="1630" y="161"/>
                      </a:cubicBezTo>
                      <a:cubicBezTo>
                        <a:pt x="1206" y="141"/>
                        <a:pt x="766" y="72"/>
                        <a:pt x="324" y="72"/>
                      </a:cubicBezTo>
                      <a:cubicBezTo>
                        <a:pt x="216" y="72"/>
                        <a:pt x="108" y="76"/>
                        <a:pt x="1" y="86"/>
                      </a:cubicBezTo>
                      <a:cubicBezTo>
                        <a:pt x="402" y="287"/>
                        <a:pt x="778" y="537"/>
                        <a:pt x="1204" y="663"/>
                      </a:cubicBezTo>
                      <a:cubicBezTo>
                        <a:pt x="2582" y="1039"/>
                        <a:pt x="3860" y="1690"/>
                        <a:pt x="5239" y="1991"/>
                      </a:cubicBezTo>
                      <a:cubicBezTo>
                        <a:pt x="5270" y="2010"/>
                        <a:pt x="5301" y="2016"/>
                        <a:pt x="5333" y="2016"/>
                      </a:cubicBezTo>
                      <a:cubicBezTo>
                        <a:pt x="5395" y="2016"/>
                        <a:pt x="5458" y="1991"/>
                        <a:pt x="5521" y="1991"/>
                      </a:cubicBezTo>
                      <a:cubicBezTo>
                        <a:pt x="5552" y="1991"/>
                        <a:pt x="5583" y="1997"/>
                        <a:pt x="5615" y="2016"/>
                      </a:cubicBezTo>
                      <a:cubicBezTo>
                        <a:pt x="6692" y="2016"/>
                        <a:pt x="7745" y="1740"/>
                        <a:pt x="8773" y="1490"/>
                      </a:cubicBezTo>
                      <a:cubicBezTo>
                        <a:pt x="10026" y="1164"/>
                        <a:pt x="11279" y="838"/>
                        <a:pt x="12407" y="186"/>
                      </a:cubicBezTo>
                      <a:lnTo>
                        <a:pt x="11805" y="186"/>
                      </a:lnTo>
                      <a:cubicBezTo>
                        <a:pt x="11360" y="93"/>
                        <a:pt x="10915" y="70"/>
                        <a:pt x="10470" y="70"/>
                      </a:cubicBezTo>
                      <a:cubicBezTo>
                        <a:pt x="10057" y="70"/>
                        <a:pt x="9644" y="90"/>
                        <a:pt x="9230" y="90"/>
                      </a:cubicBezTo>
                      <a:cubicBezTo>
                        <a:pt x="9136" y="90"/>
                        <a:pt x="9042" y="89"/>
                        <a:pt x="8948" y="86"/>
                      </a:cubicBezTo>
                      <a:cubicBezTo>
                        <a:pt x="8867" y="24"/>
                        <a:pt x="8790" y="0"/>
                        <a:pt x="87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8270;p72"/>
                <p:cNvSpPr/>
                <p:nvPr/>
              </p:nvSpPr>
              <p:spPr>
                <a:xfrm>
                  <a:off x="8518509" y="3858844"/>
                  <a:ext cx="459704" cy="302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" h="4437" extrusionOk="0">
                      <a:moveTo>
                        <a:pt x="327" y="1"/>
                      </a:moveTo>
                      <a:cubicBezTo>
                        <a:pt x="1" y="126"/>
                        <a:pt x="176" y="251"/>
                        <a:pt x="327" y="376"/>
                      </a:cubicBezTo>
                      <a:cubicBezTo>
                        <a:pt x="1480" y="1329"/>
                        <a:pt x="2808" y="1980"/>
                        <a:pt x="4011" y="2858"/>
                      </a:cubicBezTo>
                      <a:cubicBezTo>
                        <a:pt x="4963" y="3334"/>
                        <a:pt x="5790" y="4011"/>
                        <a:pt x="6743" y="4437"/>
                      </a:cubicBezTo>
                      <a:cubicBezTo>
                        <a:pt x="6743" y="4086"/>
                        <a:pt x="6442" y="3986"/>
                        <a:pt x="6216" y="3860"/>
                      </a:cubicBezTo>
                      <a:cubicBezTo>
                        <a:pt x="5815" y="3610"/>
                        <a:pt x="5414" y="3384"/>
                        <a:pt x="5038" y="3083"/>
                      </a:cubicBezTo>
                      <a:cubicBezTo>
                        <a:pt x="3585" y="1905"/>
                        <a:pt x="1881" y="1078"/>
                        <a:pt x="3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8271;p72"/>
                <p:cNvSpPr/>
                <p:nvPr/>
              </p:nvSpPr>
              <p:spPr>
                <a:xfrm>
                  <a:off x="10842342" y="2599225"/>
                  <a:ext cx="140168" cy="133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1961" extrusionOk="0">
                      <a:moveTo>
                        <a:pt x="1082" y="0"/>
                      </a:moveTo>
                      <a:cubicBezTo>
                        <a:pt x="1057" y="0"/>
                        <a:pt x="1030" y="2"/>
                        <a:pt x="1003" y="5"/>
                      </a:cubicBezTo>
                      <a:cubicBezTo>
                        <a:pt x="602" y="30"/>
                        <a:pt x="451" y="356"/>
                        <a:pt x="301" y="682"/>
                      </a:cubicBezTo>
                      <a:cubicBezTo>
                        <a:pt x="126" y="1008"/>
                        <a:pt x="0" y="1309"/>
                        <a:pt x="50" y="1684"/>
                      </a:cubicBezTo>
                      <a:cubicBezTo>
                        <a:pt x="727" y="1785"/>
                        <a:pt x="1379" y="1860"/>
                        <a:pt x="2055" y="1960"/>
                      </a:cubicBezTo>
                      <a:cubicBezTo>
                        <a:pt x="2030" y="1810"/>
                        <a:pt x="1980" y="1634"/>
                        <a:pt x="1955" y="1459"/>
                      </a:cubicBezTo>
                      <a:cubicBezTo>
                        <a:pt x="1504" y="1283"/>
                        <a:pt x="1955" y="857"/>
                        <a:pt x="1730" y="632"/>
                      </a:cubicBezTo>
                      <a:cubicBezTo>
                        <a:pt x="1589" y="327"/>
                        <a:pt x="1448" y="0"/>
                        <a:pt x="10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8272;p72"/>
                <p:cNvSpPr/>
                <p:nvPr/>
              </p:nvSpPr>
              <p:spPr>
                <a:xfrm>
                  <a:off x="7695135" y="2971943"/>
                  <a:ext cx="203434" cy="182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4" h="2684" extrusionOk="0">
                      <a:moveTo>
                        <a:pt x="2411" y="0"/>
                      </a:moveTo>
                      <a:cubicBezTo>
                        <a:pt x="2402" y="0"/>
                        <a:pt x="2392" y="1"/>
                        <a:pt x="2382" y="2"/>
                      </a:cubicBezTo>
                      <a:cubicBezTo>
                        <a:pt x="2156" y="2"/>
                        <a:pt x="2156" y="202"/>
                        <a:pt x="2156" y="353"/>
                      </a:cubicBezTo>
                      <a:cubicBezTo>
                        <a:pt x="2181" y="704"/>
                        <a:pt x="2056" y="1055"/>
                        <a:pt x="2081" y="1405"/>
                      </a:cubicBezTo>
                      <a:cubicBezTo>
                        <a:pt x="2123" y="1928"/>
                        <a:pt x="1886" y="2189"/>
                        <a:pt x="1443" y="2189"/>
                      </a:cubicBezTo>
                      <a:cubicBezTo>
                        <a:pt x="1355" y="2189"/>
                        <a:pt x="1258" y="2178"/>
                        <a:pt x="1153" y="2157"/>
                      </a:cubicBezTo>
                      <a:cubicBezTo>
                        <a:pt x="828" y="2082"/>
                        <a:pt x="527" y="1907"/>
                        <a:pt x="251" y="1706"/>
                      </a:cubicBezTo>
                      <a:cubicBezTo>
                        <a:pt x="1" y="1731"/>
                        <a:pt x="51" y="1882"/>
                        <a:pt x="151" y="2032"/>
                      </a:cubicBezTo>
                      <a:cubicBezTo>
                        <a:pt x="552" y="2383"/>
                        <a:pt x="1003" y="2684"/>
                        <a:pt x="1554" y="2684"/>
                      </a:cubicBezTo>
                      <a:cubicBezTo>
                        <a:pt x="2432" y="2383"/>
                        <a:pt x="2983" y="1230"/>
                        <a:pt x="2657" y="328"/>
                      </a:cubicBezTo>
                      <a:cubicBezTo>
                        <a:pt x="2610" y="209"/>
                        <a:pt x="2585" y="0"/>
                        <a:pt x="24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8273;p72"/>
                <p:cNvSpPr/>
                <p:nvPr/>
              </p:nvSpPr>
              <p:spPr>
                <a:xfrm>
                  <a:off x="8004192" y="4966704"/>
                  <a:ext cx="182914" cy="190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799" extrusionOk="0">
                      <a:moveTo>
                        <a:pt x="2410" y="1"/>
                      </a:moveTo>
                      <a:cubicBezTo>
                        <a:pt x="2378" y="1"/>
                        <a:pt x="2343" y="6"/>
                        <a:pt x="2307" y="16"/>
                      </a:cubicBezTo>
                      <a:cubicBezTo>
                        <a:pt x="2181" y="66"/>
                        <a:pt x="2056" y="117"/>
                        <a:pt x="1931" y="167"/>
                      </a:cubicBezTo>
                      <a:cubicBezTo>
                        <a:pt x="878" y="718"/>
                        <a:pt x="427" y="1695"/>
                        <a:pt x="1" y="2698"/>
                      </a:cubicBezTo>
                      <a:cubicBezTo>
                        <a:pt x="151" y="2723"/>
                        <a:pt x="327" y="2773"/>
                        <a:pt x="477" y="2798"/>
                      </a:cubicBezTo>
                      <a:cubicBezTo>
                        <a:pt x="853" y="1771"/>
                        <a:pt x="1404" y="868"/>
                        <a:pt x="2407" y="342"/>
                      </a:cubicBezTo>
                      <a:cubicBezTo>
                        <a:pt x="2482" y="317"/>
                        <a:pt x="2683" y="367"/>
                        <a:pt x="2633" y="192"/>
                      </a:cubicBezTo>
                      <a:cubicBezTo>
                        <a:pt x="2613" y="73"/>
                        <a:pt x="2530" y="1"/>
                        <a:pt x="24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8274;p72"/>
                <p:cNvSpPr/>
                <p:nvPr/>
              </p:nvSpPr>
              <p:spPr>
                <a:xfrm>
                  <a:off x="9927153" y="5088466"/>
                  <a:ext cx="197571" cy="144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8" h="2116" extrusionOk="0">
                      <a:moveTo>
                        <a:pt x="2702" y="1"/>
                      </a:moveTo>
                      <a:cubicBezTo>
                        <a:pt x="1925" y="1"/>
                        <a:pt x="829" y="707"/>
                        <a:pt x="617" y="1413"/>
                      </a:cubicBezTo>
                      <a:cubicBezTo>
                        <a:pt x="596" y="1496"/>
                        <a:pt x="593" y="1545"/>
                        <a:pt x="535" y="1545"/>
                      </a:cubicBezTo>
                      <a:cubicBezTo>
                        <a:pt x="523" y="1545"/>
                        <a:pt x="509" y="1543"/>
                        <a:pt x="492" y="1539"/>
                      </a:cubicBezTo>
                      <a:cubicBezTo>
                        <a:pt x="423" y="1522"/>
                        <a:pt x="367" y="1515"/>
                        <a:pt x="319" y="1515"/>
                      </a:cubicBezTo>
                      <a:cubicBezTo>
                        <a:pt x="1" y="1515"/>
                        <a:pt x="106" y="1847"/>
                        <a:pt x="41" y="2065"/>
                      </a:cubicBezTo>
                      <a:cubicBezTo>
                        <a:pt x="66" y="2090"/>
                        <a:pt x="91" y="2115"/>
                        <a:pt x="141" y="2115"/>
                      </a:cubicBezTo>
                      <a:cubicBezTo>
                        <a:pt x="291" y="2115"/>
                        <a:pt x="392" y="2040"/>
                        <a:pt x="492" y="1940"/>
                      </a:cubicBezTo>
                      <a:cubicBezTo>
                        <a:pt x="1143" y="1138"/>
                        <a:pt x="1945" y="536"/>
                        <a:pt x="2898" y="160"/>
                      </a:cubicBezTo>
                      <a:cubicBezTo>
                        <a:pt x="2898" y="160"/>
                        <a:pt x="2898" y="85"/>
                        <a:pt x="2898" y="60"/>
                      </a:cubicBezTo>
                      <a:cubicBezTo>
                        <a:pt x="2873" y="35"/>
                        <a:pt x="2873" y="10"/>
                        <a:pt x="2848" y="10"/>
                      </a:cubicBezTo>
                      <a:cubicBezTo>
                        <a:pt x="2801" y="4"/>
                        <a:pt x="2752" y="1"/>
                        <a:pt x="27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8275;p72"/>
                <p:cNvSpPr/>
                <p:nvPr/>
              </p:nvSpPr>
              <p:spPr>
                <a:xfrm>
                  <a:off x="9962332" y="5139870"/>
                  <a:ext cx="217069" cy="10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4" h="1587" extrusionOk="0">
                      <a:moveTo>
                        <a:pt x="2717" y="0"/>
                      </a:moveTo>
                      <a:cubicBezTo>
                        <a:pt x="2680" y="0"/>
                        <a:pt x="2643" y="3"/>
                        <a:pt x="2607" y="8"/>
                      </a:cubicBezTo>
                      <a:cubicBezTo>
                        <a:pt x="2257" y="58"/>
                        <a:pt x="1906" y="133"/>
                        <a:pt x="1580" y="283"/>
                      </a:cubicBezTo>
                      <a:cubicBezTo>
                        <a:pt x="953" y="559"/>
                        <a:pt x="552" y="1110"/>
                        <a:pt x="1" y="1461"/>
                      </a:cubicBezTo>
                      <a:cubicBezTo>
                        <a:pt x="76" y="1511"/>
                        <a:pt x="151" y="1536"/>
                        <a:pt x="226" y="1587"/>
                      </a:cubicBezTo>
                      <a:cubicBezTo>
                        <a:pt x="527" y="1587"/>
                        <a:pt x="728" y="1386"/>
                        <a:pt x="953" y="1236"/>
                      </a:cubicBezTo>
                      <a:cubicBezTo>
                        <a:pt x="1570" y="847"/>
                        <a:pt x="2104" y="292"/>
                        <a:pt x="2934" y="292"/>
                      </a:cubicBezTo>
                      <a:cubicBezTo>
                        <a:pt x="3014" y="292"/>
                        <a:pt x="3098" y="297"/>
                        <a:pt x="3184" y="308"/>
                      </a:cubicBezTo>
                      <a:cubicBezTo>
                        <a:pt x="3060" y="61"/>
                        <a:pt x="2886" y="0"/>
                        <a:pt x="27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8276;p72"/>
                <p:cNvSpPr/>
                <p:nvPr/>
              </p:nvSpPr>
              <p:spPr>
                <a:xfrm>
                  <a:off x="7631936" y="2973784"/>
                  <a:ext cx="94013" cy="136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" h="2006" extrusionOk="0">
                      <a:moveTo>
                        <a:pt x="577" y="0"/>
                      </a:moveTo>
                      <a:lnTo>
                        <a:pt x="451" y="100"/>
                      </a:lnTo>
                      <a:cubicBezTo>
                        <a:pt x="0" y="551"/>
                        <a:pt x="0" y="551"/>
                        <a:pt x="451" y="1328"/>
                      </a:cubicBezTo>
                      <a:cubicBezTo>
                        <a:pt x="602" y="1629"/>
                        <a:pt x="852" y="1805"/>
                        <a:pt x="1078" y="2005"/>
                      </a:cubicBezTo>
                      <a:cubicBezTo>
                        <a:pt x="1078" y="1880"/>
                        <a:pt x="1053" y="1754"/>
                        <a:pt x="1178" y="1679"/>
                      </a:cubicBezTo>
                      <a:cubicBezTo>
                        <a:pt x="1178" y="1429"/>
                        <a:pt x="602" y="1353"/>
                        <a:pt x="928" y="1078"/>
                      </a:cubicBezTo>
                      <a:cubicBezTo>
                        <a:pt x="1178" y="827"/>
                        <a:pt x="1379" y="627"/>
                        <a:pt x="1278" y="276"/>
                      </a:cubicBezTo>
                      <a:cubicBezTo>
                        <a:pt x="1228" y="75"/>
                        <a:pt x="1109" y="44"/>
                        <a:pt x="975" y="44"/>
                      </a:cubicBezTo>
                      <a:cubicBezTo>
                        <a:pt x="913" y="44"/>
                        <a:pt x="849" y="50"/>
                        <a:pt x="786" y="50"/>
                      </a:cubicBezTo>
                      <a:cubicBezTo>
                        <a:pt x="711" y="50"/>
                        <a:pt x="638" y="41"/>
                        <a:pt x="57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8277;p72"/>
                <p:cNvSpPr/>
                <p:nvPr/>
              </p:nvSpPr>
              <p:spPr>
                <a:xfrm>
                  <a:off x="9393406" y="5042992"/>
                  <a:ext cx="181141" cy="14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2072" extrusionOk="0">
                      <a:moveTo>
                        <a:pt x="2657" y="0"/>
                      </a:moveTo>
                      <a:lnTo>
                        <a:pt x="2657" y="0"/>
                      </a:lnTo>
                      <a:cubicBezTo>
                        <a:pt x="1353" y="150"/>
                        <a:pt x="652" y="1078"/>
                        <a:pt x="0" y="2055"/>
                      </a:cubicBezTo>
                      <a:cubicBezTo>
                        <a:pt x="34" y="2066"/>
                        <a:pt x="68" y="2071"/>
                        <a:pt x="102" y="2071"/>
                      </a:cubicBezTo>
                      <a:cubicBezTo>
                        <a:pt x="218" y="2071"/>
                        <a:pt x="335" y="2013"/>
                        <a:pt x="451" y="1955"/>
                      </a:cubicBezTo>
                      <a:cubicBezTo>
                        <a:pt x="1178" y="1303"/>
                        <a:pt x="1754" y="451"/>
                        <a:pt x="26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8278;p72"/>
                <p:cNvSpPr/>
                <p:nvPr/>
              </p:nvSpPr>
              <p:spPr>
                <a:xfrm>
                  <a:off x="10731284" y="3170131"/>
                  <a:ext cx="61562" cy="22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3311" extrusionOk="0">
                      <a:moveTo>
                        <a:pt x="614" y="0"/>
                      </a:moveTo>
                      <a:cubicBezTo>
                        <a:pt x="396" y="0"/>
                        <a:pt x="346" y="211"/>
                        <a:pt x="251" y="353"/>
                      </a:cubicBezTo>
                      <a:cubicBezTo>
                        <a:pt x="351" y="879"/>
                        <a:pt x="351" y="1381"/>
                        <a:pt x="201" y="1882"/>
                      </a:cubicBezTo>
                      <a:cubicBezTo>
                        <a:pt x="301" y="2308"/>
                        <a:pt x="0" y="2809"/>
                        <a:pt x="376" y="3210"/>
                      </a:cubicBezTo>
                      <a:cubicBezTo>
                        <a:pt x="441" y="3160"/>
                        <a:pt x="498" y="3140"/>
                        <a:pt x="550" y="3140"/>
                      </a:cubicBezTo>
                      <a:cubicBezTo>
                        <a:pt x="676" y="3140"/>
                        <a:pt x="770" y="3257"/>
                        <a:pt x="877" y="3311"/>
                      </a:cubicBezTo>
                      <a:cubicBezTo>
                        <a:pt x="902" y="2433"/>
                        <a:pt x="827" y="1581"/>
                        <a:pt x="627" y="704"/>
                      </a:cubicBezTo>
                      <a:cubicBezTo>
                        <a:pt x="577" y="503"/>
                        <a:pt x="401" y="228"/>
                        <a:pt x="652" y="2"/>
                      </a:cubicBezTo>
                      <a:cubicBezTo>
                        <a:pt x="639" y="1"/>
                        <a:pt x="626" y="0"/>
                        <a:pt x="6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8279;p72"/>
                <p:cNvSpPr/>
                <p:nvPr/>
              </p:nvSpPr>
              <p:spPr>
                <a:xfrm>
                  <a:off x="9473649" y="5078035"/>
                  <a:ext cx="150462" cy="110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1617" extrusionOk="0">
                      <a:moveTo>
                        <a:pt x="1921" y="1"/>
                      </a:moveTo>
                      <a:cubicBezTo>
                        <a:pt x="1837" y="1"/>
                        <a:pt x="1742" y="44"/>
                        <a:pt x="1655" y="88"/>
                      </a:cubicBezTo>
                      <a:cubicBezTo>
                        <a:pt x="1003" y="438"/>
                        <a:pt x="452" y="940"/>
                        <a:pt x="1" y="1541"/>
                      </a:cubicBezTo>
                      <a:cubicBezTo>
                        <a:pt x="101" y="1566"/>
                        <a:pt x="176" y="1591"/>
                        <a:pt x="252" y="1616"/>
                      </a:cubicBezTo>
                      <a:cubicBezTo>
                        <a:pt x="878" y="1341"/>
                        <a:pt x="1229" y="689"/>
                        <a:pt x="1881" y="413"/>
                      </a:cubicBezTo>
                      <a:cubicBezTo>
                        <a:pt x="2006" y="363"/>
                        <a:pt x="2206" y="288"/>
                        <a:pt x="2081" y="88"/>
                      </a:cubicBezTo>
                      <a:cubicBezTo>
                        <a:pt x="2039" y="24"/>
                        <a:pt x="1983" y="1"/>
                        <a:pt x="19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8280;p72"/>
                <p:cNvSpPr/>
                <p:nvPr/>
              </p:nvSpPr>
              <p:spPr>
                <a:xfrm>
                  <a:off x="10343365" y="4087166"/>
                  <a:ext cx="121420" cy="69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" h="1015" extrusionOk="0">
                      <a:moveTo>
                        <a:pt x="1042" y="1"/>
                      </a:moveTo>
                      <a:cubicBezTo>
                        <a:pt x="1012" y="1"/>
                        <a:pt x="983" y="4"/>
                        <a:pt x="953" y="10"/>
                      </a:cubicBezTo>
                      <a:cubicBezTo>
                        <a:pt x="931" y="54"/>
                        <a:pt x="876" y="61"/>
                        <a:pt x="812" y="61"/>
                      </a:cubicBezTo>
                      <a:cubicBezTo>
                        <a:pt x="778" y="61"/>
                        <a:pt x="742" y="59"/>
                        <a:pt x="708" y="59"/>
                      </a:cubicBezTo>
                      <a:cubicBezTo>
                        <a:pt x="587" y="59"/>
                        <a:pt x="492" y="87"/>
                        <a:pt x="602" y="336"/>
                      </a:cubicBezTo>
                      <a:cubicBezTo>
                        <a:pt x="653" y="436"/>
                        <a:pt x="552" y="561"/>
                        <a:pt x="427" y="586"/>
                      </a:cubicBezTo>
                      <a:cubicBezTo>
                        <a:pt x="226" y="586"/>
                        <a:pt x="1" y="611"/>
                        <a:pt x="51" y="887"/>
                      </a:cubicBezTo>
                      <a:cubicBezTo>
                        <a:pt x="64" y="982"/>
                        <a:pt x="89" y="1015"/>
                        <a:pt x="122" y="1015"/>
                      </a:cubicBezTo>
                      <a:cubicBezTo>
                        <a:pt x="193" y="1015"/>
                        <a:pt x="297" y="862"/>
                        <a:pt x="377" y="862"/>
                      </a:cubicBezTo>
                      <a:cubicBezTo>
                        <a:pt x="406" y="862"/>
                        <a:pt x="432" y="882"/>
                        <a:pt x="452" y="937"/>
                      </a:cubicBezTo>
                      <a:cubicBezTo>
                        <a:pt x="740" y="520"/>
                        <a:pt x="862" y="342"/>
                        <a:pt x="1057" y="342"/>
                      </a:cubicBezTo>
                      <a:cubicBezTo>
                        <a:pt x="1201" y="342"/>
                        <a:pt x="1385" y="441"/>
                        <a:pt x="1705" y="611"/>
                      </a:cubicBezTo>
                      <a:cubicBezTo>
                        <a:pt x="1730" y="611"/>
                        <a:pt x="1755" y="611"/>
                        <a:pt x="1780" y="637"/>
                      </a:cubicBezTo>
                      <a:cubicBezTo>
                        <a:pt x="1684" y="396"/>
                        <a:pt x="1680" y="109"/>
                        <a:pt x="1347" y="109"/>
                      </a:cubicBezTo>
                      <a:cubicBezTo>
                        <a:pt x="1333" y="109"/>
                        <a:pt x="1319" y="109"/>
                        <a:pt x="1304" y="110"/>
                      </a:cubicBezTo>
                      <a:cubicBezTo>
                        <a:pt x="1228" y="34"/>
                        <a:pt x="1136" y="1"/>
                        <a:pt x="10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8281;p72"/>
                <p:cNvSpPr/>
                <p:nvPr/>
              </p:nvSpPr>
              <p:spPr>
                <a:xfrm>
                  <a:off x="9750510" y="2942968"/>
                  <a:ext cx="194844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8" h="235" extrusionOk="0">
                      <a:moveTo>
                        <a:pt x="2256" y="1"/>
                      </a:moveTo>
                      <a:cubicBezTo>
                        <a:pt x="2169" y="44"/>
                        <a:pt x="2077" y="55"/>
                        <a:pt x="1985" y="55"/>
                      </a:cubicBezTo>
                      <a:cubicBezTo>
                        <a:pt x="1899" y="55"/>
                        <a:pt x="1812" y="46"/>
                        <a:pt x="1727" y="46"/>
                      </a:cubicBezTo>
                      <a:cubicBezTo>
                        <a:pt x="1694" y="46"/>
                        <a:pt x="1661" y="47"/>
                        <a:pt x="1629" y="51"/>
                      </a:cubicBezTo>
                      <a:cubicBezTo>
                        <a:pt x="1563" y="54"/>
                        <a:pt x="1497" y="55"/>
                        <a:pt x="1430" y="55"/>
                      </a:cubicBezTo>
                      <a:cubicBezTo>
                        <a:pt x="1169" y="55"/>
                        <a:pt x="909" y="37"/>
                        <a:pt x="652" y="37"/>
                      </a:cubicBezTo>
                      <a:cubicBezTo>
                        <a:pt x="432" y="37"/>
                        <a:pt x="214" y="50"/>
                        <a:pt x="0" y="101"/>
                      </a:cubicBezTo>
                      <a:lnTo>
                        <a:pt x="0" y="126"/>
                      </a:lnTo>
                      <a:cubicBezTo>
                        <a:pt x="90" y="216"/>
                        <a:pt x="190" y="234"/>
                        <a:pt x="292" y="234"/>
                      </a:cubicBezTo>
                      <a:cubicBezTo>
                        <a:pt x="361" y="234"/>
                        <a:pt x="431" y="226"/>
                        <a:pt x="501" y="226"/>
                      </a:cubicBezTo>
                      <a:lnTo>
                        <a:pt x="2857" y="226"/>
                      </a:lnTo>
                      <a:cubicBezTo>
                        <a:pt x="2657" y="151"/>
                        <a:pt x="2456" y="76"/>
                        <a:pt x="22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8282;p72"/>
                <p:cNvSpPr/>
                <p:nvPr/>
              </p:nvSpPr>
              <p:spPr>
                <a:xfrm>
                  <a:off x="9750510" y="2940991"/>
                  <a:ext cx="153803" cy="1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60" extrusionOk="0">
                      <a:moveTo>
                        <a:pt x="916" y="1"/>
                      </a:moveTo>
                      <a:cubicBezTo>
                        <a:pt x="611" y="1"/>
                        <a:pt x="305" y="28"/>
                        <a:pt x="0" y="130"/>
                      </a:cubicBezTo>
                      <a:cubicBezTo>
                        <a:pt x="91" y="124"/>
                        <a:pt x="181" y="122"/>
                        <a:pt x="272" y="122"/>
                      </a:cubicBezTo>
                      <a:cubicBezTo>
                        <a:pt x="631" y="122"/>
                        <a:pt x="993" y="159"/>
                        <a:pt x="1351" y="159"/>
                      </a:cubicBezTo>
                      <a:cubicBezTo>
                        <a:pt x="1657" y="159"/>
                        <a:pt x="1961" y="132"/>
                        <a:pt x="2256" y="30"/>
                      </a:cubicBezTo>
                      <a:lnTo>
                        <a:pt x="2256" y="30"/>
                      </a:lnTo>
                      <a:cubicBezTo>
                        <a:pt x="2165" y="36"/>
                        <a:pt x="2075" y="38"/>
                        <a:pt x="1985" y="38"/>
                      </a:cubicBezTo>
                      <a:cubicBezTo>
                        <a:pt x="1628" y="38"/>
                        <a:pt x="1272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8283;p72"/>
                <p:cNvSpPr/>
                <p:nvPr/>
              </p:nvSpPr>
              <p:spPr>
                <a:xfrm>
                  <a:off x="8368182" y="3506852"/>
                  <a:ext cx="25702" cy="1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1956" extrusionOk="0">
                      <a:moveTo>
                        <a:pt x="151" y="1"/>
                      </a:moveTo>
                      <a:lnTo>
                        <a:pt x="151" y="1"/>
                      </a:lnTo>
                      <a:cubicBezTo>
                        <a:pt x="201" y="652"/>
                        <a:pt x="0" y="1329"/>
                        <a:pt x="276" y="1955"/>
                      </a:cubicBezTo>
                      <a:cubicBezTo>
                        <a:pt x="251" y="1304"/>
                        <a:pt x="376" y="652"/>
                        <a:pt x="151" y="1"/>
                      </a:cubicBezTo>
                      <a:close/>
                    </a:path>
                  </a:pathLst>
                </a:custGeom>
                <a:solidFill>
                  <a:srgbClr val="EBD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8284;p72"/>
                <p:cNvSpPr/>
                <p:nvPr/>
              </p:nvSpPr>
              <p:spPr>
                <a:xfrm>
                  <a:off x="8052206" y="5112532"/>
                  <a:ext cx="39405" cy="41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05" extrusionOk="0">
                      <a:moveTo>
                        <a:pt x="433" y="0"/>
                      </a:moveTo>
                      <a:cubicBezTo>
                        <a:pt x="415" y="0"/>
                        <a:pt x="396" y="9"/>
                        <a:pt x="377" y="28"/>
                      </a:cubicBezTo>
                      <a:cubicBezTo>
                        <a:pt x="226" y="203"/>
                        <a:pt x="51" y="354"/>
                        <a:pt x="1" y="604"/>
                      </a:cubicBezTo>
                      <a:cubicBezTo>
                        <a:pt x="201" y="604"/>
                        <a:pt x="402" y="579"/>
                        <a:pt x="577" y="504"/>
                      </a:cubicBezTo>
                      <a:cubicBezTo>
                        <a:pt x="577" y="329"/>
                        <a:pt x="427" y="203"/>
                        <a:pt x="502" y="53"/>
                      </a:cubicBezTo>
                      <a:cubicBezTo>
                        <a:pt x="487" y="22"/>
                        <a:pt x="461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8285;p72"/>
                <p:cNvSpPr/>
                <p:nvPr/>
              </p:nvSpPr>
              <p:spPr>
                <a:xfrm>
                  <a:off x="10275053" y="2960081"/>
                  <a:ext cx="70084" cy="8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123" extrusionOk="0">
                      <a:moveTo>
                        <a:pt x="0" y="0"/>
                      </a:moveTo>
                      <a:cubicBezTo>
                        <a:pt x="169" y="85"/>
                        <a:pt x="332" y="123"/>
                        <a:pt x="495" y="123"/>
                      </a:cubicBezTo>
                      <a:cubicBezTo>
                        <a:pt x="670" y="123"/>
                        <a:pt x="846" y="79"/>
                        <a:pt x="10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8286;p72"/>
                <p:cNvSpPr/>
                <p:nvPr/>
              </p:nvSpPr>
              <p:spPr>
                <a:xfrm>
                  <a:off x="9562550" y="3957222"/>
                  <a:ext cx="27406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337" extrusionOk="0">
                      <a:moveTo>
                        <a:pt x="290" y="0"/>
                      </a:moveTo>
                      <a:cubicBezTo>
                        <a:pt x="92" y="0"/>
                        <a:pt x="0" y="123"/>
                        <a:pt x="0" y="337"/>
                      </a:cubicBezTo>
                      <a:cubicBezTo>
                        <a:pt x="176" y="287"/>
                        <a:pt x="276" y="136"/>
                        <a:pt x="401" y="11"/>
                      </a:cubicBezTo>
                      <a:cubicBezTo>
                        <a:pt x="361" y="4"/>
                        <a:pt x="324" y="0"/>
                        <a:pt x="290" y="0"/>
                      </a:cubicBezTo>
                      <a:close/>
                    </a:path>
                  </a:pathLst>
                </a:custGeom>
                <a:solidFill>
                  <a:srgbClr val="5B59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8287;p72"/>
                <p:cNvSpPr/>
                <p:nvPr/>
              </p:nvSpPr>
              <p:spPr>
                <a:xfrm>
                  <a:off x="10878203" y="4029693"/>
                  <a:ext cx="17180" cy="2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377" extrusionOk="0">
                      <a:moveTo>
                        <a:pt x="1" y="1"/>
                      </a:moveTo>
                      <a:cubicBezTo>
                        <a:pt x="1" y="176"/>
                        <a:pt x="1" y="327"/>
                        <a:pt x="226" y="377"/>
                      </a:cubicBezTo>
                      <a:cubicBezTo>
                        <a:pt x="251" y="201"/>
                        <a:pt x="176" y="7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8288;p72"/>
                <p:cNvSpPr/>
                <p:nvPr/>
              </p:nvSpPr>
              <p:spPr>
                <a:xfrm>
                  <a:off x="10447605" y="3555189"/>
                  <a:ext cx="275154" cy="474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6" h="6961" extrusionOk="0">
                      <a:moveTo>
                        <a:pt x="3587" y="1"/>
                      </a:moveTo>
                      <a:cubicBezTo>
                        <a:pt x="3377" y="1"/>
                        <a:pt x="3350" y="290"/>
                        <a:pt x="3284" y="444"/>
                      </a:cubicBezTo>
                      <a:cubicBezTo>
                        <a:pt x="2983" y="1347"/>
                        <a:pt x="2557" y="2199"/>
                        <a:pt x="2106" y="3051"/>
                      </a:cubicBezTo>
                      <a:cubicBezTo>
                        <a:pt x="1454" y="4254"/>
                        <a:pt x="778" y="5432"/>
                        <a:pt x="126" y="6610"/>
                      </a:cubicBezTo>
                      <a:cubicBezTo>
                        <a:pt x="1" y="6936"/>
                        <a:pt x="226" y="6936"/>
                        <a:pt x="452" y="6961"/>
                      </a:cubicBezTo>
                      <a:cubicBezTo>
                        <a:pt x="552" y="6911"/>
                        <a:pt x="627" y="6861"/>
                        <a:pt x="627" y="6735"/>
                      </a:cubicBezTo>
                      <a:cubicBezTo>
                        <a:pt x="1404" y="5307"/>
                        <a:pt x="2181" y="3878"/>
                        <a:pt x="2983" y="2450"/>
                      </a:cubicBezTo>
                      <a:cubicBezTo>
                        <a:pt x="3384" y="1998"/>
                        <a:pt x="3610" y="1472"/>
                        <a:pt x="3685" y="896"/>
                      </a:cubicBezTo>
                      <a:cubicBezTo>
                        <a:pt x="3710" y="795"/>
                        <a:pt x="3710" y="695"/>
                        <a:pt x="3735" y="595"/>
                      </a:cubicBezTo>
                      <a:cubicBezTo>
                        <a:pt x="3760" y="394"/>
                        <a:pt x="4036" y="119"/>
                        <a:pt x="3685" y="18"/>
                      </a:cubicBezTo>
                      <a:cubicBezTo>
                        <a:pt x="3648" y="6"/>
                        <a:pt x="3616" y="1"/>
                        <a:pt x="358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8289;p72"/>
                <p:cNvSpPr/>
                <p:nvPr/>
              </p:nvSpPr>
              <p:spPr>
                <a:xfrm>
                  <a:off x="10691947" y="3289575"/>
                  <a:ext cx="71856" cy="249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3662" extrusionOk="0">
                      <a:moveTo>
                        <a:pt x="799" y="1"/>
                      </a:moveTo>
                      <a:cubicBezTo>
                        <a:pt x="777" y="1"/>
                        <a:pt x="756" y="15"/>
                        <a:pt x="728" y="30"/>
                      </a:cubicBezTo>
                      <a:cubicBezTo>
                        <a:pt x="702" y="80"/>
                        <a:pt x="677" y="130"/>
                        <a:pt x="652" y="205"/>
                      </a:cubicBezTo>
                      <a:cubicBezTo>
                        <a:pt x="527" y="1258"/>
                        <a:pt x="527" y="2335"/>
                        <a:pt x="76" y="3338"/>
                      </a:cubicBezTo>
                      <a:cubicBezTo>
                        <a:pt x="1" y="3538"/>
                        <a:pt x="126" y="3589"/>
                        <a:pt x="251" y="3639"/>
                      </a:cubicBezTo>
                      <a:cubicBezTo>
                        <a:pt x="283" y="3654"/>
                        <a:pt x="310" y="3661"/>
                        <a:pt x="334" y="3661"/>
                      </a:cubicBezTo>
                      <a:cubicBezTo>
                        <a:pt x="423" y="3661"/>
                        <a:pt x="462" y="3562"/>
                        <a:pt x="502" y="3463"/>
                      </a:cubicBezTo>
                      <a:cubicBezTo>
                        <a:pt x="602" y="3087"/>
                        <a:pt x="728" y="2686"/>
                        <a:pt x="853" y="2285"/>
                      </a:cubicBezTo>
                      <a:cubicBezTo>
                        <a:pt x="828" y="2010"/>
                        <a:pt x="803" y="1709"/>
                        <a:pt x="953" y="1458"/>
                      </a:cubicBezTo>
                      <a:cubicBezTo>
                        <a:pt x="903" y="982"/>
                        <a:pt x="1053" y="506"/>
                        <a:pt x="853" y="30"/>
                      </a:cubicBezTo>
                      <a:cubicBezTo>
                        <a:pt x="832" y="8"/>
                        <a:pt x="815" y="1"/>
                        <a:pt x="7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8290;p72"/>
                <p:cNvSpPr/>
                <p:nvPr/>
              </p:nvSpPr>
              <p:spPr>
                <a:xfrm>
                  <a:off x="9906837" y="3550689"/>
                  <a:ext cx="128646" cy="24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" h="3594" extrusionOk="0">
                      <a:moveTo>
                        <a:pt x="1812" y="0"/>
                      </a:moveTo>
                      <a:cubicBezTo>
                        <a:pt x="1794" y="0"/>
                        <a:pt x="1770" y="4"/>
                        <a:pt x="1742" y="9"/>
                      </a:cubicBezTo>
                      <a:cubicBezTo>
                        <a:pt x="1216" y="661"/>
                        <a:pt x="815" y="1363"/>
                        <a:pt x="514" y="2140"/>
                      </a:cubicBezTo>
                      <a:cubicBezTo>
                        <a:pt x="342" y="2583"/>
                        <a:pt x="0" y="3026"/>
                        <a:pt x="202" y="3564"/>
                      </a:cubicBezTo>
                      <a:lnTo>
                        <a:pt x="202" y="3564"/>
                      </a:lnTo>
                      <a:cubicBezTo>
                        <a:pt x="278" y="3540"/>
                        <a:pt x="389" y="3515"/>
                        <a:pt x="389" y="3468"/>
                      </a:cubicBezTo>
                      <a:cubicBezTo>
                        <a:pt x="765" y="2315"/>
                        <a:pt x="1316" y="1212"/>
                        <a:pt x="1868" y="135"/>
                      </a:cubicBezTo>
                      <a:cubicBezTo>
                        <a:pt x="1887" y="37"/>
                        <a:pt x="1876" y="0"/>
                        <a:pt x="1812" y="0"/>
                      </a:cubicBezTo>
                      <a:close/>
                      <a:moveTo>
                        <a:pt x="202" y="3564"/>
                      </a:moveTo>
                      <a:cubicBezTo>
                        <a:pt x="197" y="3565"/>
                        <a:pt x="193" y="3567"/>
                        <a:pt x="188" y="3568"/>
                      </a:cubicBezTo>
                      <a:lnTo>
                        <a:pt x="213" y="3593"/>
                      </a:lnTo>
                      <a:cubicBezTo>
                        <a:pt x="209" y="3583"/>
                        <a:pt x="206" y="3574"/>
                        <a:pt x="202" y="356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8291;p72"/>
                <p:cNvSpPr/>
                <p:nvPr/>
              </p:nvSpPr>
              <p:spPr>
                <a:xfrm>
                  <a:off x="10650973" y="3610411"/>
                  <a:ext cx="83787" cy="129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898" extrusionOk="0">
                      <a:moveTo>
                        <a:pt x="962" y="1"/>
                      </a:moveTo>
                      <a:cubicBezTo>
                        <a:pt x="879" y="1"/>
                        <a:pt x="790" y="56"/>
                        <a:pt x="702" y="86"/>
                      </a:cubicBezTo>
                      <a:cubicBezTo>
                        <a:pt x="652" y="86"/>
                        <a:pt x="552" y="86"/>
                        <a:pt x="552" y="111"/>
                      </a:cubicBezTo>
                      <a:cubicBezTo>
                        <a:pt x="527" y="687"/>
                        <a:pt x="50" y="1088"/>
                        <a:pt x="0" y="1640"/>
                      </a:cubicBezTo>
                      <a:cubicBezTo>
                        <a:pt x="34" y="1640"/>
                        <a:pt x="78" y="1628"/>
                        <a:pt x="119" y="1628"/>
                      </a:cubicBezTo>
                      <a:cubicBezTo>
                        <a:pt x="139" y="1628"/>
                        <a:pt x="159" y="1631"/>
                        <a:pt x="176" y="1640"/>
                      </a:cubicBezTo>
                      <a:cubicBezTo>
                        <a:pt x="332" y="1776"/>
                        <a:pt x="533" y="1897"/>
                        <a:pt x="709" y="1897"/>
                      </a:cubicBezTo>
                      <a:cubicBezTo>
                        <a:pt x="760" y="1897"/>
                        <a:pt x="808" y="1887"/>
                        <a:pt x="852" y="1865"/>
                      </a:cubicBezTo>
                      <a:cubicBezTo>
                        <a:pt x="1078" y="1715"/>
                        <a:pt x="953" y="1389"/>
                        <a:pt x="953" y="1138"/>
                      </a:cubicBezTo>
                      <a:cubicBezTo>
                        <a:pt x="953" y="1013"/>
                        <a:pt x="928" y="863"/>
                        <a:pt x="852" y="737"/>
                      </a:cubicBezTo>
                      <a:cubicBezTo>
                        <a:pt x="777" y="562"/>
                        <a:pt x="827" y="462"/>
                        <a:pt x="953" y="336"/>
                      </a:cubicBezTo>
                      <a:cubicBezTo>
                        <a:pt x="1003" y="261"/>
                        <a:pt x="1228" y="286"/>
                        <a:pt x="1128" y="111"/>
                      </a:cubicBezTo>
                      <a:cubicBezTo>
                        <a:pt x="1076" y="28"/>
                        <a:pt x="1020" y="1"/>
                        <a:pt x="9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8292;p72"/>
                <p:cNvSpPr/>
                <p:nvPr/>
              </p:nvSpPr>
              <p:spPr>
                <a:xfrm>
                  <a:off x="8404042" y="3737559"/>
                  <a:ext cx="136759" cy="14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2156" extrusionOk="0">
                      <a:moveTo>
                        <a:pt x="1" y="0"/>
                      </a:moveTo>
                      <a:cubicBezTo>
                        <a:pt x="1" y="100"/>
                        <a:pt x="1" y="226"/>
                        <a:pt x="26" y="351"/>
                      </a:cubicBezTo>
                      <a:cubicBezTo>
                        <a:pt x="527" y="1103"/>
                        <a:pt x="1279" y="1604"/>
                        <a:pt x="2006" y="2155"/>
                      </a:cubicBezTo>
                      <a:cubicBezTo>
                        <a:pt x="1956" y="2030"/>
                        <a:pt x="1830" y="1905"/>
                        <a:pt x="2006" y="1805"/>
                      </a:cubicBezTo>
                      <a:cubicBezTo>
                        <a:pt x="1404" y="1128"/>
                        <a:pt x="577" y="727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8293;p72"/>
                <p:cNvSpPr/>
                <p:nvPr/>
              </p:nvSpPr>
              <p:spPr>
                <a:xfrm>
                  <a:off x="9883930" y="3793941"/>
                  <a:ext cx="58630" cy="128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1885" extrusionOk="0">
                      <a:moveTo>
                        <a:pt x="524" y="0"/>
                      </a:moveTo>
                      <a:lnTo>
                        <a:pt x="524" y="0"/>
                      </a:lnTo>
                      <a:cubicBezTo>
                        <a:pt x="531" y="11"/>
                        <a:pt x="536" y="21"/>
                        <a:pt x="542" y="32"/>
                      </a:cubicBezTo>
                      <a:lnTo>
                        <a:pt x="542" y="32"/>
                      </a:lnTo>
                      <a:cubicBezTo>
                        <a:pt x="545" y="30"/>
                        <a:pt x="547" y="27"/>
                        <a:pt x="549" y="25"/>
                      </a:cubicBezTo>
                      <a:lnTo>
                        <a:pt x="524" y="0"/>
                      </a:lnTo>
                      <a:close/>
                      <a:moveTo>
                        <a:pt x="542" y="32"/>
                      </a:moveTo>
                      <a:cubicBezTo>
                        <a:pt x="0" y="532"/>
                        <a:pt x="273" y="1181"/>
                        <a:pt x="224" y="1755"/>
                      </a:cubicBezTo>
                      <a:cubicBezTo>
                        <a:pt x="202" y="1820"/>
                        <a:pt x="274" y="1885"/>
                        <a:pt x="343" y="1885"/>
                      </a:cubicBezTo>
                      <a:cubicBezTo>
                        <a:pt x="353" y="1885"/>
                        <a:pt x="364" y="1883"/>
                        <a:pt x="374" y="1880"/>
                      </a:cubicBezTo>
                      <a:cubicBezTo>
                        <a:pt x="424" y="1880"/>
                        <a:pt x="499" y="1805"/>
                        <a:pt x="499" y="1780"/>
                      </a:cubicBezTo>
                      <a:cubicBezTo>
                        <a:pt x="425" y="1213"/>
                        <a:pt x="860" y="623"/>
                        <a:pt x="542" y="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8294;p72"/>
                <p:cNvSpPr/>
                <p:nvPr/>
              </p:nvSpPr>
              <p:spPr>
                <a:xfrm>
                  <a:off x="10408336" y="4005763"/>
                  <a:ext cx="76970" cy="8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" h="1307" extrusionOk="0">
                      <a:moveTo>
                        <a:pt x="702" y="1"/>
                      </a:moveTo>
                      <a:cubicBezTo>
                        <a:pt x="426" y="377"/>
                        <a:pt x="126" y="728"/>
                        <a:pt x="0" y="1204"/>
                      </a:cubicBezTo>
                      <a:cubicBezTo>
                        <a:pt x="54" y="1293"/>
                        <a:pt x="133" y="1306"/>
                        <a:pt x="229" y="1306"/>
                      </a:cubicBezTo>
                      <a:cubicBezTo>
                        <a:pt x="267" y="1306"/>
                        <a:pt x="308" y="1304"/>
                        <a:pt x="351" y="1304"/>
                      </a:cubicBezTo>
                      <a:cubicBezTo>
                        <a:pt x="376" y="1079"/>
                        <a:pt x="527" y="928"/>
                        <a:pt x="702" y="828"/>
                      </a:cubicBezTo>
                      <a:cubicBezTo>
                        <a:pt x="953" y="703"/>
                        <a:pt x="1128" y="552"/>
                        <a:pt x="1078" y="252"/>
                      </a:cubicBezTo>
                      <a:cubicBezTo>
                        <a:pt x="903" y="252"/>
                        <a:pt x="727" y="226"/>
                        <a:pt x="7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8295;p72"/>
                <p:cNvSpPr/>
                <p:nvPr/>
              </p:nvSpPr>
              <p:spPr>
                <a:xfrm>
                  <a:off x="10454423" y="4014354"/>
                  <a:ext cx="61630" cy="7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1105" extrusionOk="0">
                      <a:moveTo>
                        <a:pt x="527" y="0"/>
                      </a:moveTo>
                      <a:cubicBezTo>
                        <a:pt x="477" y="50"/>
                        <a:pt x="427" y="75"/>
                        <a:pt x="402" y="126"/>
                      </a:cubicBezTo>
                      <a:cubicBezTo>
                        <a:pt x="302" y="326"/>
                        <a:pt x="51" y="451"/>
                        <a:pt x="26" y="702"/>
                      </a:cubicBezTo>
                      <a:cubicBezTo>
                        <a:pt x="51" y="852"/>
                        <a:pt x="1" y="1053"/>
                        <a:pt x="176" y="1103"/>
                      </a:cubicBezTo>
                      <a:cubicBezTo>
                        <a:pt x="187" y="1104"/>
                        <a:pt x="197" y="1105"/>
                        <a:pt x="206" y="1105"/>
                      </a:cubicBezTo>
                      <a:cubicBezTo>
                        <a:pt x="391" y="1105"/>
                        <a:pt x="281" y="874"/>
                        <a:pt x="377" y="802"/>
                      </a:cubicBezTo>
                      <a:cubicBezTo>
                        <a:pt x="452" y="727"/>
                        <a:pt x="552" y="627"/>
                        <a:pt x="653" y="577"/>
                      </a:cubicBezTo>
                      <a:cubicBezTo>
                        <a:pt x="828" y="501"/>
                        <a:pt x="903" y="426"/>
                        <a:pt x="903" y="201"/>
                      </a:cubicBezTo>
                      <a:cubicBezTo>
                        <a:pt x="893" y="70"/>
                        <a:pt x="842" y="40"/>
                        <a:pt x="781" y="40"/>
                      </a:cubicBezTo>
                      <a:cubicBezTo>
                        <a:pt x="730" y="40"/>
                        <a:pt x="671" y="60"/>
                        <a:pt x="622" y="60"/>
                      </a:cubicBezTo>
                      <a:cubicBezTo>
                        <a:pt x="582" y="60"/>
                        <a:pt x="547" y="47"/>
                        <a:pt x="52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8296;p72"/>
                <p:cNvSpPr/>
                <p:nvPr/>
              </p:nvSpPr>
              <p:spPr>
                <a:xfrm>
                  <a:off x="10025599" y="3476104"/>
                  <a:ext cx="73493" cy="83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229" extrusionOk="0">
                      <a:moveTo>
                        <a:pt x="1078" y="0"/>
                      </a:moveTo>
                      <a:lnTo>
                        <a:pt x="1078" y="0"/>
                      </a:lnTo>
                      <a:cubicBezTo>
                        <a:pt x="602" y="276"/>
                        <a:pt x="251" y="627"/>
                        <a:pt x="0" y="1103"/>
                      </a:cubicBezTo>
                      <a:cubicBezTo>
                        <a:pt x="50" y="1128"/>
                        <a:pt x="75" y="1178"/>
                        <a:pt x="126" y="1229"/>
                      </a:cubicBezTo>
                      <a:cubicBezTo>
                        <a:pt x="577" y="928"/>
                        <a:pt x="902" y="527"/>
                        <a:pt x="10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8297;p72"/>
                <p:cNvSpPr/>
                <p:nvPr/>
              </p:nvSpPr>
              <p:spPr>
                <a:xfrm>
                  <a:off x="10736397" y="3194197"/>
                  <a:ext cx="39337" cy="9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429" extrusionOk="0">
                      <a:moveTo>
                        <a:pt x="176" y="0"/>
                      </a:moveTo>
                      <a:cubicBezTo>
                        <a:pt x="0" y="476"/>
                        <a:pt x="76" y="952"/>
                        <a:pt x="76" y="1429"/>
                      </a:cubicBezTo>
                      <a:lnTo>
                        <a:pt x="201" y="1429"/>
                      </a:lnTo>
                      <a:cubicBezTo>
                        <a:pt x="577" y="952"/>
                        <a:pt x="451" y="476"/>
                        <a:pt x="1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8298;p72"/>
                <p:cNvSpPr/>
                <p:nvPr/>
              </p:nvSpPr>
              <p:spPr>
                <a:xfrm>
                  <a:off x="9154178" y="3178107"/>
                  <a:ext cx="54745" cy="38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562" extrusionOk="0">
                      <a:moveTo>
                        <a:pt x="371" y="1"/>
                      </a:moveTo>
                      <a:cubicBezTo>
                        <a:pt x="341" y="1"/>
                        <a:pt x="309" y="4"/>
                        <a:pt x="276" y="11"/>
                      </a:cubicBezTo>
                      <a:cubicBezTo>
                        <a:pt x="151" y="36"/>
                        <a:pt x="0" y="61"/>
                        <a:pt x="25" y="211"/>
                      </a:cubicBezTo>
                      <a:cubicBezTo>
                        <a:pt x="100" y="437"/>
                        <a:pt x="301" y="537"/>
                        <a:pt x="527" y="562"/>
                      </a:cubicBezTo>
                      <a:cubicBezTo>
                        <a:pt x="677" y="562"/>
                        <a:pt x="777" y="437"/>
                        <a:pt x="802" y="286"/>
                      </a:cubicBezTo>
                      <a:cubicBezTo>
                        <a:pt x="694" y="134"/>
                        <a:pt x="56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8299;p72"/>
                <p:cNvSpPr/>
                <p:nvPr/>
              </p:nvSpPr>
              <p:spPr>
                <a:xfrm>
                  <a:off x="9128544" y="3336685"/>
                  <a:ext cx="61562" cy="26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396" extrusionOk="0">
                      <a:moveTo>
                        <a:pt x="563" y="0"/>
                      </a:moveTo>
                      <a:cubicBezTo>
                        <a:pt x="415" y="0"/>
                        <a:pt x="253" y="66"/>
                        <a:pt x="101" y="66"/>
                      </a:cubicBezTo>
                      <a:cubicBezTo>
                        <a:pt x="75" y="66"/>
                        <a:pt x="50" y="116"/>
                        <a:pt x="0" y="166"/>
                      </a:cubicBezTo>
                      <a:cubicBezTo>
                        <a:pt x="139" y="346"/>
                        <a:pt x="293" y="396"/>
                        <a:pt x="450" y="396"/>
                      </a:cubicBezTo>
                      <a:cubicBezTo>
                        <a:pt x="576" y="396"/>
                        <a:pt x="704" y="364"/>
                        <a:pt x="827" y="341"/>
                      </a:cubicBezTo>
                      <a:cubicBezTo>
                        <a:pt x="903" y="316"/>
                        <a:pt x="903" y="191"/>
                        <a:pt x="827" y="116"/>
                      </a:cubicBezTo>
                      <a:cubicBezTo>
                        <a:pt x="749" y="27"/>
                        <a:pt x="659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8300;p72"/>
                <p:cNvSpPr/>
                <p:nvPr/>
              </p:nvSpPr>
              <p:spPr>
                <a:xfrm>
                  <a:off x="9410450" y="3219831"/>
                  <a:ext cx="39405" cy="35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527" extrusionOk="0">
                      <a:moveTo>
                        <a:pt x="276" y="0"/>
                      </a:moveTo>
                      <a:cubicBezTo>
                        <a:pt x="151" y="0"/>
                        <a:pt x="1" y="0"/>
                        <a:pt x="1" y="150"/>
                      </a:cubicBezTo>
                      <a:cubicBezTo>
                        <a:pt x="1" y="376"/>
                        <a:pt x="126" y="501"/>
                        <a:pt x="326" y="526"/>
                      </a:cubicBezTo>
                      <a:cubicBezTo>
                        <a:pt x="477" y="526"/>
                        <a:pt x="552" y="426"/>
                        <a:pt x="552" y="301"/>
                      </a:cubicBezTo>
                      <a:cubicBezTo>
                        <a:pt x="577" y="100"/>
                        <a:pt x="427" y="25"/>
                        <a:pt x="2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8301;p72"/>
                <p:cNvSpPr/>
                <p:nvPr/>
              </p:nvSpPr>
              <p:spPr>
                <a:xfrm>
                  <a:off x="9133657" y="3267622"/>
                  <a:ext cx="30815" cy="2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402" extrusionOk="0">
                      <a:moveTo>
                        <a:pt x="201" y="1"/>
                      </a:moveTo>
                      <a:cubicBezTo>
                        <a:pt x="76" y="26"/>
                        <a:pt x="0" y="76"/>
                        <a:pt x="26" y="226"/>
                      </a:cubicBezTo>
                      <a:cubicBezTo>
                        <a:pt x="26" y="327"/>
                        <a:pt x="76" y="402"/>
                        <a:pt x="201" y="402"/>
                      </a:cubicBezTo>
                      <a:cubicBezTo>
                        <a:pt x="326" y="377"/>
                        <a:pt x="427" y="327"/>
                        <a:pt x="427" y="201"/>
                      </a:cubicBezTo>
                      <a:cubicBezTo>
                        <a:pt x="452" y="26"/>
                        <a:pt x="326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8302;p72"/>
                <p:cNvSpPr/>
                <p:nvPr/>
              </p:nvSpPr>
              <p:spPr>
                <a:xfrm>
                  <a:off x="10555255" y="4129912"/>
                  <a:ext cx="20589" cy="23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52" extrusionOk="0">
                      <a:moveTo>
                        <a:pt x="176" y="1"/>
                      </a:moveTo>
                      <a:cubicBezTo>
                        <a:pt x="160" y="1"/>
                        <a:pt x="143" y="4"/>
                        <a:pt x="126" y="10"/>
                      </a:cubicBezTo>
                      <a:cubicBezTo>
                        <a:pt x="1" y="10"/>
                        <a:pt x="1" y="110"/>
                        <a:pt x="1" y="210"/>
                      </a:cubicBezTo>
                      <a:cubicBezTo>
                        <a:pt x="1" y="288"/>
                        <a:pt x="16" y="351"/>
                        <a:pt x="70" y="351"/>
                      </a:cubicBezTo>
                      <a:cubicBezTo>
                        <a:pt x="86" y="351"/>
                        <a:pt x="104" y="346"/>
                        <a:pt x="126" y="335"/>
                      </a:cubicBezTo>
                      <a:cubicBezTo>
                        <a:pt x="201" y="285"/>
                        <a:pt x="251" y="210"/>
                        <a:pt x="301" y="135"/>
                      </a:cubicBezTo>
                      <a:cubicBezTo>
                        <a:pt x="282" y="38"/>
                        <a:pt x="232" y="1"/>
                        <a:pt x="1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8303;p72"/>
                <p:cNvSpPr/>
                <p:nvPr/>
              </p:nvSpPr>
              <p:spPr>
                <a:xfrm>
                  <a:off x="8995261" y="2975488"/>
                  <a:ext cx="15408" cy="17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" h="260" extrusionOk="0">
                      <a:moveTo>
                        <a:pt x="226" y="0"/>
                      </a:moveTo>
                      <a:cubicBezTo>
                        <a:pt x="76" y="0"/>
                        <a:pt x="0" y="100"/>
                        <a:pt x="0" y="251"/>
                      </a:cubicBezTo>
                      <a:cubicBezTo>
                        <a:pt x="27" y="257"/>
                        <a:pt x="51" y="259"/>
                        <a:pt x="72" y="259"/>
                      </a:cubicBezTo>
                      <a:cubicBezTo>
                        <a:pt x="226" y="259"/>
                        <a:pt x="226" y="110"/>
                        <a:pt x="2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8304;p72"/>
                <p:cNvSpPr/>
                <p:nvPr/>
              </p:nvSpPr>
              <p:spPr>
                <a:xfrm>
                  <a:off x="8407451" y="3612797"/>
                  <a:ext cx="17180" cy="13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01" extrusionOk="0">
                      <a:moveTo>
                        <a:pt x="201" y="0"/>
                      </a:moveTo>
                      <a:cubicBezTo>
                        <a:pt x="126" y="51"/>
                        <a:pt x="76" y="76"/>
                        <a:pt x="1" y="101"/>
                      </a:cubicBezTo>
                      <a:cubicBezTo>
                        <a:pt x="1" y="126"/>
                        <a:pt x="26" y="201"/>
                        <a:pt x="26" y="201"/>
                      </a:cubicBezTo>
                      <a:cubicBezTo>
                        <a:pt x="101" y="176"/>
                        <a:pt x="176" y="151"/>
                        <a:pt x="251" y="126"/>
                      </a:cubicBezTo>
                      <a:cubicBezTo>
                        <a:pt x="226" y="76"/>
                        <a:pt x="226" y="51"/>
                        <a:pt x="201" y="0"/>
                      </a:cubicBezTo>
                      <a:close/>
                    </a:path>
                  </a:pathLst>
                </a:custGeom>
                <a:solidFill>
                  <a:srgbClr val="5764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8305;p72"/>
                <p:cNvSpPr/>
                <p:nvPr/>
              </p:nvSpPr>
              <p:spPr>
                <a:xfrm>
                  <a:off x="9497579" y="3074889"/>
                  <a:ext cx="25702" cy="1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194" extrusionOk="0">
                      <a:moveTo>
                        <a:pt x="236" y="0"/>
                      </a:moveTo>
                      <a:cubicBezTo>
                        <a:pt x="159" y="0"/>
                        <a:pt x="76" y="66"/>
                        <a:pt x="1" y="96"/>
                      </a:cubicBezTo>
                      <a:cubicBezTo>
                        <a:pt x="67" y="162"/>
                        <a:pt x="133" y="193"/>
                        <a:pt x="199" y="193"/>
                      </a:cubicBezTo>
                      <a:cubicBezTo>
                        <a:pt x="258" y="193"/>
                        <a:pt x="318" y="168"/>
                        <a:pt x="377" y="121"/>
                      </a:cubicBezTo>
                      <a:cubicBezTo>
                        <a:pt x="336" y="30"/>
                        <a:pt x="288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8306;p72"/>
                <p:cNvSpPr/>
                <p:nvPr/>
              </p:nvSpPr>
              <p:spPr>
                <a:xfrm>
                  <a:off x="8670609" y="3218058"/>
                  <a:ext cx="25702" cy="17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252" extrusionOk="0">
                      <a:moveTo>
                        <a:pt x="376" y="1"/>
                      </a:moveTo>
                      <a:cubicBezTo>
                        <a:pt x="176" y="1"/>
                        <a:pt x="26" y="26"/>
                        <a:pt x="0" y="252"/>
                      </a:cubicBezTo>
                      <a:cubicBezTo>
                        <a:pt x="176" y="252"/>
                        <a:pt x="276" y="151"/>
                        <a:pt x="3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8307;p72"/>
                <p:cNvSpPr/>
                <p:nvPr/>
              </p:nvSpPr>
              <p:spPr>
                <a:xfrm>
                  <a:off x="8042013" y="2717033"/>
                  <a:ext cx="341761" cy="39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3" h="5802" extrusionOk="0">
                      <a:moveTo>
                        <a:pt x="4543" y="0"/>
                      </a:moveTo>
                      <a:cubicBezTo>
                        <a:pt x="4525" y="0"/>
                        <a:pt x="4507" y="2"/>
                        <a:pt x="4487" y="7"/>
                      </a:cubicBezTo>
                      <a:cubicBezTo>
                        <a:pt x="4286" y="57"/>
                        <a:pt x="4336" y="282"/>
                        <a:pt x="4336" y="433"/>
                      </a:cubicBezTo>
                      <a:cubicBezTo>
                        <a:pt x="4386" y="1310"/>
                        <a:pt x="4411" y="2187"/>
                        <a:pt x="4462" y="3290"/>
                      </a:cubicBezTo>
                      <a:cubicBezTo>
                        <a:pt x="4436" y="3540"/>
                        <a:pt x="4411" y="4017"/>
                        <a:pt x="4361" y="4493"/>
                      </a:cubicBezTo>
                      <a:cubicBezTo>
                        <a:pt x="4324" y="4927"/>
                        <a:pt x="3916" y="5219"/>
                        <a:pt x="3503" y="5219"/>
                      </a:cubicBezTo>
                      <a:cubicBezTo>
                        <a:pt x="3368" y="5219"/>
                        <a:pt x="3232" y="5187"/>
                        <a:pt x="3108" y="5119"/>
                      </a:cubicBezTo>
                      <a:cubicBezTo>
                        <a:pt x="2256" y="4668"/>
                        <a:pt x="1855" y="3766"/>
                        <a:pt x="1529" y="3064"/>
                      </a:cubicBezTo>
                      <a:cubicBezTo>
                        <a:pt x="1153" y="2262"/>
                        <a:pt x="702" y="1410"/>
                        <a:pt x="527" y="508"/>
                      </a:cubicBezTo>
                      <a:cubicBezTo>
                        <a:pt x="484" y="380"/>
                        <a:pt x="478" y="161"/>
                        <a:pt x="306" y="161"/>
                      </a:cubicBezTo>
                      <a:cubicBezTo>
                        <a:pt x="276" y="161"/>
                        <a:pt x="242" y="167"/>
                        <a:pt x="201" y="182"/>
                      </a:cubicBezTo>
                      <a:cubicBezTo>
                        <a:pt x="0" y="257"/>
                        <a:pt x="126" y="458"/>
                        <a:pt x="176" y="583"/>
                      </a:cubicBezTo>
                      <a:cubicBezTo>
                        <a:pt x="702" y="2162"/>
                        <a:pt x="1228" y="3766"/>
                        <a:pt x="2331" y="5069"/>
                      </a:cubicBezTo>
                      <a:cubicBezTo>
                        <a:pt x="2633" y="5436"/>
                        <a:pt x="3027" y="5802"/>
                        <a:pt x="3514" y="5802"/>
                      </a:cubicBezTo>
                      <a:cubicBezTo>
                        <a:pt x="3593" y="5802"/>
                        <a:pt x="3675" y="5792"/>
                        <a:pt x="3760" y="5771"/>
                      </a:cubicBezTo>
                      <a:cubicBezTo>
                        <a:pt x="4386" y="5596"/>
                        <a:pt x="4762" y="5144"/>
                        <a:pt x="4863" y="4443"/>
                      </a:cubicBezTo>
                      <a:cubicBezTo>
                        <a:pt x="4938" y="4042"/>
                        <a:pt x="4863" y="3666"/>
                        <a:pt x="4913" y="3265"/>
                      </a:cubicBezTo>
                      <a:cubicBezTo>
                        <a:pt x="5013" y="2312"/>
                        <a:pt x="4963" y="1335"/>
                        <a:pt x="4812" y="357"/>
                      </a:cubicBezTo>
                      <a:cubicBezTo>
                        <a:pt x="4790" y="220"/>
                        <a:pt x="4725" y="0"/>
                        <a:pt x="45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8308;p72"/>
                <p:cNvSpPr/>
                <p:nvPr/>
              </p:nvSpPr>
              <p:spPr>
                <a:xfrm>
                  <a:off x="8005965" y="2941264"/>
                  <a:ext cx="71788" cy="73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1081" extrusionOk="0">
                      <a:moveTo>
                        <a:pt x="576" y="1"/>
                      </a:moveTo>
                      <a:cubicBezTo>
                        <a:pt x="175" y="1"/>
                        <a:pt x="50" y="302"/>
                        <a:pt x="25" y="602"/>
                      </a:cubicBezTo>
                      <a:cubicBezTo>
                        <a:pt x="0" y="928"/>
                        <a:pt x="226" y="1079"/>
                        <a:pt x="501" y="1079"/>
                      </a:cubicBezTo>
                      <a:cubicBezTo>
                        <a:pt x="519" y="1080"/>
                        <a:pt x="537" y="1080"/>
                        <a:pt x="553" y="1080"/>
                      </a:cubicBezTo>
                      <a:cubicBezTo>
                        <a:pt x="870" y="1080"/>
                        <a:pt x="1029" y="863"/>
                        <a:pt x="1053" y="577"/>
                      </a:cubicBezTo>
                      <a:cubicBezTo>
                        <a:pt x="1028" y="226"/>
                        <a:pt x="952" y="1"/>
                        <a:pt x="5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8309;p72"/>
                <p:cNvSpPr/>
                <p:nvPr/>
              </p:nvSpPr>
              <p:spPr>
                <a:xfrm>
                  <a:off x="8164814" y="2828092"/>
                  <a:ext cx="71652" cy="76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" h="1120" extrusionOk="0">
                      <a:moveTo>
                        <a:pt x="329" y="0"/>
                      </a:moveTo>
                      <a:cubicBezTo>
                        <a:pt x="89" y="0"/>
                        <a:pt x="26" y="231"/>
                        <a:pt x="26" y="483"/>
                      </a:cubicBezTo>
                      <a:cubicBezTo>
                        <a:pt x="1" y="909"/>
                        <a:pt x="302" y="1059"/>
                        <a:pt x="652" y="1109"/>
                      </a:cubicBezTo>
                      <a:cubicBezTo>
                        <a:pt x="685" y="1116"/>
                        <a:pt x="716" y="1119"/>
                        <a:pt x="745" y="1119"/>
                      </a:cubicBezTo>
                      <a:cubicBezTo>
                        <a:pt x="939" y="1119"/>
                        <a:pt x="1050" y="980"/>
                        <a:pt x="1028" y="784"/>
                      </a:cubicBezTo>
                      <a:cubicBezTo>
                        <a:pt x="978" y="433"/>
                        <a:pt x="803" y="82"/>
                        <a:pt x="402" y="7"/>
                      </a:cubicBezTo>
                      <a:cubicBezTo>
                        <a:pt x="376" y="2"/>
                        <a:pt x="351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8310;p72"/>
                <p:cNvSpPr/>
                <p:nvPr/>
              </p:nvSpPr>
              <p:spPr>
                <a:xfrm>
                  <a:off x="8238444" y="2951354"/>
                  <a:ext cx="61085" cy="6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1014" extrusionOk="0">
                      <a:moveTo>
                        <a:pt x="267" y="0"/>
                      </a:moveTo>
                      <a:cubicBezTo>
                        <a:pt x="42" y="0"/>
                        <a:pt x="0" y="141"/>
                        <a:pt x="24" y="304"/>
                      </a:cubicBezTo>
                      <a:cubicBezTo>
                        <a:pt x="74" y="630"/>
                        <a:pt x="249" y="905"/>
                        <a:pt x="550" y="1006"/>
                      </a:cubicBezTo>
                      <a:cubicBezTo>
                        <a:pt x="563" y="1011"/>
                        <a:pt x="578" y="1013"/>
                        <a:pt x="593" y="1013"/>
                      </a:cubicBezTo>
                      <a:cubicBezTo>
                        <a:pt x="720" y="1013"/>
                        <a:pt x="896" y="834"/>
                        <a:pt x="851" y="655"/>
                      </a:cubicBezTo>
                      <a:cubicBezTo>
                        <a:pt x="750" y="354"/>
                        <a:pt x="650" y="28"/>
                        <a:pt x="324" y="3"/>
                      </a:cubicBezTo>
                      <a:cubicBezTo>
                        <a:pt x="304" y="1"/>
                        <a:pt x="285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8311;p72"/>
                <p:cNvSpPr/>
                <p:nvPr/>
              </p:nvSpPr>
              <p:spPr>
                <a:xfrm>
                  <a:off x="7971928" y="2843909"/>
                  <a:ext cx="56449" cy="54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803" extrusionOk="0">
                      <a:moveTo>
                        <a:pt x="527" y="0"/>
                      </a:moveTo>
                      <a:cubicBezTo>
                        <a:pt x="226" y="0"/>
                        <a:pt x="76" y="226"/>
                        <a:pt x="51" y="501"/>
                      </a:cubicBezTo>
                      <a:cubicBezTo>
                        <a:pt x="1" y="727"/>
                        <a:pt x="176" y="777"/>
                        <a:pt x="377" y="802"/>
                      </a:cubicBezTo>
                      <a:cubicBezTo>
                        <a:pt x="652" y="802"/>
                        <a:pt x="778" y="677"/>
                        <a:pt x="828" y="426"/>
                      </a:cubicBezTo>
                      <a:cubicBezTo>
                        <a:pt x="753" y="251"/>
                        <a:pt x="753" y="0"/>
                        <a:pt x="5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8312;p72"/>
                <p:cNvSpPr/>
                <p:nvPr/>
              </p:nvSpPr>
              <p:spPr>
                <a:xfrm>
                  <a:off x="8238307" y="2799117"/>
                  <a:ext cx="34224" cy="3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32" extrusionOk="0">
                      <a:moveTo>
                        <a:pt x="199" y="1"/>
                      </a:moveTo>
                      <a:cubicBezTo>
                        <a:pt x="88" y="1"/>
                        <a:pt x="47" y="75"/>
                        <a:pt x="26" y="206"/>
                      </a:cubicBezTo>
                      <a:cubicBezTo>
                        <a:pt x="1" y="382"/>
                        <a:pt x="101" y="482"/>
                        <a:pt x="251" y="532"/>
                      </a:cubicBezTo>
                      <a:cubicBezTo>
                        <a:pt x="427" y="532"/>
                        <a:pt x="502" y="457"/>
                        <a:pt x="477" y="306"/>
                      </a:cubicBezTo>
                      <a:cubicBezTo>
                        <a:pt x="477" y="156"/>
                        <a:pt x="402" y="31"/>
                        <a:pt x="251" y="6"/>
                      </a:cubicBezTo>
                      <a:cubicBezTo>
                        <a:pt x="232" y="2"/>
                        <a:pt x="215" y="1"/>
                        <a:pt x="1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8313;p72"/>
                <p:cNvSpPr/>
                <p:nvPr/>
              </p:nvSpPr>
              <p:spPr>
                <a:xfrm>
                  <a:off x="8655201" y="3103591"/>
                  <a:ext cx="30815" cy="20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303" extrusionOk="0">
                      <a:moveTo>
                        <a:pt x="452" y="1"/>
                      </a:moveTo>
                      <a:cubicBezTo>
                        <a:pt x="252" y="26"/>
                        <a:pt x="76" y="51"/>
                        <a:pt x="1" y="251"/>
                      </a:cubicBezTo>
                      <a:cubicBezTo>
                        <a:pt x="95" y="267"/>
                        <a:pt x="188" y="302"/>
                        <a:pt x="282" y="302"/>
                      </a:cubicBezTo>
                      <a:cubicBezTo>
                        <a:pt x="339" y="302"/>
                        <a:pt x="395" y="289"/>
                        <a:pt x="452" y="251"/>
                      </a:cubicBezTo>
                      <a:cubicBezTo>
                        <a:pt x="452" y="176"/>
                        <a:pt x="452" y="76"/>
                        <a:pt x="4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8314;p72"/>
                <p:cNvSpPr/>
                <p:nvPr/>
              </p:nvSpPr>
              <p:spPr>
                <a:xfrm>
                  <a:off x="8791893" y="3007940"/>
                  <a:ext cx="25702" cy="1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234" extrusionOk="0">
                      <a:moveTo>
                        <a:pt x="377" y="0"/>
                      </a:moveTo>
                      <a:cubicBezTo>
                        <a:pt x="201" y="0"/>
                        <a:pt x="76" y="75"/>
                        <a:pt x="1" y="226"/>
                      </a:cubicBezTo>
                      <a:cubicBezTo>
                        <a:pt x="35" y="231"/>
                        <a:pt x="68" y="234"/>
                        <a:pt x="99" y="234"/>
                      </a:cubicBezTo>
                      <a:cubicBezTo>
                        <a:pt x="231" y="234"/>
                        <a:pt x="336" y="182"/>
                        <a:pt x="3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8315;p72"/>
                <p:cNvSpPr/>
                <p:nvPr/>
              </p:nvSpPr>
              <p:spPr>
                <a:xfrm>
                  <a:off x="8675722" y="4205724"/>
                  <a:ext cx="17180" cy="29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427" extrusionOk="0">
                      <a:moveTo>
                        <a:pt x="251" y="0"/>
                      </a:moveTo>
                      <a:cubicBezTo>
                        <a:pt x="101" y="201"/>
                        <a:pt x="1" y="276"/>
                        <a:pt x="101" y="426"/>
                      </a:cubicBezTo>
                      <a:cubicBezTo>
                        <a:pt x="201" y="351"/>
                        <a:pt x="251" y="251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8316;p72"/>
                <p:cNvSpPr/>
                <p:nvPr/>
              </p:nvSpPr>
              <p:spPr>
                <a:xfrm>
                  <a:off x="8125545" y="5015040"/>
                  <a:ext cx="90605" cy="57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837" extrusionOk="0">
                      <a:moveTo>
                        <a:pt x="1071" y="0"/>
                      </a:moveTo>
                      <a:cubicBezTo>
                        <a:pt x="1043" y="0"/>
                        <a:pt x="1012" y="3"/>
                        <a:pt x="978" y="9"/>
                      </a:cubicBezTo>
                      <a:cubicBezTo>
                        <a:pt x="552" y="84"/>
                        <a:pt x="251" y="360"/>
                        <a:pt x="0" y="661"/>
                      </a:cubicBezTo>
                      <a:cubicBezTo>
                        <a:pt x="39" y="756"/>
                        <a:pt x="91" y="837"/>
                        <a:pt x="181" y="837"/>
                      </a:cubicBezTo>
                      <a:cubicBezTo>
                        <a:pt x="209" y="837"/>
                        <a:pt x="240" y="829"/>
                        <a:pt x="276" y="811"/>
                      </a:cubicBezTo>
                      <a:cubicBezTo>
                        <a:pt x="552" y="661"/>
                        <a:pt x="802" y="485"/>
                        <a:pt x="1078" y="335"/>
                      </a:cubicBezTo>
                      <a:cubicBezTo>
                        <a:pt x="1178" y="285"/>
                        <a:pt x="1329" y="285"/>
                        <a:pt x="1254" y="134"/>
                      </a:cubicBezTo>
                      <a:cubicBezTo>
                        <a:pt x="1234" y="37"/>
                        <a:pt x="1170" y="0"/>
                        <a:pt x="10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8317;p72"/>
                <p:cNvSpPr/>
                <p:nvPr/>
              </p:nvSpPr>
              <p:spPr>
                <a:xfrm>
                  <a:off x="8079390" y="5060036"/>
                  <a:ext cx="65039" cy="66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969" extrusionOk="0">
                      <a:moveTo>
                        <a:pt x="677" y="1"/>
                      </a:moveTo>
                      <a:cubicBezTo>
                        <a:pt x="352" y="226"/>
                        <a:pt x="126" y="502"/>
                        <a:pt x="1" y="853"/>
                      </a:cubicBezTo>
                      <a:cubicBezTo>
                        <a:pt x="26" y="853"/>
                        <a:pt x="76" y="878"/>
                        <a:pt x="126" y="878"/>
                      </a:cubicBezTo>
                      <a:cubicBezTo>
                        <a:pt x="203" y="909"/>
                        <a:pt x="271" y="968"/>
                        <a:pt x="341" y="968"/>
                      </a:cubicBezTo>
                      <a:cubicBezTo>
                        <a:pt x="384" y="968"/>
                        <a:pt x="429" y="945"/>
                        <a:pt x="477" y="878"/>
                      </a:cubicBezTo>
                      <a:cubicBezTo>
                        <a:pt x="627" y="627"/>
                        <a:pt x="803" y="402"/>
                        <a:pt x="953" y="151"/>
                      </a:cubicBezTo>
                      <a:cubicBezTo>
                        <a:pt x="853" y="101"/>
                        <a:pt x="778" y="51"/>
                        <a:pt x="6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8318;p72"/>
                <p:cNvSpPr/>
                <p:nvPr/>
              </p:nvSpPr>
              <p:spPr>
                <a:xfrm>
                  <a:off x="8672313" y="3118999"/>
                  <a:ext cx="42814" cy="3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477" extrusionOk="0">
                      <a:moveTo>
                        <a:pt x="201" y="25"/>
                      </a:moveTo>
                      <a:lnTo>
                        <a:pt x="201" y="25"/>
                      </a:lnTo>
                      <a:cubicBezTo>
                        <a:pt x="251" y="201"/>
                        <a:pt x="1" y="251"/>
                        <a:pt x="76" y="477"/>
                      </a:cubicBezTo>
                      <a:cubicBezTo>
                        <a:pt x="276" y="376"/>
                        <a:pt x="502" y="326"/>
                        <a:pt x="627" y="126"/>
                      </a:cubicBezTo>
                      <a:cubicBezTo>
                        <a:pt x="477" y="0"/>
                        <a:pt x="351" y="50"/>
                        <a:pt x="201" y="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8319;p72"/>
                <p:cNvSpPr/>
                <p:nvPr/>
              </p:nvSpPr>
              <p:spPr>
                <a:xfrm>
                  <a:off x="9526621" y="3038688"/>
                  <a:ext cx="18271" cy="13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191" extrusionOk="0">
                      <a:moveTo>
                        <a:pt x="126" y="0"/>
                      </a:moveTo>
                      <a:cubicBezTo>
                        <a:pt x="76" y="51"/>
                        <a:pt x="1" y="76"/>
                        <a:pt x="1" y="126"/>
                      </a:cubicBezTo>
                      <a:cubicBezTo>
                        <a:pt x="1" y="171"/>
                        <a:pt x="28" y="180"/>
                        <a:pt x="60" y="180"/>
                      </a:cubicBezTo>
                      <a:cubicBezTo>
                        <a:pt x="82" y="180"/>
                        <a:pt x="106" y="176"/>
                        <a:pt x="126" y="176"/>
                      </a:cubicBezTo>
                      <a:cubicBezTo>
                        <a:pt x="145" y="185"/>
                        <a:pt x="170" y="191"/>
                        <a:pt x="193" y="191"/>
                      </a:cubicBezTo>
                      <a:cubicBezTo>
                        <a:pt x="233" y="191"/>
                        <a:pt x="267" y="173"/>
                        <a:pt x="252" y="126"/>
                      </a:cubicBezTo>
                      <a:cubicBezTo>
                        <a:pt x="252" y="76"/>
                        <a:pt x="176" y="51"/>
                        <a:pt x="1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8320;p72"/>
                <p:cNvSpPr/>
                <p:nvPr/>
              </p:nvSpPr>
              <p:spPr>
                <a:xfrm>
                  <a:off x="11086684" y="4995133"/>
                  <a:ext cx="211956" cy="23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3459" extrusionOk="0">
                      <a:moveTo>
                        <a:pt x="3008" y="0"/>
                      </a:moveTo>
                      <a:cubicBezTo>
                        <a:pt x="2431" y="151"/>
                        <a:pt x="1830" y="226"/>
                        <a:pt x="1278" y="502"/>
                      </a:cubicBezTo>
                      <a:cubicBezTo>
                        <a:pt x="902" y="677"/>
                        <a:pt x="476" y="802"/>
                        <a:pt x="50" y="852"/>
                      </a:cubicBezTo>
                      <a:cubicBezTo>
                        <a:pt x="0" y="1604"/>
                        <a:pt x="326" y="2256"/>
                        <a:pt x="652" y="2883"/>
                      </a:cubicBezTo>
                      <a:cubicBezTo>
                        <a:pt x="953" y="2832"/>
                        <a:pt x="902" y="2582"/>
                        <a:pt x="928" y="2381"/>
                      </a:cubicBezTo>
                      <a:cubicBezTo>
                        <a:pt x="928" y="2106"/>
                        <a:pt x="902" y="1830"/>
                        <a:pt x="1003" y="1554"/>
                      </a:cubicBezTo>
                      <a:lnTo>
                        <a:pt x="1003" y="1554"/>
                      </a:lnTo>
                      <a:cubicBezTo>
                        <a:pt x="1003" y="2156"/>
                        <a:pt x="777" y="2757"/>
                        <a:pt x="1103" y="3334"/>
                      </a:cubicBezTo>
                      <a:cubicBezTo>
                        <a:pt x="1178" y="3384"/>
                        <a:pt x="1278" y="3409"/>
                        <a:pt x="1379" y="3459"/>
                      </a:cubicBezTo>
                      <a:cubicBezTo>
                        <a:pt x="1529" y="3309"/>
                        <a:pt x="1504" y="3108"/>
                        <a:pt x="1554" y="2908"/>
                      </a:cubicBezTo>
                      <a:cubicBezTo>
                        <a:pt x="1654" y="2331"/>
                        <a:pt x="1604" y="1730"/>
                        <a:pt x="1755" y="1153"/>
                      </a:cubicBezTo>
                      <a:cubicBezTo>
                        <a:pt x="1780" y="1203"/>
                        <a:pt x="1755" y="1253"/>
                        <a:pt x="1755" y="1329"/>
                      </a:cubicBezTo>
                      <a:cubicBezTo>
                        <a:pt x="1554" y="1880"/>
                        <a:pt x="1705" y="2482"/>
                        <a:pt x="1604" y="3058"/>
                      </a:cubicBezTo>
                      <a:cubicBezTo>
                        <a:pt x="1579" y="3183"/>
                        <a:pt x="1679" y="3309"/>
                        <a:pt x="1830" y="3359"/>
                      </a:cubicBezTo>
                      <a:cubicBezTo>
                        <a:pt x="2532" y="2732"/>
                        <a:pt x="3108" y="2080"/>
                        <a:pt x="3033" y="1053"/>
                      </a:cubicBezTo>
                      <a:cubicBezTo>
                        <a:pt x="3008" y="702"/>
                        <a:pt x="3008" y="351"/>
                        <a:pt x="30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8321;p72"/>
                <p:cNvSpPr/>
                <p:nvPr/>
              </p:nvSpPr>
              <p:spPr>
                <a:xfrm>
                  <a:off x="11180629" y="5037811"/>
                  <a:ext cx="41110" cy="19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2833" extrusionOk="0">
                      <a:moveTo>
                        <a:pt x="452" y="1"/>
                      </a:moveTo>
                      <a:cubicBezTo>
                        <a:pt x="276" y="1"/>
                        <a:pt x="251" y="126"/>
                        <a:pt x="226" y="277"/>
                      </a:cubicBezTo>
                      <a:cubicBezTo>
                        <a:pt x="51" y="1129"/>
                        <a:pt x="1" y="1981"/>
                        <a:pt x="1" y="2833"/>
                      </a:cubicBezTo>
                      <a:cubicBezTo>
                        <a:pt x="27" y="2829"/>
                        <a:pt x="54" y="2827"/>
                        <a:pt x="81" y="2827"/>
                      </a:cubicBezTo>
                      <a:cubicBezTo>
                        <a:pt x="123" y="2827"/>
                        <a:pt x="166" y="2830"/>
                        <a:pt x="208" y="2830"/>
                      </a:cubicBezTo>
                      <a:cubicBezTo>
                        <a:pt x="296" y="2830"/>
                        <a:pt x="382" y="2817"/>
                        <a:pt x="452" y="2733"/>
                      </a:cubicBezTo>
                      <a:cubicBezTo>
                        <a:pt x="377" y="2006"/>
                        <a:pt x="427" y="1304"/>
                        <a:pt x="552" y="577"/>
                      </a:cubicBezTo>
                      <a:cubicBezTo>
                        <a:pt x="452" y="402"/>
                        <a:pt x="602" y="176"/>
                        <a:pt x="4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8322;p72"/>
                <p:cNvSpPr/>
                <p:nvPr/>
              </p:nvSpPr>
              <p:spPr>
                <a:xfrm>
                  <a:off x="11131066" y="5065081"/>
                  <a:ext cx="42814" cy="157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2308" extrusionOk="0">
                      <a:moveTo>
                        <a:pt x="368" y="0"/>
                      </a:moveTo>
                      <a:cubicBezTo>
                        <a:pt x="109" y="0"/>
                        <a:pt x="199" y="284"/>
                        <a:pt x="151" y="428"/>
                      </a:cubicBezTo>
                      <a:cubicBezTo>
                        <a:pt x="1" y="904"/>
                        <a:pt x="201" y="1405"/>
                        <a:pt x="1" y="1857"/>
                      </a:cubicBezTo>
                      <a:cubicBezTo>
                        <a:pt x="1" y="2157"/>
                        <a:pt x="302" y="2157"/>
                        <a:pt x="452" y="2308"/>
                      </a:cubicBezTo>
                      <a:cubicBezTo>
                        <a:pt x="477" y="1706"/>
                        <a:pt x="427" y="1105"/>
                        <a:pt x="577" y="503"/>
                      </a:cubicBezTo>
                      <a:cubicBezTo>
                        <a:pt x="602" y="328"/>
                        <a:pt x="627" y="27"/>
                        <a:pt x="402" y="2"/>
                      </a:cubicBezTo>
                      <a:cubicBezTo>
                        <a:pt x="390" y="1"/>
                        <a:pt x="379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8323;p72"/>
                <p:cNvSpPr/>
                <p:nvPr/>
              </p:nvSpPr>
              <p:spPr>
                <a:xfrm>
                  <a:off x="11206264" y="5037811"/>
                  <a:ext cx="18884" cy="3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" h="578" extrusionOk="0">
                      <a:moveTo>
                        <a:pt x="76" y="1"/>
                      </a:moveTo>
                      <a:lnTo>
                        <a:pt x="76" y="1"/>
                      </a:lnTo>
                      <a:cubicBezTo>
                        <a:pt x="101" y="201"/>
                        <a:pt x="1" y="402"/>
                        <a:pt x="176" y="577"/>
                      </a:cubicBezTo>
                      <a:cubicBezTo>
                        <a:pt x="151" y="377"/>
                        <a:pt x="276" y="176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8324;p72"/>
                <p:cNvSpPr/>
                <p:nvPr/>
              </p:nvSpPr>
              <p:spPr>
                <a:xfrm>
                  <a:off x="10752930" y="3224331"/>
                  <a:ext cx="23384" cy="21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11" extrusionOk="0">
                      <a:moveTo>
                        <a:pt x="249" y="1"/>
                      </a:moveTo>
                      <a:cubicBezTo>
                        <a:pt x="240" y="1"/>
                        <a:pt x="230" y="2"/>
                        <a:pt x="221" y="6"/>
                      </a:cubicBezTo>
                      <a:cubicBezTo>
                        <a:pt x="145" y="31"/>
                        <a:pt x="70" y="81"/>
                        <a:pt x="45" y="156"/>
                      </a:cubicBezTo>
                      <a:cubicBezTo>
                        <a:pt x="0" y="223"/>
                        <a:pt x="56" y="310"/>
                        <a:pt x="139" y="310"/>
                      </a:cubicBezTo>
                      <a:cubicBezTo>
                        <a:pt x="149" y="310"/>
                        <a:pt x="160" y="309"/>
                        <a:pt x="170" y="306"/>
                      </a:cubicBezTo>
                      <a:cubicBezTo>
                        <a:pt x="246" y="281"/>
                        <a:pt x="296" y="206"/>
                        <a:pt x="321" y="156"/>
                      </a:cubicBezTo>
                      <a:cubicBezTo>
                        <a:pt x="343" y="69"/>
                        <a:pt x="308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1" name="Google Shape;8325;p72"/>
              <p:cNvSpPr/>
              <p:nvPr/>
            </p:nvSpPr>
            <p:spPr>
              <a:xfrm>
                <a:off x="7486900" y="1934087"/>
                <a:ext cx="784442" cy="1759929"/>
              </a:xfrm>
              <a:custGeom>
                <a:avLst/>
                <a:gdLst/>
                <a:ahLst/>
                <a:cxnLst/>
                <a:rect l="l" t="t" r="r" b="b"/>
                <a:pathLst>
                  <a:path w="14404" h="32316" extrusionOk="0">
                    <a:moveTo>
                      <a:pt x="11117" y="3464"/>
                    </a:moveTo>
                    <a:lnTo>
                      <a:pt x="11117" y="3464"/>
                    </a:lnTo>
                    <a:cubicBezTo>
                      <a:pt x="11071" y="3691"/>
                      <a:pt x="11139" y="3940"/>
                      <a:pt x="11095" y="4167"/>
                    </a:cubicBezTo>
                    <a:lnTo>
                      <a:pt x="11095" y="4167"/>
                    </a:lnTo>
                    <a:cubicBezTo>
                      <a:pt x="11094" y="4161"/>
                      <a:pt x="11094" y="4155"/>
                      <a:pt x="11094" y="4149"/>
                    </a:cubicBezTo>
                    <a:cubicBezTo>
                      <a:pt x="11117" y="3921"/>
                      <a:pt x="11071" y="3692"/>
                      <a:pt x="11117" y="3464"/>
                    </a:cubicBezTo>
                    <a:close/>
                    <a:moveTo>
                      <a:pt x="4792" y="2827"/>
                    </a:moveTo>
                    <a:lnTo>
                      <a:pt x="4792" y="2827"/>
                    </a:lnTo>
                    <a:cubicBezTo>
                      <a:pt x="4799" y="2880"/>
                      <a:pt x="4809" y="2932"/>
                      <a:pt x="4817" y="2985"/>
                    </a:cubicBezTo>
                    <a:cubicBezTo>
                      <a:pt x="4863" y="3441"/>
                      <a:pt x="4908" y="3921"/>
                      <a:pt x="4863" y="4400"/>
                    </a:cubicBezTo>
                    <a:cubicBezTo>
                      <a:pt x="4817" y="5085"/>
                      <a:pt x="4817" y="5769"/>
                      <a:pt x="4794" y="6454"/>
                    </a:cubicBezTo>
                    <a:cubicBezTo>
                      <a:pt x="4748" y="7253"/>
                      <a:pt x="4748" y="8075"/>
                      <a:pt x="4771" y="8897"/>
                    </a:cubicBezTo>
                    <a:cubicBezTo>
                      <a:pt x="4771" y="9558"/>
                      <a:pt x="4726" y="10198"/>
                      <a:pt x="4726" y="10837"/>
                    </a:cubicBezTo>
                    <a:cubicBezTo>
                      <a:pt x="4726" y="12092"/>
                      <a:pt x="4726" y="13347"/>
                      <a:pt x="4726" y="14603"/>
                    </a:cubicBezTo>
                    <a:cubicBezTo>
                      <a:pt x="4748" y="14717"/>
                      <a:pt x="4748" y="14831"/>
                      <a:pt x="4680" y="14922"/>
                    </a:cubicBezTo>
                    <a:cubicBezTo>
                      <a:pt x="4748" y="14831"/>
                      <a:pt x="4634" y="14740"/>
                      <a:pt x="4657" y="14648"/>
                    </a:cubicBezTo>
                    <a:cubicBezTo>
                      <a:pt x="4657" y="14123"/>
                      <a:pt x="4611" y="13576"/>
                      <a:pt x="4634" y="13051"/>
                    </a:cubicBezTo>
                    <a:cubicBezTo>
                      <a:pt x="4703" y="11932"/>
                      <a:pt x="4657" y="10814"/>
                      <a:pt x="4680" y="9695"/>
                    </a:cubicBezTo>
                    <a:cubicBezTo>
                      <a:pt x="4703" y="8235"/>
                      <a:pt x="4703" y="6797"/>
                      <a:pt x="4748" y="5359"/>
                    </a:cubicBezTo>
                    <a:cubicBezTo>
                      <a:pt x="4771" y="4902"/>
                      <a:pt x="4885" y="4446"/>
                      <a:pt x="4817" y="3966"/>
                    </a:cubicBezTo>
                    <a:cubicBezTo>
                      <a:pt x="4762" y="3597"/>
                      <a:pt x="4825" y="3214"/>
                      <a:pt x="4792" y="2827"/>
                    </a:cubicBezTo>
                    <a:close/>
                    <a:moveTo>
                      <a:pt x="4680" y="14922"/>
                    </a:moveTo>
                    <a:cubicBezTo>
                      <a:pt x="4748" y="15059"/>
                      <a:pt x="4748" y="15196"/>
                      <a:pt x="4771" y="15333"/>
                    </a:cubicBezTo>
                    <a:cubicBezTo>
                      <a:pt x="4794" y="15858"/>
                      <a:pt x="4748" y="16406"/>
                      <a:pt x="4817" y="16931"/>
                    </a:cubicBezTo>
                    <a:cubicBezTo>
                      <a:pt x="4840" y="17410"/>
                      <a:pt x="4794" y="17912"/>
                      <a:pt x="4840" y="18392"/>
                    </a:cubicBezTo>
                    <a:cubicBezTo>
                      <a:pt x="4885" y="18460"/>
                      <a:pt x="4885" y="18552"/>
                      <a:pt x="4885" y="18643"/>
                    </a:cubicBezTo>
                    <a:cubicBezTo>
                      <a:pt x="4885" y="19236"/>
                      <a:pt x="4885" y="19830"/>
                      <a:pt x="4908" y="20423"/>
                    </a:cubicBezTo>
                    <a:cubicBezTo>
                      <a:pt x="4931" y="21040"/>
                      <a:pt x="4908" y="21656"/>
                      <a:pt x="4931" y="22249"/>
                    </a:cubicBezTo>
                    <a:cubicBezTo>
                      <a:pt x="4931" y="23139"/>
                      <a:pt x="4931" y="24030"/>
                      <a:pt x="4931" y="24897"/>
                    </a:cubicBezTo>
                    <a:cubicBezTo>
                      <a:pt x="4931" y="24920"/>
                      <a:pt x="4954" y="24965"/>
                      <a:pt x="4885" y="24988"/>
                    </a:cubicBezTo>
                    <a:cubicBezTo>
                      <a:pt x="4863" y="24760"/>
                      <a:pt x="4863" y="24555"/>
                      <a:pt x="4863" y="24326"/>
                    </a:cubicBezTo>
                    <a:cubicBezTo>
                      <a:pt x="4840" y="23619"/>
                      <a:pt x="4908" y="22888"/>
                      <a:pt x="4840" y="22158"/>
                    </a:cubicBezTo>
                    <a:cubicBezTo>
                      <a:pt x="4771" y="21542"/>
                      <a:pt x="4885" y="20925"/>
                      <a:pt x="4840" y="20286"/>
                    </a:cubicBezTo>
                    <a:cubicBezTo>
                      <a:pt x="4840" y="20263"/>
                      <a:pt x="4840" y="20241"/>
                      <a:pt x="4840" y="20195"/>
                    </a:cubicBezTo>
                    <a:cubicBezTo>
                      <a:pt x="4794" y="19556"/>
                      <a:pt x="4794" y="18894"/>
                      <a:pt x="4771" y="18255"/>
                    </a:cubicBezTo>
                    <a:cubicBezTo>
                      <a:pt x="4794" y="17935"/>
                      <a:pt x="4703" y="17593"/>
                      <a:pt x="4726" y="17273"/>
                    </a:cubicBezTo>
                    <a:cubicBezTo>
                      <a:pt x="4680" y="17068"/>
                      <a:pt x="4703" y="16863"/>
                      <a:pt x="4703" y="16634"/>
                    </a:cubicBezTo>
                    <a:cubicBezTo>
                      <a:pt x="4703" y="16064"/>
                      <a:pt x="4611" y="15493"/>
                      <a:pt x="4680" y="14922"/>
                    </a:cubicBezTo>
                    <a:close/>
                    <a:moveTo>
                      <a:pt x="10523" y="0"/>
                    </a:moveTo>
                    <a:cubicBezTo>
                      <a:pt x="10500" y="0"/>
                      <a:pt x="10478" y="6"/>
                      <a:pt x="10455" y="17"/>
                    </a:cubicBezTo>
                    <a:cubicBezTo>
                      <a:pt x="10363" y="63"/>
                      <a:pt x="10363" y="154"/>
                      <a:pt x="10341" y="246"/>
                    </a:cubicBezTo>
                    <a:cubicBezTo>
                      <a:pt x="10341" y="497"/>
                      <a:pt x="10226" y="702"/>
                      <a:pt x="10067" y="908"/>
                    </a:cubicBezTo>
                    <a:cubicBezTo>
                      <a:pt x="10044" y="930"/>
                      <a:pt x="10021" y="953"/>
                      <a:pt x="9998" y="976"/>
                    </a:cubicBezTo>
                    <a:cubicBezTo>
                      <a:pt x="9679" y="1273"/>
                      <a:pt x="9359" y="1592"/>
                      <a:pt x="8971" y="1798"/>
                    </a:cubicBezTo>
                    <a:cubicBezTo>
                      <a:pt x="8925" y="1821"/>
                      <a:pt x="8880" y="1844"/>
                      <a:pt x="8834" y="1866"/>
                    </a:cubicBezTo>
                    <a:cubicBezTo>
                      <a:pt x="8492" y="2072"/>
                      <a:pt x="8104" y="2140"/>
                      <a:pt x="7761" y="2277"/>
                    </a:cubicBezTo>
                    <a:cubicBezTo>
                      <a:pt x="7693" y="2300"/>
                      <a:pt x="7647" y="2300"/>
                      <a:pt x="7602" y="2323"/>
                    </a:cubicBezTo>
                    <a:cubicBezTo>
                      <a:pt x="7145" y="2414"/>
                      <a:pt x="6689" y="2505"/>
                      <a:pt x="6232" y="2528"/>
                    </a:cubicBezTo>
                    <a:cubicBezTo>
                      <a:pt x="6186" y="2528"/>
                      <a:pt x="6141" y="2505"/>
                      <a:pt x="6095" y="2505"/>
                    </a:cubicBezTo>
                    <a:cubicBezTo>
                      <a:pt x="5958" y="2505"/>
                      <a:pt x="5825" y="2509"/>
                      <a:pt x="5692" y="2509"/>
                    </a:cubicBezTo>
                    <a:cubicBezTo>
                      <a:pt x="5493" y="2509"/>
                      <a:pt x="5296" y="2501"/>
                      <a:pt x="5091" y="2460"/>
                    </a:cubicBezTo>
                    <a:cubicBezTo>
                      <a:pt x="5054" y="2460"/>
                      <a:pt x="5018" y="2456"/>
                      <a:pt x="4981" y="2456"/>
                    </a:cubicBezTo>
                    <a:cubicBezTo>
                      <a:pt x="4926" y="2456"/>
                      <a:pt x="4872" y="2464"/>
                      <a:pt x="4817" y="2505"/>
                    </a:cubicBezTo>
                    <a:cubicBezTo>
                      <a:pt x="4784" y="2583"/>
                      <a:pt x="4777" y="2660"/>
                      <a:pt x="4782" y="2737"/>
                    </a:cubicBezTo>
                    <a:lnTo>
                      <a:pt x="4782" y="2737"/>
                    </a:lnTo>
                    <a:cubicBezTo>
                      <a:pt x="4774" y="2675"/>
                      <a:pt x="4763" y="2613"/>
                      <a:pt x="4748" y="2551"/>
                    </a:cubicBezTo>
                    <a:cubicBezTo>
                      <a:pt x="4726" y="2505"/>
                      <a:pt x="4703" y="2483"/>
                      <a:pt x="4680" y="2460"/>
                    </a:cubicBezTo>
                    <a:cubicBezTo>
                      <a:pt x="4566" y="2414"/>
                      <a:pt x="4475" y="2414"/>
                      <a:pt x="4383" y="2346"/>
                    </a:cubicBezTo>
                    <a:cubicBezTo>
                      <a:pt x="4201" y="2277"/>
                      <a:pt x="4041" y="2209"/>
                      <a:pt x="3858" y="2140"/>
                    </a:cubicBezTo>
                    <a:cubicBezTo>
                      <a:pt x="3767" y="2117"/>
                      <a:pt x="3698" y="2072"/>
                      <a:pt x="3653" y="2003"/>
                    </a:cubicBezTo>
                    <a:cubicBezTo>
                      <a:pt x="3607" y="1980"/>
                      <a:pt x="3584" y="1958"/>
                      <a:pt x="3539" y="1958"/>
                    </a:cubicBezTo>
                    <a:cubicBezTo>
                      <a:pt x="3242" y="1912"/>
                      <a:pt x="2968" y="1775"/>
                      <a:pt x="2785" y="1501"/>
                    </a:cubicBezTo>
                    <a:cubicBezTo>
                      <a:pt x="2740" y="1433"/>
                      <a:pt x="2694" y="1387"/>
                      <a:pt x="2626" y="1387"/>
                    </a:cubicBezTo>
                    <a:cubicBezTo>
                      <a:pt x="2557" y="1410"/>
                      <a:pt x="2534" y="1455"/>
                      <a:pt x="2534" y="1501"/>
                    </a:cubicBezTo>
                    <a:cubicBezTo>
                      <a:pt x="2557" y="1684"/>
                      <a:pt x="2375" y="1615"/>
                      <a:pt x="2329" y="1707"/>
                    </a:cubicBezTo>
                    <a:cubicBezTo>
                      <a:pt x="2283" y="1729"/>
                      <a:pt x="2238" y="1775"/>
                      <a:pt x="2215" y="1821"/>
                    </a:cubicBezTo>
                    <a:cubicBezTo>
                      <a:pt x="2169" y="1912"/>
                      <a:pt x="2078" y="1980"/>
                      <a:pt x="2032" y="2072"/>
                    </a:cubicBezTo>
                    <a:cubicBezTo>
                      <a:pt x="2009" y="2095"/>
                      <a:pt x="1987" y="2117"/>
                      <a:pt x="1964" y="2163"/>
                    </a:cubicBezTo>
                    <a:cubicBezTo>
                      <a:pt x="1941" y="2186"/>
                      <a:pt x="1895" y="2232"/>
                      <a:pt x="1872" y="2254"/>
                    </a:cubicBezTo>
                    <a:cubicBezTo>
                      <a:pt x="1850" y="2277"/>
                      <a:pt x="1850" y="2300"/>
                      <a:pt x="1850" y="2323"/>
                    </a:cubicBezTo>
                    <a:cubicBezTo>
                      <a:pt x="1804" y="2414"/>
                      <a:pt x="1758" y="2528"/>
                      <a:pt x="1713" y="2642"/>
                    </a:cubicBezTo>
                    <a:cubicBezTo>
                      <a:pt x="1690" y="2665"/>
                      <a:pt x="1690" y="2688"/>
                      <a:pt x="1667" y="2711"/>
                    </a:cubicBezTo>
                    <a:cubicBezTo>
                      <a:pt x="1644" y="2779"/>
                      <a:pt x="1621" y="2848"/>
                      <a:pt x="1576" y="2916"/>
                    </a:cubicBezTo>
                    <a:cubicBezTo>
                      <a:pt x="1439" y="3053"/>
                      <a:pt x="1439" y="3213"/>
                      <a:pt x="1439" y="3396"/>
                    </a:cubicBezTo>
                    <a:cubicBezTo>
                      <a:pt x="1462" y="3487"/>
                      <a:pt x="1416" y="3578"/>
                      <a:pt x="1370" y="3670"/>
                    </a:cubicBezTo>
                    <a:cubicBezTo>
                      <a:pt x="1302" y="3829"/>
                      <a:pt x="1188" y="3943"/>
                      <a:pt x="1233" y="4126"/>
                    </a:cubicBezTo>
                    <a:cubicBezTo>
                      <a:pt x="1233" y="4217"/>
                      <a:pt x="1256" y="4331"/>
                      <a:pt x="1165" y="4377"/>
                    </a:cubicBezTo>
                    <a:cubicBezTo>
                      <a:pt x="1028" y="4491"/>
                      <a:pt x="1028" y="4628"/>
                      <a:pt x="1028" y="4765"/>
                    </a:cubicBezTo>
                    <a:cubicBezTo>
                      <a:pt x="1005" y="4856"/>
                      <a:pt x="982" y="4925"/>
                      <a:pt x="959" y="5016"/>
                    </a:cubicBezTo>
                    <a:cubicBezTo>
                      <a:pt x="937" y="5062"/>
                      <a:pt x="937" y="5108"/>
                      <a:pt x="937" y="5153"/>
                    </a:cubicBezTo>
                    <a:cubicBezTo>
                      <a:pt x="914" y="5244"/>
                      <a:pt x="891" y="5336"/>
                      <a:pt x="868" y="5404"/>
                    </a:cubicBezTo>
                    <a:cubicBezTo>
                      <a:pt x="845" y="5427"/>
                      <a:pt x="845" y="5450"/>
                      <a:pt x="845" y="5473"/>
                    </a:cubicBezTo>
                    <a:cubicBezTo>
                      <a:pt x="822" y="5541"/>
                      <a:pt x="800" y="5587"/>
                      <a:pt x="754" y="5632"/>
                    </a:cubicBezTo>
                    <a:cubicBezTo>
                      <a:pt x="686" y="5769"/>
                      <a:pt x="731" y="5929"/>
                      <a:pt x="686" y="6066"/>
                    </a:cubicBezTo>
                    <a:cubicBezTo>
                      <a:pt x="663" y="6157"/>
                      <a:pt x="640" y="6226"/>
                      <a:pt x="617" y="6294"/>
                    </a:cubicBezTo>
                    <a:cubicBezTo>
                      <a:pt x="617" y="6363"/>
                      <a:pt x="594" y="6431"/>
                      <a:pt x="594" y="6500"/>
                    </a:cubicBezTo>
                    <a:cubicBezTo>
                      <a:pt x="549" y="6797"/>
                      <a:pt x="480" y="7093"/>
                      <a:pt x="412" y="7390"/>
                    </a:cubicBezTo>
                    <a:cubicBezTo>
                      <a:pt x="412" y="7459"/>
                      <a:pt x="412" y="7504"/>
                      <a:pt x="412" y="7550"/>
                    </a:cubicBezTo>
                    <a:cubicBezTo>
                      <a:pt x="389" y="7801"/>
                      <a:pt x="434" y="8052"/>
                      <a:pt x="297" y="8257"/>
                    </a:cubicBezTo>
                    <a:cubicBezTo>
                      <a:pt x="252" y="8463"/>
                      <a:pt x="161" y="8668"/>
                      <a:pt x="183" y="8897"/>
                    </a:cubicBezTo>
                    <a:cubicBezTo>
                      <a:pt x="138" y="9239"/>
                      <a:pt x="161" y="9604"/>
                      <a:pt x="115" y="9969"/>
                    </a:cubicBezTo>
                    <a:cubicBezTo>
                      <a:pt x="115" y="9992"/>
                      <a:pt x="115" y="10015"/>
                      <a:pt x="115" y="10038"/>
                    </a:cubicBezTo>
                    <a:cubicBezTo>
                      <a:pt x="138" y="10175"/>
                      <a:pt x="138" y="10289"/>
                      <a:pt x="92" y="10426"/>
                    </a:cubicBezTo>
                    <a:cubicBezTo>
                      <a:pt x="92" y="10449"/>
                      <a:pt x="92" y="10471"/>
                      <a:pt x="69" y="10494"/>
                    </a:cubicBezTo>
                    <a:cubicBezTo>
                      <a:pt x="69" y="11042"/>
                      <a:pt x="46" y="11590"/>
                      <a:pt x="24" y="12138"/>
                    </a:cubicBezTo>
                    <a:cubicBezTo>
                      <a:pt x="24" y="12252"/>
                      <a:pt x="1" y="12366"/>
                      <a:pt x="46" y="12480"/>
                    </a:cubicBezTo>
                    <a:cubicBezTo>
                      <a:pt x="92" y="12640"/>
                      <a:pt x="46" y="12822"/>
                      <a:pt x="92" y="13005"/>
                    </a:cubicBezTo>
                    <a:cubicBezTo>
                      <a:pt x="92" y="13028"/>
                      <a:pt x="92" y="13051"/>
                      <a:pt x="92" y="13096"/>
                    </a:cubicBezTo>
                    <a:cubicBezTo>
                      <a:pt x="206" y="13484"/>
                      <a:pt x="115" y="13872"/>
                      <a:pt x="115" y="14283"/>
                    </a:cubicBezTo>
                    <a:cubicBezTo>
                      <a:pt x="92" y="14306"/>
                      <a:pt x="92" y="14329"/>
                      <a:pt x="115" y="14375"/>
                    </a:cubicBezTo>
                    <a:cubicBezTo>
                      <a:pt x="138" y="14580"/>
                      <a:pt x="115" y="14785"/>
                      <a:pt x="138" y="14991"/>
                    </a:cubicBezTo>
                    <a:cubicBezTo>
                      <a:pt x="183" y="15539"/>
                      <a:pt x="252" y="16109"/>
                      <a:pt x="275" y="16657"/>
                    </a:cubicBezTo>
                    <a:cubicBezTo>
                      <a:pt x="275" y="16794"/>
                      <a:pt x="275" y="16908"/>
                      <a:pt x="297" y="17045"/>
                    </a:cubicBezTo>
                    <a:cubicBezTo>
                      <a:pt x="412" y="17205"/>
                      <a:pt x="389" y="17410"/>
                      <a:pt x="412" y="17593"/>
                    </a:cubicBezTo>
                    <a:cubicBezTo>
                      <a:pt x="412" y="17616"/>
                      <a:pt x="412" y="17639"/>
                      <a:pt x="412" y="17661"/>
                    </a:cubicBezTo>
                    <a:cubicBezTo>
                      <a:pt x="457" y="17730"/>
                      <a:pt x="434" y="17798"/>
                      <a:pt x="434" y="17867"/>
                    </a:cubicBezTo>
                    <a:cubicBezTo>
                      <a:pt x="412" y="17935"/>
                      <a:pt x="480" y="18004"/>
                      <a:pt x="526" y="18072"/>
                    </a:cubicBezTo>
                    <a:cubicBezTo>
                      <a:pt x="594" y="18323"/>
                      <a:pt x="594" y="18574"/>
                      <a:pt x="640" y="18803"/>
                    </a:cubicBezTo>
                    <a:cubicBezTo>
                      <a:pt x="640" y="18825"/>
                      <a:pt x="640" y="18848"/>
                      <a:pt x="640" y="18871"/>
                    </a:cubicBezTo>
                    <a:cubicBezTo>
                      <a:pt x="708" y="19077"/>
                      <a:pt x="754" y="19282"/>
                      <a:pt x="777" y="19510"/>
                    </a:cubicBezTo>
                    <a:cubicBezTo>
                      <a:pt x="800" y="19533"/>
                      <a:pt x="822" y="19579"/>
                      <a:pt x="845" y="19602"/>
                    </a:cubicBezTo>
                    <a:cubicBezTo>
                      <a:pt x="1119" y="19784"/>
                      <a:pt x="1119" y="20081"/>
                      <a:pt x="1119" y="20378"/>
                    </a:cubicBezTo>
                    <a:cubicBezTo>
                      <a:pt x="1096" y="20492"/>
                      <a:pt x="1096" y="20606"/>
                      <a:pt x="1142" y="20743"/>
                    </a:cubicBezTo>
                    <a:cubicBezTo>
                      <a:pt x="1165" y="20811"/>
                      <a:pt x="1165" y="20903"/>
                      <a:pt x="1142" y="20971"/>
                    </a:cubicBezTo>
                    <a:cubicBezTo>
                      <a:pt x="1119" y="21062"/>
                      <a:pt x="1142" y="21154"/>
                      <a:pt x="1119" y="21245"/>
                    </a:cubicBezTo>
                    <a:cubicBezTo>
                      <a:pt x="1051" y="21565"/>
                      <a:pt x="1142" y="21907"/>
                      <a:pt x="1051" y="22226"/>
                    </a:cubicBezTo>
                    <a:cubicBezTo>
                      <a:pt x="1028" y="22341"/>
                      <a:pt x="1028" y="22432"/>
                      <a:pt x="1051" y="22523"/>
                    </a:cubicBezTo>
                    <a:cubicBezTo>
                      <a:pt x="1119" y="22980"/>
                      <a:pt x="1074" y="23413"/>
                      <a:pt x="1074" y="23870"/>
                    </a:cubicBezTo>
                    <a:cubicBezTo>
                      <a:pt x="1051" y="23938"/>
                      <a:pt x="1005" y="24007"/>
                      <a:pt x="1051" y="24075"/>
                    </a:cubicBezTo>
                    <a:cubicBezTo>
                      <a:pt x="1096" y="24167"/>
                      <a:pt x="1074" y="24258"/>
                      <a:pt x="1051" y="24349"/>
                    </a:cubicBezTo>
                    <a:cubicBezTo>
                      <a:pt x="1005" y="24646"/>
                      <a:pt x="1051" y="24965"/>
                      <a:pt x="959" y="25262"/>
                    </a:cubicBezTo>
                    <a:cubicBezTo>
                      <a:pt x="937" y="25331"/>
                      <a:pt x="959" y="25422"/>
                      <a:pt x="982" y="25513"/>
                    </a:cubicBezTo>
                    <a:cubicBezTo>
                      <a:pt x="1005" y="25901"/>
                      <a:pt x="1028" y="26289"/>
                      <a:pt x="959" y="26655"/>
                    </a:cubicBezTo>
                    <a:cubicBezTo>
                      <a:pt x="959" y="26700"/>
                      <a:pt x="959" y="26723"/>
                      <a:pt x="959" y="26746"/>
                    </a:cubicBezTo>
                    <a:cubicBezTo>
                      <a:pt x="982" y="27225"/>
                      <a:pt x="1028" y="27682"/>
                      <a:pt x="959" y="28161"/>
                    </a:cubicBezTo>
                    <a:cubicBezTo>
                      <a:pt x="959" y="28184"/>
                      <a:pt x="959" y="28207"/>
                      <a:pt x="959" y="28252"/>
                    </a:cubicBezTo>
                    <a:cubicBezTo>
                      <a:pt x="1028" y="28458"/>
                      <a:pt x="1005" y="28686"/>
                      <a:pt x="1028" y="28891"/>
                    </a:cubicBezTo>
                    <a:cubicBezTo>
                      <a:pt x="1005" y="29097"/>
                      <a:pt x="1028" y="29279"/>
                      <a:pt x="1005" y="29462"/>
                    </a:cubicBezTo>
                    <a:cubicBezTo>
                      <a:pt x="1005" y="29508"/>
                      <a:pt x="1005" y="29531"/>
                      <a:pt x="1005" y="29553"/>
                    </a:cubicBezTo>
                    <a:cubicBezTo>
                      <a:pt x="1074" y="29690"/>
                      <a:pt x="982" y="29850"/>
                      <a:pt x="1051" y="29987"/>
                    </a:cubicBezTo>
                    <a:cubicBezTo>
                      <a:pt x="1096" y="30056"/>
                      <a:pt x="1074" y="30124"/>
                      <a:pt x="1051" y="30215"/>
                    </a:cubicBezTo>
                    <a:cubicBezTo>
                      <a:pt x="1005" y="30307"/>
                      <a:pt x="1028" y="30398"/>
                      <a:pt x="1051" y="30489"/>
                    </a:cubicBezTo>
                    <a:cubicBezTo>
                      <a:pt x="1096" y="30603"/>
                      <a:pt x="1096" y="30717"/>
                      <a:pt x="1051" y="30832"/>
                    </a:cubicBezTo>
                    <a:cubicBezTo>
                      <a:pt x="1028" y="30900"/>
                      <a:pt x="1028" y="30969"/>
                      <a:pt x="1051" y="31014"/>
                    </a:cubicBezTo>
                    <a:cubicBezTo>
                      <a:pt x="1074" y="31105"/>
                      <a:pt x="1074" y="31174"/>
                      <a:pt x="1051" y="31242"/>
                    </a:cubicBezTo>
                    <a:cubicBezTo>
                      <a:pt x="1028" y="31311"/>
                      <a:pt x="1028" y="31379"/>
                      <a:pt x="1051" y="31471"/>
                    </a:cubicBezTo>
                    <a:cubicBezTo>
                      <a:pt x="1096" y="31562"/>
                      <a:pt x="1074" y="31676"/>
                      <a:pt x="1096" y="31767"/>
                    </a:cubicBezTo>
                    <a:cubicBezTo>
                      <a:pt x="1119" y="31813"/>
                      <a:pt x="1142" y="31859"/>
                      <a:pt x="1165" y="31882"/>
                    </a:cubicBezTo>
                    <a:cubicBezTo>
                      <a:pt x="1279" y="31996"/>
                      <a:pt x="1393" y="32133"/>
                      <a:pt x="1576" y="32133"/>
                    </a:cubicBezTo>
                    <a:cubicBezTo>
                      <a:pt x="1621" y="32155"/>
                      <a:pt x="1690" y="32178"/>
                      <a:pt x="1758" y="32201"/>
                    </a:cubicBezTo>
                    <a:cubicBezTo>
                      <a:pt x="1850" y="32224"/>
                      <a:pt x="1941" y="32224"/>
                      <a:pt x="2055" y="32247"/>
                    </a:cubicBezTo>
                    <a:lnTo>
                      <a:pt x="2169" y="32247"/>
                    </a:lnTo>
                    <a:cubicBezTo>
                      <a:pt x="2308" y="32229"/>
                      <a:pt x="2447" y="32186"/>
                      <a:pt x="2595" y="32186"/>
                    </a:cubicBezTo>
                    <a:cubicBezTo>
                      <a:pt x="2642" y="32186"/>
                      <a:pt x="2690" y="32190"/>
                      <a:pt x="2740" y="32201"/>
                    </a:cubicBezTo>
                    <a:cubicBezTo>
                      <a:pt x="2854" y="32178"/>
                      <a:pt x="2991" y="32178"/>
                      <a:pt x="3128" y="32178"/>
                    </a:cubicBezTo>
                    <a:cubicBezTo>
                      <a:pt x="3341" y="32178"/>
                      <a:pt x="3544" y="32219"/>
                      <a:pt x="3750" y="32219"/>
                    </a:cubicBezTo>
                    <a:cubicBezTo>
                      <a:pt x="3853" y="32219"/>
                      <a:pt x="3957" y="32209"/>
                      <a:pt x="4064" y="32178"/>
                    </a:cubicBezTo>
                    <a:lnTo>
                      <a:pt x="4657" y="32178"/>
                    </a:lnTo>
                    <a:cubicBezTo>
                      <a:pt x="4681" y="32172"/>
                      <a:pt x="4705" y="32170"/>
                      <a:pt x="4730" y="32170"/>
                    </a:cubicBezTo>
                    <a:cubicBezTo>
                      <a:pt x="4841" y="32170"/>
                      <a:pt x="4956" y="32220"/>
                      <a:pt x="5056" y="32220"/>
                    </a:cubicBezTo>
                    <a:cubicBezTo>
                      <a:pt x="5102" y="32220"/>
                      <a:pt x="5145" y="32210"/>
                      <a:pt x="5182" y="32178"/>
                    </a:cubicBezTo>
                    <a:cubicBezTo>
                      <a:pt x="5229" y="32132"/>
                      <a:pt x="5269" y="32115"/>
                      <a:pt x="5307" y="32115"/>
                    </a:cubicBezTo>
                    <a:cubicBezTo>
                      <a:pt x="5404" y="32115"/>
                      <a:pt x="5479" y="32229"/>
                      <a:pt x="5579" y="32229"/>
                    </a:cubicBezTo>
                    <a:cubicBezTo>
                      <a:pt x="5591" y="32229"/>
                      <a:pt x="5603" y="32228"/>
                      <a:pt x="5616" y="32224"/>
                    </a:cubicBezTo>
                    <a:cubicBezTo>
                      <a:pt x="5661" y="32201"/>
                      <a:pt x="5730" y="32201"/>
                      <a:pt x="5776" y="32201"/>
                    </a:cubicBezTo>
                    <a:cubicBezTo>
                      <a:pt x="6278" y="32201"/>
                      <a:pt x="6757" y="32178"/>
                      <a:pt x="7259" y="32178"/>
                    </a:cubicBezTo>
                    <a:cubicBezTo>
                      <a:pt x="8195" y="32201"/>
                      <a:pt x="9131" y="32178"/>
                      <a:pt x="10090" y="32224"/>
                    </a:cubicBezTo>
                    <a:cubicBezTo>
                      <a:pt x="10128" y="32229"/>
                      <a:pt x="10168" y="32231"/>
                      <a:pt x="10208" y="32231"/>
                    </a:cubicBezTo>
                    <a:cubicBezTo>
                      <a:pt x="10318" y="32231"/>
                      <a:pt x="10432" y="32217"/>
                      <a:pt x="10542" y="32217"/>
                    </a:cubicBezTo>
                    <a:cubicBezTo>
                      <a:pt x="10582" y="32217"/>
                      <a:pt x="10622" y="32219"/>
                      <a:pt x="10660" y="32224"/>
                    </a:cubicBezTo>
                    <a:cubicBezTo>
                      <a:pt x="11094" y="32315"/>
                      <a:pt x="11528" y="32292"/>
                      <a:pt x="11938" y="32315"/>
                    </a:cubicBezTo>
                    <a:cubicBezTo>
                      <a:pt x="11973" y="32292"/>
                      <a:pt x="12007" y="32287"/>
                      <a:pt x="12038" y="32287"/>
                    </a:cubicBezTo>
                    <a:cubicBezTo>
                      <a:pt x="12070" y="32287"/>
                      <a:pt x="12098" y="32292"/>
                      <a:pt x="12121" y="32292"/>
                    </a:cubicBezTo>
                    <a:cubicBezTo>
                      <a:pt x="12160" y="32284"/>
                      <a:pt x="12199" y="32281"/>
                      <a:pt x="12239" y="32281"/>
                    </a:cubicBezTo>
                    <a:cubicBezTo>
                      <a:pt x="12324" y="32281"/>
                      <a:pt x="12410" y="32294"/>
                      <a:pt x="12494" y="32294"/>
                    </a:cubicBezTo>
                    <a:cubicBezTo>
                      <a:pt x="12580" y="32294"/>
                      <a:pt x="12662" y="32280"/>
                      <a:pt x="12737" y="32224"/>
                    </a:cubicBezTo>
                    <a:cubicBezTo>
                      <a:pt x="13011" y="32224"/>
                      <a:pt x="13262" y="32201"/>
                      <a:pt x="13468" y="31996"/>
                    </a:cubicBezTo>
                    <a:cubicBezTo>
                      <a:pt x="13513" y="31927"/>
                      <a:pt x="13559" y="31859"/>
                      <a:pt x="13582" y="31790"/>
                    </a:cubicBezTo>
                    <a:cubicBezTo>
                      <a:pt x="13605" y="31539"/>
                      <a:pt x="13513" y="31288"/>
                      <a:pt x="13559" y="31037"/>
                    </a:cubicBezTo>
                    <a:cubicBezTo>
                      <a:pt x="13491" y="30923"/>
                      <a:pt x="13650" y="30809"/>
                      <a:pt x="13582" y="30672"/>
                    </a:cubicBezTo>
                    <a:cubicBezTo>
                      <a:pt x="13582" y="30672"/>
                      <a:pt x="13559" y="30649"/>
                      <a:pt x="13582" y="30626"/>
                    </a:cubicBezTo>
                    <a:cubicBezTo>
                      <a:pt x="13536" y="30512"/>
                      <a:pt x="13536" y="30398"/>
                      <a:pt x="13536" y="30307"/>
                    </a:cubicBezTo>
                    <a:cubicBezTo>
                      <a:pt x="13536" y="29668"/>
                      <a:pt x="13559" y="29028"/>
                      <a:pt x="13536" y="28412"/>
                    </a:cubicBezTo>
                    <a:cubicBezTo>
                      <a:pt x="13513" y="28389"/>
                      <a:pt x="13513" y="28366"/>
                      <a:pt x="13513" y="28344"/>
                    </a:cubicBezTo>
                    <a:cubicBezTo>
                      <a:pt x="13513" y="28207"/>
                      <a:pt x="13513" y="28070"/>
                      <a:pt x="13491" y="27933"/>
                    </a:cubicBezTo>
                    <a:cubicBezTo>
                      <a:pt x="13445" y="27408"/>
                      <a:pt x="13491" y="26906"/>
                      <a:pt x="13491" y="26381"/>
                    </a:cubicBezTo>
                    <a:cubicBezTo>
                      <a:pt x="13422" y="26084"/>
                      <a:pt x="13468" y="25787"/>
                      <a:pt x="13399" y="25490"/>
                    </a:cubicBezTo>
                    <a:lnTo>
                      <a:pt x="13422" y="25490"/>
                    </a:lnTo>
                    <a:cubicBezTo>
                      <a:pt x="13376" y="25399"/>
                      <a:pt x="13468" y="25285"/>
                      <a:pt x="13422" y="25171"/>
                    </a:cubicBezTo>
                    <a:cubicBezTo>
                      <a:pt x="13422" y="25148"/>
                      <a:pt x="13422" y="25102"/>
                      <a:pt x="13399" y="25080"/>
                    </a:cubicBezTo>
                    <a:cubicBezTo>
                      <a:pt x="13376" y="24851"/>
                      <a:pt x="13513" y="24600"/>
                      <a:pt x="13376" y="24372"/>
                    </a:cubicBezTo>
                    <a:cubicBezTo>
                      <a:pt x="13354" y="24167"/>
                      <a:pt x="13354" y="23961"/>
                      <a:pt x="13376" y="23733"/>
                    </a:cubicBezTo>
                    <a:cubicBezTo>
                      <a:pt x="13399" y="23664"/>
                      <a:pt x="13422" y="23573"/>
                      <a:pt x="13376" y="23482"/>
                    </a:cubicBezTo>
                    <a:cubicBezTo>
                      <a:pt x="13376" y="23254"/>
                      <a:pt x="13376" y="23025"/>
                      <a:pt x="13354" y="22797"/>
                    </a:cubicBezTo>
                    <a:cubicBezTo>
                      <a:pt x="13308" y="22729"/>
                      <a:pt x="13331" y="22660"/>
                      <a:pt x="13376" y="22592"/>
                    </a:cubicBezTo>
                    <a:cubicBezTo>
                      <a:pt x="13376" y="22500"/>
                      <a:pt x="13422" y="22409"/>
                      <a:pt x="13376" y="22318"/>
                    </a:cubicBezTo>
                    <a:cubicBezTo>
                      <a:pt x="13376" y="22204"/>
                      <a:pt x="13331" y="22090"/>
                      <a:pt x="13331" y="21953"/>
                    </a:cubicBezTo>
                    <a:cubicBezTo>
                      <a:pt x="13331" y="21587"/>
                      <a:pt x="13399" y="21199"/>
                      <a:pt x="13354" y="20811"/>
                    </a:cubicBezTo>
                    <a:cubicBezTo>
                      <a:pt x="13331" y="20720"/>
                      <a:pt x="13262" y="20629"/>
                      <a:pt x="13354" y="20537"/>
                    </a:cubicBezTo>
                    <a:cubicBezTo>
                      <a:pt x="13308" y="20423"/>
                      <a:pt x="13354" y="20332"/>
                      <a:pt x="13354" y="20241"/>
                    </a:cubicBezTo>
                    <a:cubicBezTo>
                      <a:pt x="13354" y="20218"/>
                      <a:pt x="13354" y="20195"/>
                      <a:pt x="13354" y="20172"/>
                    </a:cubicBezTo>
                    <a:cubicBezTo>
                      <a:pt x="13285" y="19967"/>
                      <a:pt x="13399" y="19761"/>
                      <a:pt x="13285" y="19556"/>
                    </a:cubicBezTo>
                    <a:cubicBezTo>
                      <a:pt x="13285" y="19556"/>
                      <a:pt x="13285" y="19533"/>
                      <a:pt x="13308" y="19533"/>
                    </a:cubicBezTo>
                    <a:cubicBezTo>
                      <a:pt x="13285" y="19396"/>
                      <a:pt x="13331" y="19236"/>
                      <a:pt x="13331" y="19099"/>
                    </a:cubicBezTo>
                    <a:cubicBezTo>
                      <a:pt x="13331" y="19077"/>
                      <a:pt x="13354" y="19054"/>
                      <a:pt x="13354" y="19031"/>
                    </a:cubicBezTo>
                    <a:cubicBezTo>
                      <a:pt x="13331" y="18940"/>
                      <a:pt x="13331" y="18848"/>
                      <a:pt x="13354" y="18757"/>
                    </a:cubicBezTo>
                    <a:cubicBezTo>
                      <a:pt x="13376" y="18666"/>
                      <a:pt x="13376" y="18597"/>
                      <a:pt x="13354" y="18529"/>
                    </a:cubicBezTo>
                    <a:cubicBezTo>
                      <a:pt x="13354" y="18460"/>
                      <a:pt x="13331" y="18392"/>
                      <a:pt x="13354" y="18323"/>
                    </a:cubicBezTo>
                    <a:cubicBezTo>
                      <a:pt x="13308" y="17821"/>
                      <a:pt x="13376" y="17296"/>
                      <a:pt x="13308" y="16771"/>
                    </a:cubicBezTo>
                    <a:cubicBezTo>
                      <a:pt x="13262" y="16634"/>
                      <a:pt x="13262" y="16497"/>
                      <a:pt x="13239" y="16360"/>
                    </a:cubicBezTo>
                    <a:cubicBezTo>
                      <a:pt x="13217" y="16269"/>
                      <a:pt x="13217" y="16178"/>
                      <a:pt x="13194" y="16086"/>
                    </a:cubicBezTo>
                    <a:cubicBezTo>
                      <a:pt x="13148" y="15950"/>
                      <a:pt x="13148" y="15790"/>
                      <a:pt x="13057" y="15653"/>
                    </a:cubicBezTo>
                    <a:cubicBezTo>
                      <a:pt x="13028" y="15636"/>
                      <a:pt x="13003" y="15629"/>
                      <a:pt x="12979" y="15629"/>
                    </a:cubicBezTo>
                    <a:cubicBezTo>
                      <a:pt x="12907" y="15629"/>
                      <a:pt x="12851" y="15693"/>
                      <a:pt x="12783" y="15744"/>
                    </a:cubicBezTo>
                    <a:cubicBezTo>
                      <a:pt x="12532" y="15904"/>
                      <a:pt x="12281" y="16064"/>
                      <a:pt x="12007" y="16201"/>
                    </a:cubicBezTo>
                    <a:cubicBezTo>
                      <a:pt x="11482" y="16452"/>
                      <a:pt x="10980" y="16703"/>
                      <a:pt x="10455" y="16977"/>
                    </a:cubicBezTo>
                    <a:cubicBezTo>
                      <a:pt x="9998" y="17205"/>
                      <a:pt x="9519" y="17410"/>
                      <a:pt x="9062" y="17616"/>
                    </a:cubicBezTo>
                    <a:cubicBezTo>
                      <a:pt x="8560" y="17867"/>
                      <a:pt x="8035" y="18072"/>
                      <a:pt x="7510" y="18301"/>
                    </a:cubicBezTo>
                    <a:cubicBezTo>
                      <a:pt x="7351" y="18392"/>
                      <a:pt x="7282" y="18506"/>
                      <a:pt x="7351" y="18689"/>
                    </a:cubicBezTo>
                    <a:cubicBezTo>
                      <a:pt x="7419" y="18940"/>
                      <a:pt x="7465" y="19191"/>
                      <a:pt x="7510" y="19465"/>
                    </a:cubicBezTo>
                    <a:cubicBezTo>
                      <a:pt x="7533" y="19510"/>
                      <a:pt x="7579" y="19579"/>
                      <a:pt x="7465" y="19624"/>
                    </a:cubicBezTo>
                    <a:cubicBezTo>
                      <a:pt x="7031" y="17958"/>
                      <a:pt x="6711" y="16292"/>
                      <a:pt x="6437" y="14626"/>
                    </a:cubicBezTo>
                    <a:cubicBezTo>
                      <a:pt x="6437" y="14580"/>
                      <a:pt x="6415" y="14534"/>
                      <a:pt x="6460" y="14489"/>
                    </a:cubicBezTo>
                    <a:cubicBezTo>
                      <a:pt x="6529" y="14534"/>
                      <a:pt x="6506" y="14626"/>
                      <a:pt x="6529" y="14694"/>
                    </a:cubicBezTo>
                    <a:cubicBezTo>
                      <a:pt x="6572" y="14869"/>
                      <a:pt x="6607" y="14941"/>
                      <a:pt x="6697" y="14941"/>
                    </a:cubicBezTo>
                    <a:cubicBezTo>
                      <a:pt x="6748" y="14941"/>
                      <a:pt x="6818" y="14918"/>
                      <a:pt x="6917" y="14877"/>
                    </a:cubicBezTo>
                    <a:cubicBezTo>
                      <a:pt x="8012" y="14397"/>
                      <a:pt x="9062" y="13850"/>
                      <a:pt x="10067" y="13256"/>
                    </a:cubicBezTo>
                    <a:cubicBezTo>
                      <a:pt x="10318" y="13096"/>
                      <a:pt x="10478" y="12868"/>
                      <a:pt x="10500" y="12594"/>
                    </a:cubicBezTo>
                    <a:cubicBezTo>
                      <a:pt x="10546" y="12366"/>
                      <a:pt x="10592" y="12161"/>
                      <a:pt x="10615" y="11932"/>
                    </a:cubicBezTo>
                    <a:cubicBezTo>
                      <a:pt x="10706" y="11156"/>
                      <a:pt x="10729" y="10380"/>
                      <a:pt x="10797" y="9604"/>
                    </a:cubicBezTo>
                    <a:cubicBezTo>
                      <a:pt x="10866" y="8714"/>
                      <a:pt x="10866" y="7824"/>
                      <a:pt x="10934" y="6934"/>
                    </a:cubicBezTo>
                    <a:cubicBezTo>
                      <a:pt x="10999" y="6049"/>
                      <a:pt x="11125" y="5185"/>
                      <a:pt x="11100" y="4303"/>
                    </a:cubicBezTo>
                    <a:lnTo>
                      <a:pt x="11100" y="4303"/>
                    </a:lnTo>
                    <a:cubicBezTo>
                      <a:pt x="11107" y="4387"/>
                      <a:pt x="11117" y="4468"/>
                      <a:pt x="11117" y="4560"/>
                    </a:cubicBezTo>
                    <a:cubicBezTo>
                      <a:pt x="11140" y="5496"/>
                      <a:pt x="11003" y="6409"/>
                      <a:pt x="10957" y="7344"/>
                    </a:cubicBezTo>
                    <a:cubicBezTo>
                      <a:pt x="10911" y="8303"/>
                      <a:pt x="10911" y="9285"/>
                      <a:pt x="10797" y="10243"/>
                    </a:cubicBezTo>
                    <a:cubicBezTo>
                      <a:pt x="10729" y="10837"/>
                      <a:pt x="10774" y="11430"/>
                      <a:pt x="10683" y="12024"/>
                    </a:cubicBezTo>
                    <a:cubicBezTo>
                      <a:pt x="10660" y="12092"/>
                      <a:pt x="10660" y="12138"/>
                      <a:pt x="10660" y="12206"/>
                    </a:cubicBezTo>
                    <a:cubicBezTo>
                      <a:pt x="10637" y="12822"/>
                      <a:pt x="10363" y="13233"/>
                      <a:pt x="9816" y="13507"/>
                    </a:cubicBezTo>
                    <a:cubicBezTo>
                      <a:pt x="9473" y="13690"/>
                      <a:pt x="9131" y="13850"/>
                      <a:pt x="8788" y="14055"/>
                    </a:cubicBezTo>
                    <a:cubicBezTo>
                      <a:pt x="8172" y="14397"/>
                      <a:pt x="7533" y="14694"/>
                      <a:pt x="6894" y="14968"/>
                    </a:cubicBezTo>
                    <a:cubicBezTo>
                      <a:pt x="6597" y="15082"/>
                      <a:pt x="6597" y="15105"/>
                      <a:pt x="6666" y="15402"/>
                    </a:cubicBezTo>
                    <a:cubicBezTo>
                      <a:pt x="6757" y="15767"/>
                      <a:pt x="6826" y="16155"/>
                      <a:pt x="6871" y="16520"/>
                    </a:cubicBezTo>
                    <a:cubicBezTo>
                      <a:pt x="6940" y="16931"/>
                      <a:pt x="6985" y="17342"/>
                      <a:pt x="7099" y="17753"/>
                    </a:cubicBezTo>
                    <a:cubicBezTo>
                      <a:pt x="7200" y="18083"/>
                      <a:pt x="7246" y="18205"/>
                      <a:pt x="7397" y="18205"/>
                    </a:cubicBezTo>
                    <a:cubicBezTo>
                      <a:pt x="7487" y="18205"/>
                      <a:pt x="7612" y="18163"/>
                      <a:pt x="7807" y="18095"/>
                    </a:cubicBezTo>
                    <a:cubicBezTo>
                      <a:pt x="8355" y="17867"/>
                      <a:pt x="8903" y="17616"/>
                      <a:pt x="9428" y="17365"/>
                    </a:cubicBezTo>
                    <a:cubicBezTo>
                      <a:pt x="10660" y="16817"/>
                      <a:pt x="11870" y="16223"/>
                      <a:pt x="13034" y="15539"/>
                    </a:cubicBezTo>
                    <a:cubicBezTo>
                      <a:pt x="13083" y="15489"/>
                      <a:pt x="13133" y="15452"/>
                      <a:pt x="13191" y="15452"/>
                    </a:cubicBezTo>
                    <a:cubicBezTo>
                      <a:pt x="13213" y="15452"/>
                      <a:pt x="13237" y="15457"/>
                      <a:pt x="13262" y="15470"/>
                    </a:cubicBezTo>
                    <a:cubicBezTo>
                      <a:pt x="13331" y="15447"/>
                      <a:pt x="13376" y="15402"/>
                      <a:pt x="13422" y="15379"/>
                    </a:cubicBezTo>
                    <a:cubicBezTo>
                      <a:pt x="13605" y="15196"/>
                      <a:pt x="13833" y="15059"/>
                      <a:pt x="13947" y="14808"/>
                    </a:cubicBezTo>
                    <a:cubicBezTo>
                      <a:pt x="14015" y="14648"/>
                      <a:pt x="14084" y="14512"/>
                      <a:pt x="14152" y="14352"/>
                    </a:cubicBezTo>
                    <a:cubicBezTo>
                      <a:pt x="14175" y="14329"/>
                      <a:pt x="14175" y="14306"/>
                      <a:pt x="14175" y="14283"/>
                    </a:cubicBezTo>
                    <a:cubicBezTo>
                      <a:pt x="14221" y="14169"/>
                      <a:pt x="14221" y="14078"/>
                      <a:pt x="14244" y="13964"/>
                    </a:cubicBezTo>
                    <a:cubicBezTo>
                      <a:pt x="14312" y="13713"/>
                      <a:pt x="14267" y="13484"/>
                      <a:pt x="14289" y="13233"/>
                    </a:cubicBezTo>
                    <a:cubicBezTo>
                      <a:pt x="14312" y="13119"/>
                      <a:pt x="14312" y="13005"/>
                      <a:pt x="14358" y="12891"/>
                    </a:cubicBezTo>
                    <a:cubicBezTo>
                      <a:pt x="14358" y="12594"/>
                      <a:pt x="14381" y="12275"/>
                      <a:pt x="14381" y="11978"/>
                    </a:cubicBezTo>
                    <a:cubicBezTo>
                      <a:pt x="14381" y="11864"/>
                      <a:pt x="14404" y="11772"/>
                      <a:pt x="14358" y="11658"/>
                    </a:cubicBezTo>
                    <a:cubicBezTo>
                      <a:pt x="14289" y="11613"/>
                      <a:pt x="14358" y="11567"/>
                      <a:pt x="14358" y="11521"/>
                    </a:cubicBezTo>
                    <a:cubicBezTo>
                      <a:pt x="14381" y="11430"/>
                      <a:pt x="14381" y="11339"/>
                      <a:pt x="14404" y="11248"/>
                    </a:cubicBezTo>
                    <a:cubicBezTo>
                      <a:pt x="14358" y="10905"/>
                      <a:pt x="14358" y="10563"/>
                      <a:pt x="14358" y="10198"/>
                    </a:cubicBezTo>
                    <a:cubicBezTo>
                      <a:pt x="14198" y="10106"/>
                      <a:pt x="14244" y="9969"/>
                      <a:pt x="14312" y="9832"/>
                    </a:cubicBezTo>
                    <a:cubicBezTo>
                      <a:pt x="14312" y="9764"/>
                      <a:pt x="14267" y="9695"/>
                      <a:pt x="14312" y="9627"/>
                    </a:cubicBezTo>
                    <a:cubicBezTo>
                      <a:pt x="14404" y="9353"/>
                      <a:pt x="14381" y="9079"/>
                      <a:pt x="14381" y="8805"/>
                    </a:cubicBezTo>
                    <a:cubicBezTo>
                      <a:pt x="14358" y="8737"/>
                      <a:pt x="14358" y="8668"/>
                      <a:pt x="14358" y="8600"/>
                    </a:cubicBezTo>
                    <a:cubicBezTo>
                      <a:pt x="14404" y="8075"/>
                      <a:pt x="14335" y="7550"/>
                      <a:pt x="14358" y="7025"/>
                    </a:cubicBezTo>
                    <a:cubicBezTo>
                      <a:pt x="14312" y="6865"/>
                      <a:pt x="14358" y="6682"/>
                      <a:pt x="14289" y="6523"/>
                    </a:cubicBezTo>
                    <a:cubicBezTo>
                      <a:pt x="14289" y="6454"/>
                      <a:pt x="14130" y="6409"/>
                      <a:pt x="14244" y="6317"/>
                    </a:cubicBezTo>
                    <a:cubicBezTo>
                      <a:pt x="14267" y="6272"/>
                      <a:pt x="14267" y="6203"/>
                      <a:pt x="14267" y="6135"/>
                    </a:cubicBezTo>
                    <a:cubicBezTo>
                      <a:pt x="14267" y="6112"/>
                      <a:pt x="14267" y="6066"/>
                      <a:pt x="14267" y="6043"/>
                    </a:cubicBezTo>
                    <a:cubicBezTo>
                      <a:pt x="14152" y="5701"/>
                      <a:pt x="14175" y="5336"/>
                      <a:pt x="14175" y="4993"/>
                    </a:cubicBezTo>
                    <a:cubicBezTo>
                      <a:pt x="14175" y="4902"/>
                      <a:pt x="14175" y="4811"/>
                      <a:pt x="14152" y="4742"/>
                    </a:cubicBezTo>
                    <a:cubicBezTo>
                      <a:pt x="14084" y="4491"/>
                      <a:pt x="13993" y="4240"/>
                      <a:pt x="13993" y="3989"/>
                    </a:cubicBezTo>
                    <a:cubicBezTo>
                      <a:pt x="13970" y="3943"/>
                      <a:pt x="13947" y="3898"/>
                      <a:pt x="13947" y="3852"/>
                    </a:cubicBezTo>
                    <a:cubicBezTo>
                      <a:pt x="13901" y="3784"/>
                      <a:pt x="13879" y="3692"/>
                      <a:pt x="13879" y="3601"/>
                    </a:cubicBezTo>
                    <a:cubicBezTo>
                      <a:pt x="13856" y="3578"/>
                      <a:pt x="13856" y="3555"/>
                      <a:pt x="13856" y="3533"/>
                    </a:cubicBezTo>
                    <a:cubicBezTo>
                      <a:pt x="13764" y="3418"/>
                      <a:pt x="13810" y="3281"/>
                      <a:pt x="13742" y="3145"/>
                    </a:cubicBezTo>
                    <a:cubicBezTo>
                      <a:pt x="13742" y="3122"/>
                      <a:pt x="13719" y="3099"/>
                      <a:pt x="13719" y="3076"/>
                    </a:cubicBezTo>
                    <a:cubicBezTo>
                      <a:pt x="13673" y="3008"/>
                      <a:pt x="13650" y="2939"/>
                      <a:pt x="13627" y="2871"/>
                    </a:cubicBezTo>
                    <a:cubicBezTo>
                      <a:pt x="13536" y="2711"/>
                      <a:pt x="13468" y="2574"/>
                      <a:pt x="13399" y="2414"/>
                    </a:cubicBezTo>
                    <a:cubicBezTo>
                      <a:pt x="13331" y="2277"/>
                      <a:pt x="13171" y="2232"/>
                      <a:pt x="13148" y="2095"/>
                    </a:cubicBezTo>
                    <a:cubicBezTo>
                      <a:pt x="13125" y="2072"/>
                      <a:pt x="13125" y="2049"/>
                      <a:pt x="13102" y="2026"/>
                    </a:cubicBezTo>
                    <a:cubicBezTo>
                      <a:pt x="13011" y="2003"/>
                      <a:pt x="12966" y="1912"/>
                      <a:pt x="12897" y="1844"/>
                    </a:cubicBezTo>
                    <a:cubicBezTo>
                      <a:pt x="12874" y="1821"/>
                      <a:pt x="12874" y="1821"/>
                      <a:pt x="12851" y="1798"/>
                    </a:cubicBezTo>
                    <a:cubicBezTo>
                      <a:pt x="12806" y="1775"/>
                      <a:pt x="12783" y="1752"/>
                      <a:pt x="12737" y="1729"/>
                    </a:cubicBezTo>
                    <a:cubicBezTo>
                      <a:pt x="12714" y="1684"/>
                      <a:pt x="12669" y="1661"/>
                      <a:pt x="12646" y="1638"/>
                    </a:cubicBezTo>
                    <a:cubicBezTo>
                      <a:pt x="12555" y="1501"/>
                      <a:pt x="12395" y="1433"/>
                      <a:pt x="12304" y="1296"/>
                    </a:cubicBezTo>
                    <a:cubicBezTo>
                      <a:pt x="12281" y="1273"/>
                      <a:pt x="12235" y="1250"/>
                      <a:pt x="12212" y="1250"/>
                    </a:cubicBezTo>
                    <a:cubicBezTo>
                      <a:pt x="12144" y="1204"/>
                      <a:pt x="12075" y="1159"/>
                      <a:pt x="12030" y="1090"/>
                    </a:cubicBezTo>
                    <a:cubicBezTo>
                      <a:pt x="12007" y="1067"/>
                      <a:pt x="12007" y="1067"/>
                      <a:pt x="11984" y="1045"/>
                    </a:cubicBezTo>
                    <a:cubicBezTo>
                      <a:pt x="11847" y="908"/>
                      <a:pt x="11664" y="839"/>
                      <a:pt x="11550" y="679"/>
                    </a:cubicBezTo>
                    <a:cubicBezTo>
                      <a:pt x="11528" y="657"/>
                      <a:pt x="11505" y="634"/>
                      <a:pt x="11505" y="634"/>
                    </a:cubicBezTo>
                    <a:cubicBezTo>
                      <a:pt x="11391" y="520"/>
                      <a:pt x="11254" y="451"/>
                      <a:pt x="11140" y="360"/>
                    </a:cubicBezTo>
                    <a:cubicBezTo>
                      <a:pt x="11117" y="337"/>
                      <a:pt x="11094" y="314"/>
                      <a:pt x="11071" y="314"/>
                    </a:cubicBezTo>
                    <a:cubicBezTo>
                      <a:pt x="10980" y="269"/>
                      <a:pt x="10911" y="223"/>
                      <a:pt x="10843" y="177"/>
                    </a:cubicBezTo>
                    <a:cubicBezTo>
                      <a:pt x="10751" y="109"/>
                      <a:pt x="10683" y="40"/>
                      <a:pt x="10592" y="17"/>
                    </a:cubicBezTo>
                    <a:cubicBezTo>
                      <a:pt x="10569" y="6"/>
                      <a:pt x="10546" y="0"/>
                      <a:pt x="10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326;p72"/>
              <p:cNvSpPr/>
              <p:nvPr/>
            </p:nvSpPr>
            <p:spPr>
              <a:xfrm>
                <a:off x="7736757" y="4163309"/>
                <a:ext cx="394127" cy="440799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8094" extrusionOk="0">
                    <a:moveTo>
                      <a:pt x="3714" y="6783"/>
                    </a:moveTo>
                    <a:lnTo>
                      <a:pt x="3714" y="6783"/>
                    </a:lnTo>
                    <a:cubicBezTo>
                      <a:pt x="3601" y="6811"/>
                      <a:pt x="3480" y="6839"/>
                      <a:pt x="3356" y="6857"/>
                    </a:cubicBezTo>
                    <a:cubicBezTo>
                      <a:pt x="3313" y="6864"/>
                      <a:pt x="3270" y="6871"/>
                      <a:pt x="3227" y="6878"/>
                    </a:cubicBezTo>
                    <a:lnTo>
                      <a:pt x="3227" y="6878"/>
                    </a:lnTo>
                    <a:cubicBezTo>
                      <a:pt x="3392" y="6846"/>
                      <a:pt x="3555" y="6814"/>
                      <a:pt x="3714" y="6783"/>
                    </a:cubicBezTo>
                    <a:close/>
                    <a:moveTo>
                      <a:pt x="2754" y="6970"/>
                    </a:moveTo>
                    <a:lnTo>
                      <a:pt x="2754" y="6970"/>
                    </a:lnTo>
                    <a:cubicBezTo>
                      <a:pt x="2495" y="7021"/>
                      <a:pt x="2237" y="7072"/>
                      <a:pt x="1978" y="7103"/>
                    </a:cubicBezTo>
                    <a:lnTo>
                      <a:pt x="1978" y="7103"/>
                    </a:lnTo>
                    <a:cubicBezTo>
                      <a:pt x="2239" y="7063"/>
                      <a:pt x="2499" y="7017"/>
                      <a:pt x="2754" y="6970"/>
                    </a:cubicBezTo>
                    <a:close/>
                    <a:moveTo>
                      <a:pt x="1457" y="7179"/>
                    </a:moveTo>
                    <a:lnTo>
                      <a:pt x="1457" y="7179"/>
                    </a:lnTo>
                    <a:cubicBezTo>
                      <a:pt x="1320" y="7210"/>
                      <a:pt x="1184" y="7231"/>
                      <a:pt x="1047" y="7247"/>
                    </a:cubicBezTo>
                    <a:lnTo>
                      <a:pt x="1047" y="7247"/>
                    </a:lnTo>
                    <a:cubicBezTo>
                      <a:pt x="1185" y="7226"/>
                      <a:pt x="1322" y="7201"/>
                      <a:pt x="1457" y="7179"/>
                    </a:cubicBezTo>
                    <a:close/>
                    <a:moveTo>
                      <a:pt x="6565" y="0"/>
                    </a:moveTo>
                    <a:cubicBezTo>
                      <a:pt x="6437" y="0"/>
                      <a:pt x="6316" y="55"/>
                      <a:pt x="6186" y="55"/>
                    </a:cubicBezTo>
                    <a:cubicBezTo>
                      <a:pt x="5433" y="100"/>
                      <a:pt x="4680" y="100"/>
                      <a:pt x="3927" y="146"/>
                    </a:cubicBezTo>
                    <a:cubicBezTo>
                      <a:pt x="3892" y="146"/>
                      <a:pt x="3858" y="140"/>
                      <a:pt x="3827" y="140"/>
                    </a:cubicBezTo>
                    <a:cubicBezTo>
                      <a:pt x="3795" y="140"/>
                      <a:pt x="3767" y="146"/>
                      <a:pt x="3744" y="169"/>
                    </a:cubicBezTo>
                    <a:cubicBezTo>
                      <a:pt x="3584" y="534"/>
                      <a:pt x="3584" y="899"/>
                      <a:pt x="3561" y="1287"/>
                    </a:cubicBezTo>
                    <a:cubicBezTo>
                      <a:pt x="3561" y="2063"/>
                      <a:pt x="3493" y="2817"/>
                      <a:pt x="3242" y="3570"/>
                    </a:cubicBezTo>
                    <a:cubicBezTo>
                      <a:pt x="3151" y="3867"/>
                      <a:pt x="3082" y="4186"/>
                      <a:pt x="2808" y="4369"/>
                    </a:cubicBezTo>
                    <a:cubicBezTo>
                      <a:pt x="2443" y="4597"/>
                      <a:pt x="2146" y="4894"/>
                      <a:pt x="1781" y="5122"/>
                    </a:cubicBezTo>
                    <a:cubicBezTo>
                      <a:pt x="1325" y="5419"/>
                      <a:pt x="800" y="5601"/>
                      <a:pt x="457" y="6081"/>
                    </a:cubicBezTo>
                    <a:cubicBezTo>
                      <a:pt x="343" y="6240"/>
                      <a:pt x="252" y="6423"/>
                      <a:pt x="69" y="6514"/>
                    </a:cubicBezTo>
                    <a:cubicBezTo>
                      <a:pt x="1" y="6560"/>
                      <a:pt x="23" y="6651"/>
                      <a:pt x="46" y="6720"/>
                    </a:cubicBezTo>
                    <a:cubicBezTo>
                      <a:pt x="92" y="6788"/>
                      <a:pt x="92" y="6880"/>
                      <a:pt x="69" y="6971"/>
                    </a:cubicBezTo>
                    <a:cubicBezTo>
                      <a:pt x="46" y="7085"/>
                      <a:pt x="69" y="7176"/>
                      <a:pt x="138" y="7245"/>
                    </a:cubicBezTo>
                    <a:cubicBezTo>
                      <a:pt x="264" y="7273"/>
                      <a:pt x="390" y="7286"/>
                      <a:pt x="516" y="7288"/>
                    </a:cubicBezTo>
                    <a:lnTo>
                      <a:pt x="516" y="7288"/>
                    </a:lnTo>
                    <a:cubicBezTo>
                      <a:pt x="504" y="7289"/>
                      <a:pt x="492" y="7290"/>
                      <a:pt x="480" y="7290"/>
                    </a:cubicBezTo>
                    <a:cubicBezTo>
                      <a:pt x="366" y="7313"/>
                      <a:pt x="252" y="7268"/>
                      <a:pt x="138" y="7359"/>
                    </a:cubicBezTo>
                    <a:cubicBezTo>
                      <a:pt x="1" y="7587"/>
                      <a:pt x="160" y="7724"/>
                      <a:pt x="297" y="7861"/>
                    </a:cubicBezTo>
                    <a:cubicBezTo>
                      <a:pt x="478" y="8021"/>
                      <a:pt x="693" y="8094"/>
                      <a:pt x="912" y="8094"/>
                    </a:cubicBezTo>
                    <a:cubicBezTo>
                      <a:pt x="943" y="8094"/>
                      <a:pt x="974" y="8092"/>
                      <a:pt x="1005" y="8089"/>
                    </a:cubicBezTo>
                    <a:cubicBezTo>
                      <a:pt x="1210" y="8089"/>
                      <a:pt x="1416" y="8066"/>
                      <a:pt x="1621" y="8044"/>
                    </a:cubicBezTo>
                    <a:cubicBezTo>
                      <a:pt x="1713" y="7998"/>
                      <a:pt x="1827" y="7998"/>
                      <a:pt x="1918" y="7975"/>
                    </a:cubicBezTo>
                    <a:lnTo>
                      <a:pt x="1986" y="7975"/>
                    </a:lnTo>
                    <a:cubicBezTo>
                      <a:pt x="2146" y="7930"/>
                      <a:pt x="2283" y="7952"/>
                      <a:pt x="2443" y="7930"/>
                    </a:cubicBezTo>
                    <a:cubicBezTo>
                      <a:pt x="2466" y="7930"/>
                      <a:pt x="2489" y="7930"/>
                      <a:pt x="2511" y="7907"/>
                    </a:cubicBezTo>
                    <a:cubicBezTo>
                      <a:pt x="2603" y="7884"/>
                      <a:pt x="2694" y="7884"/>
                      <a:pt x="2785" y="7884"/>
                    </a:cubicBezTo>
                    <a:cubicBezTo>
                      <a:pt x="2808" y="7861"/>
                      <a:pt x="2831" y="7861"/>
                      <a:pt x="2854" y="7861"/>
                    </a:cubicBezTo>
                    <a:cubicBezTo>
                      <a:pt x="2945" y="7838"/>
                      <a:pt x="3036" y="7838"/>
                      <a:pt x="3128" y="7793"/>
                    </a:cubicBezTo>
                    <a:cubicBezTo>
                      <a:pt x="3173" y="7770"/>
                      <a:pt x="3219" y="7770"/>
                      <a:pt x="3265" y="7770"/>
                    </a:cubicBezTo>
                    <a:cubicBezTo>
                      <a:pt x="3292" y="7756"/>
                      <a:pt x="3323" y="7753"/>
                      <a:pt x="3356" y="7753"/>
                    </a:cubicBezTo>
                    <a:cubicBezTo>
                      <a:pt x="3390" y="7753"/>
                      <a:pt x="3427" y="7757"/>
                      <a:pt x="3463" y="7757"/>
                    </a:cubicBezTo>
                    <a:cubicBezTo>
                      <a:pt x="3506" y="7757"/>
                      <a:pt x="3549" y="7751"/>
                      <a:pt x="3584" y="7724"/>
                    </a:cubicBezTo>
                    <a:cubicBezTo>
                      <a:pt x="3722" y="7704"/>
                      <a:pt x="3859" y="7651"/>
                      <a:pt x="4011" y="7651"/>
                    </a:cubicBezTo>
                    <a:cubicBezTo>
                      <a:pt x="4036" y="7651"/>
                      <a:pt x="4061" y="7652"/>
                      <a:pt x="4086" y="7656"/>
                    </a:cubicBezTo>
                    <a:lnTo>
                      <a:pt x="4109" y="7656"/>
                    </a:lnTo>
                    <a:cubicBezTo>
                      <a:pt x="4155" y="7564"/>
                      <a:pt x="4269" y="7610"/>
                      <a:pt x="4337" y="7564"/>
                    </a:cubicBezTo>
                    <a:cubicBezTo>
                      <a:pt x="4589" y="7519"/>
                      <a:pt x="4817" y="7450"/>
                      <a:pt x="5068" y="7405"/>
                    </a:cubicBezTo>
                    <a:cubicBezTo>
                      <a:pt x="5228" y="7382"/>
                      <a:pt x="5365" y="7336"/>
                      <a:pt x="5502" y="7313"/>
                    </a:cubicBezTo>
                    <a:cubicBezTo>
                      <a:pt x="5570" y="7290"/>
                      <a:pt x="5661" y="7268"/>
                      <a:pt x="5730" y="7245"/>
                    </a:cubicBezTo>
                    <a:cubicBezTo>
                      <a:pt x="5890" y="7222"/>
                      <a:pt x="6049" y="7199"/>
                      <a:pt x="6186" y="7153"/>
                    </a:cubicBezTo>
                    <a:cubicBezTo>
                      <a:pt x="6415" y="7062"/>
                      <a:pt x="6643" y="6994"/>
                      <a:pt x="6848" y="6902"/>
                    </a:cubicBezTo>
                    <a:cubicBezTo>
                      <a:pt x="6940" y="6880"/>
                      <a:pt x="7008" y="6811"/>
                      <a:pt x="7008" y="6674"/>
                    </a:cubicBezTo>
                    <a:cubicBezTo>
                      <a:pt x="7008" y="6332"/>
                      <a:pt x="7031" y="5967"/>
                      <a:pt x="7054" y="5601"/>
                    </a:cubicBezTo>
                    <a:cubicBezTo>
                      <a:pt x="7054" y="5533"/>
                      <a:pt x="7076" y="5464"/>
                      <a:pt x="7054" y="5396"/>
                    </a:cubicBezTo>
                    <a:lnTo>
                      <a:pt x="7054" y="4392"/>
                    </a:lnTo>
                    <a:cubicBezTo>
                      <a:pt x="7076" y="4323"/>
                      <a:pt x="7076" y="4255"/>
                      <a:pt x="7031" y="4186"/>
                    </a:cubicBezTo>
                    <a:cubicBezTo>
                      <a:pt x="7054" y="4072"/>
                      <a:pt x="7054" y="3958"/>
                      <a:pt x="7054" y="3867"/>
                    </a:cubicBezTo>
                    <a:cubicBezTo>
                      <a:pt x="7076" y="3730"/>
                      <a:pt x="7076" y="3616"/>
                      <a:pt x="7054" y="3501"/>
                    </a:cubicBezTo>
                    <a:cubicBezTo>
                      <a:pt x="7008" y="3342"/>
                      <a:pt x="7008" y="3182"/>
                      <a:pt x="7076" y="3022"/>
                    </a:cubicBezTo>
                    <a:cubicBezTo>
                      <a:pt x="7008" y="2954"/>
                      <a:pt x="7076" y="2862"/>
                      <a:pt x="7076" y="2771"/>
                    </a:cubicBezTo>
                    <a:cubicBezTo>
                      <a:pt x="7076" y="2383"/>
                      <a:pt x="7076" y="1995"/>
                      <a:pt x="7076" y="1607"/>
                    </a:cubicBezTo>
                    <a:cubicBezTo>
                      <a:pt x="7076" y="1128"/>
                      <a:pt x="7236" y="648"/>
                      <a:pt x="7168" y="169"/>
                    </a:cubicBezTo>
                    <a:cubicBezTo>
                      <a:pt x="7054" y="100"/>
                      <a:pt x="6894" y="146"/>
                      <a:pt x="6803" y="78"/>
                    </a:cubicBezTo>
                    <a:cubicBezTo>
                      <a:pt x="6718" y="19"/>
                      <a:pt x="6641" y="0"/>
                      <a:pt x="6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8327;p72"/>
              <p:cNvSpPr/>
              <p:nvPr/>
            </p:nvSpPr>
            <p:spPr>
              <a:xfrm>
                <a:off x="7918268" y="3706181"/>
                <a:ext cx="228732" cy="469391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8619" extrusionOk="0">
                    <a:moveTo>
                      <a:pt x="3756" y="0"/>
                    </a:moveTo>
                    <a:cubicBezTo>
                      <a:pt x="3666" y="0"/>
                      <a:pt x="3577" y="16"/>
                      <a:pt x="3492" y="26"/>
                    </a:cubicBezTo>
                    <a:cubicBezTo>
                      <a:pt x="3049" y="65"/>
                      <a:pt x="2605" y="79"/>
                      <a:pt x="2161" y="79"/>
                    </a:cubicBezTo>
                    <a:cubicBezTo>
                      <a:pt x="1555" y="79"/>
                      <a:pt x="949" y="53"/>
                      <a:pt x="343" y="26"/>
                    </a:cubicBezTo>
                    <a:cubicBezTo>
                      <a:pt x="228" y="26"/>
                      <a:pt x="114" y="26"/>
                      <a:pt x="23" y="140"/>
                    </a:cubicBezTo>
                    <a:cubicBezTo>
                      <a:pt x="0" y="186"/>
                      <a:pt x="0" y="255"/>
                      <a:pt x="0" y="323"/>
                    </a:cubicBezTo>
                    <a:cubicBezTo>
                      <a:pt x="91" y="1533"/>
                      <a:pt x="206" y="2765"/>
                      <a:pt x="297" y="3998"/>
                    </a:cubicBezTo>
                    <a:cubicBezTo>
                      <a:pt x="388" y="5025"/>
                      <a:pt x="479" y="6075"/>
                      <a:pt x="525" y="7102"/>
                    </a:cubicBezTo>
                    <a:cubicBezTo>
                      <a:pt x="548" y="7490"/>
                      <a:pt x="594" y="7878"/>
                      <a:pt x="479" y="8266"/>
                    </a:cubicBezTo>
                    <a:cubicBezTo>
                      <a:pt x="434" y="8380"/>
                      <a:pt x="434" y="8517"/>
                      <a:pt x="594" y="8609"/>
                    </a:cubicBezTo>
                    <a:cubicBezTo>
                      <a:pt x="700" y="8609"/>
                      <a:pt x="807" y="8619"/>
                      <a:pt x="906" y="8619"/>
                    </a:cubicBezTo>
                    <a:cubicBezTo>
                      <a:pt x="956" y="8619"/>
                      <a:pt x="1004" y="8616"/>
                      <a:pt x="1050" y="8609"/>
                    </a:cubicBezTo>
                    <a:cubicBezTo>
                      <a:pt x="1598" y="8517"/>
                      <a:pt x="2146" y="8563"/>
                      <a:pt x="2694" y="8540"/>
                    </a:cubicBezTo>
                    <a:cubicBezTo>
                      <a:pt x="2754" y="8540"/>
                      <a:pt x="2818" y="8545"/>
                      <a:pt x="2879" y="8545"/>
                    </a:cubicBezTo>
                    <a:cubicBezTo>
                      <a:pt x="3000" y="8545"/>
                      <a:pt x="3112" y="8525"/>
                      <a:pt x="3173" y="8403"/>
                    </a:cubicBezTo>
                    <a:cubicBezTo>
                      <a:pt x="3262" y="8543"/>
                      <a:pt x="3386" y="8570"/>
                      <a:pt x="3519" y="8570"/>
                    </a:cubicBezTo>
                    <a:cubicBezTo>
                      <a:pt x="3599" y="8570"/>
                      <a:pt x="3683" y="8560"/>
                      <a:pt x="3763" y="8560"/>
                    </a:cubicBezTo>
                    <a:cubicBezTo>
                      <a:pt x="3787" y="8560"/>
                      <a:pt x="3811" y="8561"/>
                      <a:pt x="3835" y="8563"/>
                    </a:cubicBezTo>
                    <a:cubicBezTo>
                      <a:pt x="3880" y="8517"/>
                      <a:pt x="3926" y="8472"/>
                      <a:pt x="3949" y="8449"/>
                    </a:cubicBezTo>
                    <a:cubicBezTo>
                      <a:pt x="4040" y="8358"/>
                      <a:pt x="4040" y="8266"/>
                      <a:pt x="4040" y="8152"/>
                    </a:cubicBezTo>
                    <a:cubicBezTo>
                      <a:pt x="4063" y="7901"/>
                      <a:pt x="3995" y="7627"/>
                      <a:pt x="4063" y="7376"/>
                    </a:cubicBezTo>
                    <a:cubicBezTo>
                      <a:pt x="4017" y="7308"/>
                      <a:pt x="3972" y="7239"/>
                      <a:pt x="4063" y="7171"/>
                    </a:cubicBezTo>
                    <a:cubicBezTo>
                      <a:pt x="4132" y="7125"/>
                      <a:pt x="4109" y="7079"/>
                      <a:pt x="4086" y="7011"/>
                    </a:cubicBezTo>
                    <a:cubicBezTo>
                      <a:pt x="4063" y="6897"/>
                      <a:pt x="4063" y="6783"/>
                      <a:pt x="4063" y="6646"/>
                    </a:cubicBezTo>
                    <a:cubicBezTo>
                      <a:pt x="4086" y="6577"/>
                      <a:pt x="4154" y="6509"/>
                      <a:pt x="4063" y="6440"/>
                    </a:cubicBezTo>
                    <a:cubicBezTo>
                      <a:pt x="4063" y="6235"/>
                      <a:pt x="4063" y="6052"/>
                      <a:pt x="4063" y="5870"/>
                    </a:cubicBezTo>
                    <a:cubicBezTo>
                      <a:pt x="3972" y="5710"/>
                      <a:pt x="4200" y="5573"/>
                      <a:pt x="4063" y="5436"/>
                    </a:cubicBezTo>
                    <a:cubicBezTo>
                      <a:pt x="4017" y="5367"/>
                      <a:pt x="4017" y="5299"/>
                      <a:pt x="4063" y="5230"/>
                    </a:cubicBezTo>
                    <a:cubicBezTo>
                      <a:pt x="4040" y="5139"/>
                      <a:pt x="4040" y="5048"/>
                      <a:pt x="4063" y="4957"/>
                    </a:cubicBezTo>
                    <a:cubicBezTo>
                      <a:pt x="4063" y="4911"/>
                      <a:pt x="4063" y="4888"/>
                      <a:pt x="4063" y="4865"/>
                    </a:cubicBezTo>
                    <a:cubicBezTo>
                      <a:pt x="4063" y="4705"/>
                      <a:pt x="4063" y="4569"/>
                      <a:pt x="3995" y="4432"/>
                    </a:cubicBezTo>
                    <a:cubicBezTo>
                      <a:pt x="3972" y="4409"/>
                      <a:pt x="3926" y="4409"/>
                      <a:pt x="3903" y="4409"/>
                    </a:cubicBezTo>
                    <a:cubicBezTo>
                      <a:pt x="3949" y="4409"/>
                      <a:pt x="3995" y="4409"/>
                      <a:pt x="4017" y="4363"/>
                    </a:cubicBezTo>
                    <a:cubicBezTo>
                      <a:pt x="4017" y="4295"/>
                      <a:pt x="4017" y="4203"/>
                      <a:pt x="4017" y="4112"/>
                    </a:cubicBezTo>
                    <a:cubicBezTo>
                      <a:pt x="4086" y="3792"/>
                      <a:pt x="4040" y="3496"/>
                      <a:pt x="4040" y="3176"/>
                    </a:cubicBezTo>
                    <a:cubicBezTo>
                      <a:pt x="4063" y="2423"/>
                      <a:pt x="4040" y="1670"/>
                      <a:pt x="4063" y="939"/>
                    </a:cubicBezTo>
                    <a:cubicBezTo>
                      <a:pt x="4063" y="894"/>
                      <a:pt x="4063" y="871"/>
                      <a:pt x="4063" y="825"/>
                    </a:cubicBezTo>
                    <a:cubicBezTo>
                      <a:pt x="4154" y="734"/>
                      <a:pt x="4017" y="643"/>
                      <a:pt x="4063" y="551"/>
                    </a:cubicBezTo>
                    <a:lnTo>
                      <a:pt x="4063" y="528"/>
                    </a:lnTo>
                    <a:cubicBezTo>
                      <a:pt x="4040" y="414"/>
                      <a:pt x="4017" y="300"/>
                      <a:pt x="4063" y="186"/>
                    </a:cubicBezTo>
                    <a:cubicBezTo>
                      <a:pt x="4063" y="163"/>
                      <a:pt x="4063" y="118"/>
                      <a:pt x="4063" y="95"/>
                    </a:cubicBezTo>
                    <a:cubicBezTo>
                      <a:pt x="3965" y="21"/>
                      <a:pt x="3860" y="0"/>
                      <a:pt x="37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8328;p72"/>
              <p:cNvSpPr/>
              <p:nvPr/>
            </p:nvSpPr>
            <p:spPr>
              <a:xfrm>
                <a:off x="7575178" y="1466339"/>
                <a:ext cx="505988" cy="374413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6875" extrusionOk="0">
                    <a:moveTo>
                      <a:pt x="4860" y="0"/>
                    </a:moveTo>
                    <a:cubicBezTo>
                      <a:pt x="4750" y="0"/>
                      <a:pt x="4641" y="14"/>
                      <a:pt x="4588" y="138"/>
                    </a:cubicBezTo>
                    <a:cubicBezTo>
                      <a:pt x="4634" y="344"/>
                      <a:pt x="4428" y="504"/>
                      <a:pt x="4497" y="686"/>
                    </a:cubicBezTo>
                    <a:cubicBezTo>
                      <a:pt x="4428" y="504"/>
                      <a:pt x="4611" y="367"/>
                      <a:pt x="4588" y="184"/>
                    </a:cubicBezTo>
                    <a:cubicBezTo>
                      <a:pt x="4536" y="63"/>
                      <a:pt x="4445" y="7"/>
                      <a:pt x="4335" y="7"/>
                    </a:cubicBezTo>
                    <a:cubicBezTo>
                      <a:pt x="4299" y="7"/>
                      <a:pt x="4262" y="13"/>
                      <a:pt x="4223" y="24"/>
                    </a:cubicBezTo>
                    <a:cubicBezTo>
                      <a:pt x="4177" y="24"/>
                      <a:pt x="4132" y="47"/>
                      <a:pt x="4086" y="70"/>
                    </a:cubicBezTo>
                    <a:cubicBezTo>
                      <a:pt x="4006" y="115"/>
                      <a:pt x="3921" y="121"/>
                      <a:pt x="3835" y="121"/>
                    </a:cubicBezTo>
                    <a:cubicBezTo>
                      <a:pt x="3806" y="121"/>
                      <a:pt x="3778" y="121"/>
                      <a:pt x="3750" y="121"/>
                    </a:cubicBezTo>
                    <a:cubicBezTo>
                      <a:pt x="3693" y="121"/>
                      <a:pt x="3637" y="123"/>
                      <a:pt x="3584" y="138"/>
                    </a:cubicBezTo>
                    <a:cubicBezTo>
                      <a:pt x="3447" y="230"/>
                      <a:pt x="3287" y="207"/>
                      <a:pt x="3127" y="230"/>
                    </a:cubicBezTo>
                    <a:cubicBezTo>
                      <a:pt x="3082" y="252"/>
                      <a:pt x="3059" y="275"/>
                      <a:pt x="3036" y="298"/>
                    </a:cubicBezTo>
                    <a:cubicBezTo>
                      <a:pt x="2968" y="367"/>
                      <a:pt x="2876" y="412"/>
                      <a:pt x="2785" y="435"/>
                    </a:cubicBezTo>
                    <a:cubicBezTo>
                      <a:pt x="2580" y="526"/>
                      <a:pt x="2351" y="595"/>
                      <a:pt x="2192" y="800"/>
                    </a:cubicBezTo>
                    <a:cubicBezTo>
                      <a:pt x="2192" y="823"/>
                      <a:pt x="2169" y="869"/>
                      <a:pt x="2169" y="914"/>
                    </a:cubicBezTo>
                    <a:cubicBezTo>
                      <a:pt x="2146" y="983"/>
                      <a:pt x="2192" y="1097"/>
                      <a:pt x="2100" y="1143"/>
                    </a:cubicBezTo>
                    <a:cubicBezTo>
                      <a:pt x="2077" y="1143"/>
                      <a:pt x="2055" y="1165"/>
                      <a:pt x="2032" y="1165"/>
                    </a:cubicBezTo>
                    <a:cubicBezTo>
                      <a:pt x="1804" y="1280"/>
                      <a:pt x="1575" y="1417"/>
                      <a:pt x="1461" y="1645"/>
                    </a:cubicBezTo>
                    <a:cubicBezTo>
                      <a:pt x="1438" y="1668"/>
                      <a:pt x="1438" y="1690"/>
                      <a:pt x="1438" y="1713"/>
                    </a:cubicBezTo>
                    <a:cubicBezTo>
                      <a:pt x="1416" y="1782"/>
                      <a:pt x="1438" y="1873"/>
                      <a:pt x="1370" y="1942"/>
                    </a:cubicBezTo>
                    <a:cubicBezTo>
                      <a:pt x="1347" y="1987"/>
                      <a:pt x="1301" y="2010"/>
                      <a:pt x="1256" y="2056"/>
                    </a:cubicBezTo>
                    <a:cubicBezTo>
                      <a:pt x="959" y="2238"/>
                      <a:pt x="845" y="2466"/>
                      <a:pt x="959" y="2809"/>
                    </a:cubicBezTo>
                    <a:cubicBezTo>
                      <a:pt x="1005" y="2923"/>
                      <a:pt x="959" y="3014"/>
                      <a:pt x="891" y="3106"/>
                    </a:cubicBezTo>
                    <a:cubicBezTo>
                      <a:pt x="799" y="3265"/>
                      <a:pt x="754" y="3448"/>
                      <a:pt x="799" y="3653"/>
                    </a:cubicBezTo>
                    <a:cubicBezTo>
                      <a:pt x="891" y="3745"/>
                      <a:pt x="891" y="3882"/>
                      <a:pt x="959" y="3973"/>
                    </a:cubicBezTo>
                    <a:cubicBezTo>
                      <a:pt x="982" y="4019"/>
                      <a:pt x="1005" y="4041"/>
                      <a:pt x="1005" y="4064"/>
                    </a:cubicBezTo>
                    <a:cubicBezTo>
                      <a:pt x="1050" y="4156"/>
                      <a:pt x="982" y="4133"/>
                      <a:pt x="936" y="4156"/>
                    </a:cubicBezTo>
                    <a:cubicBezTo>
                      <a:pt x="822" y="4178"/>
                      <a:pt x="731" y="4224"/>
                      <a:pt x="617" y="4247"/>
                    </a:cubicBezTo>
                    <a:cubicBezTo>
                      <a:pt x="571" y="4247"/>
                      <a:pt x="525" y="4270"/>
                      <a:pt x="480" y="4293"/>
                    </a:cubicBezTo>
                    <a:cubicBezTo>
                      <a:pt x="434" y="4361"/>
                      <a:pt x="457" y="4452"/>
                      <a:pt x="457" y="4521"/>
                    </a:cubicBezTo>
                    <a:cubicBezTo>
                      <a:pt x="457" y="4612"/>
                      <a:pt x="480" y="4726"/>
                      <a:pt x="366" y="4772"/>
                    </a:cubicBezTo>
                    <a:cubicBezTo>
                      <a:pt x="23" y="4954"/>
                      <a:pt x="0" y="5251"/>
                      <a:pt x="46" y="5594"/>
                    </a:cubicBezTo>
                    <a:cubicBezTo>
                      <a:pt x="46" y="5639"/>
                      <a:pt x="46" y="5708"/>
                      <a:pt x="69" y="5753"/>
                    </a:cubicBezTo>
                    <a:cubicBezTo>
                      <a:pt x="0" y="6004"/>
                      <a:pt x="92" y="6210"/>
                      <a:pt x="229" y="6415"/>
                    </a:cubicBezTo>
                    <a:cubicBezTo>
                      <a:pt x="297" y="6507"/>
                      <a:pt x="366" y="6621"/>
                      <a:pt x="457" y="6712"/>
                    </a:cubicBezTo>
                    <a:cubicBezTo>
                      <a:pt x="496" y="6731"/>
                      <a:pt x="533" y="6738"/>
                      <a:pt x="568" y="6738"/>
                    </a:cubicBezTo>
                    <a:cubicBezTo>
                      <a:pt x="644" y="6738"/>
                      <a:pt x="713" y="6708"/>
                      <a:pt x="782" y="6708"/>
                    </a:cubicBezTo>
                    <a:cubicBezTo>
                      <a:pt x="796" y="6708"/>
                      <a:pt x="809" y="6709"/>
                      <a:pt x="822" y="6712"/>
                    </a:cubicBezTo>
                    <a:cubicBezTo>
                      <a:pt x="840" y="6706"/>
                      <a:pt x="859" y="6703"/>
                      <a:pt x="877" y="6703"/>
                    </a:cubicBezTo>
                    <a:cubicBezTo>
                      <a:pt x="926" y="6703"/>
                      <a:pt x="971" y="6724"/>
                      <a:pt x="1005" y="6758"/>
                    </a:cubicBezTo>
                    <a:cubicBezTo>
                      <a:pt x="1098" y="6810"/>
                      <a:pt x="1201" y="6824"/>
                      <a:pt x="1307" y="6824"/>
                    </a:cubicBezTo>
                    <a:cubicBezTo>
                      <a:pt x="1434" y="6824"/>
                      <a:pt x="1565" y="6803"/>
                      <a:pt x="1689" y="6803"/>
                    </a:cubicBezTo>
                    <a:cubicBezTo>
                      <a:pt x="1758" y="6803"/>
                      <a:pt x="1804" y="6849"/>
                      <a:pt x="1872" y="6872"/>
                    </a:cubicBezTo>
                    <a:cubicBezTo>
                      <a:pt x="1882" y="6874"/>
                      <a:pt x="1892" y="6875"/>
                      <a:pt x="1901" y="6875"/>
                    </a:cubicBezTo>
                    <a:cubicBezTo>
                      <a:pt x="1995" y="6875"/>
                      <a:pt x="2040" y="6776"/>
                      <a:pt x="2123" y="6735"/>
                    </a:cubicBezTo>
                    <a:cubicBezTo>
                      <a:pt x="2192" y="6644"/>
                      <a:pt x="2283" y="6575"/>
                      <a:pt x="2329" y="6461"/>
                    </a:cubicBezTo>
                    <a:cubicBezTo>
                      <a:pt x="2329" y="6415"/>
                      <a:pt x="2329" y="6347"/>
                      <a:pt x="2329" y="6301"/>
                    </a:cubicBezTo>
                    <a:cubicBezTo>
                      <a:pt x="2123" y="5867"/>
                      <a:pt x="1986" y="5411"/>
                      <a:pt x="1940" y="4932"/>
                    </a:cubicBezTo>
                    <a:cubicBezTo>
                      <a:pt x="1940" y="4909"/>
                      <a:pt x="1918" y="4886"/>
                      <a:pt x="1895" y="4863"/>
                    </a:cubicBezTo>
                    <a:cubicBezTo>
                      <a:pt x="1872" y="4589"/>
                      <a:pt x="1849" y="4315"/>
                      <a:pt x="1918" y="4019"/>
                    </a:cubicBezTo>
                    <a:cubicBezTo>
                      <a:pt x="1986" y="3904"/>
                      <a:pt x="1986" y="3768"/>
                      <a:pt x="1986" y="3653"/>
                    </a:cubicBezTo>
                    <a:cubicBezTo>
                      <a:pt x="1986" y="3539"/>
                      <a:pt x="1986" y="3448"/>
                      <a:pt x="2100" y="3402"/>
                    </a:cubicBezTo>
                    <a:cubicBezTo>
                      <a:pt x="2237" y="3288"/>
                      <a:pt x="2397" y="3174"/>
                      <a:pt x="2397" y="2946"/>
                    </a:cubicBezTo>
                    <a:cubicBezTo>
                      <a:pt x="2397" y="2832"/>
                      <a:pt x="2465" y="2809"/>
                      <a:pt x="2557" y="2809"/>
                    </a:cubicBezTo>
                    <a:cubicBezTo>
                      <a:pt x="2694" y="2809"/>
                      <a:pt x="2808" y="2740"/>
                      <a:pt x="2831" y="2603"/>
                    </a:cubicBezTo>
                    <a:cubicBezTo>
                      <a:pt x="2846" y="2482"/>
                      <a:pt x="2902" y="2451"/>
                      <a:pt x="2971" y="2451"/>
                    </a:cubicBezTo>
                    <a:cubicBezTo>
                      <a:pt x="3006" y="2451"/>
                      <a:pt x="3044" y="2459"/>
                      <a:pt x="3082" y="2466"/>
                    </a:cubicBezTo>
                    <a:cubicBezTo>
                      <a:pt x="3150" y="2466"/>
                      <a:pt x="3219" y="2466"/>
                      <a:pt x="3264" y="2421"/>
                    </a:cubicBezTo>
                    <a:cubicBezTo>
                      <a:pt x="3356" y="2375"/>
                      <a:pt x="3424" y="2307"/>
                      <a:pt x="3470" y="2238"/>
                    </a:cubicBezTo>
                    <a:cubicBezTo>
                      <a:pt x="3536" y="2089"/>
                      <a:pt x="3627" y="2036"/>
                      <a:pt x="3733" y="2036"/>
                    </a:cubicBezTo>
                    <a:cubicBezTo>
                      <a:pt x="3773" y="2036"/>
                      <a:pt x="3814" y="2043"/>
                      <a:pt x="3858" y="2056"/>
                    </a:cubicBezTo>
                    <a:cubicBezTo>
                      <a:pt x="3972" y="2056"/>
                      <a:pt x="4040" y="1987"/>
                      <a:pt x="4132" y="1919"/>
                    </a:cubicBezTo>
                    <a:cubicBezTo>
                      <a:pt x="4246" y="1827"/>
                      <a:pt x="4314" y="1690"/>
                      <a:pt x="4337" y="1553"/>
                    </a:cubicBezTo>
                    <a:cubicBezTo>
                      <a:pt x="4375" y="1440"/>
                      <a:pt x="4381" y="1327"/>
                      <a:pt x="4396" y="1226"/>
                    </a:cubicBezTo>
                    <a:lnTo>
                      <a:pt x="4396" y="1226"/>
                    </a:lnTo>
                    <a:cubicBezTo>
                      <a:pt x="4391" y="1292"/>
                      <a:pt x="4400" y="1377"/>
                      <a:pt x="4383" y="1462"/>
                    </a:cubicBezTo>
                    <a:cubicBezTo>
                      <a:pt x="4360" y="1668"/>
                      <a:pt x="4360" y="1873"/>
                      <a:pt x="4588" y="2010"/>
                    </a:cubicBezTo>
                    <a:cubicBezTo>
                      <a:pt x="4621" y="2032"/>
                      <a:pt x="4654" y="2039"/>
                      <a:pt x="4686" y="2039"/>
                    </a:cubicBezTo>
                    <a:cubicBezTo>
                      <a:pt x="4758" y="2039"/>
                      <a:pt x="4829" y="2004"/>
                      <a:pt x="4901" y="2004"/>
                    </a:cubicBezTo>
                    <a:cubicBezTo>
                      <a:pt x="4934" y="2004"/>
                      <a:pt x="4966" y="2011"/>
                      <a:pt x="4999" y="2033"/>
                    </a:cubicBezTo>
                    <a:cubicBezTo>
                      <a:pt x="4976" y="2215"/>
                      <a:pt x="5068" y="2375"/>
                      <a:pt x="5250" y="2444"/>
                    </a:cubicBezTo>
                    <a:cubicBezTo>
                      <a:pt x="5292" y="2452"/>
                      <a:pt x="5334" y="2457"/>
                      <a:pt x="5375" y="2457"/>
                    </a:cubicBezTo>
                    <a:cubicBezTo>
                      <a:pt x="5448" y="2457"/>
                      <a:pt x="5520" y="2441"/>
                      <a:pt x="5593" y="2398"/>
                    </a:cubicBezTo>
                    <a:cubicBezTo>
                      <a:pt x="5614" y="2387"/>
                      <a:pt x="5629" y="2383"/>
                      <a:pt x="5639" y="2383"/>
                    </a:cubicBezTo>
                    <a:cubicBezTo>
                      <a:pt x="5674" y="2383"/>
                      <a:pt x="5661" y="2431"/>
                      <a:pt x="5661" y="2466"/>
                    </a:cubicBezTo>
                    <a:cubicBezTo>
                      <a:pt x="5661" y="2512"/>
                      <a:pt x="5661" y="2581"/>
                      <a:pt x="5684" y="2603"/>
                    </a:cubicBezTo>
                    <a:cubicBezTo>
                      <a:pt x="5798" y="2718"/>
                      <a:pt x="6003" y="2672"/>
                      <a:pt x="6003" y="2900"/>
                    </a:cubicBezTo>
                    <a:cubicBezTo>
                      <a:pt x="6026" y="2946"/>
                      <a:pt x="6072" y="2991"/>
                      <a:pt x="6118" y="3014"/>
                    </a:cubicBezTo>
                    <a:cubicBezTo>
                      <a:pt x="6232" y="3106"/>
                      <a:pt x="6369" y="3060"/>
                      <a:pt x="6460" y="3151"/>
                    </a:cubicBezTo>
                    <a:cubicBezTo>
                      <a:pt x="6391" y="3311"/>
                      <a:pt x="6391" y="3448"/>
                      <a:pt x="6323" y="3608"/>
                    </a:cubicBezTo>
                    <a:cubicBezTo>
                      <a:pt x="6340" y="3726"/>
                      <a:pt x="6406" y="3794"/>
                      <a:pt x="6505" y="3794"/>
                    </a:cubicBezTo>
                    <a:cubicBezTo>
                      <a:pt x="6539" y="3794"/>
                      <a:pt x="6578" y="3785"/>
                      <a:pt x="6620" y="3768"/>
                    </a:cubicBezTo>
                    <a:cubicBezTo>
                      <a:pt x="6734" y="3722"/>
                      <a:pt x="6871" y="3699"/>
                      <a:pt x="6985" y="3653"/>
                    </a:cubicBezTo>
                    <a:cubicBezTo>
                      <a:pt x="7043" y="3639"/>
                      <a:pt x="7099" y="3632"/>
                      <a:pt x="7151" y="3632"/>
                    </a:cubicBezTo>
                    <a:cubicBezTo>
                      <a:pt x="7431" y="3632"/>
                      <a:pt x="7628" y="3829"/>
                      <a:pt x="7647" y="4156"/>
                    </a:cubicBezTo>
                    <a:cubicBezTo>
                      <a:pt x="7647" y="4247"/>
                      <a:pt x="7647" y="4338"/>
                      <a:pt x="7647" y="4429"/>
                    </a:cubicBezTo>
                    <a:cubicBezTo>
                      <a:pt x="7601" y="4658"/>
                      <a:pt x="7533" y="4863"/>
                      <a:pt x="7304" y="4977"/>
                    </a:cubicBezTo>
                    <a:cubicBezTo>
                      <a:pt x="6894" y="5160"/>
                      <a:pt x="6825" y="5571"/>
                      <a:pt x="7122" y="5890"/>
                    </a:cubicBezTo>
                    <a:cubicBezTo>
                      <a:pt x="7213" y="5982"/>
                      <a:pt x="7327" y="6027"/>
                      <a:pt x="7396" y="6141"/>
                    </a:cubicBezTo>
                    <a:cubicBezTo>
                      <a:pt x="7396" y="6164"/>
                      <a:pt x="7419" y="6187"/>
                      <a:pt x="7419" y="6210"/>
                    </a:cubicBezTo>
                    <a:cubicBezTo>
                      <a:pt x="7441" y="6255"/>
                      <a:pt x="7464" y="6301"/>
                      <a:pt x="7487" y="6347"/>
                    </a:cubicBezTo>
                    <a:cubicBezTo>
                      <a:pt x="7578" y="6438"/>
                      <a:pt x="7601" y="6621"/>
                      <a:pt x="7784" y="6621"/>
                    </a:cubicBezTo>
                    <a:cubicBezTo>
                      <a:pt x="8081" y="6484"/>
                      <a:pt x="8400" y="6392"/>
                      <a:pt x="8674" y="6210"/>
                    </a:cubicBezTo>
                    <a:cubicBezTo>
                      <a:pt x="8674" y="6164"/>
                      <a:pt x="8674" y="6119"/>
                      <a:pt x="8720" y="6096"/>
                    </a:cubicBezTo>
                    <a:cubicBezTo>
                      <a:pt x="8788" y="6073"/>
                      <a:pt x="8834" y="6004"/>
                      <a:pt x="8834" y="5936"/>
                    </a:cubicBezTo>
                    <a:cubicBezTo>
                      <a:pt x="8834" y="5799"/>
                      <a:pt x="8971" y="5822"/>
                      <a:pt x="9039" y="5776"/>
                    </a:cubicBezTo>
                    <a:cubicBezTo>
                      <a:pt x="9153" y="5685"/>
                      <a:pt x="9176" y="5548"/>
                      <a:pt x="9245" y="5411"/>
                    </a:cubicBezTo>
                    <a:cubicBezTo>
                      <a:pt x="9245" y="5388"/>
                      <a:pt x="9245" y="5365"/>
                      <a:pt x="9245" y="5342"/>
                    </a:cubicBezTo>
                    <a:cubicBezTo>
                      <a:pt x="9199" y="5091"/>
                      <a:pt x="9062" y="4840"/>
                      <a:pt x="9267" y="4566"/>
                    </a:cubicBezTo>
                    <a:cubicBezTo>
                      <a:pt x="9290" y="4544"/>
                      <a:pt x="9267" y="4452"/>
                      <a:pt x="9267" y="4407"/>
                    </a:cubicBezTo>
                    <a:cubicBezTo>
                      <a:pt x="9267" y="4178"/>
                      <a:pt x="9153" y="4041"/>
                      <a:pt x="9039" y="3904"/>
                    </a:cubicBezTo>
                    <a:cubicBezTo>
                      <a:pt x="8948" y="3813"/>
                      <a:pt x="8834" y="3768"/>
                      <a:pt x="8720" y="3768"/>
                    </a:cubicBezTo>
                    <a:cubicBezTo>
                      <a:pt x="8628" y="3768"/>
                      <a:pt x="8583" y="3722"/>
                      <a:pt x="8560" y="3631"/>
                    </a:cubicBezTo>
                    <a:cubicBezTo>
                      <a:pt x="8491" y="3471"/>
                      <a:pt x="8377" y="3380"/>
                      <a:pt x="8195" y="3311"/>
                    </a:cubicBezTo>
                    <a:cubicBezTo>
                      <a:pt x="8149" y="3288"/>
                      <a:pt x="8103" y="3288"/>
                      <a:pt x="8058" y="3288"/>
                    </a:cubicBezTo>
                    <a:cubicBezTo>
                      <a:pt x="7921" y="3288"/>
                      <a:pt x="7875" y="3243"/>
                      <a:pt x="7807" y="3128"/>
                    </a:cubicBezTo>
                    <a:cubicBezTo>
                      <a:pt x="7692" y="2877"/>
                      <a:pt x="7829" y="2626"/>
                      <a:pt x="7715" y="2398"/>
                    </a:cubicBezTo>
                    <a:cubicBezTo>
                      <a:pt x="7692" y="2352"/>
                      <a:pt x="7670" y="2330"/>
                      <a:pt x="7647" y="2284"/>
                    </a:cubicBezTo>
                    <a:cubicBezTo>
                      <a:pt x="7556" y="2193"/>
                      <a:pt x="7578" y="2078"/>
                      <a:pt x="7578" y="1964"/>
                    </a:cubicBezTo>
                    <a:cubicBezTo>
                      <a:pt x="7556" y="1942"/>
                      <a:pt x="7556" y="1919"/>
                      <a:pt x="7556" y="1896"/>
                    </a:cubicBezTo>
                    <a:cubicBezTo>
                      <a:pt x="7510" y="1782"/>
                      <a:pt x="7373" y="1690"/>
                      <a:pt x="7396" y="1531"/>
                    </a:cubicBezTo>
                    <a:cubicBezTo>
                      <a:pt x="7419" y="1348"/>
                      <a:pt x="7259" y="1188"/>
                      <a:pt x="7008" y="1074"/>
                    </a:cubicBezTo>
                    <a:cubicBezTo>
                      <a:pt x="6962" y="1051"/>
                      <a:pt x="6871" y="1051"/>
                      <a:pt x="6825" y="1006"/>
                    </a:cubicBezTo>
                    <a:cubicBezTo>
                      <a:pt x="6734" y="937"/>
                      <a:pt x="6665" y="846"/>
                      <a:pt x="6574" y="777"/>
                    </a:cubicBezTo>
                    <a:cubicBezTo>
                      <a:pt x="6391" y="732"/>
                      <a:pt x="6300" y="595"/>
                      <a:pt x="6163" y="481"/>
                    </a:cubicBezTo>
                    <a:cubicBezTo>
                      <a:pt x="6140" y="458"/>
                      <a:pt x="6140" y="458"/>
                      <a:pt x="6118" y="435"/>
                    </a:cubicBezTo>
                    <a:cubicBezTo>
                      <a:pt x="5866" y="412"/>
                      <a:pt x="5752" y="161"/>
                      <a:pt x="5524" y="93"/>
                    </a:cubicBezTo>
                    <a:lnTo>
                      <a:pt x="5456" y="93"/>
                    </a:lnTo>
                    <a:cubicBezTo>
                      <a:pt x="5410" y="100"/>
                      <a:pt x="5364" y="105"/>
                      <a:pt x="5319" y="105"/>
                    </a:cubicBezTo>
                    <a:cubicBezTo>
                      <a:pt x="5230" y="105"/>
                      <a:pt x="5144" y="85"/>
                      <a:pt x="5068" y="24"/>
                    </a:cubicBezTo>
                    <a:cubicBezTo>
                      <a:pt x="5022" y="24"/>
                      <a:pt x="4976" y="1"/>
                      <a:pt x="4953" y="1"/>
                    </a:cubicBezTo>
                    <a:cubicBezTo>
                      <a:pt x="4923" y="1"/>
                      <a:pt x="4891" y="0"/>
                      <a:pt x="4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8329;p72"/>
              <p:cNvSpPr/>
              <p:nvPr/>
            </p:nvSpPr>
            <p:spPr>
              <a:xfrm>
                <a:off x="7597560" y="4124480"/>
                <a:ext cx="331934" cy="412262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7570" extrusionOk="0">
                    <a:moveTo>
                      <a:pt x="1896" y="6545"/>
                    </a:moveTo>
                    <a:cubicBezTo>
                      <a:pt x="1599" y="6585"/>
                      <a:pt x="1315" y="6619"/>
                      <a:pt x="1050" y="6634"/>
                    </a:cubicBezTo>
                    <a:cubicBezTo>
                      <a:pt x="1312" y="6590"/>
                      <a:pt x="1602" y="6574"/>
                      <a:pt x="1896" y="6545"/>
                    </a:cubicBezTo>
                    <a:close/>
                    <a:moveTo>
                      <a:pt x="5837" y="1"/>
                    </a:moveTo>
                    <a:cubicBezTo>
                      <a:pt x="5799" y="1"/>
                      <a:pt x="5763" y="6"/>
                      <a:pt x="5729" y="15"/>
                    </a:cubicBezTo>
                    <a:cubicBezTo>
                      <a:pt x="5217" y="68"/>
                      <a:pt x="4718" y="121"/>
                      <a:pt x="4222" y="121"/>
                    </a:cubicBezTo>
                    <a:cubicBezTo>
                      <a:pt x="4077" y="121"/>
                      <a:pt x="3933" y="116"/>
                      <a:pt x="3789" y="106"/>
                    </a:cubicBezTo>
                    <a:cubicBezTo>
                      <a:pt x="3747" y="99"/>
                      <a:pt x="3705" y="94"/>
                      <a:pt x="3664" y="94"/>
                    </a:cubicBezTo>
                    <a:cubicBezTo>
                      <a:pt x="3572" y="94"/>
                      <a:pt x="3487" y="118"/>
                      <a:pt x="3424" y="197"/>
                    </a:cubicBezTo>
                    <a:cubicBezTo>
                      <a:pt x="3356" y="357"/>
                      <a:pt x="3378" y="517"/>
                      <a:pt x="3447" y="654"/>
                    </a:cubicBezTo>
                    <a:cubicBezTo>
                      <a:pt x="3424" y="1019"/>
                      <a:pt x="3424" y="1407"/>
                      <a:pt x="3401" y="1772"/>
                    </a:cubicBezTo>
                    <a:cubicBezTo>
                      <a:pt x="3333" y="1886"/>
                      <a:pt x="3333" y="2000"/>
                      <a:pt x="3333" y="2115"/>
                    </a:cubicBezTo>
                    <a:cubicBezTo>
                      <a:pt x="3333" y="2229"/>
                      <a:pt x="3333" y="2343"/>
                      <a:pt x="3310" y="2457"/>
                    </a:cubicBezTo>
                    <a:cubicBezTo>
                      <a:pt x="3264" y="2594"/>
                      <a:pt x="3241" y="2754"/>
                      <a:pt x="3219" y="2913"/>
                    </a:cubicBezTo>
                    <a:cubicBezTo>
                      <a:pt x="3196" y="2936"/>
                      <a:pt x="3196" y="2982"/>
                      <a:pt x="3219" y="3005"/>
                    </a:cubicBezTo>
                    <a:cubicBezTo>
                      <a:pt x="3241" y="3073"/>
                      <a:pt x="3219" y="3119"/>
                      <a:pt x="3196" y="3164"/>
                    </a:cubicBezTo>
                    <a:cubicBezTo>
                      <a:pt x="3150" y="3438"/>
                      <a:pt x="3059" y="3712"/>
                      <a:pt x="3013" y="3986"/>
                    </a:cubicBezTo>
                    <a:cubicBezTo>
                      <a:pt x="3013" y="4009"/>
                      <a:pt x="3059" y="4009"/>
                      <a:pt x="3082" y="4032"/>
                    </a:cubicBezTo>
                    <a:cubicBezTo>
                      <a:pt x="3059" y="4032"/>
                      <a:pt x="3036" y="4009"/>
                      <a:pt x="3013" y="4009"/>
                    </a:cubicBezTo>
                    <a:cubicBezTo>
                      <a:pt x="2967" y="4009"/>
                      <a:pt x="2899" y="4032"/>
                      <a:pt x="2853" y="4055"/>
                    </a:cubicBezTo>
                    <a:cubicBezTo>
                      <a:pt x="2739" y="4169"/>
                      <a:pt x="2625" y="4260"/>
                      <a:pt x="2511" y="4351"/>
                    </a:cubicBezTo>
                    <a:cubicBezTo>
                      <a:pt x="2100" y="4602"/>
                      <a:pt x="1644" y="4785"/>
                      <a:pt x="1210" y="5036"/>
                    </a:cubicBezTo>
                    <a:cubicBezTo>
                      <a:pt x="616" y="5379"/>
                      <a:pt x="228" y="5858"/>
                      <a:pt x="69" y="6520"/>
                    </a:cubicBezTo>
                    <a:cubicBezTo>
                      <a:pt x="69" y="6543"/>
                      <a:pt x="69" y="6588"/>
                      <a:pt x="69" y="6611"/>
                    </a:cubicBezTo>
                    <a:cubicBezTo>
                      <a:pt x="46" y="6680"/>
                      <a:pt x="46" y="6748"/>
                      <a:pt x="46" y="6839"/>
                    </a:cubicBezTo>
                    <a:cubicBezTo>
                      <a:pt x="46" y="6931"/>
                      <a:pt x="0" y="7022"/>
                      <a:pt x="23" y="7113"/>
                    </a:cubicBezTo>
                    <a:cubicBezTo>
                      <a:pt x="92" y="7456"/>
                      <a:pt x="206" y="7524"/>
                      <a:pt x="594" y="7547"/>
                    </a:cubicBezTo>
                    <a:cubicBezTo>
                      <a:pt x="731" y="7547"/>
                      <a:pt x="868" y="7547"/>
                      <a:pt x="1005" y="7570"/>
                    </a:cubicBezTo>
                    <a:lnTo>
                      <a:pt x="1096" y="7570"/>
                    </a:lnTo>
                    <a:cubicBezTo>
                      <a:pt x="1119" y="7562"/>
                      <a:pt x="1144" y="7560"/>
                      <a:pt x="1170" y="7560"/>
                    </a:cubicBezTo>
                    <a:cubicBezTo>
                      <a:pt x="1223" y="7560"/>
                      <a:pt x="1278" y="7570"/>
                      <a:pt x="1324" y="7570"/>
                    </a:cubicBezTo>
                    <a:lnTo>
                      <a:pt x="1438" y="7570"/>
                    </a:lnTo>
                    <a:cubicBezTo>
                      <a:pt x="1781" y="7570"/>
                      <a:pt x="2100" y="7524"/>
                      <a:pt x="2397" y="7478"/>
                    </a:cubicBezTo>
                    <a:cubicBezTo>
                      <a:pt x="2465" y="7456"/>
                      <a:pt x="2511" y="7433"/>
                      <a:pt x="2534" y="7387"/>
                    </a:cubicBezTo>
                    <a:cubicBezTo>
                      <a:pt x="2625" y="7045"/>
                      <a:pt x="2876" y="6794"/>
                      <a:pt x="3059" y="6520"/>
                    </a:cubicBezTo>
                    <a:cubicBezTo>
                      <a:pt x="3082" y="6497"/>
                      <a:pt x="3104" y="6451"/>
                      <a:pt x="3104" y="6428"/>
                    </a:cubicBezTo>
                    <a:cubicBezTo>
                      <a:pt x="3047" y="6413"/>
                      <a:pt x="2990" y="6407"/>
                      <a:pt x="2934" y="6407"/>
                    </a:cubicBezTo>
                    <a:cubicBezTo>
                      <a:pt x="2900" y="6407"/>
                      <a:pt x="2866" y="6409"/>
                      <a:pt x="2832" y="6413"/>
                    </a:cubicBezTo>
                    <a:lnTo>
                      <a:pt x="2832" y="6413"/>
                    </a:lnTo>
                    <a:cubicBezTo>
                      <a:pt x="2896" y="6402"/>
                      <a:pt x="2961" y="6395"/>
                      <a:pt x="3025" y="6395"/>
                    </a:cubicBezTo>
                    <a:cubicBezTo>
                      <a:pt x="3066" y="6395"/>
                      <a:pt x="3108" y="6398"/>
                      <a:pt x="3150" y="6406"/>
                    </a:cubicBezTo>
                    <a:cubicBezTo>
                      <a:pt x="3196" y="6383"/>
                      <a:pt x="3219" y="6383"/>
                      <a:pt x="3241" y="6360"/>
                    </a:cubicBezTo>
                    <a:cubicBezTo>
                      <a:pt x="3858" y="6063"/>
                      <a:pt x="4337" y="5607"/>
                      <a:pt x="4862" y="5173"/>
                    </a:cubicBezTo>
                    <a:cubicBezTo>
                      <a:pt x="5410" y="4739"/>
                      <a:pt x="5684" y="4169"/>
                      <a:pt x="5798" y="3461"/>
                    </a:cubicBezTo>
                    <a:cubicBezTo>
                      <a:pt x="5935" y="2799"/>
                      <a:pt x="5980" y="2115"/>
                      <a:pt x="6049" y="1430"/>
                    </a:cubicBezTo>
                    <a:cubicBezTo>
                      <a:pt x="6095" y="973"/>
                      <a:pt x="6095" y="517"/>
                      <a:pt x="6026" y="60"/>
                    </a:cubicBezTo>
                    <a:cubicBezTo>
                      <a:pt x="5968" y="17"/>
                      <a:pt x="5901" y="1"/>
                      <a:pt x="58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8330;p72"/>
              <p:cNvSpPr/>
              <p:nvPr/>
            </p:nvSpPr>
            <p:spPr>
              <a:xfrm>
                <a:off x="7733054" y="3679006"/>
                <a:ext cx="406544" cy="35671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655" extrusionOk="0">
                    <a:moveTo>
                      <a:pt x="747" y="0"/>
                    </a:moveTo>
                    <a:cubicBezTo>
                      <a:pt x="705" y="0"/>
                      <a:pt x="662" y="23"/>
                      <a:pt x="616" y="92"/>
                    </a:cubicBezTo>
                    <a:cubicBezTo>
                      <a:pt x="616" y="103"/>
                      <a:pt x="588" y="109"/>
                      <a:pt x="554" y="109"/>
                    </a:cubicBezTo>
                    <a:cubicBezTo>
                      <a:pt x="519" y="109"/>
                      <a:pt x="479" y="103"/>
                      <a:pt x="457" y="92"/>
                    </a:cubicBezTo>
                    <a:cubicBezTo>
                      <a:pt x="365" y="69"/>
                      <a:pt x="251" y="69"/>
                      <a:pt x="160" y="69"/>
                    </a:cubicBezTo>
                    <a:cubicBezTo>
                      <a:pt x="0" y="229"/>
                      <a:pt x="91" y="366"/>
                      <a:pt x="183" y="502"/>
                    </a:cubicBezTo>
                    <a:cubicBezTo>
                      <a:pt x="297" y="571"/>
                      <a:pt x="411" y="548"/>
                      <a:pt x="525" y="571"/>
                    </a:cubicBezTo>
                    <a:cubicBezTo>
                      <a:pt x="625" y="578"/>
                      <a:pt x="726" y="580"/>
                      <a:pt x="827" y="580"/>
                    </a:cubicBezTo>
                    <a:cubicBezTo>
                      <a:pt x="1070" y="580"/>
                      <a:pt x="1317" y="564"/>
                      <a:pt x="1575" y="548"/>
                    </a:cubicBezTo>
                    <a:cubicBezTo>
                      <a:pt x="2100" y="548"/>
                      <a:pt x="2648" y="617"/>
                      <a:pt x="3173" y="617"/>
                    </a:cubicBezTo>
                    <a:cubicBezTo>
                      <a:pt x="3186" y="613"/>
                      <a:pt x="3200" y="612"/>
                      <a:pt x="3213" y="612"/>
                    </a:cubicBezTo>
                    <a:cubicBezTo>
                      <a:pt x="3278" y="612"/>
                      <a:pt x="3342" y="644"/>
                      <a:pt x="3407" y="644"/>
                    </a:cubicBezTo>
                    <a:cubicBezTo>
                      <a:pt x="3420" y="644"/>
                      <a:pt x="3433" y="643"/>
                      <a:pt x="3447" y="639"/>
                    </a:cubicBezTo>
                    <a:cubicBezTo>
                      <a:pt x="3538" y="594"/>
                      <a:pt x="3629" y="594"/>
                      <a:pt x="3698" y="594"/>
                    </a:cubicBezTo>
                    <a:cubicBezTo>
                      <a:pt x="3995" y="617"/>
                      <a:pt x="4291" y="639"/>
                      <a:pt x="4588" y="639"/>
                    </a:cubicBezTo>
                    <a:cubicBezTo>
                      <a:pt x="4819" y="650"/>
                      <a:pt x="5049" y="655"/>
                      <a:pt x="5280" y="655"/>
                    </a:cubicBezTo>
                    <a:cubicBezTo>
                      <a:pt x="6008" y="655"/>
                      <a:pt x="6736" y="611"/>
                      <a:pt x="7464" y="594"/>
                    </a:cubicBezTo>
                    <a:cubicBezTo>
                      <a:pt x="7464" y="502"/>
                      <a:pt x="7396" y="411"/>
                      <a:pt x="7418" y="320"/>
                    </a:cubicBezTo>
                    <a:cubicBezTo>
                      <a:pt x="7441" y="297"/>
                      <a:pt x="7441" y="251"/>
                      <a:pt x="7418" y="229"/>
                    </a:cubicBezTo>
                    <a:cubicBezTo>
                      <a:pt x="7213" y="206"/>
                      <a:pt x="7030" y="206"/>
                      <a:pt x="6825" y="183"/>
                    </a:cubicBezTo>
                    <a:cubicBezTo>
                      <a:pt x="6803" y="180"/>
                      <a:pt x="6780" y="179"/>
                      <a:pt x="6757" y="179"/>
                    </a:cubicBezTo>
                    <a:cubicBezTo>
                      <a:pt x="6666" y="179"/>
                      <a:pt x="6568" y="196"/>
                      <a:pt x="6475" y="196"/>
                    </a:cubicBezTo>
                    <a:cubicBezTo>
                      <a:pt x="6395" y="196"/>
                      <a:pt x="6319" y="184"/>
                      <a:pt x="6254" y="137"/>
                    </a:cubicBezTo>
                    <a:cubicBezTo>
                      <a:pt x="6204" y="99"/>
                      <a:pt x="6158" y="86"/>
                      <a:pt x="6116" y="86"/>
                    </a:cubicBezTo>
                    <a:cubicBezTo>
                      <a:pt x="6014" y="86"/>
                      <a:pt x="5929" y="162"/>
                      <a:pt x="5826" y="162"/>
                    </a:cubicBezTo>
                    <a:cubicBezTo>
                      <a:pt x="5817" y="162"/>
                      <a:pt x="5807" y="161"/>
                      <a:pt x="5798" y="160"/>
                    </a:cubicBezTo>
                    <a:cubicBezTo>
                      <a:pt x="5775" y="160"/>
                      <a:pt x="5729" y="160"/>
                      <a:pt x="5706" y="137"/>
                    </a:cubicBezTo>
                    <a:cubicBezTo>
                      <a:pt x="5562" y="94"/>
                      <a:pt x="5408" y="78"/>
                      <a:pt x="5268" y="78"/>
                    </a:cubicBezTo>
                    <a:cubicBezTo>
                      <a:pt x="5187" y="78"/>
                      <a:pt x="5111" y="83"/>
                      <a:pt x="5045" y="92"/>
                    </a:cubicBezTo>
                    <a:cubicBezTo>
                      <a:pt x="4929" y="101"/>
                      <a:pt x="4814" y="105"/>
                      <a:pt x="4700" y="105"/>
                    </a:cubicBezTo>
                    <a:cubicBezTo>
                      <a:pt x="4388" y="105"/>
                      <a:pt x="4081" y="78"/>
                      <a:pt x="3769" y="78"/>
                    </a:cubicBezTo>
                    <a:cubicBezTo>
                      <a:pt x="3654" y="78"/>
                      <a:pt x="3540" y="82"/>
                      <a:pt x="3424" y="92"/>
                    </a:cubicBezTo>
                    <a:cubicBezTo>
                      <a:pt x="3222" y="108"/>
                      <a:pt x="3019" y="113"/>
                      <a:pt x="2817" y="113"/>
                    </a:cubicBezTo>
                    <a:cubicBezTo>
                      <a:pt x="2596" y="113"/>
                      <a:pt x="2374" y="108"/>
                      <a:pt x="2153" y="108"/>
                    </a:cubicBezTo>
                    <a:cubicBezTo>
                      <a:pt x="2029" y="108"/>
                      <a:pt x="1905" y="109"/>
                      <a:pt x="1781" y="114"/>
                    </a:cubicBezTo>
                    <a:cubicBezTo>
                      <a:pt x="1507" y="114"/>
                      <a:pt x="1256" y="92"/>
                      <a:pt x="982" y="92"/>
                    </a:cubicBezTo>
                    <a:cubicBezTo>
                      <a:pt x="906" y="92"/>
                      <a:pt x="829" y="0"/>
                      <a:pt x="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8331;p72"/>
              <p:cNvSpPr/>
              <p:nvPr/>
            </p:nvSpPr>
            <p:spPr>
              <a:xfrm>
                <a:off x="7662203" y="1825169"/>
                <a:ext cx="350559" cy="150636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2766" extrusionOk="0">
                    <a:moveTo>
                      <a:pt x="6315" y="1"/>
                    </a:moveTo>
                    <a:cubicBezTo>
                      <a:pt x="6296" y="1"/>
                      <a:pt x="6276" y="3"/>
                      <a:pt x="6254" y="9"/>
                    </a:cubicBezTo>
                    <a:cubicBezTo>
                      <a:pt x="6003" y="146"/>
                      <a:pt x="5958" y="443"/>
                      <a:pt x="5821" y="671"/>
                    </a:cubicBezTo>
                    <a:cubicBezTo>
                      <a:pt x="5592" y="945"/>
                      <a:pt x="5364" y="1264"/>
                      <a:pt x="5090" y="1538"/>
                    </a:cubicBezTo>
                    <a:cubicBezTo>
                      <a:pt x="5067" y="1584"/>
                      <a:pt x="5067" y="1652"/>
                      <a:pt x="5022" y="1675"/>
                    </a:cubicBezTo>
                    <a:cubicBezTo>
                      <a:pt x="4862" y="1812"/>
                      <a:pt x="4679" y="1926"/>
                      <a:pt x="4497" y="2040"/>
                    </a:cubicBezTo>
                    <a:cubicBezTo>
                      <a:pt x="4090" y="2318"/>
                      <a:pt x="3624" y="2476"/>
                      <a:pt x="3116" y="2476"/>
                    </a:cubicBezTo>
                    <a:cubicBezTo>
                      <a:pt x="3082" y="2476"/>
                      <a:pt x="3048" y="2475"/>
                      <a:pt x="3013" y="2474"/>
                    </a:cubicBezTo>
                    <a:cubicBezTo>
                      <a:pt x="2990" y="2474"/>
                      <a:pt x="2967" y="2497"/>
                      <a:pt x="2967" y="2520"/>
                    </a:cubicBezTo>
                    <a:cubicBezTo>
                      <a:pt x="2890" y="2535"/>
                      <a:pt x="2814" y="2541"/>
                      <a:pt x="2739" y="2541"/>
                    </a:cubicBezTo>
                    <a:cubicBezTo>
                      <a:pt x="2481" y="2541"/>
                      <a:pt x="2233" y="2469"/>
                      <a:pt x="1986" y="2451"/>
                    </a:cubicBezTo>
                    <a:cubicBezTo>
                      <a:pt x="1278" y="2360"/>
                      <a:pt x="731" y="2040"/>
                      <a:pt x="297" y="1515"/>
                    </a:cubicBezTo>
                    <a:cubicBezTo>
                      <a:pt x="206" y="1424"/>
                      <a:pt x="160" y="1378"/>
                      <a:pt x="46" y="1356"/>
                    </a:cubicBezTo>
                    <a:lnTo>
                      <a:pt x="0" y="1378"/>
                    </a:lnTo>
                    <a:cubicBezTo>
                      <a:pt x="137" y="1789"/>
                      <a:pt x="479" y="2017"/>
                      <a:pt x="799" y="2246"/>
                    </a:cubicBezTo>
                    <a:cubicBezTo>
                      <a:pt x="1370" y="2634"/>
                      <a:pt x="2054" y="2748"/>
                      <a:pt x="2739" y="2748"/>
                    </a:cubicBezTo>
                    <a:cubicBezTo>
                      <a:pt x="2762" y="2759"/>
                      <a:pt x="2779" y="2765"/>
                      <a:pt x="2796" y="2765"/>
                    </a:cubicBezTo>
                    <a:cubicBezTo>
                      <a:pt x="2813" y="2765"/>
                      <a:pt x="2830" y="2759"/>
                      <a:pt x="2853" y="2748"/>
                    </a:cubicBezTo>
                    <a:cubicBezTo>
                      <a:pt x="3310" y="2725"/>
                      <a:pt x="3766" y="2702"/>
                      <a:pt x="4177" y="2474"/>
                    </a:cubicBezTo>
                    <a:cubicBezTo>
                      <a:pt x="4451" y="2314"/>
                      <a:pt x="4725" y="2109"/>
                      <a:pt x="4976" y="1949"/>
                    </a:cubicBezTo>
                    <a:cubicBezTo>
                      <a:pt x="5318" y="1744"/>
                      <a:pt x="5569" y="1447"/>
                      <a:pt x="5798" y="1173"/>
                    </a:cubicBezTo>
                    <a:cubicBezTo>
                      <a:pt x="6072" y="853"/>
                      <a:pt x="6231" y="465"/>
                      <a:pt x="6437" y="100"/>
                    </a:cubicBezTo>
                    <a:cubicBezTo>
                      <a:pt x="6419" y="30"/>
                      <a:pt x="6375" y="1"/>
                      <a:pt x="6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8332;p72"/>
              <p:cNvSpPr/>
              <p:nvPr/>
            </p:nvSpPr>
            <p:spPr>
              <a:xfrm>
                <a:off x="7622394" y="1830070"/>
                <a:ext cx="48524" cy="17972"/>
              </a:xfrm>
              <a:custGeom>
                <a:avLst/>
                <a:gdLst/>
                <a:ahLst/>
                <a:cxnLst/>
                <a:rect l="l" t="t" r="r" b="b"/>
                <a:pathLst>
                  <a:path w="891" h="330" extrusionOk="0">
                    <a:moveTo>
                      <a:pt x="103" y="1"/>
                    </a:moveTo>
                    <a:cubicBezTo>
                      <a:pt x="79" y="1"/>
                      <a:pt x="63" y="17"/>
                      <a:pt x="46" y="33"/>
                    </a:cubicBezTo>
                    <a:cubicBezTo>
                      <a:pt x="24" y="79"/>
                      <a:pt x="1" y="124"/>
                      <a:pt x="46" y="147"/>
                    </a:cubicBezTo>
                    <a:cubicBezTo>
                      <a:pt x="115" y="170"/>
                      <a:pt x="160" y="147"/>
                      <a:pt x="206" y="216"/>
                    </a:cubicBezTo>
                    <a:cubicBezTo>
                      <a:pt x="229" y="261"/>
                      <a:pt x="252" y="307"/>
                      <a:pt x="320" y="307"/>
                    </a:cubicBezTo>
                    <a:cubicBezTo>
                      <a:pt x="389" y="307"/>
                      <a:pt x="480" y="330"/>
                      <a:pt x="571" y="330"/>
                    </a:cubicBezTo>
                    <a:cubicBezTo>
                      <a:pt x="640" y="307"/>
                      <a:pt x="708" y="284"/>
                      <a:pt x="777" y="216"/>
                    </a:cubicBezTo>
                    <a:cubicBezTo>
                      <a:pt x="800" y="170"/>
                      <a:pt x="891" y="147"/>
                      <a:pt x="891" y="56"/>
                    </a:cubicBezTo>
                    <a:cubicBezTo>
                      <a:pt x="867" y="54"/>
                      <a:pt x="842" y="53"/>
                      <a:pt x="818" y="53"/>
                    </a:cubicBezTo>
                    <a:cubicBezTo>
                      <a:pt x="689" y="53"/>
                      <a:pt x="561" y="79"/>
                      <a:pt x="432" y="79"/>
                    </a:cubicBezTo>
                    <a:cubicBezTo>
                      <a:pt x="334" y="79"/>
                      <a:pt x="236" y="64"/>
                      <a:pt x="138" y="10"/>
                    </a:cubicBezTo>
                    <a:cubicBezTo>
                      <a:pt x="124" y="3"/>
                      <a:pt x="113" y="1"/>
                      <a:pt x="1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8333;p72"/>
              <p:cNvSpPr/>
              <p:nvPr/>
            </p:nvSpPr>
            <p:spPr>
              <a:xfrm>
                <a:off x="7622394" y="1959846"/>
                <a:ext cx="22438" cy="1524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80" extrusionOk="0">
                    <a:moveTo>
                      <a:pt x="1" y="1"/>
                    </a:moveTo>
                    <a:lnTo>
                      <a:pt x="1" y="161"/>
                    </a:lnTo>
                    <a:cubicBezTo>
                      <a:pt x="30" y="132"/>
                      <a:pt x="50" y="93"/>
                      <a:pt x="84" y="93"/>
                    </a:cubicBezTo>
                    <a:cubicBezTo>
                      <a:pt x="104" y="93"/>
                      <a:pt x="128" y="105"/>
                      <a:pt x="160" y="138"/>
                    </a:cubicBezTo>
                    <a:cubicBezTo>
                      <a:pt x="200" y="217"/>
                      <a:pt x="274" y="279"/>
                      <a:pt x="368" y="279"/>
                    </a:cubicBezTo>
                    <a:cubicBezTo>
                      <a:pt x="382" y="279"/>
                      <a:pt x="397" y="278"/>
                      <a:pt x="412" y="275"/>
                    </a:cubicBezTo>
                    <a:cubicBezTo>
                      <a:pt x="320" y="115"/>
                      <a:pt x="183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8334;p72"/>
              <p:cNvSpPr/>
              <p:nvPr/>
            </p:nvSpPr>
            <p:spPr>
              <a:xfrm>
                <a:off x="8038840" y="1887797"/>
                <a:ext cx="16175" cy="2374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36" extrusionOk="0">
                    <a:moveTo>
                      <a:pt x="228" y="0"/>
                    </a:moveTo>
                    <a:cubicBezTo>
                      <a:pt x="69" y="91"/>
                      <a:pt x="23" y="251"/>
                      <a:pt x="0" y="434"/>
                    </a:cubicBezTo>
                    <a:cubicBezTo>
                      <a:pt x="11" y="435"/>
                      <a:pt x="21" y="435"/>
                      <a:pt x="31" y="435"/>
                    </a:cubicBezTo>
                    <a:cubicBezTo>
                      <a:pt x="244" y="435"/>
                      <a:pt x="165" y="202"/>
                      <a:pt x="274" y="114"/>
                    </a:cubicBezTo>
                    <a:cubicBezTo>
                      <a:pt x="274" y="69"/>
                      <a:pt x="297" y="23"/>
                      <a:pt x="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8335;p72"/>
              <p:cNvSpPr/>
              <p:nvPr/>
            </p:nvSpPr>
            <p:spPr>
              <a:xfrm>
                <a:off x="7834946" y="2573707"/>
                <a:ext cx="365536" cy="435952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8005" extrusionOk="0">
                    <a:moveTo>
                      <a:pt x="4245" y="0"/>
                    </a:moveTo>
                    <a:cubicBezTo>
                      <a:pt x="4201" y="0"/>
                      <a:pt x="4201" y="57"/>
                      <a:pt x="4201" y="96"/>
                    </a:cubicBezTo>
                    <a:cubicBezTo>
                      <a:pt x="4178" y="142"/>
                      <a:pt x="4178" y="164"/>
                      <a:pt x="4178" y="210"/>
                    </a:cubicBezTo>
                    <a:cubicBezTo>
                      <a:pt x="4109" y="370"/>
                      <a:pt x="4087" y="552"/>
                      <a:pt x="4064" y="712"/>
                    </a:cubicBezTo>
                    <a:cubicBezTo>
                      <a:pt x="4041" y="1077"/>
                      <a:pt x="3881" y="1329"/>
                      <a:pt x="3562" y="1488"/>
                    </a:cubicBezTo>
                    <a:cubicBezTo>
                      <a:pt x="3151" y="1717"/>
                      <a:pt x="2740" y="1968"/>
                      <a:pt x="2306" y="2196"/>
                    </a:cubicBezTo>
                    <a:cubicBezTo>
                      <a:pt x="1690" y="2493"/>
                      <a:pt x="1096" y="2812"/>
                      <a:pt x="457" y="3086"/>
                    </a:cubicBezTo>
                    <a:cubicBezTo>
                      <a:pt x="396" y="3111"/>
                      <a:pt x="348" y="3122"/>
                      <a:pt x="311" y="3122"/>
                    </a:cubicBezTo>
                    <a:cubicBezTo>
                      <a:pt x="210" y="3122"/>
                      <a:pt x="190" y="3037"/>
                      <a:pt x="206" y="2903"/>
                    </a:cubicBezTo>
                    <a:cubicBezTo>
                      <a:pt x="178" y="2847"/>
                      <a:pt x="141" y="2808"/>
                      <a:pt x="95" y="2808"/>
                    </a:cubicBezTo>
                    <a:cubicBezTo>
                      <a:pt x="67" y="2808"/>
                      <a:pt x="36" y="2823"/>
                      <a:pt x="1" y="2858"/>
                    </a:cubicBezTo>
                    <a:cubicBezTo>
                      <a:pt x="46" y="3246"/>
                      <a:pt x="138" y="3634"/>
                      <a:pt x="183" y="4022"/>
                    </a:cubicBezTo>
                    <a:cubicBezTo>
                      <a:pt x="343" y="5140"/>
                      <a:pt x="640" y="6236"/>
                      <a:pt x="868" y="7332"/>
                    </a:cubicBezTo>
                    <a:cubicBezTo>
                      <a:pt x="891" y="7514"/>
                      <a:pt x="937" y="7697"/>
                      <a:pt x="982" y="7879"/>
                    </a:cubicBezTo>
                    <a:cubicBezTo>
                      <a:pt x="1001" y="7918"/>
                      <a:pt x="1021" y="8004"/>
                      <a:pt x="1094" y="8004"/>
                    </a:cubicBezTo>
                    <a:cubicBezTo>
                      <a:pt x="1108" y="8004"/>
                      <a:pt x="1124" y="8001"/>
                      <a:pt x="1142" y="7994"/>
                    </a:cubicBezTo>
                    <a:cubicBezTo>
                      <a:pt x="1211" y="7971"/>
                      <a:pt x="1233" y="7879"/>
                      <a:pt x="1233" y="7788"/>
                    </a:cubicBezTo>
                    <a:cubicBezTo>
                      <a:pt x="1188" y="7583"/>
                      <a:pt x="1142" y="7377"/>
                      <a:pt x="1096" y="7172"/>
                    </a:cubicBezTo>
                    <a:cubicBezTo>
                      <a:pt x="982" y="6738"/>
                      <a:pt x="982" y="6738"/>
                      <a:pt x="1393" y="6533"/>
                    </a:cubicBezTo>
                    <a:cubicBezTo>
                      <a:pt x="2306" y="6076"/>
                      <a:pt x="3288" y="5711"/>
                      <a:pt x="4201" y="5232"/>
                    </a:cubicBezTo>
                    <a:cubicBezTo>
                      <a:pt x="4771" y="4935"/>
                      <a:pt x="5365" y="4661"/>
                      <a:pt x="5935" y="4364"/>
                    </a:cubicBezTo>
                    <a:cubicBezTo>
                      <a:pt x="6186" y="4227"/>
                      <a:pt x="6415" y="4068"/>
                      <a:pt x="6666" y="3908"/>
                    </a:cubicBezTo>
                    <a:cubicBezTo>
                      <a:pt x="6666" y="3908"/>
                      <a:pt x="6666" y="3885"/>
                      <a:pt x="6689" y="3885"/>
                    </a:cubicBezTo>
                    <a:cubicBezTo>
                      <a:pt x="6711" y="3839"/>
                      <a:pt x="6711" y="3794"/>
                      <a:pt x="6666" y="3748"/>
                    </a:cubicBezTo>
                    <a:cubicBezTo>
                      <a:pt x="6278" y="3862"/>
                      <a:pt x="5981" y="4136"/>
                      <a:pt x="5616" y="4296"/>
                    </a:cubicBezTo>
                    <a:cubicBezTo>
                      <a:pt x="4863" y="4638"/>
                      <a:pt x="4132" y="5072"/>
                      <a:pt x="3356" y="5391"/>
                    </a:cubicBezTo>
                    <a:cubicBezTo>
                      <a:pt x="2580" y="5734"/>
                      <a:pt x="1827" y="6145"/>
                      <a:pt x="1028" y="6396"/>
                    </a:cubicBezTo>
                    <a:cubicBezTo>
                      <a:pt x="997" y="6401"/>
                      <a:pt x="973" y="6404"/>
                      <a:pt x="955" y="6404"/>
                    </a:cubicBezTo>
                    <a:cubicBezTo>
                      <a:pt x="890" y="6404"/>
                      <a:pt x="886" y="6370"/>
                      <a:pt x="868" y="6282"/>
                    </a:cubicBezTo>
                    <a:cubicBezTo>
                      <a:pt x="777" y="5894"/>
                      <a:pt x="663" y="5506"/>
                      <a:pt x="617" y="5095"/>
                    </a:cubicBezTo>
                    <a:cubicBezTo>
                      <a:pt x="549" y="4547"/>
                      <a:pt x="412" y="4045"/>
                      <a:pt x="320" y="3520"/>
                    </a:cubicBezTo>
                    <a:cubicBezTo>
                      <a:pt x="298" y="3428"/>
                      <a:pt x="275" y="3383"/>
                      <a:pt x="412" y="3337"/>
                    </a:cubicBezTo>
                    <a:cubicBezTo>
                      <a:pt x="708" y="3246"/>
                      <a:pt x="1005" y="3109"/>
                      <a:pt x="1279" y="2972"/>
                    </a:cubicBezTo>
                    <a:cubicBezTo>
                      <a:pt x="1918" y="2630"/>
                      <a:pt x="2580" y="2264"/>
                      <a:pt x="3219" y="1945"/>
                    </a:cubicBezTo>
                    <a:cubicBezTo>
                      <a:pt x="3927" y="1625"/>
                      <a:pt x="4383" y="1146"/>
                      <a:pt x="4338" y="324"/>
                    </a:cubicBezTo>
                    <a:cubicBezTo>
                      <a:pt x="4383" y="256"/>
                      <a:pt x="4360" y="187"/>
                      <a:pt x="4360" y="119"/>
                    </a:cubicBezTo>
                    <a:cubicBezTo>
                      <a:pt x="4360" y="50"/>
                      <a:pt x="4338" y="5"/>
                      <a:pt x="4269" y="5"/>
                    </a:cubicBezTo>
                    <a:cubicBezTo>
                      <a:pt x="4260" y="2"/>
                      <a:pt x="4252" y="0"/>
                      <a:pt x="42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8336;p72"/>
              <p:cNvSpPr/>
              <p:nvPr/>
            </p:nvSpPr>
            <p:spPr>
              <a:xfrm>
                <a:off x="7731801" y="2070833"/>
                <a:ext cx="26141" cy="66757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2258" extrusionOk="0">
                    <a:moveTo>
                      <a:pt x="274" y="0"/>
                    </a:moveTo>
                    <a:cubicBezTo>
                      <a:pt x="251" y="0"/>
                      <a:pt x="229" y="6"/>
                      <a:pt x="206" y="17"/>
                    </a:cubicBezTo>
                    <a:cubicBezTo>
                      <a:pt x="206" y="177"/>
                      <a:pt x="251" y="337"/>
                      <a:pt x="251" y="497"/>
                    </a:cubicBezTo>
                    <a:cubicBezTo>
                      <a:pt x="183" y="1067"/>
                      <a:pt x="320" y="1615"/>
                      <a:pt x="206" y="2186"/>
                    </a:cubicBezTo>
                    <a:cubicBezTo>
                      <a:pt x="137" y="2642"/>
                      <a:pt x="160" y="3121"/>
                      <a:pt x="160" y="3601"/>
                    </a:cubicBezTo>
                    <a:cubicBezTo>
                      <a:pt x="137" y="4423"/>
                      <a:pt x="114" y="5244"/>
                      <a:pt x="114" y="6089"/>
                    </a:cubicBezTo>
                    <a:cubicBezTo>
                      <a:pt x="114" y="6500"/>
                      <a:pt x="160" y="6933"/>
                      <a:pt x="114" y="7344"/>
                    </a:cubicBezTo>
                    <a:cubicBezTo>
                      <a:pt x="46" y="8440"/>
                      <a:pt x="137" y="9513"/>
                      <a:pt x="46" y="10608"/>
                    </a:cubicBezTo>
                    <a:cubicBezTo>
                      <a:pt x="0" y="11133"/>
                      <a:pt x="69" y="11658"/>
                      <a:pt x="92" y="12183"/>
                    </a:cubicBezTo>
                    <a:cubicBezTo>
                      <a:pt x="110" y="12220"/>
                      <a:pt x="144" y="12258"/>
                      <a:pt x="193" y="12258"/>
                    </a:cubicBezTo>
                    <a:cubicBezTo>
                      <a:pt x="204" y="12258"/>
                      <a:pt x="216" y="12256"/>
                      <a:pt x="229" y="12252"/>
                    </a:cubicBezTo>
                    <a:cubicBezTo>
                      <a:pt x="274" y="12229"/>
                      <a:pt x="274" y="12183"/>
                      <a:pt x="251" y="12137"/>
                    </a:cubicBezTo>
                    <a:cubicBezTo>
                      <a:pt x="343" y="12069"/>
                      <a:pt x="297" y="12001"/>
                      <a:pt x="297" y="11932"/>
                    </a:cubicBezTo>
                    <a:cubicBezTo>
                      <a:pt x="274" y="10699"/>
                      <a:pt x="320" y="9467"/>
                      <a:pt x="297" y="8257"/>
                    </a:cubicBezTo>
                    <a:cubicBezTo>
                      <a:pt x="297" y="7869"/>
                      <a:pt x="343" y="7504"/>
                      <a:pt x="343" y="7116"/>
                    </a:cubicBezTo>
                    <a:cubicBezTo>
                      <a:pt x="366" y="6340"/>
                      <a:pt x="343" y="5541"/>
                      <a:pt x="366" y="4765"/>
                    </a:cubicBezTo>
                    <a:cubicBezTo>
                      <a:pt x="366" y="4217"/>
                      <a:pt x="388" y="3669"/>
                      <a:pt x="411" y="3121"/>
                    </a:cubicBezTo>
                    <a:cubicBezTo>
                      <a:pt x="411" y="2688"/>
                      <a:pt x="434" y="2231"/>
                      <a:pt x="457" y="1798"/>
                    </a:cubicBezTo>
                    <a:cubicBezTo>
                      <a:pt x="480" y="1204"/>
                      <a:pt x="388" y="611"/>
                      <a:pt x="343" y="17"/>
                    </a:cubicBezTo>
                    <a:cubicBezTo>
                      <a:pt x="320" y="6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8337;p72"/>
              <p:cNvSpPr/>
              <p:nvPr/>
            </p:nvSpPr>
            <p:spPr>
              <a:xfrm>
                <a:off x="7546587" y="2521481"/>
                <a:ext cx="36107" cy="49128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9021" extrusionOk="0">
                    <a:moveTo>
                      <a:pt x="475" y="0"/>
                    </a:moveTo>
                    <a:cubicBezTo>
                      <a:pt x="469" y="0"/>
                      <a:pt x="463" y="2"/>
                      <a:pt x="457" y="5"/>
                    </a:cubicBezTo>
                    <a:cubicBezTo>
                      <a:pt x="366" y="28"/>
                      <a:pt x="388" y="96"/>
                      <a:pt x="434" y="165"/>
                    </a:cubicBezTo>
                    <a:cubicBezTo>
                      <a:pt x="320" y="325"/>
                      <a:pt x="320" y="507"/>
                      <a:pt x="320" y="667"/>
                    </a:cubicBezTo>
                    <a:cubicBezTo>
                      <a:pt x="297" y="1238"/>
                      <a:pt x="274" y="1808"/>
                      <a:pt x="251" y="2379"/>
                    </a:cubicBezTo>
                    <a:cubicBezTo>
                      <a:pt x="206" y="3018"/>
                      <a:pt x="137" y="3657"/>
                      <a:pt x="137" y="4319"/>
                    </a:cubicBezTo>
                    <a:cubicBezTo>
                      <a:pt x="114" y="4958"/>
                      <a:pt x="183" y="5597"/>
                      <a:pt x="114" y="6236"/>
                    </a:cubicBezTo>
                    <a:cubicBezTo>
                      <a:pt x="0" y="7058"/>
                      <a:pt x="137" y="7880"/>
                      <a:pt x="114" y="8701"/>
                    </a:cubicBezTo>
                    <a:cubicBezTo>
                      <a:pt x="114" y="8770"/>
                      <a:pt x="137" y="8838"/>
                      <a:pt x="160" y="8930"/>
                    </a:cubicBezTo>
                    <a:cubicBezTo>
                      <a:pt x="160" y="8975"/>
                      <a:pt x="160" y="9021"/>
                      <a:pt x="229" y="9021"/>
                    </a:cubicBezTo>
                    <a:cubicBezTo>
                      <a:pt x="274" y="9021"/>
                      <a:pt x="297" y="8975"/>
                      <a:pt x="320" y="8953"/>
                    </a:cubicBezTo>
                    <a:cubicBezTo>
                      <a:pt x="411" y="8816"/>
                      <a:pt x="343" y="8701"/>
                      <a:pt x="343" y="8587"/>
                    </a:cubicBezTo>
                    <a:cubicBezTo>
                      <a:pt x="274" y="7378"/>
                      <a:pt x="366" y="6168"/>
                      <a:pt x="366" y="4935"/>
                    </a:cubicBezTo>
                    <a:cubicBezTo>
                      <a:pt x="366" y="4365"/>
                      <a:pt x="366" y="3794"/>
                      <a:pt x="411" y="3223"/>
                    </a:cubicBezTo>
                    <a:cubicBezTo>
                      <a:pt x="480" y="2653"/>
                      <a:pt x="525" y="2082"/>
                      <a:pt x="525" y="1489"/>
                    </a:cubicBezTo>
                    <a:cubicBezTo>
                      <a:pt x="525" y="1169"/>
                      <a:pt x="662" y="850"/>
                      <a:pt x="525" y="530"/>
                    </a:cubicBezTo>
                    <a:cubicBezTo>
                      <a:pt x="571" y="393"/>
                      <a:pt x="571" y="233"/>
                      <a:pt x="548" y="96"/>
                    </a:cubicBezTo>
                    <a:cubicBezTo>
                      <a:pt x="548" y="57"/>
                      <a:pt x="514" y="0"/>
                      <a:pt x="4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8338;p72"/>
              <p:cNvSpPr/>
              <p:nvPr/>
            </p:nvSpPr>
            <p:spPr>
              <a:xfrm>
                <a:off x="7563959" y="2125020"/>
                <a:ext cx="57237" cy="425333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810" extrusionOk="0">
                    <a:moveTo>
                      <a:pt x="904" y="1"/>
                    </a:moveTo>
                    <a:cubicBezTo>
                      <a:pt x="800" y="1"/>
                      <a:pt x="800" y="103"/>
                      <a:pt x="800" y="186"/>
                    </a:cubicBezTo>
                    <a:cubicBezTo>
                      <a:pt x="686" y="1122"/>
                      <a:pt x="549" y="2058"/>
                      <a:pt x="457" y="2971"/>
                    </a:cubicBezTo>
                    <a:cubicBezTo>
                      <a:pt x="435" y="3199"/>
                      <a:pt x="435" y="3405"/>
                      <a:pt x="412" y="3610"/>
                    </a:cubicBezTo>
                    <a:cubicBezTo>
                      <a:pt x="320" y="4295"/>
                      <a:pt x="229" y="4980"/>
                      <a:pt x="184" y="5664"/>
                    </a:cubicBezTo>
                    <a:cubicBezTo>
                      <a:pt x="138" y="6144"/>
                      <a:pt x="115" y="6623"/>
                      <a:pt x="69" y="7102"/>
                    </a:cubicBezTo>
                    <a:cubicBezTo>
                      <a:pt x="47" y="7217"/>
                      <a:pt x="1" y="7331"/>
                      <a:pt x="115" y="7445"/>
                    </a:cubicBezTo>
                    <a:cubicBezTo>
                      <a:pt x="115" y="7399"/>
                      <a:pt x="92" y="7353"/>
                      <a:pt x="115" y="7331"/>
                    </a:cubicBezTo>
                    <a:cubicBezTo>
                      <a:pt x="128" y="7326"/>
                      <a:pt x="139" y="7325"/>
                      <a:pt x="148" y="7325"/>
                    </a:cubicBezTo>
                    <a:cubicBezTo>
                      <a:pt x="191" y="7325"/>
                      <a:pt x="206" y="7362"/>
                      <a:pt x="206" y="7399"/>
                    </a:cubicBezTo>
                    <a:cubicBezTo>
                      <a:pt x="206" y="7536"/>
                      <a:pt x="206" y="7673"/>
                      <a:pt x="206" y="7810"/>
                    </a:cubicBezTo>
                    <a:cubicBezTo>
                      <a:pt x="343" y="7490"/>
                      <a:pt x="252" y="7148"/>
                      <a:pt x="320" y="6806"/>
                    </a:cubicBezTo>
                    <a:cubicBezTo>
                      <a:pt x="252" y="6714"/>
                      <a:pt x="206" y="6623"/>
                      <a:pt x="320" y="6555"/>
                    </a:cubicBezTo>
                    <a:cubicBezTo>
                      <a:pt x="343" y="6509"/>
                      <a:pt x="366" y="6486"/>
                      <a:pt x="366" y="6463"/>
                    </a:cubicBezTo>
                    <a:cubicBezTo>
                      <a:pt x="412" y="5893"/>
                      <a:pt x="435" y="5322"/>
                      <a:pt x="503" y="4751"/>
                    </a:cubicBezTo>
                    <a:cubicBezTo>
                      <a:pt x="572" y="4112"/>
                      <a:pt x="640" y="3450"/>
                      <a:pt x="709" y="2811"/>
                    </a:cubicBezTo>
                    <a:cubicBezTo>
                      <a:pt x="800" y="1944"/>
                      <a:pt x="868" y="1077"/>
                      <a:pt x="1005" y="209"/>
                    </a:cubicBezTo>
                    <a:cubicBezTo>
                      <a:pt x="1028" y="118"/>
                      <a:pt x="1051" y="27"/>
                      <a:pt x="937" y="4"/>
                    </a:cubicBezTo>
                    <a:cubicBezTo>
                      <a:pt x="925" y="2"/>
                      <a:pt x="914" y="1"/>
                      <a:pt x="9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8339;p72"/>
              <p:cNvSpPr/>
              <p:nvPr/>
            </p:nvSpPr>
            <p:spPr>
              <a:xfrm>
                <a:off x="8062421" y="2157804"/>
                <a:ext cx="38612" cy="433611"/>
              </a:xfrm>
              <a:custGeom>
                <a:avLst/>
                <a:gdLst/>
                <a:ahLst/>
                <a:cxnLst/>
                <a:rect l="l" t="t" r="r" b="b"/>
                <a:pathLst>
                  <a:path w="709" h="7962" extrusionOk="0">
                    <a:moveTo>
                      <a:pt x="526" y="1"/>
                    </a:moveTo>
                    <a:cubicBezTo>
                      <a:pt x="509" y="1"/>
                      <a:pt x="492" y="7"/>
                      <a:pt x="480" y="18"/>
                    </a:cubicBezTo>
                    <a:cubicBezTo>
                      <a:pt x="480" y="338"/>
                      <a:pt x="503" y="680"/>
                      <a:pt x="457" y="1000"/>
                    </a:cubicBezTo>
                    <a:cubicBezTo>
                      <a:pt x="343" y="1867"/>
                      <a:pt x="320" y="2711"/>
                      <a:pt x="252" y="3579"/>
                    </a:cubicBezTo>
                    <a:cubicBezTo>
                      <a:pt x="206" y="4081"/>
                      <a:pt x="206" y="4606"/>
                      <a:pt x="183" y="5108"/>
                    </a:cubicBezTo>
                    <a:cubicBezTo>
                      <a:pt x="138" y="5656"/>
                      <a:pt x="69" y="6181"/>
                      <a:pt x="47" y="6706"/>
                    </a:cubicBezTo>
                    <a:cubicBezTo>
                      <a:pt x="47" y="7094"/>
                      <a:pt x="1" y="7459"/>
                      <a:pt x="1" y="7847"/>
                    </a:cubicBezTo>
                    <a:cubicBezTo>
                      <a:pt x="69" y="7824"/>
                      <a:pt x="24" y="7687"/>
                      <a:pt x="92" y="7664"/>
                    </a:cubicBezTo>
                    <a:cubicBezTo>
                      <a:pt x="183" y="7756"/>
                      <a:pt x="138" y="7870"/>
                      <a:pt x="161" y="7961"/>
                    </a:cubicBezTo>
                    <a:cubicBezTo>
                      <a:pt x="161" y="7916"/>
                      <a:pt x="206" y="7893"/>
                      <a:pt x="206" y="7870"/>
                    </a:cubicBezTo>
                    <a:cubicBezTo>
                      <a:pt x="275" y="6797"/>
                      <a:pt x="343" y="5747"/>
                      <a:pt x="389" y="4697"/>
                    </a:cubicBezTo>
                    <a:cubicBezTo>
                      <a:pt x="435" y="3739"/>
                      <a:pt x="480" y="2780"/>
                      <a:pt x="572" y="1844"/>
                    </a:cubicBezTo>
                    <a:cubicBezTo>
                      <a:pt x="617" y="1228"/>
                      <a:pt x="708" y="634"/>
                      <a:pt x="572" y="18"/>
                    </a:cubicBezTo>
                    <a:cubicBezTo>
                      <a:pt x="560" y="7"/>
                      <a:pt x="543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8340;p72"/>
              <p:cNvSpPr/>
              <p:nvPr/>
            </p:nvSpPr>
            <p:spPr>
              <a:xfrm>
                <a:off x="7745471" y="3308576"/>
                <a:ext cx="24888" cy="35061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438" extrusionOk="0">
                    <a:moveTo>
                      <a:pt x="160" y="0"/>
                    </a:moveTo>
                    <a:cubicBezTo>
                      <a:pt x="69" y="0"/>
                      <a:pt x="46" y="69"/>
                      <a:pt x="46" y="137"/>
                    </a:cubicBezTo>
                    <a:cubicBezTo>
                      <a:pt x="46" y="366"/>
                      <a:pt x="92" y="617"/>
                      <a:pt x="46" y="845"/>
                    </a:cubicBezTo>
                    <a:cubicBezTo>
                      <a:pt x="23" y="1050"/>
                      <a:pt x="69" y="1279"/>
                      <a:pt x="69" y="1484"/>
                    </a:cubicBezTo>
                    <a:cubicBezTo>
                      <a:pt x="0" y="2329"/>
                      <a:pt x="92" y="3150"/>
                      <a:pt x="69" y="3995"/>
                    </a:cubicBezTo>
                    <a:cubicBezTo>
                      <a:pt x="46" y="4565"/>
                      <a:pt x="115" y="5136"/>
                      <a:pt x="160" y="5707"/>
                    </a:cubicBezTo>
                    <a:cubicBezTo>
                      <a:pt x="160" y="5889"/>
                      <a:pt x="183" y="6095"/>
                      <a:pt x="206" y="6300"/>
                    </a:cubicBezTo>
                    <a:cubicBezTo>
                      <a:pt x="206" y="6369"/>
                      <a:pt x="251" y="6437"/>
                      <a:pt x="366" y="6437"/>
                    </a:cubicBezTo>
                    <a:cubicBezTo>
                      <a:pt x="411" y="6437"/>
                      <a:pt x="457" y="6391"/>
                      <a:pt x="434" y="6346"/>
                    </a:cubicBezTo>
                    <a:cubicBezTo>
                      <a:pt x="320" y="6140"/>
                      <a:pt x="434" y="5935"/>
                      <a:pt x="434" y="5730"/>
                    </a:cubicBezTo>
                    <a:cubicBezTo>
                      <a:pt x="366" y="4999"/>
                      <a:pt x="297" y="4246"/>
                      <a:pt x="297" y="3515"/>
                    </a:cubicBezTo>
                    <a:cubicBezTo>
                      <a:pt x="297" y="3013"/>
                      <a:pt x="297" y="2488"/>
                      <a:pt x="274" y="1986"/>
                    </a:cubicBezTo>
                    <a:cubicBezTo>
                      <a:pt x="274" y="1781"/>
                      <a:pt x="274" y="1598"/>
                      <a:pt x="274" y="1393"/>
                    </a:cubicBezTo>
                    <a:cubicBezTo>
                      <a:pt x="274" y="982"/>
                      <a:pt x="274" y="548"/>
                      <a:pt x="274" y="137"/>
                    </a:cubicBezTo>
                    <a:cubicBezTo>
                      <a:pt x="251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8341;p72"/>
              <p:cNvSpPr/>
              <p:nvPr/>
            </p:nvSpPr>
            <p:spPr>
              <a:xfrm>
                <a:off x="7741713" y="2930686"/>
                <a:ext cx="19987" cy="37419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871" extrusionOk="0">
                    <a:moveTo>
                      <a:pt x="24" y="1"/>
                    </a:moveTo>
                    <a:cubicBezTo>
                      <a:pt x="24" y="297"/>
                      <a:pt x="24" y="617"/>
                      <a:pt x="47" y="914"/>
                    </a:cubicBezTo>
                    <a:cubicBezTo>
                      <a:pt x="92" y="1256"/>
                      <a:pt x="1" y="1575"/>
                      <a:pt x="115" y="1895"/>
                    </a:cubicBezTo>
                    <a:cubicBezTo>
                      <a:pt x="130" y="1895"/>
                      <a:pt x="145" y="1885"/>
                      <a:pt x="154" y="1885"/>
                    </a:cubicBezTo>
                    <a:cubicBezTo>
                      <a:pt x="158" y="1885"/>
                      <a:pt x="161" y="1887"/>
                      <a:pt x="161" y="1895"/>
                    </a:cubicBezTo>
                    <a:cubicBezTo>
                      <a:pt x="184" y="1918"/>
                      <a:pt x="184" y="1941"/>
                      <a:pt x="161" y="1963"/>
                    </a:cubicBezTo>
                    <a:cubicBezTo>
                      <a:pt x="161" y="1971"/>
                      <a:pt x="158" y="1974"/>
                      <a:pt x="154" y="1974"/>
                    </a:cubicBezTo>
                    <a:cubicBezTo>
                      <a:pt x="145" y="1974"/>
                      <a:pt x="130" y="1963"/>
                      <a:pt x="115" y="1963"/>
                    </a:cubicBezTo>
                    <a:cubicBezTo>
                      <a:pt x="1" y="2215"/>
                      <a:pt x="92" y="2511"/>
                      <a:pt x="69" y="2785"/>
                    </a:cubicBezTo>
                    <a:cubicBezTo>
                      <a:pt x="47" y="3150"/>
                      <a:pt x="69" y="3516"/>
                      <a:pt x="92" y="3904"/>
                    </a:cubicBezTo>
                    <a:cubicBezTo>
                      <a:pt x="138" y="4817"/>
                      <a:pt x="115" y="5752"/>
                      <a:pt x="115" y="6665"/>
                    </a:cubicBezTo>
                    <a:cubicBezTo>
                      <a:pt x="115" y="6734"/>
                      <a:pt x="92" y="6871"/>
                      <a:pt x="229" y="6871"/>
                    </a:cubicBezTo>
                    <a:cubicBezTo>
                      <a:pt x="366" y="6871"/>
                      <a:pt x="320" y="6757"/>
                      <a:pt x="320" y="6665"/>
                    </a:cubicBezTo>
                    <a:cubicBezTo>
                      <a:pt x="320" y="5250"/>
                      <a:pt x="343" y="3835"/>
                      <a:pt x="320" y="2420"/>
                    </a:cubicBezTo>
                    <a:cubicBezTo>
                      <a:pt x="298" y="1712"/>
                      <a:pt x="275" y="1028"/>
                      <a:pt x="275" y="320"/>
                    </a:cubicBezTo>
                    <a:cubicBezTo>
                      <a:pt x="275" y="252"/>
                      <a:pt x="298" y="160"/>
                      <a:pt x="229" y="92"/>
                    </a:cubicBezTo>
                    <a:cubicBezTo>
                      <a:pt x="138" y="548"/>
                      <a:pt x="184" y="982"/>
                      <a:pt x="184" y="1370"/>
                    </a:cubicBezTo>
                    <a:cubicBezTo>
                      <a:pt x="184" y="1324"/>
                      <a:pt x="161" y="1233"/>
                      <a:pt x="161" y="1119"/>
                    </a:cubicBezTo>
                    <a:cubicBezTo>
                      <a:pt x="184" y="845"/>
                      <a:pt x="161" y="571"/>
                      <a:pt x="184" y="320"/>
                    </a:cubicBezTo>
                    <a:cubicBezTo>
                      <a:pt x="184" y="206"/>
                      <a:pt x="252" y="1"/>
                      <a:pt x="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8342;p72"/>
              <p:cNvSpPr/>
              <p:nvPr/>
            </p:nvSpPr>
            <p:spPr>
              <a:xfrm>
                <a:off x="7738010" y="2846165"/>
                <a:ext cx="17482" cy="171603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151" extrusionOk="0">
                    <a:moveTo>
                      <a:pt x="137" y="0"/>
                    </a:moveTo>
                    <a:cubicBezTo>
                      <a:pt x="46" y="0"/>
                      <a:pt x="46" y="92"/>
                      <a:pt x="46" y="137"/>
                    </a:cubicBezTo>
                    <a:cubicBezTo>
                      <a:pt x="69" y="251"/>
                      <a:pt x="23" y="388"/>
                      <a:pt x="69" y="503"/>
                    </a:cubicBezTo>
                    <a:cubicBezTo>
                      <a:pt x="23" y="594"/>
                      <a:pt x="0" y="708"/>
                      <a:pt x="23" y="799"/>
                    </a:cubicBezTo>
                    <a:cubicBezTo>
                      <a:pt x="115" y="1050"/>
                      <a:pt x="69" y="1301"/>
                      <a:pt x="92" y="1553"/>
                    </a:cubicBezTo>
                    <a:cubicBezTo>
                      <a:pt x="183" y="1598"/>
                      <a:pt x="206" y="1667"/>
                      <a:pt x="206" y="1781"/>
                    </a:cubicBezTo>
                    <a:cubicBezTo>
                      <a:pt x="206" y="2192"/>
                      <a:pt x="206" y="2602"/>
                      <a:pt x="206" y="3013"/>
                    </a:cubicBezTo>
                    <a:cubicBezTo>
                      <a:pt x="206" y="3059"/>
                      <a:pt x="183" y="3127"/>
                      <a:pt x="297" y="3150"/>
                    </a:cubicBezTo>
                    <a:lnTo>
                      <a:pt x="297" y="1644"/>
                    </a:lnTo>
                    <a:cubicBezTo>
                      <a:pt x="297" y="1370"/>
                      <a:pt x="297" y="1073"/>
                      <a:pt x="297" y="776"/>
                    </a:cubicBezTo>
                    <a:cubicBezTo>
                      <a:pt x="297" y="571"/>
                      <a:pt x="320" y="343"/>
                      <a:pt x="252" y="115"/>
                    </a:cubicBezTo>
                    <a:cubicBezTo>
                      <a:pt x="206" y="92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8343;p72"/>
              <p:cNvSpPr/>
              <p:nvPr/>
            </p:nvSpPr>
            <p:spPr>
              <a:xfrm>
                <a:off x="7735505" y="2746723"/>
                <a:ext cx="21185" cy="126837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329" extrusionOk="0">
                    <a:moveTo>
                      <a:pt x="138" y="0"/>
                    </a:moveTo>
                    <a:cubicBezTo>
                      <a:pt x="1" y="0"/>
                      <a:pt x="24" y="115"/>
                      <a:pt x="24" y="183"/>
                    </a:cubicBezTo>
                    <a:cubicBezTo>
                      <a:pt x="46" y="708"/>
                      <a:pt x="46" y="1233"/>
                      <a:pt x="69" y="1735"/>
                    </a:cubicBezTo>
                    <a:cubicBezTo>
                      <a:pt x="92" y="1941"/>
                      <a:pt x="24" y="2146"/>
                      <a:pt x="115" y="2329"/>
                    </a:cubicBezTo>
                    <a:cubicBezTo>
                      <a:pt x="138" y="2214"/>
                      <a:pt x="138" y="2100"/>
                      <a:pt x="138" y="1986"/>
                    </a:cubicBezTo>
                    <a:cubicBezTo>
                      <a:pt x="138" y="1896"/>
                      <a:pt x="155" y="1868"/>
                      <a:pt x="181" y="1868"/>
                    </a:cubicBezTo>
                    <a:cubicBezTo>
                      <a:pt x="213" y="1868"/>
                      <a:pt x="259" y="1915"/>
                      <a:pt x="298" y="1941"/>
                    </a:cubicBezTo>
                    <a:cubicBezTo>
                      <a:pt x="275" y="1735"/>
                      <a:pt x="252" y="1507"/>
                      <a:pt x="275" y="1301"/>
                    </a:cubicBezTo>
                    <a:cubicBezTo>
                      <a:pt x="275" y="1073"/>
                      <a:pt x="298" y="822"/>
                      <a:pt x="275" y="594"/>
                    </a:cubicBezTo>
                    <a:cubicBezTo>
                      <a:pt x="252" y="388"/>
                      <a:pt x="389" y="137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8344;p72"/>
              <p:cNvSpPr/>
              <p:nvPr/>
            </p:nvSpPr>
            <p:spPr>
              <a:xfrm>
                <a:off x="7782775" y="3258855"/>
                <a:ext cx="29844" cy="39919"/>
              </a:xfrm>
              <a:custGeom>
                <a:avLst/>
                <a:gdLst/>
                <a:ahLst/>
                <a:cxnLst/>
                <a:rect l="l" t="t" r="r" b="b"/>
                <a:pathLst>
                  <a:path w="548" h="733" extrusionOk="0">
                    <a:moveTo>
                      <a:pt x="274" y="0"/>
                    </a:moveTo>
                    <a:cubicBezTo>
                      <a:pt x="91" y="23"/>
                      <a:pt x="0" y="160"/>
                      <a:pt x="0" y="343"/>
                    </a:cubicBezTo>
                    <a:cubicBezTo>
                      <a:pt x="0" y="525"/>
                      <a:pt x="69" y="708"/>
                      <a:pt x="251" y="731"/>
                    </a:cubicBezTo>
                    <a:cubicBezTo>
                      <a:pt x="262" y="732"/>
                      <a:pt x="272" y="732"/>
                      <a:pt x="282" y="732"/>
                    </a:cubicBezTo>
                    <a:cubicBezTo>
                      <a:pt x="478" y="732"/>
                      <a:pt x="459" y="519"/>
                      <a:pt x="502" y="388"/>
                    </a:cubicBezTo>
                    <a:cubicBezTo>
                      <a:pt x="434" y="251"/>
                      <a:pt x="548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345;p72"/>
              <p:cNvSpPr/>
              <p:nvPr/>
            </p:nvSpPr>
            <p:spPr>
              <a:xfrm>
                <a:off x="7767853" y="2711924"/>
                <a:ext cx="29899" cy="3872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11" extrusionOk="0">
                    <a:moveTo>
                      <a:pt x="274" y="0"/>
                    </a:moveTo>
                    <a:cubicBezTo>
                      <a:pt x="0" y="23"/>
                      <a:pt x="69" y="274"/>
                      <a:pt x="46" y="457"/>
                    </a:cubicBezTo>
                    <a:cubicBezTo>
                      <a:pt x="25" y="584"/>
                      <a:pt x="101" y="710"/>
                      <a:pt x="258" y="710"/>
                    </a:cubicBezTo>
                    <a:cubicBezTo>
                      <a:pt x="270" y="710"/>
                      <a:pt x="283" y="710"/>
                      <a:pt x="297" y="708"/>
                    </a:cubicBezTo>
                    <a:cubicBezTo>
                      <a:pt x="480" y="685"/>
                      <a:pt x="502" y="502"/>
                      <a:pt x="548" y="365"/>
                    </a:cubicBezTo>
                    <a:cubicBezTo>
                      <a:pt x="502" y="183"/>
                      <a:pt x="480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346;p72"/>
              <p:cNvSpPr/>
              <p:nvPr/>
            </p:nvSpPr>
            <p:spPr>
              <a:xfrm>
                <a:off x="7779017" y="2853626"/>
                <a:ext cx="24943" cy="398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731" extrusionOk="0">
                    <a:moveTo>
                      <a:pt x="252" y="0"/>
                    </a:moveTo>
                    <a:cubicBezTo>
                      <a:pt x="46" y="0"/>
                      <a:pt x="1" y="229"/>
                      <a:pt x="1" y="388"/>
                    </a:cubicBezTo>
                    <a:cubicBezTo>
                      <a:pt x="1" y="503"/>
                      <a:pt x="1" y="731"/>
                      <a:pt x="183" y="731"/>
                    </a:cubicBezTo>
                    <a:cubicBezTo>
                      <a:pt x="389" y="731"/>
                      <a:pt x="434" y="548"/>
                      <a:pt x="434" y="343"/>
                    </a:cubicBezTo>
                    <a:cubicBezTo>
                      <a:pt x="457" y="206"/>
                      <a:pt x="412" y="0"/>
                      <a:pt x="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8347;p72"/>
              <p:cNvSpPr/>
              <p:nvPr/>
            </p:nvSpPr>
            <p:spPr>
              <a:xfrm>
                <a:off x="7782775" y="2305279"/>
                <a:ext cx="26141" cy="35018"/>
              </a:xfrm>
              <a:custGeom>
                <a:avLst/>
                <a:gdLst/>
                <a:ahLst/>
                <a:cxnLst/>
                <a:rect l="l" t="t" r="r" b="b"/>
                <a:pathLst>
                  <a:path w="480" h="643" extrusionOk="0">
                    <a:moveTo>
                      <a:pt x="267" y="1"/>
                    </a:moveTo>
                    <a:cubicBezTo>
                      <a:pt x="255" y="1"/>
                      <a:pt x="242" y="1"/>
                      <a:pt x="228" y="3"/>
                    </a:cubicBezTo>
                    <a:cubicBezTo>
                      <a:pt x="69" y="3"/>
                      <a:pt x="0" y="163"/>
                      <a:pt x="0" y="300"/>
                    </a:cubicBezTo>
                    <a:cubicBezTo>
                      <a:pt x="23" y="437"/>
                      <a:pt x="69" y="643"/>
                      <a:pt x="251" y="643"/>
                    </a:cubicBezTo>
                    <a:cubicBezTo>
                      <a:pt x="480" y="620"/>
                      <a:pt x="434" y="414"/>
                      <a:pt x="480" y="300"/>
                    </a:cubicBezTo>
                    <a:cubicBezTo>
                      <a:pt x="480" y="112"/>
                      <a:pt x="403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348;p72"/>
              <p:cNvSpPr/>
              <p:nvPr/>
            </p:nvSpPr>
            <p:spPr>
              <a:xfrm>
                <a:off x="7779017" y="2443278"/>
                <a:ext cx="28646" cy="325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97" extrusionOk="0">
                    <a:moveTo>
                      <a:pt x="313" y="1"/>
                    </a:moveTo>
                    <a:cubicBezTo>
                      <a:pt x="301" y="1"/>
                      <a:pt x="288" y="1"/>
                      <a:pt x="275" y="3"/>
                    </a:cubicBezTo>
                    <a:cubicBezTo>
                      <a:pt x="46" y="3"/>
                      <a:pt x="46" y="231"/>
                      <a:pt x="24" y="391"/>
                    </a:cubicBezTo>
                    <a:cubicBezTo>
                      <a:pt x="1" y="551"/>
                      <a:pt x="92" y="596"/>
                      <a:pt x="229" y="596"/>
                    </a:cubicBezTo>
                    <a:cubicBezTo>
                      <a:pt x="434" y="596"/>
                      <a:pt x="526" y="482"/>
                      <a:pt x="480" y="300"/>
                    </a:cubicBezTo>
                    <a:cubicBezTo>
                      <a:pt x="522" y="131"/>
                      <a:pt x="467" y="1"/>
                      <a:pt x="3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349;p72"/>
              <p:cNvSpPr/>
              <p:nvPr/>
            </p:nvSpPr>
            <p:spPr>
              <a:xfrm>
                <a:off x="7785225" y="2167443"/>
                <a:ext cx="24943" cy="3610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663" extrusionOk="0">
                    <a:moveTo>
                      <a:pt x="206" y="1"/>
                    </a:moveTo>
                    <a:cubicBezTo>
                      <a:pt x="1" y="24"/>
                      <a:pt x="24" y="206"/>
                      <a:pt x="1" y="298"/>
                    </a:cubicBezTo>
                    <a:cubicBezTo>
                      <a:pt x="1" y="503"/>
                      <a:pt x="24" y="663"/>
                      <a:pt x="183" y="663"/>
                    </a:cubicBezTo>
                    <a:cubicBezTo>
                      <a:pt x="366" y="663"/>
                      <a:pt x="457" y="480"/>
                      <a:pt x="435" y="320"/>
                    </a:cubicBezTo>
                    <a:cubicBezTo>
                      <a:pt x="435" y="183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8350;p72"/>
              <p:cNvSpPr/>
              <p:nvPr/>
            </p:nvSpPr>
            <p:spPr>
              <a:xfrm>
                <a:off x="7965484" y="1928804"/>
                <a:ext cx="70907" cy="5968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96" extrusionOk="0">
                    <a:moveTo>
                      <a:pt x="1028" y="0"/>
                    </a:moveTo>
                    <a:cubicBezTo>
                      <a:pt x="754" y="366"/>
                      <a:pt x="411" y="685"/>
                      <a:pt x="23" y="959"/>
                    </a:cubicBezTo>
                    <a:cubicBezTo>
                      <a:pt x="0" y="959"/>
                      <a:pt x="0" y="982"/>
                      <a:pt x="23" y="1005"/>
                    </a:cubicBezTo>
                    <a:cubicBezTo>
                      <a:pt x="43" y="1024"/>
                      <a:pt x="58" y="1031"/>
                      <a:pt x="72" y="1031"/>
                    </a:cubicBezTo>
                    <a:cubicBezTo>
                      <a:pt x="92" y="1031"/>
                      <a:pt x="111" y="1018"/>
                      <a:pt x="137" y="1005"/>
                    </a:cubicBezTo>
                    <a:cubicBezTo>
                      <a:pt x="434" y="822"/>
                      <a:pt x="662" y="548"/>
                      <a:pt x="914" y="297"/>
                    </a:cubicBezTo>
                    <a:cubicBezTo>
                      <a:pt x="963" y="248"/>
                      <a:pt x="995" y="224"/>
                      <a:pt x="1021" y="224"/>
                    </a:cubicBezTo>
                    <a:cubicBezTo>
                      <a:pt x="1056" y="224"/>
                      <a:pt x="1080" y="265"/>
                      <a:pt x="1119" y="343"/>
                    </a:cubicBezTo>
                    <a:cubicBezTo>
                      <a:pt x="1210" y="594"/>
                      <a:pt x="1187" y="845"/>
                      <a:pt x="1256" y="1096"/>
                    </a:cubicBezTo>
                    <a:cubicBezTo>
                      <a:pt x="1279" y="1073"/>
                      <a:pt x="1279" y="1073"/>
                      <a:pt x="1302" y="1050"/>
                    </a:cubicBezTo>
                    <a:cubicBezTo>
                      <a:pt x="1302" y="731"/>
                      <a:pt x="1256" y="434"/>
                      <a:pt x="1142" y="137"/>
                    </a:cubicBezTo>
                    <a:cubicBezTo>
                      <a:pt x="1096" y="114"/>
                      <a:pt x="1142" y="46"/>
                      <a:pt x="1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8351;p72"/>
              <p:cNvSpPr/>
              <p:nvPr/>
            </p:nvSpPr>
            <p:spPr>
              <a:xfrm>
                <a:off x="7777765" y="2982912"/>
                <a:ext cx="24943" cy="32349"/>
              </a:xfrm>
              <a:custGeom>
                <a:avLst/>
                <a:gdLst/>
                <a:ahLst/>
                <a:cxnLst/>
                <a:rect l="l" t="t" r="r" b="b"/>
                <a:pathLst>
                  <a:path w="458" h="594" extrusionOk="0">
                    <a:moveTo>
                      <a:pt x="275" y="0"/>
                    </a:moveTo>
                    <a:cubicBezTo>
                      <a:pt x="138" y="0"/>
                      <a:pt x="1" y="137"/>
                      <a:pt x="1" y="297"/>
                    </a:cubicBezTo>
                    <a:cubicBezTo>
                      <a:pt x="1" y="457"/>
                      <a:pt x="47" y="594"/>
                      <a:pt x="206" y="594"/>
                    </a:cubicBezTo>
                    <a:cubicBezTo>
                      <a:pt x="343" y="594"/>
                      <a:pt x="457" y="457"/>
                      <a:pt x="457" y="320"/>
                    </a:cubicBezTo>
                    <a:cubicBezTo>
                      <a:pt x="435" y="183"/>
                      <a:pt x="457" y="0"/>
                      <a:pt x="2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8352;p72"/>
              <p:cNvSpPr/>
              <p:nvPr/>
            </p:nvSpPr>
            <p:spPr>
              <a:xfrm>
                <a:off x="7791434" y="3538556"/>
                <a:ext cx="24943" cy="3360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617" extrusionOk="0">
                    <a:moveTo>
                      <a:pt x="252" y="0"/>
                    </a:moveTo>
                    <a:cubicBezTo>
                      <a:pt x="92" y="0"/>
                      <a:pt x="1" y="160"/>
                      <a:pt x="1" y="297"/>
                    </a:cubicBezTo>
                    <a:cubicBezTo>
                      <a:pt x="24" y="411"/>
                      <a:pt x="47" y="594"/>
                      <a:pt x="184" y="616"/>
                    </a:cubicBezTo>
                    <a:cubicBezTo>
                      <a:pt x="321" y="616"/>
                      <a:pt x="435" y="502"/>
                      <a:pt x="412" y="297"/>
                    </a:cubicBezTo>
                    <a:cubicBezTo>
                      <a:pt x="389" y="206"/>
                      <a:pt x="457" y="23"/>
                      <a:pt x="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8353;p72"/>
              <p:cNvSpPr/>
              <p:nvPr/>
            </p:nvSpPr>
            <p:spPr>
              <a:xfrm>
                <a:off x="7788983" y="3397998"/>
                <a:ext cx="24888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" extrusionOk="0">
                    <a:moveTo>
                      <a:pt x="278" y="0"/>
                    </a:moveTo>
                    <a:cubicBezTo>
                      <a:pt x="270" y="0"/>
                      <a:pt x="261" y="1"/>
                      <a:pt x="251" y="2"/>
                    </a:cubicBezTo>
                    <a:cubicBezTo>
                      <a:pt x="114" y="25"/>
                      <a:pt x="0" y="139"/>
                      <a:pt x="0" y="276"/>
                    </a:cubicBezTo>
                    <a:cubicBezTo>
                      <a:pt x="0" y="435"/>
                      <a:pt x="137" y="550"/>
                      <a:pt x="251" y="572"/>
                    </a:cubicBezTo>
                    <a:cubicBezTo>
                      <a:pt x="259" y="574"/>
                      <a:pt x="265" y="574"/>
                      <a:pt x="272" y="574"/>
                    </a:cubicBezTo>
                    <a:cubicBezTo>
                      <a:pt x="389" y="574"/>
                      <a:pt x="392" y="385"/>
                      <a:pt x="457" y="299"/>
                    </a:cubicBezTo>
                    <a:cubicBezTo>
                      <a:pt x="392" y="190"/>
                      <a:pt x="430" y="0"/>
                      <a:pt x="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8354;p72"/>
              <p:cNvSpPr/>
              <p:nvPr/>
            </p:nvSpPr>
            <p:spPr>
              <a:xfrm>
                <a:off x="7785225" y="3124450"/>
                <a:ext cx="22438" cy="30062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52" extrusionOk="0">
                    <a:moveTo>
                      <a:pt x="196" y="1"/>
                    </a:moveTo>
                    <a:cubicBezTo>
                      <a:pt x="69" y="1"/>
                      <a:pt x="68" y="129"/>
                      <a:pt x="46" y="277"/>
                    </a:cubicBezTo>
                    <a:cubicBezTo>
                      <a:pt x="1" y="437"/>
                      <a:pt x="69" y="528"/>
                      <a:pt x="229" y="551"/>
                    </a:cubicBezTo>
                    <a:cubicBezTo>
                      <a:pt x="389" y="551"/>
                      <a:pt x="343" y="368"/>
                      <a:pt x="412" y="277"/>
                    </a:cubicBezTo>
                    <a:cubicBezTo>
                      <a:pt x="366" y="163"/>
                      <a:pt x="412" y="3"/>
                      <a:pt x="229" y="3"/>
                    </a:cubicBezTo>
                    <a:cubicBezTo>
                      <a:pt x="217" y="2"/>
                      <a:pt x="206" y="1"/>
                      <a:pt x="1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8355;p72"/>
              <p:cNvSpPr/>
              <p:nvPr/>
            </p:nvSpPr>
            <p:spPr>
              <a:xfrm>
                <a:off x="7779017" y="2582638"/>
                <a:ext cx="22438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528" extrusionOk="0">
                    <a:moveTo>
                      <a:pt x="206" y="0"/>
                    </a:moveTo>
                    <a:cubicBezTo>
                      <a:pt x="46" y="0"/>
                      <a:pt x="1" y="137"/>
                      <a:pt x="24" y="274"/>
                    </a:cubicBezTo>
                    <a:cubicBezTo>
                      <a:pt x="24" y="411"/>
                      <a:pt x="92" y="525"/>
                      <a:pt x="206" y="525"/>
                    </a:cubicBezTo>
                    <a:cubicBezTo>
                      <a:pt x="216" y="527"/>
                      <a:pt x="226" y="528"/>
                      <a:pt x="236" y="528"/>
                    </a:cubicBezTo>
                    <a:cubicBezTo>
                      <a:pt x="369" y="528"/>
                      <a:pt x="389" y="380"/>
                      <a:pt x="389" y="252"/>
                    </a:cubicBezTo>
                    <a:cubicBezTo>
                      <a:pt x="412" y="115"/>
                      <a:pt x="366" y="0"/>
                      <a:pt x="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8356;p72"/>
              <p:cNvSpPr/>
              <p:nvPr/>
            </p:nvSpPr>
            <p:spPr>
              <a:xfrm>
                <a:off x="8088561" y="2111514"/>
                <a:ext cx="9966" cy="4732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69" extrusionOk="0">
                    <a:moveTo>
                      <a:pt x="92" y="1"/>
                    </a:moveTo>
                    <a:cubicBezTo>
                      <a:pt x="0" y="1"/>
                      <a:pt x="0" y="69"/>
                      <a:pt x="0" y="138"/>
                    </a:cubicBezTo>
                    <a:cubicBezTo>
                      <a:pt x="0" y="389"/>
                      <a:pt x="0" y="617"/>
                      <a:pt x="0" y="868"/>
                    </a:cubicBezTo>
                    <a:lnTo>
                      <a:pt x="92" y="868"/>
                    </a:lnTo>
                    <a:cubicBezTo>
                      <a:pt x="183" y="640"/>
                      <a:pt x="92" y="389"/>
                      <a:pt x="137" y="138"/>
                    </a:cubicBezTo>
                    <a:cubicBezTo>
                      <a:pt x="160" y="92"/>
                      <a:pt x="183" y="1"/>
                      <a:pt x="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8357;p72"/>
              <p:cNvSpPr/>
              <p:nvPr/>
            </p:nvSpPr>
            <p:spPr>
              <a:xfrm>
                <a:off x="7897138" y="2000908"/>
                <a:ext cx="14976" cy="621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4" y="388"/>
                      <a:pt x="137" y="776"/>
                      <a:pt x="114" y="1141"/>
                    </a:cubicBezTo>
                    <a:cubicBezTo>
                      <a:pt x="160" y="1141"/>
                      <a:pt x="206" y="1141"/>
                      <a:pt x="228" y="1096"/>
                    </a:cubicBezTo>
                    <a:cubicBezTo>
                      <a:pt x="137" y="731"/>
                      <a:pt x="274" y="34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8358;p72"/>
              <p:cNvSpPr/>
              <p:nvPr/>
            </p:nvSpPr>
            <p:spPr>
              <a:xfrm>
                <a:off x="7746723" y="3023919"/>
                <a:ext cx="8768" cy="236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435" extrusionOk="0">
                    <a:moveTo>
                      <a:pt x="92" y="0"/>
                    </a:moveTo>
                    <a:cubicBezTo>
                      <a:pt x="0" y="46"/>
                      <a:pt x="46" y="137"/>
                      <a:pt x="23" y="183"/>
                    </a:cubicBezTo>
                    <a:cubicBezTo>
                      <a:pt x="23" y="206"/>
                      <a:pt x="23" y="229"/>
                      <a:pt x="23" y="251"/>
                    </a:cubicBezTo>
                    <a:cubicBezTo>
                      <a:pt x="46" y="297"/>
                      <a:pt x="0" y="388"/>
                      <a:pt x="114" y="434"/>
                    </a:cubicBezTo>
                    <a:cubicBezTo>
                      <a:pt x="137" y="274"/>
                      <a:pt x="160" y="137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8359;p72"/>
              <p:cNvSpPr/>
              <p:nvPr/>
            </p:nvSpPr>
            <p:spPr>
              <a:xfrm>
                <a:off x="7831243" y="2715518"/>
                <a:ext cx="14976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00" extrusionOk="0">
                    <a:moveTo>
                      <a:pt x="134" y="0"/>
                    </a:moveTo>
                    <a:cubicBezTo>
                      <a:pt x="128" y="0"/>
                      <a:pt x="121" y="1"/>
                      <a:pt x="114" y="3"/>
                    </a:cubicBezTo>
                    <a:cubicBezTo>
                      <a:pt x="0" y="48"/>
                      <a:pt x="0" y="163"/>
                      <a:pt x="69" y="254"/>
                    </a:cubicBezTo>
                    <a:cubicBezTo>
                      <a:pt x="87" y="248"/>
                      <a:pt x="106" y="245"/>
                      <a:pt x="124" y="245"/>
                    </a:cubicBezTo>
                    <a:cubicBezTo>
                      <a:pt x="174" y="245"/>
                      <a:pt x="224" y="266"/>
                      <a:pt x="274" y="299"/>
                    </a:cubicBezTo>
                    <a:cubicBezTo>
                      <a:pt x="251" y="254"/>
                      <a:pt x="251" y="208"/>
                      <a:pt x="229" y="185"/>
                    </a:cubicBezTo>
                    <a:cubicBezTo>
                      <a:pt x="208" y="122"/>
                      <a:pt x="206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360;p72"/>
              <p:cNvSpPr/>
              <p:nvPr/>
            </p:nvSpPr>
            <p:spPr>
              <a:xfrm>
                <a:off x="7570222" y="2474483"/>
                <a:ext cx="11219" cy="2118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89" extrusionOk="0">
                    <a:moveTo>
                      <a:pt x="160" y="1"/>
                    </a:moveTo>
                    <a:cubicBezTo>
                      <a:pt x="137" y="1"/>
                      <a:pt x="91" y="23"/>
                      <a:pt x="114" y="46"/>
                    </a:cubicBezTo>
                    <a:cubicBezTo>
                      <a:pt x="114" y="160"/>
                      <a:pt x="0" y="320"/>
                      <a:pt x="205" y="389"/>
                    </a:cubicBezTo>
                    <a:cubicBezTo>
                      <a:pt x="205" y="297"/>
                      <a:pt x="205" y="206"/>
                      <a:pt x="205" y="138"/>
                    </a:cubicBezTo>
                    <a:cubicBezTo>
                      <a:pt x="205" y="92"/>
                      <a:pt x="205" y="23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8361;p72"/>
              <p:cNvSpPr/>
              <p:nvPr/>
            </p:nvSpPr>
            <p:spPr>
              <a:xfrm>
                <a:off x="7965484" y="2012072"/>
                <a:ext cx="10021" cy="2614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80" extrusionOk="0">
                    <a:moveTo>
                      <a:pt x="92" y="1"/>
                    </a:moveTo>
                    <a:lnTo>
                      <a:pt x="92" y="1"/>
                    </a:lnTo>
                    <a:cubicBezTo>
                      <a:pt x="0" y="160"/>
                      <a:pt x="115" y="320"/>
                      <a:pt x="92" y="480"/>
                    </a:cubicBezTo>
                    <a:cubicBezTo>
                      <a:pt x="137" y="480"/>
                      <a:pt x="160" y="457"/>
                      <a:pt x="183" y="412"/>
                    </a:cubicBezTo>
                    <a:cubicBezTo>
                      <a:pt x="160" y="275"/>
                      <a:pt x="160" y="115"/>
                      <a:pt x="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362;p72"/>
              <p:cNvSpPr/>
              <p:nvPr/>
            </p:nvSpPr>
            <p:spPr>
              <a:xfrm>
                <a:off x="8197914" y="2770794"/>
                <a:ext cx="11273" cy="1573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89" extrusionOk="0">
                    <a:moveTo>
                      <a:pt x="94" y="1"/>
                    </a:moveTo>
                    <a:cubicBezTo>
                      <a:pt x="54" y="1"/>
                      <a:pt x="27" y="49"/>
                      <a:pt x="1" y="129"/>
                    </a:cubicBezTo>
                    <a:cubicBezTo>
                      <a:pt x="1" y="175"/>
                      <a:pt x="1" y="243"/>
                      <a:pt x="1" y="289"/>
                    </a:cubicBezTo>
                    <a:cubicBezTo>
                      <a:pt x="69" y="220"/>
                      <a:pt x="138" y="152"/>
                      <a:pt x="206" y="83"/>
                    </a:cubicBezTo>
                    <a:cubicBezTo>
                      <a:pt x="158" y="26"/>
                      <a:pt x="123" y="1"/>
                      <a:pt x="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8363;p72"/>
              <p:cNvSpPr/>
              <p:nvPr/>
            </p:nvSpPr>
            <p:spPr>
              <a:xfrm>
                <a:off x="7736757" y="2731802"/>
                <a:ext cx="14976" cy="1497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60" y="0"/>
                    </a:moveTo>
                    <a:lnTo>
                      <a:pt x="160" y="0"/>
                    </a:lnTo>
                    <a:cubicBezTo>
                      <a:pt x="149" y="69"/>
                      <a:pt x="126" y="92"/>
                      <a:pt x="98" y="92"/>
                    </a:cubicBezTo>
                    <a:cubicBezTo>
                      <a:pt x="69" y="92"/>
                      <a:pt x="35" y="69"/>
                      <a:pt x="1" y="46"/>
                    </a:cubicBezTo>
                    <a:lnTo>
                      <a:pt x="1" y="46"/>
                    </a:lnTo>
                    <a:cubicBezTo>
                      <a:pt x="1" y="137"/>
                      <a:pt x="69" y="183"/>
                      <a:pt x="115" y="274"/>
                    </a:cubicBezTo>
                    <a:cubicBezTo>
                      <a:pt x="252" y="206"/>
                      <a:pt x="275" y="115"/>
                      <a:pt x="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364;p72"/>
              <p:cNvSpPr/>
              <p:nvPr/>
            </p:nvSpPr>
            <p:spPr>
              <a:xfrm>
                <a:off x="7818827" y="2059342"/>
                <a:ext cx="9966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297" extrusionOk="0">
                    <a:moveTo>
                      <a:pt x="69" y="0"/>
                    </a:moveTo>
                    <a:cubicBezTo>
                      <a:pt x="0" y="91"/>
                      <a:pt x="46" y="205"/>
                      <a:pt x="23" y="297"/>
                    </a:cubicBezTo>
                    <a:lnTo>
                      <a:pt x="137" y="297"/>
                    </a:lnTo>
                    <a:cubicBezTo>
                      <a:pt x="114" y="205"/>
                      <a:pt x="183" y="91"/>
                      <a:pt x="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8365;p72"/>
              <p:cNvSpPr/>
              <p:nvPr/>
            </p:nvSpPr>
            <p:spPr>
              <a:xfrm>
                <a:off x="7725593" y="2063481"/>
                <a:ext cx="13724" cy="5936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09" extrusionOk="0">
                    <a:moveTo>
                      <a:pt x="140" y="1"/>
                    </a:moveTo>
                    <a:cubicBezTo>
                      <a:pt x="94" y="1"/>
                      <a:pt x="42" y="15"/>
                      <a:pt x="0" y="15"/>
                    </a:cubicBezTo>
                    <a:cubicBezTo>
                      <a:pt x="33" y="97"/>
                      <a:pt x="100" y="108"/>
                      <a:pt x="170" y="108"/>
                    </a:cubicBezTo>
                    <a:cubicBezTo>
                      <a:pt x="197" y="108"/>
                      <a:pt x="225" y="107"/>
                      <a:pt x="251" y="107"/>
                    </a:cubicBezTo>
                    <a:cubicBezTo>
                      <a:pt x="239" y="21"/>
                      <a:pt x="194" y="1"/>
                      <a:pt x="140" y="1"/>
                    </a:cubicBezTo>
                    <a:close/>
                  </a:path>
                </a:pathLst>
              </a:custGeom>
              <a:solidFill>
                <a:srgbClr val="4F2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366;p72"/>
              <p:cNvSpPr/>
              <p:nvPr/>
            </p:nvSpPr>
            <p:spPr>
              <a:xfrm>
                <a:off x="7679575" y="2031024"/>
                <a:ext cx="5010" cy="12199"/>
              </a:xfrm>
              <a:custGeom>
                <a:avLst/>
                <a:gdLst/>
                <a:ahLst/>
                <a:cxnLst/>
                <a:rect l="l" t="t" r="r" b="b"/>
                <a:pathLst>
                  <a:path w="92" h="224" extrusionOk="0">
                    <a:moveTo>
                      <a:pt x="15" y="1"/>
                    </a:moveTo>
                    <a:cubicBezTo>
                      <a:pt x="6" y="1"/>
                      <a:pt x="1" y="6"/>
                      <a:pt x="1" y="18"/>
                    </a:cubicBezTo>
                    <a:lnTo>
                      <a:pt x="1" y="223"/>
                    </a:lnTo>
                    <a:lnTo>
                      <a:pt x="92" y="223"/>
                    </a:lnTo>
                    <a:cubicBezTo>
                      <a:pt x="69" y="155"/>
                      <a:pt x="46" y="86"/>
                      <a:pt x="46" y="18"/>
                    </a:cubicBezTo>
                    <a:cubicBezTo>
                      <a:pt x="35" y="6"/>
                      <a:pt x="23" y="1"/>
                      <a:pt x="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8367;p72"/>
              <p:cNvSpPr/>
              <p:nvPr/>
            </p:nvSpPr>
            <p:spPr>
              <a:xfrm>
                <a:off x="7730549" y="4126005"/>
                <a:ext cx="215117" cy="40578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7451" extrusionOk="0">
                    <a:moveTo>
                      <a:pt x="3726" y="0"/>
                    </a:moveTo>
                    <a:cubicBezTo>
                      <a:pt x="3686" y="0"/>
                      <a:pt x="3640" y="22"/>
                      <a:pt x="3607" y="55"/>
                    </a:cubicBezTo>
                    <a:cubicBezTo>
                      <a:pt x="3538" y="146"/>
                      <a:pt x="3561" y="260"/>
                      <a:pt x="3538" y="352"/>
                    </a:cubicBezTo>
                    <a:cubicBezTo>
                      <a:pt x="3538" y="763"/>
                      <a:pt x="3561" y="1174"/>
                      <a:pt x="3516" y="1584"/>
                    </a:cubicBezTo>
                    <a:cubicBezTo>
                      <a:pt x="3447" y="2269"/>
                      <a:pt x="3379" y="2954"/>
                      <a:pt x="3265" y="3616"/>
                    </a:cubicBezTo>
                    <a:cubicBezTo>
                      <a:pt x="3105" y="4711"/>
                      <a:pt x="2215" y="5214"/>
                      <a:pt x="1484" y="5830"/>
                    </a:cubicBezTo>
                    <a:cubicBezTo>
                      <a:pt x="1256" y="6035"/>
                      <a:pt x="936" y="6127"/>
                      <a:pt x="708" y="6355"/>
                    </a:cubicBezTo>
                    <a:cubicBezTo>
                      <a:pt x="688" y="6341"/>
                      <a:pt x="674" y="6336"/>
                      <a:pt x="664" y="6336"/>
                    </a:cubicBezTo>
                    <a:cubicBezTo>
                      <a:pt x="640" y="6336"/>
                      <a:pt x="640" y="6368"/>
                      <a:pt x="640" y="6400"/>
                    </a:cubicBezTo>
                    <a:cubicBezTo>
                      <a:pt x="389" y="6697"/>
                      <a:pt x="115" y="6994"/>
                      <a:pt x="1" y="7382"/>
                    </a:cubicBezTo>
                    <a:cubicBezTo>
                      <a:pt x="1" y="7428"/>
                      <a:pt x="46" y="7428"/>
                      <a:pt x="69" y="7450"/>
                    </a:cubicBezTo>
                    <a:cubicBezTo>
                      <a:pt x="115" y="7428"/>
                      <a:pt x="160" y="7405"/>
                      <a:pt x="206" y="7382"/>
                    </a:cubicBezTo>
                    <a:cubicBezTo>
                      <a:pt x="206" y="7336"/>
                      <a:pt x="137" y="7291"/>
                      <a:pt x="206" y="7268"/>
                    </a:cubicBezTo>
                    <a:cubicBezTo>
                      <a:pt x="366" y="7222"/>
                      <a:pt x="411" y="7085"/>
                      <a:pt x="480" y="6994"/>
                    </a:cubicBezTo>
                    <a:cubicBezTo>
                      <a:pt x="662" y="6789"/>
                      <a:pt x="822" y="6515"/>
                      <a:pt x="1050" y="6378"/>
                    </a:cubicBezTo>
                    <a:cubicBezTo>
                      <a:pt x="1621" y="6058"/>
                      <a:pt x="2169" y="5716"/>
                      <a:pt x="2671" y="5305"/>
                    </a:cubicBezTo>
                    <a:cubicBezTo>
                      <a:pt x="2968" y="5077"/>
                      <a:pt x="3219" y="4871"/>
                      <a:pt x="3356" y="4483"/>
                    </a:cubicBezTo>
                    <a:cubicBezTo>
                      <a:pt x="3538" y="3913"/>
                      <a:pt x="3653" y="3319"/>
                      <a:pt x="3721" y="2726"/>
                    </a:cubicBezTo>
                    <a:cubicBezTo>
                      <a:pt x="3767" y="2360"/>
                      <a:pt x="3721" y="2018"/>
                      <a:pt x="3767" y="1653"/>
                    </a:cubicBezTo>
                    <a:cubicBezTo>
                      <a:pt x="3812" y="1379"/>
                      <a:pt x="3835" y="1128"/>
                      <a:pt x="3858" y="854"/>
                    </a:cubicBezTo>
                    <a:cubicBezTo>
                      <a:pt x="3926" y="649"/>
                      <a:pt x="3949" y="466"/>
                      <a:pt x="3949" y="260"/>
                    </a:cubicBezTo>
                    <a:cubicBezTo>
                      <a:pt x="3926" y="146"/>
                      <a:pt x="3926" y="32"/>
                      <a:pt x="3767" y="9"/>
                    </a:cubicBezTo>
                    <a:cubicBezTo>
                      <a:pt x="3754" y="3"/>
                      <a:pt x="3741" y="0"/>
                      <a:pt x="37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8368;p72"/>
              <p:cNvSpPr/>
              <p:nvPr/>
            </p:nvSpPr>
            <p:spPr>
              <a:xfrm>
                <a:off x="7904599" y="3708849"/>
                <a:ext cx="50975" cy="466178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560" extrusionOk="0">
                    <a:moveTo>
                      <a:pt x="91" y="0"/>
                    </a:moveTo>
                    <a:cubicBezTo>
                      <a:pt x="23" y="69"/>
                      <a:pt x="0" y="183"/>
                      <a:pt x="23" y="297"/>
                    </a:cubicBezTo>
                    <a:cubicBezTo>
                      <a:pt x="46" y="616"/>
                      <a:pt x="46" y="936"/>
                      <a:pt x="69" y="1256"/>
                    </a:cubicBezTo>
                    <a:cubicBezTo>
                      <a:pt x="251" y="3173"/>
                      <a:pt x="457" y="5067"/>
                      <a:pt x="457" y="6985"/>
                    </a:cubicBezTo>
                    <a:cubicBezTo>
                      <a:pt x="457" y="7213"/>
                      <a:pt x="411" y="7487"/>
                      <a:pt x="548" y="7692"/>
                    </a:cubicBezTo>
                    <a:cubicBezTo>
                      <a:pt x="685" y="7738"/>
                      <a:pt x="662" y="7852"/>
                      <a:pt x="662" y="7920"/>
                    </a:cubicBezTo>
                    <a:cubicBezTo>
                      <a:pt x="708" y="8126"/>
                      <a:pt x="594" y="8309"/>
                      <a:pt x="662" y="8514"/>
                    </a:cubicBezTo>
                    <a:cubicBezTo>
                      <a:pt x="730" y="8514"/>
                      <a:pt x="776" y="8537"/>
                      <a:pt x="845" y="8560"/>
                    </a:cubicBezTo>
                    <a:cubicBezTo>
                      <a:pt x="753" y="8445"/>
                      <a:pt x="730" y="8309"/>
                      <a:pt x="776" y="8194"/>
                    </a:cubicBezTo>
                    <a:cubicBezTo>
                      <a:pt x="936" y="7852"/>
                      <a:pt x="845" y="7510"/>
                      <a:pt x="845" y="7167"/>
                    </a:cubicBezTo>
                    <a:cubicBezTo>
                      <a:pt x="845" y="6460"/>
                      <a:pt x="776" y="5752"/>
                      <a:pt x="730" y="5045"/>
                    </a:cubicBezTo>
                    <a:cubicBezTo>
                      <a:pt x="685" y="4474"/>
                      <a:pt x="685" y="3903"/>
                      <a:pt x="594" y="3355"/>
                    </a:cubicBezTo>
                    <a:cubicBezTo>
                      <a:pt x="457" y="2283"/>
                      <a:pt x="434" y="1187"/>
                      <a:pt x="320" y="91"/>
                    </a:cubicBezTo>
                    <a:cubicBezTo>
                      <a:pt x="251" y="23"/>
                      <a:pt x="183" y="0"/>
                      <a:pt x="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8369;p72"/>
              <p:cNvSpPr/>
              <p:nvPr/>
            </p:nvSpPr>
            <p:spPr>
              <a:xfrm>
                <a:off x="7826287" y="4521921"/>
                <a:ext cx="157498" cy="3371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619" extrusionOk="0">
                    <a:moveTo>
                      <a:pt x="2813" y="0"/>
                    </a:moveTo>
                    <a:cubicBezTo>
                      <a:pt x="2780" y="0"/>
                      <a:pt x="2741" y="21"/>
                      <a:pt x="2716" y="21"/>
                    </a:cubicBezTo>
                    <a:cubicBezTo>
                      <a:pt x="2168" y="112"/>
                      <a:pt x="1643" y="203"/>
                      <a:pt x="1119" y="317"/>
                    </a:cubicBezTo>
                    <a:cubicBezTo>
                      <a:pt x="730" y="386"/>
                      <a:pt x="342" y="409"/>
                      <a:pt x="0" y="546"/>
                    </a:cubicBezTo>
                    <a:cubicBezTo>
                      <a:pt x="79" y="565"/>
                      <a:pt x="157" y="619"/>
                      <a:pt x="250" y="619"/>
                    </a:cubicBezTo>
                    <a:cubicBezTo>
                      <a:pt x="265" y="619"/>
                      <a:pt x="281" y="617"/>
                      <a:pt x="297" y="614"/>
                    </a:cubicBezTo>
                    <a:cubicBezTo>
                      <a:pt x="1119" y="454"/>
                      <a:pt x="1917" y="295"/>
                      <a:pt x="2739" y="135"/>
                    </a:cubicBezTo>
                    <a:cubicBezTo>
                      <a:pt x="2754" y="135"/>
                      <a:pt x="2777" y="137"/>
                      <a:pt x="2800" y="137"/>
                    </a:cubicBezTo>
                    <a:cubicBezTo>
                      <a:pt x="2846" y="137"/>
                      <a:pt x="2891" y="127"/>
                      <a:pt x="2876" y="66"/>
                    </a:cubicBezTo>
                    <a:cubicBezTo>
                      <a:pt x="2866" y="14"/>
                      <a:pt x="2841" y="0"/>
                      <a:pt x="2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8370;p72"/>
              <p:cNvSpPr/>
              <p:nvPr/>
            </p:nvSpPr>
            <p:spPr>
              <a:xfrm>
                <a:off x="8010249" y="4495019"/>
                <a:ext cx="108212" cy="27829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11" extrusionOk="0">
                    <a:moveTo>
                      <a:pt x="1766" y="1"/>
                    </a:moveTo>
                    <a:cubicBezTo>
                      <a:pt x="1631" y="1"/>
                      <a:pt x="1523" y="88"/>
                      <a:pt x="1415" y="104"/>
                    </a:cubicBezTo>
                    <a:cubicBezTo>
                      <a:pt x="936" y="195"/>
                      <a:pt x="480" y="309"/>
                      <a:pt x="0" y="423"/>
                    </a:cubicBezTo>
                    <a:cubicBezTo>
                      <a:pt x="50" y="473"/>
                      <a:pt x="99" y="510"/>
                      <a:pt x="165" y="510"/>
                    </a:cubicBezTo>
                    <a:cubicBezTo>
                      <a:pt x="191" y="510"/>
                      <a:pt x="219" y="505"/>
                      <a:pt x="251" y="492"/>
                    </a:cubicBezTo>
                    <a:cubicBezTo>
                      <a:pt x="365" y="446"/>
                      <a:pt x="480" y="446"/>
                      <a:pt x="594" y="423"/>
                    </a:cubicBezTo>
                    <a:cubicBezTo>
                      <a:pt x="1050" y="309"/>
                      <a:pt x="1484" y="195"/>
                      <a:pt x="1986" y="81"/>
                    </a:cubicBezTo>
                    <a:cubicBezTo>
                      <a:pt x="1904" y="21"/>
                      <a:pt x="1832" y="1"/>
                      <a:pt x="17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8371;p72"/>
              <p:cNvSpPr/>
              <p:nvPr/>
            </p:nvSpPr>
            <p:spPr>
              <a:xfrm>
                <a:off x="7735505" y="4551602"/>
                <a:ext cx="90839" cy="14976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75" extrusionOk="0">
                    <a:moveTo>
                      <a:pt x="1667" y="1"/>
                    </a:moveTo>
                    <a:lnTo>
                      <a:pt x="1667" y="1"/>
                    </a:lnTo>
                    <a:cubicBezTo>
                      <a:pt x="1507" y="23"/>
                      <a:pt x="1325" y="46"/>
                      <a:pt x="1165" y="46"/>
                    </a:cubicBezTo>
                    <a:cubicBezTo>
                      <a:pt x="941" y="46"/>
                      <a:pt x="706" y="125"/>
                      <a:pt x="476" y="125"/>
                    </a:cubicBezTo>
                    <a:cubicBezTo>
                      <a:pt x="377" y="125"/>
                      <a:pt x="279" y="110"/>
                      <a:pt x="183" y="69"/>
                    </a:cubicBezTo>
                    <a:cubicBezTo>
                      <a:pt x="161" y="138"/>
                      <a:pt x="1" y="206"/>
                      <a:pt x="183" y="275"/>
                    </a:cubicBezTo>
                    <a:cubicBezTo>
                      <a:pt x="206" y="252"/>
                      <a:pt x="229" y="229"/>
                      <a:pt x="252" y="229"/>
                    </a:cubicBezTo>
                    <a:cubicBezTo>
                      <a:pt x="292" y="231"/>
                      <a:pt x="333" y="233"/>
                      <a:pt x="373" y="233"/>
                    </a:cubicBezTo>
                    <a:cubicBezTo>
                      <a:pt x="693" y="233"/>
                      <a:pt x="1000" y="160"/>
                      <a:pt x="1325" y="160"/>
                    </a:cubicBezTo>
                    <a:cubicBezTo>
                      <a:pt x="1462" y="160"/>
                      <a:pt x="1576" y="138"/>
                      <a:pt x="1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8372;p72"/>
              <p:cNvSpPr/>
              <p:nvPr/>
            </p:nvSpPr>
            <p:spPr>
              <a:xfrm>
                <a:off x="7992823" y="4517946"/>
                <a:ext cx="17482" cy="75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38" extrusionOk="0">
                    <a:moveTo>
                      <a:pt x="235" y="1"/>
                    </a:moveTo>
                    <a:cubicBezTo>
                      <a:pt x="150" y="1"/>
                      <a:pt x="69" y="14"/>
                      <a:pt x="1" y="117"/>
                    </a:cubicBezTo>
                    <a:cubicBezTo>
                      <a:pt x="49" y="130"/>
                      <a:pt x="93" y="138"/>
                      <a:pt x="133" y="138"/>
                    </a:cubicBezTo>
                    <a:cubicBezTo>
                      <a:pt x="223" y="138"/>
                      <a:pt x="288" y="98"/>
                      <a:pt x="320" y="2"/>
                    </a:cubicBezTo>
                    <a:cubicBezTo>
                      <a:pt x="292" y="2"/>
                      <a:pt x="263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8373;p72"/>
              <p:cNvSpPr/>
              <p:nvPr/>
            </p:nvSpPr>
            <p:spPr>
              <a:xfrm>
                <a:off x="7680828" y="1565128"/>
                <a:ext cx="315487" cy="317720"/>
              </a:xfrm>
              <a:custGeom>
                <a:avLst/>
                <a:gdLst/>
                <a:ahLst/>
                <a:cxnLst/>
                <a:rect l="l" t="t" r="r" b="b"/>
                <a:pathLst>
                  <a:path w="5793" h="5834" extrusionOk="0">
                    <a:moveTo>
                      <a:pt x="2369" y="1"/>
                    </a:moveTo>
                    <a:cubicBezTo>
                      <a:pt x="2313" y="1"/>
                      <a:pt x="2242" y="23"/>
                      <a:pt x="2123" y="59"/>
                    </a:cubicBezTo>
                    <a:cubicBezTo>
                      <a:pt x="2055" y="105"/>
                      <a:pt x="1986" y="173"/>
                      <a:pt x="1918" y="219"/>
                    </a:cubicBezTo>
                    <a:cubicBezTo>
                      <a:pt x="1849" y="242"/>
                      <a:pt x="1735" y="196"/>
                      <a:pt x="1690" y="287"/>
                    </a:cubicBezTo>
                    <a:cubicBezTo>
                      <a:pt x="1598" y="424"/>
                      <a:pt x="1438" y="470"/>
                      <a:pt x="1347" y="584"/>
                    </a:cubicBezTo>
                    <a:lnTo>
                      <a:pt x="1119" y="584"/>
                    </a:lnTo>
                    <a:cubicBezTo>
                      <a:pt x="1096" y="630"/>
                      <a:pt x="1028" y="607"/>
                      <a:pt x="1005" y="675"/>
                    </a:cubicBezTo>
                    <a:cubicBezTo>
                      <a:pt x="868" y="926"/>
                      <a:pt x="640" y="1041"/>
                      <a:pt x="389" y="1109"/>
                    </a:cubicBezTo>
                    <a:cubicBezTo>
                      <a:pt x="411" y="1337"/>
                      <a:pt x="229" y="1406"/>
                      <a:pt x="115" y="1543"/>
                    </a:cubicBezTo>
                    <a:cubicBezTo>
                      <a:pt x="0" y="1657"/>
                      <a:pt x="23" y="1817"/>
                      <a:pt x="23" y="1954"/>
                    </a:cubicBezTo>
                    <a:cubicBezTo>
                      <a:pt x="46" y="2524"/>
                      <a:pt x="0" y="3095"/>
                      <a:pt x="115" y="3665"/>
                    </a:cubicBezTo>
                    <a:cubicBezTo>
                      <a:pt x="160" y="3939"/>
                      <a:pt x="343" y="4168"/>
                      <a:pt x="366" y="4441"/>
                    </a:cubicBezTo>
                    <a:cubicBezTo>
                      <a:pt x="457" y="4510"/>
                      <a:pt x="548" y="4578"/>
                      <a:pt x="594" y="4693"/>
                    </a:cubicBezTo>
                    <a:cubicBezTo>
                      <a:pt x="799" y="5081"/>
                      <a:pt x="1096" y="5354"/>
                      <a:pt x="1484" y="5537"/>
                    </a:cubicBezTo>
                    <a:cubicBezTo>
                      <a:pt x="1712" y="5674"/>
                      <a:pt x="1963" y="5743"/>
                      <a:pt x="2215" y="5811"/>
                    </a:cubicBezTo>
                    <a:cubicBezTo>
                      <a:pt x="2329" y="5834"/>
                      <a:pt x="2443" y="5834"/>
                      <a:pt x="2534" y="5834"/>
                    </a:cubicBezTo>
                    <a:cubicBezTo>
                      <a:pt x="2603" y="5811"/>
                      <a:pt x="2671" y="5788"/>
                      <a:pt x="2740" y="5788"/>
                    </a:cubicBezTo>
                    <a:cubicBezTo>
                      <a:pt x="2854" y="5743"/>
                      <a:pt x="2968" y="5720"/>
                      <a:pt x="3082" y="5674"/>
                    </a:cubicBezTo>
                    <a:cubicBezTo>
                      <a:pt x="3653" y="5469"/>
                      <a:pt x="4086" y="5126"/>
                      <a:pt x="4360" y="4578"/>
                    </a:cubicBezTo>
                    <a:cubicBezTo>
                      <a:pt x="4360" y="4510"/>
                      <a:pt x="4383" y="4419"/>
                      <a:pt x="4474" y="4373"/>
                    </a:cubicBezTo>
                    <a:cubicBezTo>
                      <a:pt x="4611" y="4259"/>
                      <a:pt x="4634" y="4099"/>
                      <a:pt x="4703" y="3939"/>
                    </a:cubicBezTo>
                    <a:cubicBezTo>
                      <a:pt x="4794" y="3734"/>
                      <a:pt x="4839" y="3528"/>
                      <a:pt x="4885" y="3300"/>
                    </a:cubicBezTo>
                    <a:cubicBezTo>
                      <a:pt x="4908" y="3186"/>
                      <a:pt x="4954" y="3118"/>
                      <a:pt x="5091" y="3095"/>
                    </a:cubicBezTo>
                    <a:cubicBezTo>
                      <a:pt x="5410" y="3095"/>
                      <a:pt x="5638" y="2912"/>
                      <a:pt x="5775" y="2638"/>
                    </a:cubicBezTo>
                    <a:cubicBezTo>
                      <a:pt x="5775" y="2570"/>
                      <a:pt x="5775" y="2501"/>
                      <a:pt x="5775" y="2410"/>
                    </a:cubicBezTo>
                    <a:cubicBezTo>
                      <a:pt x="5793" y="1975"/>
                      <a:pt x="5597" y="1752"/>
                      <a:pt x="5250" y="1752"/>
                    </a:cubicBezTo>
                    <a:cubicBezTo>
                      <a:pt x="5143" y="1752"/>
                      <a:pt x="5020" y="1773"/>
                      <a:pt x="4885" y="1817"/>
                    </a:cubicBezTo>
                    <a:cubicBezTo>
                      <a:pt x="4818" y="1843"/>
                      <a:pt x="4704" y="1933"/>
                      <a:pt x="4597" y="1933"/>
                    </a:cubicBezTo>
                    <a:cubicBezTo>
                      <a:pt x="4523" y="1933"/>
                      <a:pt x="4453" y="1889"/>
                      <a:pt x="4406" y="1748"/>
                    </a:cubicBezTo>
                    <a:cubicBezTo>
                      <a:pt x="4497" y="1657"/>
                      <a:pt x="4451" y="1543"/>
                      <a:pt x="4451" y="1429"/>
                    </a:cubicBezTo>
                    <a:cubicBezTo>
                      <a:pt x="4406" y="1292"/>
                      <a:pt x="4292" y="1246"/>
                      <a:pt x="4200" y="1177"/>
                    </a:cubicBezTo>
                    <a:cubicBezTo>
                      <a:pt x="4155" y="1132"/>
                      <a:pt x="4132" y="1109"/>
                      <a:pt x="4086" y="1063"/>
                    </a:cubicBezTo>
                    <a:cubicBezTo>
                      <a:pt x="3995" y="949"/>
                      <a:pt x="3881" y="881"/>
                      <a:pt x="3767" y="789"/>
                    </a:cubicBezTo>
                    <a:cubicBezTo>
                      <a:pt x="3767" y="744"/>
                      <a:pt x="3767" y="698"/>
                      <a:pt x="3767" y="652"/>
                    </a:cubicBezTo>
                    <a:cubicBezTo>
                      <a:pt x="3721" y="630"/>
                      <a:pt x="3670" y="625"/>
                      <a:pt x="3617" y="625"/>
                    </a:cubicBezTo>
                    <a:cubicBezTo>
                      <a:pt x="3574" y="625"/>
                      <a:pt x="3530" y="628"/>
                      <a:pt x="3486" y="628"/>
                    </a:cubicBezTo>
                    <a:cubicBezTo>
                      <a:pt x="3419" y="628"/>
                      <a:pt x="3351" y="621"/>
                      <a:pt x="3287" y="584"/>
                    </a:cubicBezTo>
                    <a:cubicBezTo>
                      <a:pt x="3105" y="493"/>
                      <a:pt x="3105" y="333"/>
                      <a:pt x="3128" y="173"/>
                    </a:cubicBezTo>
                    <a:cubicBezTo>
                      <a:pt x="3021" y="173"/>
                      <a:pt x="2915" y="224"/>
                      <a:pt x="2801" y="224"/>
                    </a:cubicBezTo>
                    <a:cubicBezTo>
                      <a:pt x="2745" y="224"/>
                      <a:pt x="2686" y="211"/>
                      <a:pt x="2625" y="173"/>
                    </a:cubicBezTo>
                    <a:cubicBezTo>
                      <a:pt x="2502" y="50"/>
                      <a:pt x="2453" y="1"/>
                      <a:pt x="2369" y="1"/>
                    </a:cubicBezTo>
                    <a:close/>
                  </a:path>
                </a:pathLst>
              </a:custGeom>
              <a:solidFill>
                <a:srgbClr val="F583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8374;p72"/>
              <p:cNvSpPr/>
              <p:nvPr/>
            </p:nvSpPr>
            <p:spPr>
              <a:xfrm>
                <a:off x="7673367" y="1830615"/>
                <a:ext cx="150473" cy="100751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50" extrusionOk="0">
                    <a:moveTo>
                      <a:pt x="274" y="0"/>
                    </a:moveTo>
                    <a:cubicBezTo>
                      <a:pt x="190" y="21"/>
                      <a:pt x="164" y="140"/>
                      <a:pt x="71" y="140"/>
                    </a:cubicBezTo>
                    <a:cubicBezTo>
                      <a:pt x="63" y="140"/>
                      <a:pt x="55" y="139"/>
                      <a:pt x="46" y="137"/>
                    </a:cubicBezTo>
                    <a:cubicBezTo>
                      <a:pt x="23" y="137"/>
                      <a:pt x="1" y="137"/>
                      <a:pt x="1" y="160"/>
                    </a:cubicBezTo>
                    <a:cubicBezTo>
                      <a:pt x="1" y="183"/>
                      <a:pt x="1" y="183"/>
                      <a:pt x="1" y="206"/>
                    </a:cubicBezTo>
                    <a:cubicBezTo>
                      <a:pt x="23" y="365"/>
                      <a:pt x="92" y="525"/>
                      <a:pt x="1" y="685"/>
                    </a:cubicBezTo>
                    <a:cubicBezTo>
                      <a:pt x="92" y="822"/>
                      <a:pt x="206" y="936"/>
                      <a:pt x="366" y="1004"/>
                    </a:cubicBezTo>
                    <a:cubicBezTo>
                      <a:pt x="395" y="990"/>
                      <a:pt x="418" y="983"/>
                      <a:pt x="434" y="983"/>
                    </a:cubicBezTo>
                    <a:cubicBezTo>
                      <a:pt x="494" y="983"/>
                      <a:pt x="480" y="1065"/>
                      <a:pt x="480" y="1119"/>
                    </a:cubicBezTo>
                    <a:cubicBezTo>
                      <a:pt x="594" y="1210"/>
                      <a:pt x="708" y="1301"/>
                      <a:pt x="845" y="1370"/>
                    </a:cubicBezTo>
                    <a:cubicBezTo>
                      <a:pt x="1073" y="1529"/>
                      <a:pt x="1324" y="1621"/>
                      <a:pt x="1598" y="1689"/>
                    </a:cubicBezTo>
                    <a:lnTo>
                      <a:pt x="1575" y="1689"/>
                    </a:lnTo>
                    <a:cubicBezTo>
                      <a:pt x="1599" y="1713"/>
                      <a:pt x="1623" y="1721"/>
                      <a:pt x="1647" y="1721"/>
                    </a:cubicBezTo>
                    <a:cubicBezTo>
                      <a:pt x="1699" y="1721"/>
                      <a:pt x="1750" y="1680"/>
                      <a:pt x="1794" y="1680"/>
                    </a:cubicBezTo>
                    <a:cubicBezTo>
                      <a:pt x="1805" y="1680"/>
                      <a:pt x="1816" y="1682"/>
                      <a:pt x="1827" y="1689"/>
                    </a:cubicBezTo>
                    <a:cubicBezTo>
                      <a:pt x="1964" y="1849"/>
                      <a:pt x="2146" y="1803"/>
                      <a:pt x="2306" y="1826"/>
                    </a:cubicBezTo>
                    <a:cubicBezTo>
                      <a:pt x="2374" y="1838"/>
                      <a:pt x="2443" y="1849"/>
                      <a:pt x="2508" y="1849"/>
                    </a:cubicBezTo>
                    <a:cubicBezTo>
                      <a:pt x="2574" y="1849"/>
                      <a:pt x="2637" y="1838"/>
                      <a:pt x="2694" y="1803"/>
                    </a:cubicBezTo>
                    <a:cubicBezTo>
                      <a:pt x="2762" y="1712"/>
                      <a:pt x="2717" y="1621"/>
                      <a:pt x="2717" y="1529"/>
                    </a:cubicBezTo>
                    <a:cubicBezTo>
                      <a:pt x="2694" y="1393"/>
                      <a:pt x="2671" y="1256"/>
                      <a:pt x="2580" y="1141"/>
                    </a:cubicBezTo>
                    <a:cubicBezTo>
                      <a:pt x="2489" y="1084"/>
                      <a:pt x="2397" y="1073"/>
                      <a:pt x="2306" y="1073"/>
                    </a:cubicBezTo>
                    <a:cubicBezTo>
                      <a:pt x="2245" y="1073"/>
                      <a:pt x="2184" y="1078"/>
                      <a:pt x="2123" y="1078"/>
                    </a:cubicBezTo>
                    <a:cubicBezTo>
                      <a:pt x="2093" y="1078"/>
                      <a:pt x="2062" y="1077"/>
                      <a:pt x="2032" y="1073"/>
                    </a:cubicBezTo>
                    <a:cubicBezTo>
                      <a:pt x="2019" y="1077"/>
                      <a:pt x="2008" y="1079"/>
                      <a:pt x="1997" y="1079"/>
                    </a:cubicBezTo>
                    <a:cubicBezTo>
                      <a:pt x="1954" y="1079"/>
                      <a:pt x="1932" y="1046"/>
                      <a:pt x="1895" y="1027"/>
                    </a:cubicBezTo>
                    <a:cubicBezTo>
                      <a:pt x="1712" y="936"/>
                      <a:pt x="1530" y="913"/>
                      <a:pt x="1347" y="822"/>
                    </a:cubicBezTo>
                    <a:cubicBezTo>
                      <a:pt x="959" y="594"/>
                      <a:pt x="571" y="343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8375;p72"/>
              <p:cNvSpPr/>
              <p:nvPr/>
            </p:nvSpPr>
            <p:spPr>
              <a:xfrm>
                <a:off x="7688289" y="1774849"/>
                <a:ext cx="262334" cy="121664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234" extrusionOk="0">
                    <a:moveTo>
                      <a:pt x="4675" y="0"/>
                    </a:moveTo>
                    <a:cubicBezTo>
                      <a:pt x="4616" y="0"/>
                      <a:pt x="4556" y="59"/>
                      <a:pt x="4497" y="88"/>
                    </a:cubicBezTo>
                    <a:cubicBezTo>
                      <a:pt x="4429" y="225"/>
                      <a:pt x="4429" y="385"/>
                      <a:pt x="4292" y="499"/>
                    </a:cubicBezTo>
                    <a:cubicBezTo>
                      <a:pt x="4200" y="545"/>
                      <a:pt x="4223" y="636"/>
                      <a:pt x="4177" y="705"/>
                    </a:cubicBezTo>
                    <a:cubicBezTo>
                      <a:pt x="4109" y="887"/>
                      <a:pt x="3949" y="1024"/>
                      <a:pt x="3835" y="1161"/>
                    </a:cubicBezTo>
                    <a:cubicBezTo>
                      <a:pt x="3516" y="1572"/>
                      <a:pt x="3036" y="1709"/>
                      <a:pt x="2580" y="1869"/>
                    </a:cubicBezTo>
                    <a:cubicBezTo>
                      <a:pt x="2534" y="1937"/>
                      <a:pt x="2488" y="1937"/>
                      <a:pt x="2420" y="1937"/>
                    </a:cubicBezTo>
                    <a:lnTo>
                      <a:pt x="2055" y="1914"/>
                    </a:lnTo>
                    <a:cubicBezTo>
                      <a:pt x="1553" y="1800"/>
                      <a:pt x="1028" y="1732"/>
                      <a:pt x="754" y="1230"/>
                    </a:cubicBezTo>
                    <a:cubicBezTo>
                      <a:pt x="708" y="1184"/>
                      <a:pt x="662" y="1184"/>
                      <a:pt x="617" y="1161"/>
                    </a:cubicBezTo>
                    <a:cubicBezTo>
                      <a:pt x="525" y="1115"/>
                      <a:pt x="480" y="1047"/>
                      <a:pt x="434" y="979"/>
                    </a:cubicBezTo>
                    <a:cubicBezTo>
                      <a:pt x="372" y="916"/>
                      <a:pt x="347" y="816"/>
                      <a:pt x="240" y="816"/>
                    </a:cubicBezTo>
                    <a:cubicBezTo>
                      <a:pt x="229" y="816"/>
                      <a:pt x="218" y="817"/>
                      <a:pt x="206" y="819"/>
                    </a:cubicBezTo>
                    <a:lnTo>
                      <a:pt x="0" y="1024"/>
                    </a:lnTo>
                    <a:cubicBezTo>
                      <a:pt x="115" y="1412"/>
                      <a:pt x="503" y="1549"/>
                      <a:pt x="799" y="1755"/>
                    </a:cubicBezTo>
                    <a:cubicBezTo>
                      <a:pt x="1050" y="1937"/>
                      <a:pt x="1324" y="2051"/>
                      <a:pt x="1621" y="2074"/>
                    </a:cubicBezTo>
                    <a:cubicBezTo>
                      <a:pt x="1667" y="2120"/>
                      <a:pt x="1690" y="2120"/>
                      <a:pt x="1735" y="2120"/>
                    </a:cubicBezTo>
                    <a:cubicBezTo>
                      <a:pt x="1815" y="2165"/>
                      <a:pt x="1901" y="2171"/>
                      <a:pt x="1989" y="2171"/>
                    </a:cubicBezTo>
                    <a:cubicBezTo>
                      <a:pt x="2019" y="2171"/>
                      <a:pt x="2048" y="2170"/>
                      <a:pt x="2078" y="2170"/>
                    </a:cubicBezTo>
                    <a:cubicBezTo>
                      <a:pt x="2138" y="2170"/>
                      <a:pt x="2199" y="2173"/>
                      <a:pt x="2260" y="2188"/>
                    </a:cubicBezTo>
                    <a:cubicBezTo>
                      <a:pt x="2283" y="2211"/>
                      <a:pt x="2329" y="2211"/>
                      <a:pt x="2374" y="2234"/>
                    </a:cubicBezTo>
                    <a:cubicBezTo>
                      <a:pt x="2580" y="2165"/>
                      <a:pt x="2785" y="2143"/>
                      <a:pt x="2968" y="2074"/>
                    </a:cubicBezTo>
                    <a:cubicBezTo>
                      <a:pt x="3333" y="1983"/>
                      <a:pt x="3653" y="1823"/>
                      <a:pt x="3904" y="1526"/>
                    </a:cubicBezTo>
                    <a:cubicBezTo>
                      <a:pt x="3904" y="1481"/>
                      <a:pt x="3904" y="1412"/>
                      <a:pt x="3995" y="1412"/>
                    </a:cubicBezTo>
                    <a:cubicBezTo>
                      <a:pt x="4246" y="1230"/>
                      <a:pt x="4406" y="979"/>
                      <a:pt x="4497" y="682"/>
                    </a:cubicBezTo>
                    <a:cubicBezTo>
                      <a:pt x="4520" y="659"/>
                      <a:pt x="4543" y="659"/>
                      <a:pt x="4543" y="636"/>
                    </a:cubicBezTo>
                    <a:cubicBezTo>
                      <a:pt x="4680" y="454"/>
                      <a:pt x="4817" y="317"/>
                      <a:pt x="4771" y="66"/>
                    </a:cubicBezTo>
                    <a:cubicBezTo>
                      <a:pt x="4739" y="17"/>
                      <a:pt x="4707" y="0"/>
                      <a:pt x="46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8376;p72"/>
              <p:cNvSpPr/>
              <p:nvPr/>
            </p:nvSpPr>
            <p:spPr>
              <a:xfrm>
                <a:off x="7933190" y="1708790"/>
                <a:ext cx="62193" cy="9329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13" extrusionOk="0">
                    <a:moveTo>
                      <a:pt x="1141" y="0"/>
                    </a:moveTo>
                    <a:cubicBezTo>
                      <a:pt x="988" y="110"/>
                      <a:pt x="855" y="367"/>
                      <a:pt x="683" y="367"/>
                    </a:cubicBezTo>
                    <a:cubicBezTo>
                      <a:pt x="676" y="367"/>
                      <a:pt x="669" y="366"/>
                      <a:pt x="662" y="365"/>
                    </a:cubicBezTo>
                    <a:cubicBezTo>
                      <a:pt x="630" y="362"/>
                      <a:pt x="600" y="360"/>
                      <a:pt x="572" y="360"/>
                    </a:cubicBezTo>
                    <a:cubicBezTo>
                      <a:pt x="221" y="360"/>
                      <a:pt x="178" y="616"/>
                      <a:pt x="114" y="890"/>
                    </a:cubicBezTo>
                    <a:cubicBezTo>
                      <a:pt x="91" y="1027"/>
                      <a:pt x="46" y="1164"/>
                      <a:pt x="0" y="1301"/>
                    </a:cubicBezTo>
                    <a:cubicBezTo>
                      <a:pt x="11" y="1307"/>
                      <a:pt x="21" y="1309"/>
                      <a:pt x="31" y="1309"/>
                    </a:cubicBezTo>
                    <a:cubicBezTo>
                      <a:pt x="86" y="1309"/>
                      <a:pt x="134" y="1240"/>
                      <a:pt x="187" y="1240"/>
                    </a:cubicBezTo>
                    <a:cubicBezTo>
                      <a:pt x="208" y="1240"/>
                      <a:pt x="229" y="1250"/>
                      <a:pt x="251" y="1279"/>
                    </a:cubicBezTo>
                    <a:cubicBezTo>
                      <a:pt x="502" y="1370"/>
                      <a:pt x="662" y="1598"/>
                      <a:pt x="890" y="1712"/>
                    </a:cubicBezTo>
                    <a:cubicBezTo>
                      <a:pt x="845" y="1484"/>
                      <a:pt x="616" y="1461"/>
                      <a:pt x="502" y="1301"/>
                    </a:cubicBezTo>
                    <a:cubicBezTo>
                      <a:pt x="365" y="1119"/>
                      <a:pt x="457" y="662"/>
                      <a:pt x="662" y="617"/>
                    </a:cubicBezTo>
                    <a:cubicBezTo>
                      <a:pt x="1004" y="548"/>
                      <a:pt x="1073" y="274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8377;p72"/>
              <p:cNvSpPr/>
              <p:nvPr/>
            </p:nvSpPr>
            <p:spPr>
              <a:xfrm>
                <a:off x="7673367" y="1649103"/>
                <a:ext cx="32404" cy="16163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2968" extrusionOk="0">
                    <a:moveTo>
                      <a:pt x="252" y="1"/>
                    </a:moveTo>
                    <a:cubicBezTo>
                      <a:pt x="115" y="1"/>
                      <a:pt x="115" y="115"/>
                      <a:pt x="92" y="206"/>
                    </a:cubicBezTo>
                    <a:cubicBezTo>
                      <a:pt x="92" y="366"/>
                      <a:pt x="160" y="503"/>
                      <a:pt x="46" y="640"/>
                    </a:cubicBezTo>
                    <a:cubicBezTo>
                      <a:pt x="1" y="731"/>
                      <a:pt x="69" y="800"/>
                      <a:pt x="46" y="891"/>
                    </a:cubicBezTo>
                    <a:cubicBezTo>
                      <a:pt x="69" y="1119"/>
                      <a:pt x="1" y="1370"/>
                      <a:pt x="92" y="1576"/>
                    </a:cubicBezTo>
                    <a:cubicBezTo>
                      <a:pt x="92" y="2078"/>
                      <a:pt x="252" y="2534"/>
                      <a:pt x="480" y="2968"/>
                    </a:cubicBezTo>
                    <a:cubicBezTo>
                      <a:pt x="503" y="2945"/>
                      <a:pt x="526" y="2945"/>
                      <a:pt x="526" y="2899"/>
                    </a:cubicBezTo>
                    <a:cubicBezTo>
                      <a:pt x="457" y="2808"/>
                      <a:pt x="594" y="2717"/>
                      <a:pt x="503" y="2580"/>
                    </a:cubicBezTo>
                    <a:cubicBezTo>
                      <a:pt x="297" y="2238"/>
                      <a:pt x="252" y="1850"/>
                      <a:pt x="252" y="1439"/>
                    </a:cubicBezTo>
                    <a:cubicBezTo>
                      <a:pt x="274" y="959"/>
                      <a:pt x="183" y="480"/>
                      <a:pt x="252" y="1"/>
                    </a:cubicBezTo>
                    <a:close/>
                  </a:path>
                </a:pathLst>
              </a:custGeom>
              <a:solidFill>
                <a:srgbClr val="B564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8378;p72"/>
              <p:cNvSpPr/>
              <p:nvPr/>
            </p:nvSpPr>
            <p:spPr>
              <a:xfrm>
                <a:off x="7699453" y="1805999"/>
                <a:ext cx="100751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345" extrusionOk="0">
                    <a:moveTo>
                      <a:pt x="115" y="1"/>
                    </a:moveTo>
                    <a:cubicBezTo>
                      <a:pt x="94" y="1"/>
                      <a:pt x="71" y="6"/>
                      <a:pt x="47" y="18"/>
                    </a:cubicBezTo>
                    <a:cubicBezTo>
                      <a:pt x="24" y="41"/>
                      <a:pt x="24" y="64"/>
                      <a:pt x="1" y="87"/>
                    </a:cubicBezTo>
                    <a:cubicBezTo>
                      <a:pt x="1" y="133"/>
                      <a:pt x="1" y="178"/>
                      <a:pt x="1" y="247"/>
                    </a:cubicBezTo>
                    <a:lnTo>
                      <a:pt x="206" y="452"/>
                    </a:lnTo>
                    <a:cubicBezTo>
                      <a:pt x="275" y="475"/>
                      <a:pt x="320" y="543"/>
                      <a:pt x="366" y="612"/>
                    </a:cubicBezTo>
                    <a:cubicBezTo>
                      <a:pt x="480" y="680"/>
                      <a:pt x="526" y="795"/>
                      <a:pt x="617" y="886"/>
                    </a:cubicBezTo>
                    <a:cubicBezTo>
                      <a:pt x="935" y="1204"/>
                      <a:pt x="1313" y="1345"/>
                      <a:pt x="1749" y="1345"/>
                    </a:cubicBezTo>
                    <a:cubicBezTo>
                      <a:pt x="1782" y="1345"/>
                      <a:pt x="1816" y="1344"/>
                      <a:pt x="1850" y="1342"/>
                    </a:cubicBezTo>
                    <a:cubicBezTo>
                      <a:pt x="1827" y="1320"/>
                      <a:pt x="1827" y="1320"/>
                      <a:pt x="1804" y="1320"/>
                    </a:cubicBezTo>
                    <a:cubicBezTo>
                      <a:pt x="1119" y="1114"/>
                      <a:pt x="549" y="795"/>
                      <a:pt x="229" y="110"/>
                    </a:cubicBezTo>
                    <a:cubicBezTo>
                      <a:pt x="212" y="43"/>
                      <a:pt x="171" y="1"/>
                      <a:pt x="115" y="1"/>
                    </a:cubicBezTo>
                    <a:close/>
                  </a:path>
                </a:pathLst>
              </a:custGeom>
              <a:solidFill>
                <a:srgbClr val="AC62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8379;p72"/>
              <p:cNvSpPr/>
              <p:nvPr/>
            </p:nvSpPr>
            <p:spPr>
              <a:xfrm>
                <a:off x="7660950" y="1532289"/>
                <a:ext cx="100751" cy="8828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621" extrusionOk="0">
                    <a:moveTo>
                      <a:pt x="1849" y="0"/>
                    </a:moveTo>
                    <a:cubicBezTo>
                      <a:pt x="1667" y="0"/>
                      <a:pt x="1484" y="23"/>
                      <a:pt x="1393" y="183"/>
                    </a:cubicBezTo>
                    <a:cubicBezTo>
                      <a:pt x="1301" y="388"/>
                      <a:pt x="1119" y="479"/>
                      <a:pt x="936" y="616"/>
                    </a:cubicBezTo>
                    <a:cubicBezTo>
                      <a:pt x="685" y="776"/>
                      <a:pt x="502" y="1004"/>
                      <a:pt x="229" y="1164"/>
                    </a:cubicBezTo>
                    <a:cubicBezTo>
                      <a:pt x="114" y="1210"/>
                      <a:pt x="0" y="1392"/>
                      <a:pt x="160" y="1621"/>
                    </a:cubicBezTo>
                    <a:cubicBezTo>
                      <a:pt x="160" y="1347"/>
                      <a:pt x="297" y="1210"/>
                      <a:pt x="502" y="1141"/>
                    </a:cubicBezTo>
                    <a:cubicBezTo>
                      <a:pt x="662" y="1073"/>
                      <a:pt x="845" y="1073"/>
                      <a:pt x="845" y="822"/>
                    </a:cubicBezTo>
                    <a:cubicBezTo>
                      <a:pt x="845" y="753"/>
                      <a:pt x="959" y="708"/>
                      <a:pt x="1027" y="685"/>
                    </a:cubicBezTo>
                    <a:cubicBezTo>
                      <a:pt x="1256" y="662"/>
                      <a:pt x="1415" y="594"/>
                      <a:pt x="1461" y="342"/>
                    </a:cubicBezTo>
                    <a:cubicBezTo>
                      <a:pt x="1461" y="251"/>
                      <a:pt x="1575" y="206"/>
                      <a:pt x="1644" y="160"/>
                    </a:cubicBezTo>
                    <a:cubicBezTo>
                      <a:pt x="1712" y="114"/>
                      <a:pt x="1803" y="114"/>
                      <a:pt x="1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8380;p72"/>
              <p:cNvSpPr/>
              <p:nvPr/>
            </p:nvSpPr>
            <p:spPr>
              <a:xfrm>
                <a:off x="7597560" y="1642895"/>
                <a:ext cx="41063" cy="5849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074" extrusionOk="0">
                    <a:moveTo>
                      <a:pt x="274" y="1"/>
                    </a:moveTo>
                    <a:lnTo>
                      <a:pt x="274" y="1"/>
                    </a:lnTo>
                    <a:cubicBezTo>
                      <a:pt x="160" y="69"/>
                      <a:pt x="114" y="183"/>
                      <a:pt x="114" y="320"/>
                    </a:cubicBezTo>
                    <a:cubicBezTo>
                      <a:pt x="92" y="480"/>
                      <a:pt x="206" y="594"/>
                      <a:pt x="228" y="754"/>
                    </a:cubicBezTo>
                    <a:cubicBezTo>
                      <a:pt x="114" y="822"/>
                      <a:pt x="0" y="891"/>
                      <a:pt x="46" y="1051"/>
                    </a:cubicBezTo>
                    <a:lnTo>
                      <a:pt x="92" y="1073"/>
                    </a:lnTo>
                    <a:cubicBezTo>
                      <a:pt x="137" y="1073"/>
                      <a:pt x="183" y="1073"/>
                      <a:pt x="228" y="1051"/>
                    </a:cubicBezTo>
                    <a:cubicBezTo>
                      <a:pt x="272" y="964"/>
                      <a:pt x="334" y="932"/>
                      <a:pt x="408" y="932"/>
                    </a:cubicBezTo>
                    <a:cubicBezTo>
                      <a:pt x="451" y="932"/>
                      <a:pt x="498" y="943"/>
                      <a:pt x="548" y="959"/>
                    </a:cubicBezTo>
                    <a:cubicBezTo>
                      <a:pt x="565" y="954"/>
                      <a:pt x="582" y="952"/>
                      <a:pt x="599" y="952"/>
                    </a:cubicBezTo>
                    <a:cubicBezTo>
                      <a:pt x="616" y="952"/>
                      <a:pt x="632" y="954"/>
                      <a:pt x="648" y="954"/>
                    </a:cubicBezTo>
                    <a:cubicBezTo>
                      <a:pt x="679" y="954"/>
                      <a:pt x="708" y="948"/>
                      <a:pt x="731" y="914"/>
                    </a:cubicBezTo>
                    <a:cubicBezTo>
                      <a:pt x="753" y="845"/>
                      <a:pt x="708" y="822"/>
                      <a:pt x="662" y="799"/>
                    </a:cubicBezTo>
                    <a:cubicBezTo>
                      <a:pt x="616" y="799"/>
                      <a:pt x="594" y="777"/>
                      <a:pt x="594" y="731"/>
                    </a:cubicBezTo>
                    <a:cubicBezTo>
                      <a:pt x="502" y="662"/>
                      <a:pt x="616" y="480"/>
                      <a:pt x="457" y="434"/>
                    </a:cubicBezTo>
                    <a:cubicBezTo>
                      <a:pt x="454" y="433"/>
                      <a:pt x="451" y="432"/>
                      <a:pt x="449" y="432"/>
                    </a:cubicBezTo>
                    <a:cubicBezTo>
                      <a:pt x="422" y="432"/>
                      <a:pt x="411" y="508"/>
                      <a:pt x="378" y="508"/>
                    </a:cubicBezTo>
                    <a:cubicBezTo>
                      <a:pt x="363" y="508"/>
                      <a:pt x="345" y="495"/>
                      <a:pt x="320" y="457"/>
                    </a:cubicBezTo>
                    <a:cubicBezTo>
                      <a:pt x="228" y="297"/>
                      <a:pt x="365" y="138"/>
                      <a:pt x="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8381;p72"/>
              <p:cNvSpPr/>
              <p:nvPr/>
            </p:nvSpPr>
            <p:spPr>
              <a:xfrm>
                <a:off x="7606219" y="1579505"/>
                <a:ext cx="28646" cy="6268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151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" y="206"/>
                      <a:pt x="1" y="411"/>
                      <a:pt x="24" y="640"/>
                    </a:cubicBezTo>
                    <a:cubicBezTo>
                      <a:pt x="69" y="662"/>
                      <a:pt x="69" y="708"/>
                      <a:pt x="69" y="754"/>
                    </a:cubicBezTo>
                    <a:cubicBezTo>
                      <a:pt x="252" y="868"/>
                      <a:pt x="47" y="1005"/>
                      <a:pt x="115" y="1142"/>
                    </a:cubicBezTo>
                    <a:cubicBezTo>
                      <a:pt x="134" y="1148"/>
                      <a:pt x="152" y="1151"/>
                      <a:pt x="167" y="1151"/>
                    </a:cubicBezTo>
                    <a:cubicBezTo>
                      <a:pt x="260" y="1151"/>
                      <a:pt x="288" y="1047"/>
                      <a:pt x="366" y="1028"/>
                    </a:cubicBezTo>
                    <a:cubicBezTo>
                      <a:pt x="480" y="936"/>
                      <a:pt x="526" y="845"/>
                      <a:pt x="435" y="731"/>
                    </a:cubicBezTo>
                    <a:lnTo>
                      <a:pt x="435" y="731"/>
                    </a:lnTo>
                    <a:cubicBezTo>
                      <a:pt x="387" y="751"/>
                      <a:pt x="347" y="762"/>
                      <a:pt x="314" y="762"/>
                    </a:cubicBezTo>
                    <a:cubicBezTo>
                      <a:pt x="236" y="762"/>
                      <a:pt x="193" y="706"/>
                      <a:pt x="161" y="594"/>
                    </a:cubicBezTo>
                    <a:cubicBezTo>
                      <a:pt x="92" y="388"/>
                      <a:pt x="206" y="229"/>
                      <a:pt x="2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8382;p72"/>
              <p:cNvSpPr/>
              <p:nvPr/>
            </p:nvSpPr>
            <p:spPr>
              <a:xfrm>
                <a:off x="7643524" y="1509471"/>
                <a:ext cx="53534" cy="41499"/>
              </a:xfrm>
              <a:custGeom>
                <a:avLst/>
                <a:gdLst/>
                <a:ahLst/>
                <a:cxnLst/>
                <a:rect l="l" t="t" r="r" b="b"/>
                <a:pathLst>
                  <a:path w="983" h="762" extrusionOk="0">
                    <a:moveTo>
                      <a:pt x="835" y="0"/>
                    </a:moveTo>
                    <a:cubicBezTo>
                      <a:pt x="813" y="0"/>
                      <a:pt x="787" y="9"/>
                      <a:pt x="754" y="31"/>
                    </a:cubicBezTo>
                    <a:lnTo>
                      <a:pt x="708" y="31"/>
                    </a:lnTo>
                    <a:cubicBezTo>
                      <a:pt x="640" y="168"/>
                      <a:pt x="434" y="77"/>
                      <a:pt x="343" y="191"/>
                    </a:cubicBezTo>
                    <a:cubicBezTo>
                      <a:pt x="252" y="236"/>
                      <a:pt x="252" y="351"/>
                      <a:pt x="138" y="351"/>
                    </a:cubicBezTo>
                    <a:cubicBezTo>
                      <a:pt x="138" y="373"/>
                      <a:pt x="115" y="419"/>
                      <a:pt x="115" y="442"/>
                    </a:cubicBezTo>
                    <a:cubicBezTo>
                      <a:pt x="69" y="510"/>
                      <a:pt x="46" y="579"/>
                      <a:pt x="1" y="647"/>
                    </a:cubicBezTo>
                    <a:cubicBezTo>
                      <a:pt x="1" y="693"/>
                      <a:pt x="1" y="716"/>
                      <a:pt x="46" y="739"/>
                    </a:cubicBezTo>
                    <a:cubicBezTo>
                      <a:pt x="46" y="761"/>
                      <a:pt x="69" y="761"/>
                      <a:pt x="69" y="761"/>
                    </a:cubicBezTo>
                    <a:cubicBezTo>
                      <a:pt x="229" y="579"/>
                      <a:pt x="297" y="328"/>
                      <a:pt x="549" y="236"/>
                    </a:cubicBezTo>
                    <a:cubicBezTo>
                      <a:pt x="583" y="214"/>
                      <a:pt x="611" y="202"/>
                      <a:pt x="640" y="202"/>
                    </a:cubicBezTo>
                    <a:cubicBezTo>
                      <a:pt x="668" y="202"/>
                      <a:pt x="697" y="214"/>
                      <a:pt x="731" y="236"/>
                    </a:cubicBezTo>
                    <a:cubicBezTo>
                      <a:pt x="754" y="236"/>
                      <a:pt x="777" y="259"/>
                      <a:pt x="800" y="259"/>
                    </a:cubicBezTo>
                    <a:cubicBezTo>
                      <a:pt x="822" y="282"/>
                      <a:pt x="845" y="328"/>
                      <a:pt x="868" y="373"/>
                    </a:cubicBezTo>
                    <a:cubicBezTo>
                      <a:pt x="868" y="373"/>
                      <a:pt x="868" y="373"/>
                      <a:pt x="868" y="396"/>
                    </a:cubicBezTo>
                    <a:cubicBezTo>
                      <a:pt x="884" y="412"/>
                      <a:pt x="900" y="420"/>
                      <a:pt x="915" y="420"/>
                    </a:cubicBezTo>
                    <a:cubicBezTo>
                      <a:pt x="940" y="420"/>
                      <a:pt x="959" y="395"/>
                      <a:pt x="959" y="351"/>
                    </a:cubicBezTo>
                    <a:cubicBezTo>
                      <a:pt x="982" y="282"/>
                      <a:pt x="959" y="214"/>
                      <a:pt x="959" y="122"/>
                    </a:cubicBezTo>
                    <a:cubicBezTo>
                      <a:pt x="925" y="88"/>
                      <a:pt x="903" y="0"/>
                      <a:pt x="8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8383;p72"/>
              <p:cNvSpPr/>
              <p:nvPr/>
            </p:nvSpPr>
            <p:spPr>
              <a:xfrm>
                <a:off x="7701250" y="1595842"/>
                <a:ext cx="40518" cy="32077"/>
              </a:xfrm>
              <a:custGeom>
                <a:avLst/>
                <a:gdLst/>
                <a:ahLst/>
                <a:cxnLst/>
                <a:rect l="l" t="t" r="r" b="b"/>
                <a:pathLst>
                  <a:path w="744" h="589" extrusionOk="0">
                    <a:moveTo>
                      <a:pt x="562" y="0"/>
                    </a:moveTo>
                    <a:cubicBezTo>
                      <a:pt x="483" y="0"/>
                      <a:pt x="430" y="39"/>
                      <a:pt x="470" y="225"/>
                    </a:cubicBezTo>
                    <a:cubicBezTo>
                      <a:pt x="470" y="302"/>
                      <a:pt x="373" y="396"/>
                      <a:pt x="274" y="396"/>
                    </a:cubicBezTo>
                    <a:cubicBezTo>
                      <a:pt x="255" y="396"/>
                      <a:pt x="237" y="392"/>
                      <a:pt x="219" y="385"/>
                    </a:cubicBezTo>
                    <a:cubicBezTo>
                      <a:pt x="162" y="362"/>
                      <a:pt x="121" y="352"/>
                      <a:pt x="91" y="352"/>
                    </a:cubicBezTo>
                    <a:cubicBezTo>
                      <a:pt x="1" y="352"/>
                      <a:pt x="14" y="442"/>
                      <a:pt x="14" y="545"/>
                    </a:cubicBezTo>
                    <a:cubicBezTo>
                      <a:pt x="53" y="577"/>
                      <a:pt x="90" y="589"/>
                      <a:pt x="125" y="589"/>
                    </a:cubicBezTo>
                    <a:cubicBezTo>
                      <a:pt x="191" y="589"/>
                      <a:pt x="250" y="544"/>
                      <a:pt x="310" y="499"/>
                    </a:cubicBezTo>
                    <a:cubicBezTo>
                      <a:pt x="470" y="362"/>
                      <a:pt x="653" y="248"/>
                      <a:pt x="744" y="20"/>
                    </a:cubicBezTo>
                    <a:cubicBezTo>
                      <a:pt x="687" y="20"/>
                      <a:pt x="618" y="0"/>
                      <a:pt x="562" y="0"/>
                    </a:cubicBezTo>
                    <a:close/>
                  </a:path>
                </a:pathLst>
              </a:custGeom>
              <a:solidFill>
                <a:srgbClr val="BE6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8384;p72"/>
              <p:cNvSpPr/>
              <p:nvPr/>
            </p:nvSpPr>
            <p:spPr>
              <a:xfrm>
                <a:off x="7621141" y="1550151"/>
                <a:ext cx="34854" cy="2940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40" extrusionOk="0">
                    <a:moveTo>
                      <a:pt x="413" y="1"/>
                    </a:moveTo>
                    <a:cubicBezTo>
                      <a:pt x="296" y="1"/>
                      <a:pt x="285" y="158"/>
                      <a:pt x="206" y="197"/>
                    </a:cubicBezTo>
                    <a:cubicBezTo>
                      <a:pt x="138" y="266"/>
                      <a:pt x="47" y="288"/>
                      <a:pt x="1" y="380"/>
                    </a:cubicBezTo>
                    <a:cubicBezTo>
                      <a:pt x="1" y="403"/>
                      <a:pt x="1" y="425"/>
                      <a:pt x="1" y="448"/>
                    </a:cubicBezTo>
                    <a:cubicBezTo>
                      <a:pt x="19" y="502"/>
                      <a:pt x="40" y="520"/>
                      <a:pt x="62" y="520"/>
                    </a:cubicBezTo>
                    <a:cubicBezTo>
                      <a:pt x="97" y="520"/>
                      <a:pt x="133" y="476"/>
                      <a:pt x="161" y="448"/>
                    </a:cubicBezTo>
                    <a:cubicBezTo>
                      <a:pt x="230" y="378"/>
                      <a:pt x="284" y="349"/>
                      <a:pt x="326" y="349"/>
                    </a:cubicBezTo>
                    <a:cubicBezTo>
                      <a:pt x="396" y="349"/>
                      <a:pt x="438" y="427"/>
                      <a:pt x="480" y="539"/>
                    </a:cubicBezTo>
                    <a:lnTo>
                      <a:pt x="594" y="425"/>
                    </a:lnTo>
                    <a:cubicBezTo>
                      <a:pt x="594" y="334"/>
                      <a:pt x="572" y="266"/>
                      <a:pt x="640" y="174"/>
                    </a:cubicBezTo>
                    <a:cubicBezTo>
                      <a:pt x="640" y="174"/>
                      <a:pt x="640" y="151"/>
                      <a:pt x="640" y="129"/>
                    </a:cubicBezTo>
                    <a:cubicBezTo>
                      <a:pt x="572" y="129"/>
                      <a:pt x="480" y="129"/>
                      <a:pt x="480" y="14"/>
                    </a:cubicBezTo>
                    <a:cubicBezTo>
                      <a:pt x="455" y="5"/>
                      <a:pt x="432" y="1"/>
                      <a:pt x="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8385;p72"/>
              <p:cNvSpPr/>
              <p:nvPr/>
            </p:nvSpPr>
            <p:spPr>
              <a:xfrm>
                <a:off x="8025171" y="1696374"/>
                <a:ext cx="24888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36" extrusionOk="0">
                    <a:moveTo>
                      <a:pt x="0" y="0"/>
                    </a:moveTo>
                    <a:cubicBezTo>
                      <a:pt x="46" y="183"/>
                      <a:pt x="251" y="251"/>
                      <a:pt x="274" y="434"/>
                    </a:cubicBezTo>
                    <a:cubicBezTo>
                      <a:pt x="320" y="593"/>
                      <a:pt x="251" y="776"/>
                      <a:pt x="388" y="936"/>
                    </a:cubicBezTo>
                    <a:cubicBezTo>
                      <a:pt x="457" y="365"/>
                      <a:pt x="457" y="20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8386;p72"/>
              <p:cNvSpPr/>
              <p:nvPr/>
            </p:nvSpPr>
            <p:spPr>
              <a:xfrm>
                <a:off x="8006492" y="1721207"/>
                <a:ext cx="26195" cy="4482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823" extrusionOk="0">
                    <a:moveTo>
                      <a:pt x="1" y="1"/>
                    </a:moveTo>
                    <a:cubicBezTo>
                      <a:pt x="92" y="274"/>
                      <a:pt x="366" y="480"/>
                      <a:pt x="252" y="822"/>
                    </a:cubicBezTo>
                    <a:cubicBezTo>
                      <a:pt x="480" y="480"/>
                      <a:pt x="320" y="2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8387;p72"/>
              <p:cNvSpPr/>
              <p:nvPr/>
            </p:nvSpPr>
            <p:spPr>
              <a:xfrm>
                <a:off x="7684531" y="1480988"/>
                <a:ext cx="35889" cy="35181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46" extrusionOk="0">
                    <a:moveTo>
                      <a:pt x="605" y="0"/>
                    </a:moveTo>
                    <a:cubicBezTo>
                      <a:pt x="595" y="0"/>
                      <a:pt x="584" y="2"/>
                      <a:pt x="572" y="6"/>
                    </a:cubicBezTo>
                    <a:cubicBezTo>
                      <a:pt x="343" y="75"/>
                      <a:pt x="206" y="303"/>
                      <a:pt x="24" y="440"/>
                    </a:cubicBezTo>
                    <a:lnTo>
                      <a:pt x="1" y="554"/>
                    </a:lnTo>
                    <a:cubicBezTo>
                      <a:pt x="69" y="577"/>
                      <a:pt x="138" y="623"/>
                      <a:pt x="206" y="645"/>
                    </a:cubicBezTo>
                    <a:lnTo>
                      <a:pt x="206" y="554"/>
                    </a:lnTo>
                    <a:cubicBezTo>
                      <a:pt x="275" y="303"/>
                      <a:pt x="503" y="235"/>
                      <a:pt x="640" y="75"/>
                    </a:cubicBezTo>
                    <a:cubicBezTo>
                      <a:pt x="659" y="37"/>
                      <a:pt x="647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8388;p72"/>
              <p:cNvSpPr/>
              <p:nvPr/>
            </p:nvSpPr>
            <p:spPr>
              <a:xfrm>
                <a:off x="7935641" y="1557122"/>
                <a:ext cx="32404" cy="4231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777" extrusionOk="0">
                    <a:moveTo>
                      <a:pt x="1" y="1"/>
                    </a:moveTo>
                    <a:cubicBezTo>
                      <a:pt x="252" y="183"/>
                      <a:pt x="434" y="434"/>
                      <a:pt x="457" y="777"/>
                    </a:cubicBezTo>
                    <a:cubicBezTo>
                      <a:pt x="594" y="389"/>
                      <a:pt x="343" y="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8389;p72"/>
              <p:cNvSpPr/>
              <p:nvPr/>
            </p:nvSpPr>
            <p:spPr>
              <a:xfrm>
                <a:off x="7567771" y="1699587"/>
                <a:ext cx="36053" cy="4237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778" extrusionOk="0">
                    <a:moveTo>
                      <a:pt x="546" y="1"/>
                    </a:moveTo>
                    <a:cubicBezTo>
                      <a:pt x="408" y="1"/>
                      <a:pt x="329" y="116"/>
                      <a:pt x="250" y="215"/>
                    </a:cubicBezTo>
                    <a:lnTo>
                      <a:pt x="136" y="329"/>
                    </a:lnTo>
                    <a:cubicBezTo>
                      <a:pt x="68" y="398"/>
                      <a:pt x="68" y="489"/>
                      <a:pt x="45" y="557"/>
                    </a:cubicBezTo>
                    <a:cubicBezTo>
                      <a:pt x="45" y="580"/>
                      <a:pt x="22" y="626"/>
                      <a:pt x="22" y="649"/>
                    </a:cubicBezTo>
                    <a:cubicBezTo>
                      <a:pt x="4" y="720"/>
                      <a:pt x="0" y="777"/>
                      <a:pt x="65" y="777"/>
                    </a:cubicBezTo>
                    <a:cubicBezTo>
                      <a:pt x="83" y="777"/>
                      <a:pt x="106" y="773"/>
                      <a:pt x="136" y="763"/>
                    </a:cubicBezTo>
                    <a:cubicBezTo>
                      <a:pt x="136" y="649"/>
                      <a:pt x="182" y="534"/>
                      <a:pt x="250" y="443"/>
                    </a:cubicBezTo>
                    <a:cubicBezTo>
                      <a:pt x="322" y="336"/>
                      <a:pt x="393" y="202"/>
                      <a:pt x="529" y="202"/>
                    </a:cubicBezTo>
                    <a:cubicBezTo>
                      <a:pt x="567" y="202"/>
                      <a:pt x="611" y="213"/>
                      <a:pt x="661" y="238"/>
                    </a:cubicBezTo>
                    <a:cubicBezTo>
                      <a:pt x="661" y="169"/>
                      <a:pt x="639" y="101"/>
                      <a:pt x="639" y="32"/>
                    </a:cubicBezTo>
                    <a:cubicBezTo>
                      <a:pt x="616" y="32"/>
                      <a:pt x="616" y="10"/>
                      <a:pt x="616" y="10"/>
                    </a:cubicBezTo>
                    <a:cubicBezTo>
                      <a:pt x="591" y="3"/>
                      <a:pt x="568" y="1"/>
                      <a:pt x="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8390;p72"/>
              <p:cNvSpPr/>
              <p:nvPr/>
            </p:nvSpPr>
            <p:spPr>
              <a:xfrm>
                <a:off x="7754184" y="1572970"/>
                <a:ext cx="31097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41" extrusionOk="0">
                    <a:moveTo>
                      <a:pt x="300" y="0"/>
                    </a:moveTo>
                    <a:cubicBezTo>
                      <a:pt x="277" y="0"/>
                      <a:pt x="254" y="2"/>
                      <a:pt x="228" y="6"/>
                    </a:cubicBezTo>
                    <a:cubicBezTo>
                      <a:pt x="274" y="212"/>
                      <a:pt x="0" y="257"/>
                      <a:pt x="0" y="440"/>
                    </a:cubicBezTo>
                    <a:cubicBezTo>
                      <a:pt x="251" y="440"/>
                      <a:pt x="343" y="120"/>
                      <a:pt x="571" y="75"/>
                    </a:cubicBezTo>
                    <a:cubicBezTo>
                      <a:pt x="478" y="38"/>
                      <a:pt x="400" y="0"/>
                      <a:pt x="300" y="0"/>
                    </a:cubicBezTo>
                    <a:close/>
                  </a:path>
                </a:pathLst>
              </a:custGeom>
              <a:solidFill>
                <a:srgbClr val="C0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8391;p72"/>
              <p:cNvSpPr/>
              <p:nvPr/>
            </p:nvSpPr>
            <p:spPr>
              <a:xfrm>
                <a:off x="7797697" y="1544488"/>
                <a:ext cx="28646" cy="3305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607" extrusionOk="0">
                    <a:moveTo>
                      <a:pt x="316" y="1"/>
                    </a:moveTo>
                    <a:cubicBezTo>
                      <a:pt x="251" y="1"/>
                      <a:pt x="246" y="78"/>
                      <a:pt x="206" y="118"/>
                    </a:cubicBezTo>
                    <a:cubicBezTo>
                      <a:pt x="137" y="233"/>
                      <a:pt x="137" y="370"/>
                      <a:pt x="0" y="438"/>
                    </a:cubicBezTo>
                    <a:cubicBezTo>
                      <a:pt x="60" y="438"/>
                      <a:pt x="126" y="428"/>
                      <a:pt x="191" y="428"/>
                    </a:cubicBezTo>
                    <a:cubicBezTo>
                      <a:pt x="298" y="428"/>
                      <a:pt x="400" y="455"/>
                      <a:pt x="457" y="598"/>
                    </a:cubicBezTo>
                    <a:cubicBezTo>
                      <a:pt x="475" y="604"/>
                      <a:pt x="488" y="607"/>
                      <a:pt x="498" y="607"/>
                    </a:cubicBezTo>
                    <a:cubicBezTo>
                      <a:pt x="525" y="607"/>
                      <a:pt x="525" y="586"/>
                      <a:pt x="525" y="552"/>
                    </a:cubicBezTo>
                    <a:cubicBezTo>
                      <a:pt x="320" y="415"/>
                      <a:pt x="342" y="210"/>
                      <a:pt x="342" y="4"/>
                    </a:cubicBezTo>
                    <a:cubicBezTo>
                      <a:pt x="333" y="2"/>
                      <a:pt x="324" y="1"/>
                      <a:pt x="316" y="1"/>
                    </a:cubicBezTo>
                    <a:close/>
                  </a:path>
                </a:pathLst>
              </a:custGeom>
              <a:solidFill>
                <a:srgbClr val="B669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8392;p72"/>
              <p:cNvSpPr/>
              <p:nvPr/>
            </p:nvSpPr>
            <p:spPr>
              <a:xfrm>
                <a:off x="7852373" y="1539096"/>
                <a:ext cx="37360" cy="2069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380" extrusionOk="0">
                    <a:moveTo>
                      <a:pt x="261" y="0"/>
                    </a:moveTo>
                    <a:cubicBezTo>
                      <a:pt x="177" y="0"/>
                      <a:pt x="87" y="29"/>
                      <a:pt x="0" y="58"/>
                    </a:cubicBezTo>
                    <a:cubicBezTo>
                      <a:pt x="0" y="81"/>
                      <a:pt x="23" y="126"/>
                      <a:pt x="23" y="126"/>
                    </a:cubicBezTo>
                    <a:cubicBezTo>
                      <a:pt x="71" y="121"/>
                      <a:pt x="117" y="117"/>
                      <a:pt x="161" y="117"/>
                    </a:cubicBezTo>
                    <a:cubicBezTo>
                      <a:pt x="307" y="117"/>
                      <a:pt x="427" y="162"/>
                      <a:pt x="480" y="354"/>
                    </a:cubicBezTo>
                    <a:cubicBezTo>
                      <a:pt x="488" y="372"/>
                      <a:pt x="504" y="379"/>
                      <a:pt x="522" y="379"/>
                    </a:cubicBezTo>
                    <a:cubicBezTo>
                      <a:pt x="552" y="379"/>
                      <a:pt x="588" y="360"/>
                      <a:pt x="617" y="332"/>
                    </a:cubicBezTo>
                    <a:cubicBezTo>
                      <a:pt x="685" y="240"/>
                      <a:pt x="571" y="263"/>
                      <a:pt x="548" y="240"/>
                    </a:cubicBezTo>
                    <a:cubicBezTo>
                      <a:pt x="482" y="55"/>
                      <a:pt x="377" y="0"/>
                      <a:pt x="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8393;p72"/>
              <p:cNvSpPr/>
              <p:nvPr/>
            </p:nvSpPr>
            <p:spPr>
              <a:xfrm>
                <a:off x="7612482" y="1757259"/>
                <a:ext cx="12471" cy="38612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09" extrusionOk="0">
                    <a:moveTo>
                      <a:pt x="228" y="0"/>
                    </a:moveTo>
                    <a:lnTo>
                      <a:pt x="228" y="0"/>
                    </a:lnTo>
                    <a:cubicBezTo>
                      <a:pt x="23" y="206"/>
                      <a:pt x="0" y="503"/>
                      <a:pt x="160" y="708"/>
                    </a:cubicBezTo>
                    <a:cubicBezTo>
                      <a:pt x="206" y="480"/>
                      <a:pt x="114" y="229"/>
                      <a:pt x="2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8394;p72"/>
              <p:cNvSpPr/>
              <p:nvPr/>
            </p:nvSpPr>
            <p:spPr>
              <a:xfrm>
                <a:off x="7759140" y="1463725"/>
                <a:ext cx="47271" cy="10184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87" extrusionOk="0">
                    <a:moveTo>
                      <a:pt x="580" y="1"/>
                    </a:moveTo>
                    <a:cubicBezTo>
                      <a:pt x="517" y="1"/>
                      <a:pt x="453" y="8"/>
                      <a:pt x="391" y="8"/>
                    </a:cubicBezTo>
                    <a:cubicBezTo>
                      <a:pt x="367" y="8"/>
                      <a:pt x="343" y="7"/>
                      <a:pt x="320" y="4"/>
                    </a:cubicBezTo>
                    <a:lnTo>
                      <a:pt x="229" y="27"/>
                    </a:lnTo>
                    <a:cubicBezTo>
                      <a:pt x="195" y="49"/>
                      <a:pt x="160" y="49"/>
                      <a:pt x="126" y="49"/>
                    </a:cubicBezTo>
                    <a:cubicBezTo>
                      <a:pt x="92" y="49"/>
                      <a:pt x="58" y="49"/>
                      <a:pt x="23" y="72"/>
                    </a:cubicBezTo>
                    <a:cubicBezTo>
                      <a:pt x="23" y="95"/>
                      <a:pt x="0" y="95"/>
                      <a:pt x="0" y="118"/>
                    </a:cubicBezTo>
                    <a:cubicBezTo>
                      <a:pt x="0" y="141"/>
                      <a:pt x="0" y="163"/>
                      <a:pt x="23" y="186"/>
                    </a:cubicBezTo>
                    <a:cubicBezTo>
                      <a:pt x="165" y="158"/>
                      <a:pt x="317" y="94"/>
                      <a:pt x="471" y="94"/>
                    </a:cubicBezTo>
                    <a:cubicBezTo>
                      <a:pt x="564" y="94"/>
                      <a:pt x="659" y="117"/>
                      <a:pt x="754" y="186"/>
                    </a:cubicBezTo>
                    <a:cubicBezTo>
                      <a:pt x="799" y="163"/>
                      <a:pt x="822" y="141"/>
                      <a:pt x="868" y="118"/>
                    </a:cubicBezTo>
                    <a:cubicBezTo>
                      <a:pt x="782" y="19"/>
                      <a:pt x="682" y="1"/>
                      <a:pt x="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8395;p72"/>
              <p:cNvSpPr/>
              <p:nvPr/>
            </p:nvSpPr>
            <p:spPr>
              <a:xfrm>
                <a:off x="7815069" y="1475107"/>
                <a:ext cx="14976" cy="3981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31" extrusionOk="0">
                    <a:moveTo>
                      <a:pt x="206" y="0"/>
                    </a:moveTo>
                    <a:cubicBezTo>
                      <a:pt x="183" y="23"/>
                      <a:pt x="160" y="23"/>
                      <a:pt x="138" y="23"/>
                    </a:cubicBezTo>
                    <a:cubicBezTo>
                      <a:pt x="92" y="251"/>
                      <a:pt x="1" y="479"/>
                      <a:pt x="46" y="731"/>
                    </a:cubicBezTo>
                    <a:cubicBezTo>
                      <a:pt x="46" y="479"/>
                      <a:pt x="275" y="274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8396;p72"/>
              <p:cNvSpPr/>
              <p:nvPr/>
            </p:nvSpPr>
            <p:spPr>
              <a:xfrm>
                <a:off x="7822530" y="1569266"/>
                <a:ext cx="28646" cy="1176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16" extrusionOk="0">
                    <a:moveTo>
                      <a:pt x="443" y="0"/>
                    </a:moveTo>
                    <a:cubicBezTo>
                      <a:pt x="427" y="0"/>
                      <a:pt x="409" y="9"/>
                      <a:pt x="389" y="29"/>
                    </a:cubicBezTo>
                    <a:cubicBezTo>
                      <a:pt x="274" y="97"/>
                      <a:pt x="183" y="74"/>
                      <a:pt x="69" y="97"/>
                    </a:cubicBezTo>
                    <a:lnTo>
                      <a:pt x="1" y="143"/>
                    </a:lnTo>
                    <a:cubicBezTo>
                      <a:pt x="89" y="192"/>
                      <a:pt x="170" y="216"/>
                      <a:pt x="245" y="216"/>
                    </a:cubicBezTo>
                    <a:cubicBezTo>
                      <a:pt x="344" y="216"/>
                      <a:pt x="435" y="175"/>
                      <a:pt x="526" y="97"/>
                    </a:cubicBezTo>
                    <a:cubicBezTo>
                      <a:pt x="509" y="49"/>
                      <a:pt x="482" y="0"/>
                      <a:pt x="443" y="0"/>
                    </a:cubicBezTo>
                    <a:close/>
                  </a:path>
                </a:pathLst>
              </a:custGeom>
              <a:solidFill>
                <a:srgbClr val="B869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8397;p72"/>
              <p:cNvSpPr/>
              <p:nvPr/>
            </p:nvSpPr>
            <p:spPr>
              <a:xfrm>
                <a:off x="7859834" y="1589362"/>
                <a:ext cx="29899" cy="125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31" extrusionOk="0">
                    <a:moveTo>
                      <a:pt x="434" y="0"/>
                    </a:moveTo>
                    <a:cubicBezTo>
                      <a:pt x="402" y="0"/>
                      <a:pt x="380" y="19"/>
                      <a:pt x="366" y="48"/>
                    </a:cubicBezTo>
                    <a:cubicBezTo>
                      <a:pt x="311" y="130"/>
                      <a:pt x="240" y="146"/>
                      <a:pt x="162" y="146"/>
                    </a:cubicBezTo>
                    <a:cubicBezTo>
                      <a:pt x="110" y="146"/>
                      <a:pt x="55" y="139"/>
                      <a:pt x="0" y="139"/>
                    </a:cubicBezTo>
                    <a:cubicBezTo>
                      <a:pt x="107" y="200"/>
                      <a:pt x="213" y="230"/>
                      <a:pt x="320" y="230"/>
                    </a:cubicBezTo>
                    <a:cubicBezTo>
                      <a:pt x="373" y="230"/>
                      <a:pt x="426" y="223"/>
                      <a:pt x="480" y="207"/>
                    </a:cubicBezTo>
                    <a:cubicBezTo>
                      <a:pt x="548" y="139"/>
                      <a:pt x="548" y="71"/>
                      <a:pt x="503" y="25"/>
                    </a:cubicBezTo>
                    <a:cubicBezTo>
                      <a:pt x="476" y="7"/>
                      <a:pt x="454" y="0"/>
                      <a:pt x="434" y="0"/>
                    </a:cubicBezTo>
                    <a:close/>
                  </a:path>
                </a:pathLst>
              </a:custGeom>
              <a:solidFill>
                <a:srgbClr val="BE6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8398;p72"/>
              <p:cNvSpPr/>
              <p:nvPr/>
            </p:nvSpPr>
            <p:spPr>
              <a:xfrm>
                <a:off x="7912060" y="1528531"/>
                <a:ext cx="23636" cy="3006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52" extrusionOk="0">
                    <a:moveTo>
                      <a:pt x="0" y="1"/>
                    </a:moveTo>
                    <a:cubicBezTo>
                      <a:pt x="46" y="138"/>
                      <a:pt x="114" y="252"/>
                      <a:pt x="137" y="343"/>
                    </a:cubicBezTo>
                    <a:cubicBezTo>
                      <a:pt x="154" y="479"/>
                      <a:pt x="209" y="552"/>
                      <a:pt x="311" y="552"/>
                    </a:cubicBezTo>
                    <a:cubicBezTo>
                      <a:pt x="346" y="552"/>
                      <a:pt x="387" y="543"/>
                      <a:pt x="434" y="526"/>
                    </a:cubicBezTo>
                    <a:cubicBezTo>
                      <a:pt x="183" y="457"/>
                      <a:pt x="228" y="13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8399;p72"/>
              <p:cNvSpPr/>
              <p:nvPr/>
            </p:nvSpPr>
            <p:spPr>
              <a:xfrm>
                <a:off x="7893381" y="1557122"/>
                <a:ext cx="11273" cy="2369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4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" y="160"/>
                      <a:pt x="23" y="343"/>
                      <a:pt x="206" y="434"/>
                    </a:cubicBezTo>
                    <a:cubicBezTo>
                      <a:pt x="138" y="297"/>
                      <a:pt x="183" y="9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8400;p72"/>
              <p:cNvSpPr/>
              <p:nvPr/>
            </p:nvSpPr>
            <p:spPr>
              <a:xfrm>
                <a:off x="7718132" y="1513773"/>
                <a:ext cx="33602" cy="1356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49" extrusionOk="0">
                    <a:moveTo>
                      <a:pt x="443" y="0"/>
                    </a:moveTo>
                    <a:cubicBezTo>
                      <a:pt x="234" y="0"/>
                      <a:pt x="110" y="103"/>
                      <a:pt x="0" y="249"/>
                    </a:cubicBezTo>
                    <a:cubicBezTo>
                      <a:pt x="137" y="89"/>
                      <a:pt x="388" y="135"/>
                      <a:pt x="617" y="21"/>
                    </a:cubicBezTo>
                    <a:cubicBezTo>
                      <a:pt x="553" y="7"/>
                      <a:pt x="495" y="0"/>
                      <a:pt x="4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8401;p72"/>
              <p:cNvSpPr/>
              <p:nvPr/>
            </p:nvSpPr>
            <p:spPr>
              <a:xfrm>
                <a:off x="7808861" y="1518620"/>
                <a:ext cx="11219" cy="3234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594" extrusionOk="0">
                    <a:moveTo>
                      <a:pt x="137" y="0"/>
                    </a:moveTo>
                    <a:cubicBezTo>
                      <a:pt x="46" y="228"/>
                      <a:pt x="23" y="411"/>
                      <a:pt x="1" y="593"/>
                    </a:cubicBezTo>
                    <a:cubicBezTo>
                      <a:pt x="46" y="548"/>
                      <a:pt x="92" y="525"/>
                      <a:pt x="137" y="479"/>
                    </a:cubicBezTo>
                    <a:cubicBezTo>
                      <a:pt x="137" y="342"/>
                      <a:pt x="206" y="205"/>
                      <a:pt x="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8402;p72"/>
              <p:cNvSpPr/>
              <p:nvPr/>
            </p:nvSpPr>
            <p:spPr>
              <a:xfrm>
                <a:off x="7969187" y="1804475"/>
                <a:ext cx="14976" cy="2864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26" extrusionOk="0">
                    <a:moveTo>
                      <a:pt x="229" y="1"/>
                    </a:moveTo>
                    <a:cubicBezTo>
                      <a:pt x="161" y="161"/>
                      <a:pt x="92" y="320"/>
                      <a:pt x="1" y="480"/>
                    </a:cubicBezTo>
                    <a:cubicBezTo>
                      <a:pt x="24" y="503"/>
                      <a:pt x="47" y="526"/>
                      <a:pt x="69" y="526"/>
                    </a:cubicBezTo>
                    <a:cubicBezTo>
                      <a:pt x="184" y="412"/>
                      <a:pt x="229" y="252"/>
                      <a:pt x="275" y="92"/>
                    </a:cubicBezTo>
                    <a:cubicBezTo>
                      <a:pt x="275" y="69"/>
                      <a:pt x="275" y="24"/>
                      <a:pt x="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8403;p72"/>
              <p:cNvSpPr/>
              <p:nvPr/>
            </p:nvSpPr>
            <p:spPr>
              <a:xfrm>
                <a:off x="7885920" y="1606843"/>
                <a:ext cx="22438" cy="1622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98" extrusionOk="0">
                    <a:moveTo>
                      <a:pt x="1" y="23"/>
                    </a:moveTo>
                    <a:cubicBezTo>
                      <a:pt x="92" y="160"/>
                      <a:pt x="160" y="275"/>
                      <a:pt x="320" y="297"/>
                    </a:cubicBezTo>
                    <a:cubicBezTo>
                      <a:pt x="412" y="1"/>
                      <a:pt x="183" y="46"/>
                      <a:pt x="1" y="23"/>
                    </a:cubicBezTo>
                    <a:close/>
                  </a:path>
                </a:pathLst>
              </a:custGeom>
              <a:solidFill>
                <a:srgbClr val="BD6D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8404;p72"/>
              <p:cNvSpPr/>
              <p:nvPr/>
            </p:nvSpPr>
            <p:spPr>
              <a:xfrm>
                <a:off x="7670862" y="1683903"/>
                <a:ext cx="8768" cy="5102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37" extrusionOk="0">
                    <a:moveTo>
                      <a:pt x="92" y="1"/>
                    </a:moveTo>
                    <a:cubicBezTo>
                      <a:pt x="24" y="320"/>
                      <a:pt x="1" y="617"/>
                      <a:pt x="92" y="937"/>
                    </a:cubicBezTo>
                    <a:cubicBezTo>
                      <a:pt x="161" y="708"/>
                      <a:pt x="69" y="434"/>
                      <a:pt x="138" y="206"/>
                    </a:cubicBezTo>
                    <a:cubicBezTo>
                      <a:pt x="138" y="138"/>
                      <a:pt x="115" y="6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8405;p72"/>
              <p:cNvSpPr/>
              <p:nvPr/>
            </p:nvSpPr>
            <p:spPr>
              <a:xfrm>
                <a:off x="7567717" y="1763467"/>
                <a:ext cx="13724" cy="1868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43" extrusionOk="0">
                    <a:moveTo>
                      <a:pt x="46" y="1"/>
                    </a:moveTo>
                    <a:cubicBezTo>
                      <a:pt x="0" y="46"/>
                      <a:pt x="0" y="92"/>
                      <a:pt x="23" y="115"/>
                    </a:cubicBezTo>
                    <a:cubicBezTo>
                      <a:pt x="23" y="160"/>
                      <a:pt x="23" y="183"/>
                      <a:pt x="23" y="229"/>
                    </a:cubicBezTo>
                    <a:cubicBezTo>
                      <a:pt x="23" y="252"/>
                      <a:pt x="46" y="297"/>
                      <a:pt x="46" y="320"/>
                    </a:cubicBezTo>
                    <a:cubicBezTo>
                      <a:pt x="69" y="343"/>
                      <a:pt x="69" y="343"/>
                      <a:pt x="92" y="343"/>
                    </a:cubicBezTo>
                    <a:cubicBezTo>
                      <a:pt x="160" y="343"/>
                      <a:pt x="206" y="320"/>
                      <a:pt x="251" y="320"/>
                    </a:cubicBezTo>
                    <a:cubicBezTo>
                      <a:pt x="251" y="252"/>
                      <a:pt x="251" y="183"/>
                      <a:pt x="229" y="115"/>
                    </a:cubicBezTo>
                    <a:cubicBezTo>
                      <a:pt x="222" y="116"/>
                      <a:pt x="215" y="117"/>
                      <a:pt x="209" y="117"/>
                    </a:cubicBezTo>
                    <a:cubicBezTo>
                      <a:pt x="137" y="117"/>
                      <a:pt x="130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8406;p72"/>
              <p:cNvSpPr/>
              <p:nvPr/>
            </p:nvSpPr>
            <p:spPr>
              <a:xfrm>
                <a:off x="7909555" y="1629226"/>
                <a:ext cx="22438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39" extrusionOk="0">
                    <a:moveTo>
                      <a:pt x="0" y="0"/>
                    </a:moveTo>
                    <a:cubicBezTo>
                      <a:pt x="69" y="69"/>
                      <a:pt x="92" y="183"/>
                      <a:pt x="206" y="206"/>
                    </a:cubicBezTo>
                    <a:cubicBezTo>
                      <a:pt x="236" y="229"/>
                      <a:pt x="264" y="239"/>
                      <a:pt x="289" y="239"/>
                    </a:cubicBezTo>
                    <a:cubicBezTo>
                      <a:pt x="340" y="239"/>
                      <a:pt x="381" y="198"/>
                      <a:pt x="411" y="137"/>
                    </a:cubicBezTo>
                    <a:cubicBezTo>
                      <a:pt x="377" y="46"/>
                      <a:pt x="303" y="35"/>
                      <a:pt x="223" y="35"/>
                    </a:cubicBezTo>
                    <a:cubicBezTo>
                      <a:pt x="196" y="35"/>
                      <a:pt x="169" y="36"/>
                      <a:pt x="142" y="36"/>
                    </a:cubicBezTo>
                    <a:cubicBezTo>
                      <a:pt x="89" y="36"/>
                      <a:pt x="38" y="31"/>
                      <a:pt x="0" y="0"/>
                    </a:cubicBezTo>
                    <a:close/>
                  </a:path>
                </a:pathLst>
              </a:custGeom>
              <a:solidFill>
                <a:srgbClr val="BC7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8407;p72"/>
              <p:cNvSpPr/>
              <p:nvPr/>
            </p:nvSpPr>
            <p:spPr>
              <a:xfrm>
                <a:off x="7715627" y="1474453"/>
                <a:ext cx="31151" cy="1062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95" extrusionOk="0">
                    <a:moveTo>
                      <a:pt x="385" y="0"/>
                    </a:moveTo>
                    <a:cubicBezTo>
                      <a:pt x="352" y="0"/>
                      <a:pt x="316" y="10"/>
                      <a:pt x="275" y="35"/>
                    </a:cubicBezTo>
                    <a:cubicBezTo>
                      <a:pt x="267" y="50"/>
                      <a:pt x="257" y="55"/>
                      <a:pt x="246" y="55"/>
                    </a:cubicBezTo>
                    <a:cubicBezTo>
                      <a:pt x="224" y="55"/>
                      <a:pt x="198" y="35"/>
                      <a:pt x="183" y="35"/>
                    </a:cubicBezTo>
                    <a:cubicBezTo>
                      <a:pt x="115" y="58"/>
                      <a:pt x="69" y="103"/>
                      <a:pt x="1" y="126"/>
                    </a:cubicBezTo>
                    <a:cubicBezTo>
                      <a:pt x="23" y="149"/>
                      <a:pt x="46" y="172"/>
                      <a:pt x="69" y="195"/>
                    </a:cubicBezTo>
                    <a:cubicBezTo>
                      <a:pt x="160" y="195"/>
                      <a:pt x="252" y="154"/>
                      <a:pt x="343" y="154"/>
                    </a:cubicBezTo>
                    <a:cubicBezTo>
                      <a:pt x="389" y="154"/>
                      <a:pt x="434" y="164"/>
                      <a:pt x="480" y="195"/>
                    </a:cubicBezTo>
                    <a:cubicBezTo>
                      <a:pt x="503" y="172"/>
                      <a:pt x="526" y="149"/>
                      <a:pt x="548" y="126"/>
                    </a:cubicBezTo>
                    <a:cubicBezTo>
                      <a:pt x="571" y="103"/>
                      <a:pt x="571" y="81"/>
                      <a:pt x="548" y="58"/>
                    </a:cubicBezTo>
                    <a:cubicBezTo>
                      <a:pt x="491" y="29"/>
                      <a:pt x="442" y="0"/>
                      <a:pt x="3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8408;p72"/>
              <p:cNvSpPr/>
              <p:nvPr/>
            </p:nvSpPr>
            <p:spPr>
              <a:xfrm>
                <a:off x="7745471" y="1469334"/>
                <a:ext cx="26141" cy="12417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28" extrusionOk="0">
                    <a:moveTo>
                      <a:pt x="172" y="1"/>
                    </a:moveTo>
                    <a:cubicBezTo>
                      <a:pt x="79" y="1"/>
                      <a:pt x="18" y="66"/>
                      <a:pt x="0" y="175"/>
                    </a:cubicBezTo>
                    <a:lnTo>
                      <a:pt x="0" y="220"/>
                    </a:lnTo>
                    <a:cubicBezTo>
                      <a:pt x="64" y="220"/>
                      <a:pt x="132" y="228"/>
                      <a:pt x="199" y="228"/>
                    </a:cubicBezTo>
                    <a:cubicBezTo>
                      <a:pt x="299" y="228"/>
                      <a:pt x="398" y="211"/>
                      <a:pt x="480" y="129"/>
                    </a:cubicBezTo>
                    <a:cubicBezTo>
                      <a:pt x="460" y="122"/>
                      <a:pt x="442" y="120"/>
                      <a:pt x="424" y="120"/>
                    </a:cubicBezTo>
                    <a:cubicBezTo>
                      <a:pt x="383" y="120"/>
                      <a:pt x="346" y="136"/>
                      <a:pt x="297" y="152"/>
                    </a:cubicBezTo>
                    <a:cubicBezTo>
                      <a:pt x="284" y="155"/>
                      <a:pt x="274" y="156"/>
                      <a:pt x="266" y="156"/>
                    </a:cubicBezTo>
                    <a:cubicBezTo>
                      <a:pt x="218" y="156"/>
                      <a:pt x="255" y="103"/>
                      <a:pt x="274" y="83"/>
                    </a:cubicBezTo>
                    <a:cubicBezTo>
                      <a:pt x="274" y="60"/>
                      <a:pt x="251" y="38"/>
                      <a:pt x="251" y="15"/>
                    </a:cubicBezTo>
                    <a:cubicBezTo>
                      <a:pt x="223" y="5"/>
                      <a:pt x="196" y="1"/>
                      <a:pt x="1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8409;p72"/>
              <p:cNvSpPr/>
              <p:nvPr/>
            </p:nvSpPr>
            <p:spPr>
              <a:xfrm>
                <a:off x="7607472" y="1689185"/>
                <a:ext cx="19987" cy="10946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01" extrusionOk="0">
                    <a:moveTo>
                      <a:pt x="188" y="0"/>
                    </a:moveTo>
                    <a:cubicBezTo>
                      <a:pt x="164" y="0"/>
                      <a:pt x="139" y="6"/>
                      <a:pt x="115" y="18"/>
                    </a:cubicBezTo>
                    <a:cubicBezTo>
                      <a:pt x="1" y="41"/>
                      <a:pt x="46" y="132"/>
                      <a:pt x="46" y="201"/>
                    </a:cubicBezTo>
                    <a:lnTo>
                      <a:pt x="366" y="109"/>
                    </a:lnTo>
                    <a:cubicBezTo>
                      <a:pt x="316" y="42"/>
                      <a:pt x="254" y="0"/>
                      <a:pt x="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8410;p72"/>
              <p:cNvSpPr/>
              <p:nvPr/>
            </p:nvSpPr>
            <p:spPr>
              <a:xfrm>
                <a:off x="7920719" y="1636687"/>
                <a:ext cx="11273" cy="2369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435" extrusionOk="0">
                    <a:moveTo>
                      <a:pt x="206" y="0"/>
                    </a:moveTo>
                    <a:cubicBezTo>
                      <a:pt x="202" y="4"/>
                      <a:pt x="197" y="8"/>
                      <a:pt x="193" y="12"/>
                    </a:cubicBezTo>
                    <a:lnTo>
                      <a:pt x="193" y="12"/>
                    </a:lnTo>
                    <a:cubicBezTo>
                      <a:pt x="198" y="8"/>
                      <a:pt x="202" y="5"/>
                      <a:pt x="206" y="0"/>
                    </a:cubicBezTo>
                    <a:close/>
                    <a:moveTo>
                      <a:pt x="193" y="12"/>
                    </a:moveTo>
                    <a:lnTo>
                      <a:pt x="193" y="12"/>
                    </a:lnTo>
                    <a:cubicBezTo>
                      <a:pt x="148" y="50"/>
                      <a:pt x="84" y="69"/>
                      <a:pt x="1" y="69"/>
                    </a:cubicBezTo>
                    <a:cubicBezTo>
                      <a:pt x="1" y="183"/>
                      <a:pt x="1" y="320"/>
                      <a:pt x="1" y="434"/>
                    </a:cubicBezTo>
                    <a:cubicBezTo>
                      <a:pt x="177" y="346"/>
                      <a:pt x="76" y="130"/>
                      <a:pt x="193" y="12"/>
                    </a:cubicBezTo>
                    <a:close/>
                  </a:path>
                </a:pathLst>
              </a:custGeom>
              <a:solidFill>
                <a:srgbClr val="E392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8411;p72"/>
              <p:cNvSpPr/>
              <p:nvPr/>
            </p:nvSpPr>
            <p:spPr>
              <a:xfrm>
                <a:off x="7673367" y="1695121"/>
                <a:ext cx="6263" cy="3981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1" extrusionOk="0">
                    <a:moveTo>
                      <a:pt x="92" y="0"/>
                    </a:moveTo>
                    <a:cubicBezTo>
                      <a:pt x="1" y="228"/>
                      <a:pt x="69" y="480"/>
                      <a:pt x="46" y="731"/>
                    </a:cubicBezTo>
                    <a:lnTo>
                      <a:pt x="115" y="731"/>
                    </a:lnTo>
                    <a:cubicBezTo>
                      <a:pt x="92" y="480"/>
                      <a:pt x="92" y="251"/>
                      <a:pt x="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8412;p72"/>
              <p:cNvSpPr/>
              <p:nvPr/>
            </p:nvSpPr>
            <p:spPr>
              <a:xfrm>
                <a:off x="7832496" y="1535121"/>
                <a:ext cx="19932" cy="713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1" extrusionOk="0">
                    <a:moveTo>
                      <a:pt x="223" y="1"/>
                    </a:moveTo>
                    <a:cubicBezTo>
                      <a:pt x="154" y="1"/>
                      <a:pt x="77" y="49"/>
                      <a:pt x="0" y="62"/>
                    </a:cubicBezTo>
                    <a:cubicBezTo>
                      <a:pt x="114" y="85"/>
                      <a:pt x="251" y="62"/>
                      <a:pt x="365" y="131"/>
                    </a:cubicBezTo>
                    <a:cubicBezTo>
                      <a:pt x="325" y="31"/>
                      <a:pt x="276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8413;p72"/>
              <p:cNvSpPr/>
              <p:nvPr/>
            </p:nvSpPr>
            <p:spPr>
              <a:xfrm>
                <a:off x="7657193" y="1772180"/>
                <a:ext cx="12526" cy="14976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75" extrusionOk="0">
                    <a:moveTo>
                      <a:pt x="229" y="0"/>
                    </a:moveTo>
                    <a:cubicBezTo>
                      <a:pt x="92" y="46"/>
                      <a:pt x="1" y="137"/>
                      <a:pt x="92" y="274"/>
                    </a:cubicBezTo>
                    <a:cubicBezTo>
                      <a:pt x="138" y="183"/>
                      <a:pt x="183" y="92"/>
                      <a:pt x="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8414;p72"/>
              <p:cNvSpPr/>
              <p:nvPr/>
            </p:nvSpPr>
            <p:spPr>
              <a:xfrm>
                <a:off x="7657193" y="1787102"/>
                <a:ext cx="8768" cy="137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52" extrusionOk="0">
                    <a:moveTo>
                      <a:pt x="92" y="0"/>
                    </a:moveTo>
                    <a:lnTo>
                      <a:pt x="92" y="0"/>
                    </a:lnTo>
                    <a:cubicBezTo>
                      <a:pt x="1" y="114"/>
                      <a:pt x="24" y="183"/>
                      <a:pt x="115" y="251"/>
                    </a:cubicBezTo>
                    <a:cubicBezTo>
                      <a:pt x="161" y="160"/>
                      <a:pt x="115" y="69"/>
                      <a:pt x="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8415;p72"/>
              <p:cNvSpPr/>
              <p:nvPr/>
            </p:nvSpPr>
            <p:spPr>
              <a:xfrm>
                <a:off x="8053762" y="1778389"/>
                <a:ext cx="11219" cy="876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206" y="1"/>
                    </a:moveTo>
                    <a:cubicBezTo>
                      <a:pt x="114" y="46"/>
                      <a:pt x="0" y="1"/>
                      <a:pt x="0" y="160"/>
                    </a:cubicBezTo>
                    <a:lnTo>
                      <a:pt x="91" y="160"/>
                    </a:lnTo>
                    <a:lnTo>
                      <a:pt x="206" y="46"/>
                    </a:lnTo>
                    <a:cubicBezTo>
                      <a:pt x="206" y="46"/>
                      <a:pt x="206" y="23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8416;p72"/>
              <p:cNvSpPr/>
              <p:nvPr/>
            </p:nvSpPr>
            <p:spPr>
              <a:xfrm>
                <a:off x="7647281" y="1559627"/>
                <a:ext cx="11219" cy="1372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52" extrusionOk="0">
                    <a:moveTo>
                      <a:pt x="160" y="0"/>
                    </a:moveTo>
                    <a:lnTo>
                      <a:pt x="160" y="0"/>
                    </a:lnTo>
                    <a:cubicBezTo>
                      <a:pt x="0" y="69"/>
                      <a:pt x="0" y="160"/>
                      <a:pt x="114" y="251"/>
                    </a:cubicBezTo>
                    <a:cubicBezTo>
                      <a:pt x="206" y="183"/>
                      <a:pt x="160" y="92"/>
                      <a:pt x="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8417;p72"/>
              <p:cNvSpPr/>
              <p:nvPr/>
            </p:nvSpPr>
            <p:spPr>
              <a:xfrm>
                <a:off x="7621141" y="1795816"/>
                <a:ext cx="8768" cy="871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1" y="0"/>
                    </a:moveTo>
                    <a:cubicBezTo>
                      <a:pt x="24" y="91"/>
                      <a:pt x="47" y="160"/>
                      <a:pt x="161" y="160"/>
                    </a:cubicBezTo>
                    <a:cubicBezTo>
                      <a:pt x="161" y="46"/>
                      <a:pt x="115" y="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8418;p72"/>
              <p:cNvSpPr/>
              <p:nvPr/>
            </p:nvSpPr>
            <p:spPr>
              <a:xfrm>
                <a:off x="7893381" y="1517040"/>
                <a:ext cx="14976" cy="784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53" y="0"/>
                    </a:moveTo>
                    <a:cubicBezTo>
                      <a:pt x="37" y="0"/>
                      <a:pt x="20" y="2"/>
                      <a:pt x="1" y="6"/>
                    </a:cubicBezTo>
                    <a:cubicBezTo>
                      <a:pt x="69" y="75"/>
                      <a:pt x="138" y="97"/>
                      <a:pt x="275" y="143"/>
                    </a:cubicBezTo>
                    <a:cubicBezTo>
                      <a:pt x="179" y="48"/>
                      <a:pt x="132" y="0"/>
                      <a:pt x="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8419;p72"/>
              <p:cNvSpPr/>
              <p:nvPr/>
            </p:nvSpPr>
            <p:spPr>
              <a:xfrm>
                <a:off x="7683333" y="1521070"/>
                <a:ext cx="11219" cy="1002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69" y="1"/>
                    </a:moveTo>
                    <a:cubicBezTo>
                      <a:pt x="46" y="23"/>
                      <a:pt x="46" y="23"/>
                      <a:pt x="23" y="23"/>
                    </a:cubicBezTo>
                    <a:cubicBezTo>
                      <a:pt x="23" y="23"/>
                      <a:pt x="23" y="23"/>
                      <a:pt x="23" y="46"/>
                    </a:cubicBezTo>
                    <a:cubicBezTo>
                      <a:pt x="0" y="46"/>
                      <a:pt x="23" y="69"/>
                      <a:pt x="23" y="69"/>
                    </a:cubicBezTo>
                    <a:cubicBezTo>
                      <a:pt x="23" y="115"/>
                      <a:pt x="46" y="160"/>
                      <a:pt x="91" y="183"/>
                    </a:cubicBezTo>
                    <a:lnTo>
                      <a:pt x="137" y="183"/>
                    </a:lnTo>
                    <a:cubicBezTo>
                      <a:pt x="137" y="183"/>
                      <a:pt x="137" y="160"/>
                      <a:pt x="137" y="160"/>
                    </a:cubicBezTo>
                    <a:cubicBezTo>
                      <a:pt x="160" y="92"/>
                      <a:pt x="206" y="23"/>
                      <a:pt x="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8420;p72"/>
              <p:cNvSpPr/>
              <p:nvPr/>
            </p:nvSpPr>
            <p:spPr>
              <a:xfrm>
                <a:off x="7621141" y="1827892"/>
                <a:ext cx="8768" cy="648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9" extrusionOk="0">
                    <a:moveTo>
                      <a:pt x="64" y="1"/>
                    </a:moveTo>
                    <a:cubicBezTo>
                      <a:pt x="41" y="1"/>
                      <a:pt x="19" y="5"/>
                      <a:pt x="1" y="5"/>
                    </a:cubicBezTo>
                    <a:cubicBezTo>
                      <a:pt x="1" y="73"/>
                      <a:pt x="47" y="119"/>
                      <a:pt x="115" y="119"/>
                    </a:cubicBezTo>
                    <a:cubicBezTo>
                      <a:pt x="138" y="96"/>
                      <a:pt x="138" y="73"/>
                      <a:pt x="161" y="50"/>
                    </a:cubicBezTo>
                    <a:cubicBezTo>
                      <a:pt x="133" y="9"/>
                      <a:pt x="98" y="1"/>
                      <a:pt x="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8421;p72"/>
              <p:cNvSpPr/>
              <p:nvPr/>
            </p:nvSpPr>
            <p:spPr>
              <a:xfrm>
                <a:off x="7629854" y="1804475"/>
                <a:ext cx="10021" cy="511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5" y="35"/>
                      <a:pt x="56" y="94"/>
                      <a:pt x="112" y="94"/>
                    </a:cubicBezTo>
                    <a:cubicBezTo>
                      <a:pt x="131" y="94"/>
                      <a:pt x="154" y="87"/>
                      <a:pt x="183" y="69"/>
                    </a:cubicBezTo>
                    <a:cubicBezTo>
                      <a:pt x="115" y="46"/>
                      <a:pt x="69" y="2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8422;p72"/>
              <p:cNvSpPr/>
              <p:nvPr/>
            </p:nvSpPr>
            <p:spPr>
              <a:xfrm>
                <a:off x="7624899" y="1682650"/>
                <a:ext cx="8768" cy="61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3" extrusionOk="0">
                    <a:moveTo>
                      <a:pt x="92" y="1"/>
                    </a:moveTo>
                    <a:cubicBezTo>
                      <a:pt x="69" y="24"/>
                      <a:pt x="0" y="1"/>
                      <a:pt x="46" y="69"/>
                    </a:cubicBezTo>
                    <a:cubicBezTo>
                      <a:pt x="59" y="94"/>
                      <a:pt x="78" y="113"/>
                      <a:pt x="100" y="113"/>
                    </a:cubicBezTo>
                    <a:cubicBezTo>
                      <a:pt x="119" y="113"/>
                      <a:pt x="140" y="100"/>
                      <a:pt x="160" y="69"/>
                    </a:cubicBezTo>
                    <a:cubicBezTo>
                      <a:pt x="137" y="47"/>
                      <a:pt x="114" y="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8423;p72"/>
              <p:cNvSpPr/>
              <p:nvPr/>
            </p:nvSpPr>
            <p:spPr>
              <a:xfrm>
                <a:off x="7742965" y="3705092"/>
                <a:ext cx="191481" cy="430343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9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320"/>
                      <a:pt x="46" y="640"/>
                      <a:pt x="69" y="959"/>
                    </a:cubicBezTo>
                    <a:cubicBezTo>
                      <a:pt x="24" y="1073"/>
                      <a:pt x="92" y="1210"/>
                      <a:pt x="46" y="1347"/>
                    </a:cubicBezTo>
                    <a:cubicBezTo>
                      <a:pt x="92" y="1393"/>
                      <a:pt x="115" y="1439"/>
                      <a:pt x="92" y="1484"/>
                    </a:cubicBezTo>
                    <a:cubicBezTo>
                      <a:pt x="46" y="1553"/>
                      <a:pt x="69" y="1598"/>
                      <a:pt x="92" y="1644"/>
                    </a:cubicBezTo>
                    <a:lnTo>
                      <a:pt x="92" y="2009"/>
                    </a:lnTo>
                    <a:cubicBezTo>
                      <a:pt x="24" y="2123"/>
                      <a:pt x="138" y="2238"/>
                      <a:pt x="92" y="2352"/>
                    </a:cubicBezTo>
                    <a:cubicBezTo>
                      <a:pt x="92" y="2420"/>
                      <a:pt x="92" y="2511"/>
                      <a:pt x="92" y="2580"/>
                    </a:cubicBezTo>
                    <a:cubicBezTo>
                      <a:pt x="138" y="2671"/>
                      <a:pt x="138" y="2763"/>
                      <a:pt x="92" y="2854"/>
                    </a:cubicBezTo>
                    <a:cubicBezTo>
                      <a:pt x="92" y="2854"/>
                      <a:pt x="69" y="2877"/>
                      <a:pt x="69" y="2877"/>
                    </a:cubicBezTo>
                    <a:cubicBezTo>
                      <a:pt x="92" y="2877"/>
                      <a:pt x="92" y="2899"/>
                      <a:pt x="92" y="2899"/>
                    </a:cubicBezTo>
                    <a:cubicBezTo>
                      <a:pt x="161" y="3105"/>
                      <a:pt x="92" y="3310"/>
                      <a:pt x="138" y="3493"/>
                    </a:cubicBezTo>
                    <a:cubicBezTo>
                      <a:pt x="115" y="3584"/>
                      <a:pt x="92" y="3676"/>
                      <a:pt x="161" y="3744"/>
                    </a:cubicBezTo>
                    <a:cubicBezTo>
                      <a:pt x="138" y="3904"/>
                      <a:pt x="92" y="4041"/>
                      <a:pt x="206" y="4178"/>
                    </a:cubicBezTo>
                    <a:cubicBezTo>
                      <a:pt x="229" y="4474"/>
                      <a:pt x="183" y="4748"/>
                      <a:pt x="252" y="5022"/>
                    </a:cubicBezTo>
                    <a:cubicBezTo>
                      <a:pt x="206" y="5296"/>
                      <a:pt x="229" y="5570"/>
                      <a:pt x="297" y="5821"/>
                    </a:cubicBezTo>
                    <a:cubicBezTo>
                      <a:pt x="297" y="5981"/>
                      <a:pt x="297" y="6141"/>
                      <a:pt x="320" y="6278"/>
                    </a:cubicBezTo>
                    <a:cubicBezTo>
                      <a:pt x="343" y="6346"/>
                      <a:pt x="320" y="6437"/>
                      <a:pt x="366" y="6483"/>
                    </a:cubicBezTo>
                    <a:cubicBezTo>
                      <a:pt x="503" y="6529"/>
                      <a:pt x="366" y="6552"/>
                      <a:pt x="366" y="6597"/>
                    </a:cubicBezTo>
                    <a:cubicBezTo>
                      <a:pt x="320" y="6871"/>
                      <a:pt x="320" y="7145"/>
                      <a:pt x="412" y="7419"/>
                    </a:cubicBezTo>
                    <a:cubicBezTo>
                      <a:pt x="434" y="7487"/>
                      <a:pt x="366" y="7601"/>
                      <a:pt x="457" y="7670"/>
                    </a:cubicBezTo>
                    <a:cubicBezTo>
                      <a:pt x="499" y="7795"/>
                      <a:pt x="541" y="7901"/>
                      <a:pt x="687" y="7901"/>
                    </a:cubicBezTo>
                    <a:cubicBezTo>
                      <a:pt x="701" y="7901"/>
                      <a:pt x="715" y="7900"/>
                      <a:pt x="731" y="7898"/>
                    </a:cubicBezTo>
                    <a:cubicBezTo>
                      <a:pt x="754" y="7898"/>
                      <a:pt x="777" y="7898"/>
                      <a:pt x="777" y="7875"/>
                    </a:cubicBezTo>
                    <a:cubicBezTo>
                      <a:pt x="830" y="7873"/>
                      <a:pt x="883" y="7872"/>
                      <a:pt x="936" y="7872"/>
                    </a:cubicBezTo>
                    <a:cubicBezTo>
                      <a:pt x="1210" y="7872"/>
                      <a:pt x="1485" y="7901"/>
                      <a:pt x="1759" y="7901"/>
                    </a:cubicBezTo>
                    <a:cubicBezTo>
                      <a:pt x="1888" y="7901"/>
                      <a:pt x="2017" y="7895"/>
                      <a:pt x="2146" y="7875"/>
                    </a:cubicBezTo>
                    <a:cubicBezTo>
                      <a:pt x="2557" y="7830"/>
                      <a:pt x="2968" y="7807"/>
                      <a:pt x="3379" y="7784"/>
                    </a:cubicBezTo>
                    <a:cubicBezTo>
                      <a:pt x="3425" y="7784"/>
                      <a:pt x="3470" y="7784"/>
                      <a:pt x="3516" y="7761"/>
                    </a:cubicBezTo>
                    <a:cubicBezTo>
                      <a:pt x="3516" y="7556"/>
                      <a:pt x="3493" y="7328"/>
                      <a:pt x="3493" y="7099"/>
                    </a:cubicBezTo>
                    <a:cubicBezTo>
                      <a:pt x="3516" y="6163"/>
                      <a:pt x="3470" y="5228"/>
                      <a:pt x="3379" y="4269"/>
                    </a:cubicBezTo>
                    <a:cubicBezTo>
                      <a:pt x="3333" y="3744"/>
                      <a:pt x="3310" y="3219"/>
                      <a:pt x="3265" y="2694"/>
                    </a:cubicBezTo>
                    <a:cubicBezTo>
                      <a:pt x="3173" y="1804"/>
                      <a:pt x="3059" y="936"/>
                      <a:pt x="3059" y="69"/>
                    </a:cubicBezTo>
                    <a:cubicBezTo>
                      <a:pt x="2032" y="1"/>
                      <a:pt x="1028" y="2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8424;p72"/>
              <p:cNvSpPr/>
              <p:nvPr/>
            </p:nvSpPr>
            <p:spPr>
              <a:xfrm>
                <a:off x="7639820" y="4475795"/>
                <a:ext cx="88280" cy="13724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52" extrusionOk="0">
                    <a:moveTo>
                      <a:pt x="1552" y="0"/>
                    </a:moveTo>
                    <a:cubicBezTo>
                      <a:pt x="1050" y="23"/>
                      <a:pt x="571" y="137"/>
                      <a:pt x="92" y="137"/>
                    </a:cubicBezTo>
                    <a:cubicBezTo>
                      <a:pt x="46" y="137"/>
                      <a:pt x="0" y="137"/>
                      <a:pt x="0" y="206"/>
                    </a:cubicBezTo>
                    <a:cubicBezTo>
                      <a:pt x="23" y="251"/>
                      <a:pt x="69" y="251"/>
                      <a:pt x="114" y="251"/>
                    </a:cubicBezTo>
                    <a:cubicBezTo>
                      <a:pt x="411" y="229"/>
                      <a:pt x="708" y="206"/>
                      <a:pt x="1027" y="160"/>
                    </a:cubicBezTo>
                    <a:cubicBezTo>
                      <a:pt x="1210" y="114"/>
                      <a:pt x="1438" y="183"/>
                      <a:pt x="1621" y="23"/>
                    </a:cubicBezTo>
                    <a:cubicBezTo>
                      <a:pt x="1598" y="23"/>
                      <a:pt x="1575" y="0"/>
                      <a:pt x="1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8425;p72"/>
              <p:cNvSpPr/>
              <p:nvPr/>
            </p:nvSpPr>
            <p:spPr>
              <a:xfrm>
                <a:off x="7728044" y="4470730"/>
                <a:ext cx="41117" cy="806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48" extrusionOk="0">
                    <a:moveTo>
                      <a:pt x="556" y="1"/>
                    </a:moveTo>
                    <a:cubicBezTo>
                      <a:pt x="365" y="1"/>
                      <a:pt x="189" y="65"/>
                      <a:pt x="1" y="116"/>
                    </a:cubicBezTo>
                    <a:cubicBezTo>
                      <a:pt x="58" y="139"/>
                      <a:pt x="115" y="148"/>
                      <a:pt x="172" y="148"/>
                    </a:cubicBezTo>
                    <a:cubicBezTo>
                      <a:pt x="343" y="148"/>
                      <a:pt x="514" y="70"/>
                      <a:pt x="686" y="70"/>
                    </a:cubicBezTo>
                    <a:cubicBezTo>
                      <a:pt x="708" y="48"/>
                      <a:pt x="731" y="25"/>
                      <a:pt x="754" y="25"/>
                    </a:cubicBezTo>
                    <a:cubicBezTo>
                      <a:pt x="686" y="8"/>
                      <a:pt x="620" y="1"/>
                      <a:pt x="5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8426;p72"/>
              <p:cNvSpPr/>
              <p:nvPr/>
            </p:nvSpPr>
            <p:spPr>
              <a:xfrm>
                <a:off x="7614933" y="4486414"/>
                <a:ext cx="22438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91" extrusionOk="0">
                    <a:moveTo>
                      <a:pt x="234" y="0"/>
                    </a:moveTo>
                    <a:cubicBezTo>
                      <a:pt x="145" y="0"/>
                      <a:pt x="73" y="42"/>
                      <a:pt x="1" y="56"/>
                    </a:cubicBezTo>
                    <a:cubicBezTo>
                      <a:pt x="58" y="79"/>
                      <a:pt x="115" y="91"/>
                      <a:pt x="181" y="91"/>
                    </a:cubicBezTo>
                    <a:cubicBezTo>
                      <a:pt x="246" y="91"/>
                      <a:pt x="320" y="79"/>
                      <a:pt x="412" y="56"/>
                    </a:cubicBezTo>
                    <a:cubicBezTo>
                      <a:pt x="344" y="14"/>
                      <a:pt x="286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8427;p72"/>
              <p:cNvSpPr/>
              <p:nvPr/>
            </p:nvSpPr>
            <p:spPr>
              <a:xfrm>
                <a:off x="7684531" y="1985986"/>
                <a:ext cx="65951" cy="4318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793" extrusionOk="0">
                    <a:moveTo>
                      <a:pt x="1211" y="0"/>
                    </a:moveTo>
                    <a:cubicBezTo>
                      <a:pt x="1165" y="92"/>
                      <a:pt x="1142" y="206"/>
                      <a:pt x="1119" y="320"/>
                    </a:cubicBezTo>
                    <a:cubicBezTo>
                      <a:pt x="1091" y="530"/>
                      <a:pt x="1081" y="611"/>
                      <a:pt x="992" y="611"/>
                    </a:cubicBezTo>
                    <a:cubicBezTo>
                      <a:pt x="937" y="611"/>
                      <a:pt x="850" y="578"/>
                      <a:pt x="709" y="525"/>
                    </a:cubicBezTo>
                    <a:cubicBezTo>
                      <a:pt x="480" y="457"/>
                      <a:pt x="252" y="366"/>
                      <a:pt x="24" y="297"/>
                    </a:cubicBezTo>
                    <a:cubicBezTo>
                      <a:pt x="24" y="320"/>
                      <a:pt x="24" y="343"/>
                      <a:pt x="1" y="366"/>
                    </a:cubicBezTo>
                    <a:cubicBezTo>
                      <a:pt x="366" y="502"/>
                      <a:pt x="709" y="685"/>
                      <a:pt x="1119" y="754"/>
                    </a:cubicBezTo>
                    <a:cubicBezTo>
                      <a:pt x="1154" y="754"/>
                      <a:pt x="1162" y="792"/>
                      <a:pt x="1184" y="792"/>
                    </a:cubicBezTo>
                    <a:cubicBezTo>
                      <a:pt x="1191" y="792"/>
                      <a:pt x="1199" y="788"/>
                      <a:pt x="1211" y="776"/>
                    </a:cubicBezTo>
                    <a:lnTo>
                      <a:pt x="1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8428;p72"/>
              <p:cNvSpPr/>
              <p:nvPr/>
            </p:nvSpPr>
            <p:spPr>
              <a:xfrm>
                <a:off x="7803905" y="1974768"/>
                <a:ext cx="47271" cy="58163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068" extrusionOk="0">
                    <a:moveTo>
                      <a:pt x="137" y="1"/>
                    </a:moveTo>
                    <a:cubicBezTo>
                      <a:pt x="183" y="229"/>
                      <a:pt x="183" y="480"/>
                      <a:pt x="251" y="708"/>
                    </a:cubicBezTo>
                    <a:cubicBezTo>
                      <a:pt x="297" y="914"/>
                      <a:pt x="228" y="960"/>
                      <a:pt x="23" y="960"/>
                    </a:cubicBezTo>
                    <a:cubicBezTo>
                      <a:pt x="0" y="982"/>
                      <a:pt x="23" y="982"/>
                      <a:pt x="46" y="1005"/>
                    </a:cubicBezTo>
                    <a:cubicBezTo>
                      <a:pt x="69" y="1028"/>
                      <a:pt x="103" y="1028"/>
                      <a:pt x="140" y="1028"/>
                    </a:cubicBezTo>
                    <a:cubicBezTo>
                      <a:pt x="177" y="1028"/>
                      <a:pt x="217" y="1028"/>
                      <a:pt x="251" y="1051"/>
                    </a:cubicBezTo>
                    <a:cubicBezTo>
                      <a:pt x="263" y="1062"/>
                      <a:pt x="280" y="1068"/>
                      <a:pt x="297" y="1068"/>
                    </a:cubicBezTo>
                    <a:cubicBezTo>
                      <a:pt x="314" y="1068"/>
                      <a:pt x="331" y="1062"/>
                      <a:pt x="343" y="1051"/>
                    </a:cubicBezTo>
                    <a:cubicBezTo>
                      <a:pt x="409" y="1003"/>
                      <a:pt x="484" y="999"/>
                      <a:pt x="559" y="999"/>
                    </a:cubicBezTo>
                    <a:cubicBezTo>
                      <a:pt x="575" y="999"/>
                      <a:pt x="590" y="999"/>
                      <a:pt x="605" y="999"/>
                    </a:cubicBezTo>
                    <a:cubicBezTo>
                      <a:pt x="696" y="999"/>
                      <a:pt x="788" y="994"/>
                      <a:pt x="868" y="914"/>
                    </a:cubicBezTo>
                    <a:cubicBezTo>
                      <a:pt x="810" y="895"/>
                      <a:pt x="752" y="888"/>
                      <a:pt x="696" y="888"/>
                    </a:cubicBezTo>
                    <a:cubicBezTo>
                      <a:pt x="619" y="888"/>
                      <a:pt x="545" y="901"/>
                      <a:pt x="480" y="914"/>
                    </a:cubicBezTo>
                    <a:cubicBezTo>
                      <a:pt x="461" y="926"/>
                      <a:pt x="444" y="932"/>
                      <a:pt x="429" y="932"/>
                    </a:cubicBezTo>
                    <a:cubicBezTo>
                      <a:pt x="388" y="932"/>
                      <a:pt x="359" y="889"/>
                      <a:pt x="343" y="823"/>
                    </a:cubicBezTo>
                    <a:cubicBezTo>
                      <a:pt x="320" y="549"/>
                      <a:pt x="274" y="275"/>
                      <a:pt x="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8429;p72"/>
              <p:cNvSpPr/>
              <p:nvPr/>
            </p:nvSpPr>
            <p:spPr>
              <a:xfrm>
                <a:off x="7670862" y="1962351"/>
                <a:ext cx="13724" cy="6965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79" extrusionOk="0">
                    <a:moveTo>
                      <a:pt x="229" y="1"/>
                    </a:moveTo>
                    <a:lnTo>
                      <a:pt x="229" y="1"/>
                    </a:lnTo>
                    <a:cubicBezTo>
                      <a:pt x="115" y="115"/>
                      <a:pt x="92" y="275"/>
                      <a:pt x="92" y="411"/>
                    </a:cubicBezTo>
                    <a:cubicBezTo>
                      <a:pt x="73" y="487"/>
                      <a:pt x="70" y="531"/>
                      <a:pt x="31" y="531"/>
                    </a:cubicBezTo>
                    <a:cubicBezTo>
                      <a:pt x="22" y="531"/>
                      <a:pt x="13" y="530"/>
                      <a:pt x="1" y="526"/>
                    </a:cubicBezTo>
                    <a:lnTo>
                      <a:pt x="1" y="526"/>
                    </a:lnTo>
                    <a:cubicBezTo>
                      <a:pt x="115" y="777"/>
                      <a:pt x="69" y="1028"/>
                      <a:pt x="161" y="1279"/>
                    </a:cubicBezTo>
                    <a:lnTo>
                      <a:pt x="206" y="1279"/>
                    </a:lnTo>
                    <a:cubicBezTo>
                      <a:pt x="206" y="1256"/>
                      <a:pt x="229" y="1233"/>
                      <a:pt x="252" y="1233"/>
                    </a:cubicBezTo>
                    <a:cubicBezTo>
                      <a:pt x="115" y="822"/>
                      <a:pt x="206" y="411"/>
                      <a:pt x="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8430;p72"/>
              <p:cNvSpPr/>
              <p:nvPr/>
            </p:nvSpPr>
            <p:spPr>
              <a:xfrm>
                <a:off x="7945879" y="1974659"/>
                <a:ext cx="27121" cy="37468"/>
              </a:xfrm>
              <a:custGeom>
                <a:avLst/>
                <a:gdLst/>
                <a:ahLst/>
                <a:cxnLst/>
                <a:rect l="l" t="t" r="r" b="b"/>
                <a:pathLst>
                  <a:path w="498" h="688" extrusionOk="0">
                    <a:moveTo>
                      <a:pt x="198" y="0"/>
                    </a:moveTo>
                    <a:cubicBezTo>
                      <a:pt x="192" y="0"/>
                      <a:pt x="185" y="1"/>
                      <a:pt x="178" y="3"/>
                    </a:cubicBezTo>
                    <a:cubicBezTo>
                      <a:pt x="224" y="163"/>
                      <a:pt x="155" y="254"/>
                      <a:pt x="18" y="300"/>
                    </a:cubicBezTo>
                    <a:cubicBezTo>
                      <a:pt x="1" y="351"/>
                      <a:pt x="10" y="377"/>
                      <a:pt x="44" y="377"/>
                    </a:cubicBezTo>
                    <a:cubicBezTo>
                      <a:pt x="55" y="377"/>
                      <a:pt x="69" y="374"/>
                      <a:pt x="87" y="368"/>
                    </a:cubicBezTo>
                    <a:cubicBezTo>
                      <a:pt x="131" y="333"/>
                      <a:pt x="171" y="315"/>
                      <a:pt x="207" y="315"/>
                    </a:cubicBezTo>
                    <a:cubicBezTo>
                      <a:pt x="264" y="315"/>
                      <a:pt x="310" y="361"/>
                      <a:pt x="338" y="459"/>
                    </a:cubicBezTo>
                    <a:cubicBezTo>
                      <a:pt x="338" y="551"/>
                      <a:pt x="360" y="642"/>
                      <a:pt x="452" y="688"/>
                    </a:cubicBezTo>
                    <a:cubicBezTo>
                      <a:pt x="497" y="505"/>
                      <a:pt x="338" y="345"/>
                      <a:pt x="383" y="163"/>
                    </a:cubicBezTo>
                    <a:cubicBezTo>
                      <a:pt x="383" y="140"/>
                      <a:pt x="383" y="140"/>
                      <a:pt x="383" y="117"/>
                    </a:cubicBezTo>
                    <a:cubicBezTo>
                      <a:pt x="299" y="117"/>
                      <a:pt x="273" y="0"/>
                      <a:pt x="1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8431;p72"/>
              <p:cNvSpPr/>
              <p:nvPr/>
            </p:nvSpPr>
            <p:spPr>
              <a:xfrm>
                <a:off x="7986614" y="1887797"/>
                <a:ext cx="34854" cy="4106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54" extrusionOk="0">
                    <a:moveTo>
                      <a:pt x="1" y="0"/>
                    </a:moveTo>
                    <a:cubicBezTo>
                      <a:pt x="206" y="183"/>
                      <a:pt x="366" y="434"/>
                      <a:pt x="526" y="662"/>
                    </a:cubicBezTo>
                    <a:cubicBezTo>
                      <a:pt x="548" y="708"/>
                      <a:pt x="594" y="753"/>
                      <a:pt x="640" y="753"/>
                    </a:cubicBezTo>
                    <a:cubicBezTo>
                      <a:pt x="548" y="388"/>
                      <a:pt x="297" y="183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8432;p72"/>
              <p:cNvSpPr/>
              <p:nvPr/>
            </p:nvSpPr>
            <p:spPr>
              <a:xfrm>
                <a:off x="7760392" y="2024325"/>
                <a:ext cx="36107" cy="767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41" extrusionOk="0">
                    <a:moveTo>
                      <a:pt x="211" y="0"/>
                    </a:moveTo>
                    <a:cubicBezTo>
                      <a:pt x="141" y="0"/>
                      <a:pt x="71" y="18"/>
                      <a:pt x="0" y="72"/>
                    </a:cubicBezTo>
                    <a:cubicBezTo>
                      <a:pt x="206" y="95"/>
                      <a:pt x="411" y="118"/>
                      <a:pt x="617" y="141"/>
                    </a:cubicBezTo>
                    <a:cubicBezTo>
                      <a:pt x="662" y="95"/>
                      <a:pt x="662" y="72"/>
                      <a:pt x="617" y="50"/>
                    </a:cubicBezTo>
                    <a:cubicBezTo>
                      <a:pt x="602" y="51"/>
                      <a:pt x="588" y="52"/>
                      <a:pt x="574" y="52"/>
                    </a:cubicBezTo>
                    <a:cubicBezTo>
                      <a:pt x="453" y="52"/>
                      <a:pt x="332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8433;p72"/>
              <p:cNvSpPr/>
              <p:nvPr/>
            </p:nvSpPr>
            <p:spPr>
              <a:xfrm>
                <a:off x="8023919" y="1911378"/>
                <a:ext cx="14976" cy="2494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58" extrusionOk="0">
                    <a:moveTo>
                      <a:pt x="274" y="1"/>
                    </a:moveTo>
                    <a:cubicBezTo>
                      <a:pt x="137" y="69"/>
                      <a:pt x="46" y="161"/>
                      <a:pt x="23" y="320"/>
                    </a:cubicBezTo>
                    <a:cubicBezTo>
                      <a:pt x="23" y="366"/>
                      <a:pt x="0" y="434"/>
                      <a:pt x="69" y="457"/>
                    </a:cubicBezTo>
                    <a:cubicBezTo>
                      <a:pt x="92" y="275"/>
                      <a:pt x="274" y="183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8434;p72"/>
              <p:cNvSpPr/>
              <p:nvPr/>
            </p:nvSpPr>
            <p:spPr>
              <a:xfrm>
                <a:off x="7644776" y="1974768"/>
                <a:ext cx="26141" cy="1748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" y="183"/>
                      <a:pt x="252" y="298"/>
                      <a:pt x="480" y="320"/>
                    </a:cubicBezTo>
                    <a:cubicBezTo>
                      <a:pt x="320" y="206"/>
                      <a:pt x="183" y="47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8435;p72"/>
              <p:cNvSpPr/>
              <p:nvPr/>
            </p:nvSpPr>
            <p:spPr>
              <a:xfrm>
                <a:off x="7938146" y="1938716"/>
                <a:ext cx="14976" cy="2118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89" extrusionOk="0">
                    <a:moveTo>
                      <a:pt x="0" y="1"/>
                    </a:moveTo>
                    <a:cubicBezTo>
                      <a:pt x="92" y="115"/>
                      <a:pt x="69" y="298"/>
                      <a:pt x="206" y="389"/>
                    </a:cubicBezTo>
                    <a:cubicBezTo>
                      <a:pt x="274" y="184"/>
                      <a:pt x="114" y="9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8436;p72"/>
              <p:cNvSpPr/>
              <p:nvPr/>
            </p:nvSpPr>
            <p:spPr>
              <a:xfrm>
                <a:off x="7744218" y="2025251"/>
                <a:ext cx="7515" cy="2292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21" extrusionOk="0">
                    <a:moveTo>
                      <a:pt x="61" y="1"/>
                    </a:moveTo>
                    <a:cubicBezTo>
                      <a:pt x="52" y="1"/>
                      <a:pt x="41" y="9"/>
                      <a:pt x="23" y="33"/>
                    </a:cubicBezTo>
                    <a:cubicBezTo>
                      <a:pt x="23" y="147"/>
                      <a:pt x="1" y="306"/>
                      <a:pt x="69" y="421"/>
                    </a:cubicBezTo>
                    <a:cubicBezTo>
                      <a:pt x="138" y="306"/>
                      <a:pt x="69" y="170"/>
                      <a:pt x="115" y="55"/>
                    </a:cubicBezTo>
                    <a:lnTo>
                      <a:pt x="115" y="55"/>
                    </a:lnTo>
                    <a:cubicBezTo>
                      <a:pt x="111" y="57"/>
                      <a:pt x="108" y="58"/>
                      <a:pt x="105" y="58"/>
                    </a:cubicBezTo>
                    <a:cubicBezTo>
                      <a:pt x="81" y="58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8437;p72"/>
              <p:cNvSpPr/>
              <p:nvPr/>
            </p:nvSpPr>
            <p:spPr>
              <a:xfrm>
                <a:off x="7912060" y="1999655"/>
                <a:ext cx="21185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38" extrusionOk="0">
                    <a:moveTo>
                      <a:pt x="320" y="0"/>
                    </a:moveTo>
                    <a:cubicBezTo>
                      <a:pt x="228" y="92"/>
                      <a:pt x="0" y="92"/>
                      <a:pt x="46" y="206"/>
                    </a:cubicBezTo>
                    <a:cubicBezTo>
                      <a:pt x="55" y="229"/>
                      <a:pt x="68" y="238"/>
                      <a:pt x="83" y="238"/>
                    </a:cubicBezTo>
                    <a:cubicBezTo>
                      <a:pt x="145" y="238"/>
                      <a:pt x="251" y="92"/>
                      <a:pt x="342" y="92"/>
                    </a:cubicBezTo>
                    <a:cubicBezTo>
                      <a:pt x="342" y="92"/>
                      <a:pt x="365" y="69"/>
                      <a:pt x="365" y="69"/>
                    </a:cubicBezTo>
                    <a:cubicBezTo>
                      <a:pt x="388" y="23"/>
                      <a:pt x="365" y="0"/>
                      <a:pt x="3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8438;p72"/>
              <p:cNvSpPr/>
              <p:nvPr/>
            </p:nvSpPr>
            <p:spPr>
              <a:xfrm>
                <a:off x="7817574" y="2031950"/>
                <a:ext cx="9966" cy="1998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67" extrusionOk="0">
                    <a:moveTo>
                      <a:pt x="0" y="1"/>
                    </a:moveTo>
                    <a:cubicBezTo>
                      <a:pt x="0" y="115"/>
                      <a:pt x="46" y="229"/>
                      <a:pt x="92" y="366"/>
                    </a:cubicBezTo>
                    <a:cubicBezTo>
                      <a:pt x="183" y="229"/>
                      <a:pt x="92" y="115"/>
                      <a:pt x="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8439;p72"/>
              <p:cNvSpPr/>
              <p:nvPr/>
            </p:nvSpPr>
            <p:spPr>
              <a:xfrm>
                <a:off x="7866042" y="2015830"/>
                <a:ext cx="18680" cy="844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5" extrusionOk="0">
                    <a:moveTo>
                      <a:pt x="343" y="0"/>
                    </a:moveTo>
                    <a:cubicBezTo>
                      <a:pt x="229" y="23"/>
                      <a:pt x="115" y="69"/>
                      <a:pt x="0" y="91"/>
                    </a:cubicBezTo>
                    <a:cubicBezTo>
                      <a:pt x="0" y="91"/>
                      <a:pt x="0" y="114"/>
                      <a:pt x="0" y="114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40" y="148"/>
                      <a:pt x="76" y="154"/>
                      <a:pt x="109" y="154"/>
                    </a:cubicBezTo>
                    <a:cubicBezTo>
                      <a:pt x="206" y="154"/>
                      <a:pt x="274" y="103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8440;p72"/>
              <p:cNvSpPr/>
              <p:nvPr/>
            </p:nvSpPr>
            <p:spPr>
              <a:xfrm>
                <a:off x="7929432" y="1990942"/>
                <a:ext cx="2118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29" extrusionOk="0">
                    <a:moveTo>
                      <a:pt x="320" y="1"/>
                    </a:moveTo>
                    <a:cubicBezTo>
                      <a:pt x="206" y="69"/>
                      <a:pt x="115" y="115"/>
                      <a:pt x="1" y="160"/>
                    </a:cubicBezTo>
                    <a:cubicBezTo>
                      <a:pt x="23" y="183"/>
                      <a:pt x="46" y="206"/>
                      <a:pt x="46" y="229"/>
                    </a:cubicBezTo>
                    <a:cubicBezTo>
                      <a:pt x="160" y="160"/>
                      <a:pt x="297" y="160"/>
                      <a:pt x="389" y="69"/>
                    </a:cubicBezTo>
                    <a:cubicBezTo>
                      <a:pt x="366" y="46"/>
                      <a:pt x="343" y="23"/>
                      <a:pt x="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8441;p72"/>
              <p:cNvSpPr/>
              <p:nvPr/>
            </p:nvSpPr>
            <p:spPr>
              <a:xfrm>
                <a:off x="7889678" y="1979778"/>
                <a:ext cx="9966" cy="1742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20" extrusionOk="0">
                    <a:moveTo>
                      <a:pt x="46" y="0"/>
                    </a:moveTo>
                    <a:cubicBezTo>
                      <a:pt x="0" y="23"/>
                      <a:pt x="23" y="91"/>
                      <a:pt x="0" y="114"/>
                    </a:cubicBezTo>
                    <a:cubicBezTo>
                      <a:pt x="46" y="183"/>
                      <a:pt x="0" y="320"/>
                      <a:pt x="183" y="320"/>
                    </a:cubicBezTo>
                    <a:cubicBezTo>
                      <a:pt x="137" y="206"/>
                      <a:pt x="91" y="91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8442;p72"/>
              <p:cNvSpPr/>
              <p:nvPr/>
            </p:nvSpPr>
            <p:spPr>
              <a:xfrm>
                <a:off x="7949310" y="1959846"/>
                <a:ext cx="11273" cy="1497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75" extrusionOk="0">
                    <a:moveTo>
                      <a:pt x="1" y="1"/>
                    </a:moveTo>
                    <a:cubicBezTo>
                      <a:pt x="1" y="115"/>
                      <a:pt x="46" y="206"/>
                      <a:pt x="115" y="275"/>
                    </a:cubicBezTo>
                    <a:cubicBezTo>
                      <a:pt x="183" y="138"/>
                      <a:pt x="206" y="2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8443;p72"/>
              <p:cNvSpPr/>
              <p:nvPr/>
            </p:nvSpPr>
            <p:spPr>
              <a:xfrm>
                <a:off x="7793939" y="2026994"/>
                <a:ext cx="12471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01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25" y="98"/>
                      <a:pt x="48" y="101"/>
                      <a:pt x="70" y="101"/>
                    </a:cubicBezTo>
                    <a:cubicBezTo>
                      <a:pt x="129" y="101"/>
                      <a:pt x="179" y="80"/>
                      <a:pt x="229" y="46"/>
                    </a:cubicBezTo>
                    <a:cubicBezTo>
                      <a:pt x="229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8444;p72"/>
              <p:cNvSpPr/>
              <p:nvPr/>
            </p:nvSpPr>
            <p:spPr>
              <a:xfrm>
                <a:off x="7884667" y="1972317"/>
                <a:ext cx="7515" cy="13724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52" extrusionOk="0">
                    <a:moveTo>
                      <a:pt x="1" y="0"/>
                    </a:moveTo>
                    <a:cubicBezTo>
                      <a:pt x="47" y="92"/>
                      <a:pt x="69" y="160"/>
                      <a:pt x="92" y="251"/>
                    </a:cubicBezTo>
                    <a:cubicBezTo>
                      <a:pt x="138" y="228"/>
                      <a:pt x="138" y="183"/>
                      <a:pt x="138" y="137"/>
                    </a:cubicBezTo>
                    <a:cubicBezTo>
                      <a:pt x="115" y="92"/>
                      <a:pt x="115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8445;p72"/>
              <p:cNvSpPr/>
              <p:nvPr/>
            </p:nvSpPr>
            <p:spPr>
              <a:xfrm>
                <a:off x="7685784" y="1946177"/>
                <a:ext cx="6263" cy="6644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22" extrusionOk="0">
                    <a:moveTo>
                      <a:pt x="69" y="1"/>
                    </a:moveTo>
                    <a:cubicBezTo>
                      <a:pt x="46" y="24"/>
                      <a:pt x="24" y="47"/>
                      <a:pt x="1" y="69"/>
                    </a:cubicBezTo>
                    <a:cubicBezTo>
                      <a:pt x="1" y="88"/>
                      <a:pt x="1" y="121"/>
                      <a:pt x="25" y="121"/>
                    </a:cubicBezTo>
                    <a:cubicBezTo>
                      <a:pt x="31" y="121"/>
                      <a:pt x="38" y="119"/>
                      <a:pt x="46" y="115"/>
                    </a:cubicBezTo>
                    <a:cubicBezTo>
                      <a:pt x="69" y="115"/>
                      <a:pt x="92" y="92"/>
                      <a:pt x="92" y="92"/>
                    </a:cubicBezTo>
                    <a:cubicBezTo>
                      <a:pt x="115" y="24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8446;p72"/>
              <p:cNvSpPr/>
              <p:nvPr/>
            </p:nvSpPr>
            <p:spPr>
              <a:xfrm>
                <a:off x="7858582" y="2020568"/>
                <a:ext cx="7515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5" extrusionOk="0">
                    <a:moveTo>
                      <a:pt x="83" y="1"/>
                    </a:moveTo>
                    <a:cubicBezTo>
                      <a:pt x="55" y="1"/>
                      <a:pt x="28" y="9"/>
                      <a:pt x="1" y="50"/>
                    </a:cubicBezTo>
                    <a:cubicBezTo>
                      <a:pt x="1" y="50"/>
                      <a:pt x="1" y="73"/>
                      <a:pt x="1" y="73"/>
                    </a:cubicBezTo>
                    <a:cubicBezTo>
                      <a:pt x="31" y="93"/>
                      <a:pt x="57" y="105"/>
                      <a:pt x="79" y="105"/>
                    </a:cubicBezTo>
                    <a:cubicBezTo>
                      <a:pt x="105" y="105"/>
                      <a:pt x="125" y="88"/>
                      <a:pt x="137" y="50"/>
                    </a:cubicBezTo>
                    <a:cubicBezTo>
                      <a:pt x="137" y="50"/>
                      <a:pt x="137" y="27"/>
                      <a:pt x="137" y="4"/>
                    </a:cubicBezTo>
                    <a:cubicBezTo>
                      <a:pt x="119" y="4"/>
                      <a:pt x="101" y="1"/>
                      <a:pt x="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8447;p72"/>
              <p:cNvSpPr/>
              <p:nvPr/>
            </p:nvSpPr>
            <p:spPr>
              <a:xfrm>
                <a:off x="7848616" y="1900976"/>
                <a:ext cx="58490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503" extrusionOk="0">
                    <a:moveTo>
                      <a:pt x="1005" y="0"/>
                    </a:moveTo>
                    <a:cubicBezTo>
                      <a:pt x="946" y="0"/>
                      <a:pt x="896" y="21"/>
                      <a:pt x="845" y="55"/>
                    </a:cubicBezTo>
                    <a:cubicBezTo>
                      <a:pt x="663" y="123"/>
                      <a:pt x="503" y="215"/>
                      <a:pt x="320" y="260"/>
                    </a:cubicBezTo>
                    <a:cubicBezTo>
                      <a:pt x="206" y="283"/>
                      <a:pt x="92" y="306"/>
                      <a:pt x="1" y="397"/>
                    </a:cubicBezTo>
                    <a:cubicBezTo>
                      <a:pt x="1" y="420"/>
                      <a:pt x="1" y="443"/>
                      <a:pt x="1" y="443"/>
                    </a:cubicBezTo>
                    <a:cubicBezTo>
                      <a:pt x="59" y="486"/>
                      <a:pt x="112" y="502"/>
                      <a:pt x="162" y="502"/>
                    </a:cubicBezTo>
                    <a:cubicBezTo>
                      <a:pt x="270" y="502"/>
                      <a:pt x="364" y="428"/>
                      <a:pt x="457" y="397"/>
                    </a:cubicBezTo>
                    <a:cubicBezTo>
                      <a:pt x="686" y="306"/>
                      <a:pt x="937" y="306"/>
                      <a:pt x="1074" y="78"/>
                    </a:cubicBezTo>
                    <a:cubicBezTo>
                      <a:pt x="1074" y="78"/>
                      <a:pt x="1074" y="78"/>
                      <a:pt x="1074" y="55"/>
                    </a:cubicBezTo>
                    <a:cubicBezTo>
                      <a:pt x="1074" y="32"/>
                      <a:pt x="1074" y="32"/>
                      <a:pt x="1074" y="9"/>
                    </a:cubicBezTo>
                    <a:cubicBezTo>
                      <a:pt x="1049" y="3"/>
                      <a:pt x="1026" y="0"/>
                      <a:pt x="10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8448;p72"/>
              <p:cNvSpPr/>
              <p:nvPr/>
            </p:nvSpPr>
            <p:spPr>
              <a:xfrm>
                <a:off x="7796444" y="1921561"/>
                <a:ext cx="52227" cy="13016"/>
              </a:xfrm>
              <a:custGeom>
                <a:avLst/>
                <a:gdLst/>
                <a:ahLst/>
                <a:cxnLst/>
                <a:rect l="l" t="t" r="r" b="b"/>
                <a:pathLst>
                  <a:path w="959" h="239" extrusionOk="0">
                    <a:moveTo>
                      <a:pt x="773" y="1"/>
                    </a:moveTo>
                    <a:cubicBezTo>
                      <a:pt x="686" y="1"/>
                      <a:pt x="594" y="29"/>
                      <a:pt x="502" y="42"/>
                    </a:cubicBezTo>
                    <a:cubicBezTo>
                      <a:pt x="480" y="42"/>
                      <a:pt x="457" y="65"/>
                      <a:pt x="434" y="65"/>
                    </a:cubicBezTo>
                    <a:cubicBezTo>
                      <a:pt x="377" y="111"/>
                      <a:pt x="308" y="116"/>
                      <a:pt x="237" y="116"/>
                    </a:cubicBezTo>
                    <a:cubicBezTo>
                      <a:pt x="213" y="116"/>
                      <a:pt x="189" y="116"/>
                      <a:pt x="165" y="116"/>
                    </a:cubicBezTo>
                    <a:cubicBezTo>
                      <a:pt x="117" y="116"/>
                      <a:pt x="69" y="118"/>
                      <a:pt x="23" y="133"/>
                    </a:cubicBezTo>
                    <a:lnTo>
                      <a:pt x="0" y="133"/>
                    </a:lnTo>
                    <a:cubicBezTo>
                      <a:pt x="0" y="156"/>
                      <a:pt x="0" y="156"/>
                      <a:pt x="23" y="179"/>
                    </a:cubicBezTo>
                    <a:cubicBezTo>
                      <a:pt x="117" y="222"/>
                      <a:pt x="213" y="238"/>
                      <a:pt x="311" y="238"/>
                    </a:cubicBezTo>
                    <a:cubicBezTo>
                      <a:pt x="520" y="238"/>
                      <a:pt x="733" y="165"/>
                      <a:pt x="936" y="133"/>
                    </a:cubicBezTo>
                    <a:cubicBezTo>
                      <a:pt x="959" y="133"/>
                      <a:pt x="959" y="88"/>
                      <a:pt x="959" y="65"/>
                    </a:cubicBezTo>
                    <a:cubicBezTo>
                      <a:pt x="901" y="16"/>
                      <a:pt x="838" y="1"/>
                      <a:pt x="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8449;p72"/>
              <p:cNvSpPr/>
              <p:nvPr/>
            </p:nvSpPr>
            <p:spPr>
              <a:xfrm>
                <a:off x="7757887" y="1910125"/>
                <a:ext cx="39865" cy="22982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22" extrusionOk="0">
                    <a:moveTo>
                      <a:pt x="320" y="1"/>
                    </a:moveTo>
                    <a:lnTo>
                      <a:pt x="320" y="1"/>
                    </a:lnTo>
                    <a:cubicBezTo>
                      <a:pt x="218" y="82"/>
                      <a:pt x="189" y="236"/>
                      <a:pt x="71" y="236"/>
                    </a:cubicBezTo>
                    <a:cubicBezTo>
                      <a:pt x="56" y="236"/>
                      <a:pt x="41" y="234"/>
                      <a:pt x="23" y="229"/>
                    </a:cubicBezTo>
                    <a:lnTo>
                      <a:pt x="23" y="229"/>
                    </a:lnTo>
                    <a:cubicBezTo>
                      <a:pt x="1" y="321"/>
                      <a:pt x="115" y="298"/>
                      <a:pt x="138" y="343"/>
                    </a:cubicBezTo>
                    <a:cubicBezTo>
                      <a:pt x="156" y="362"/>
                      <a:pt x="175" y="395"/>
                      <a:pt x="217" y="395"/>
                    </a:cubicBezTo>
                    <a:cubicBezTo>
                      <a:pt x="227" y="395"/>
                      <a:pt x="239" y="393"/>
                      <a:pt x="252" y="389"/>
                    </a:cubicBezTo>
                    <a:cubicBezTo>
                      <a:pt x="276" y="382"/>
                      <a:pt x="300" y="379"/>
                      <a:pt x="324" y="379"/>
                    </a:cubicBezTo>
                    <a:cubicBezTo>
                      <a:pt x="418" y="379"/>
                      <a:pt x="512" y="421"/>
                      <a:pt x="606" y="421"/>
                    </a:cubicBezTo>
                    <a:cubicBezTo>
                      <a:pt x="647" y="421"/>
                      <a:pt x="689" y="413"/>
                      <a:pt x="731" y="389"/>
                    </a:cubicBezTo>
                    <a:cubicBezTo>
                      <a:pt x="731" y="366"/>
                      <a:pt x="731" y="343"/>
                      <a:pt x="731" y="343"/>
                    </a:cubicBezTo>
                    <a:cubicBezTo>
                      <a:pt x="571" y="275"/>
                      <a:pt x="252" y="412"/>
                      <a:pt x="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8450;p72"/>
              <p:cNvSpPr/>
              <p:nvPr/>
            </p:nvSpPr>
            <p:spPr>
              <a:xfrm>
                <a:off x="7719385" y="1905169"/>
                <a:ext cx="41063" cy="17917"/>
              </a:xfrm>
              <a:custGeom>
                <a:avLst/>
                <a:gdLst/>
                <a:ahLst/>
                <a:cxnLst/>
                <a:rect l="l" t="t" r="r" b="b"/>
                <a:pathLst>
                  <a:path w="754" h="3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1" y="182"/>
                      <a:pt x="438" y="328"/>
                      <a:pt x="668" y="328"/>
                    </a:cubicBezTo>
                    <a:cubicBezTo>
                      <a:pt x="698" y="328"/>
                      <a:pt x="727" y="326"/>
                      <a:pt x="753" y="320"/>
                    </a:cubicBezTo>
                    <a:cubicBezTo>
                      <a:pt x="502" y="206"/>
                      <a:pt x="251" y="115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8451;p72"/>
              <p:cNvSpPr/>
              <p:nvPr/>
            </p:nvSpPr>
            <p:spPr>
              <a:xfrm>
                <a:off x="7919466" y="1872330"/>
                <a:ext cx="24943" cy="29191"/>
              </a:xfrm>
              <a:custGeom>
                <a:avLst/>
                <a:gdLst/>
                <a:ahLst/>
                <a:cxnLst/>
                <a:rect l="l" t="t" r="r" b="b"/>
                <a:pathLst>
                  <a:path w="458" h="536" extrusionOk="0">
                    <a:moveTo>
                      <a:pt x="409" y="1"/>
                    </a:moveTo>
                    <a:cubicBezTo>
                      <a:pt x="402" y="1"/>
                      <a:pt x="396" y="4"/>
                      <a:pt x="389" y="10"/>
                    </a:cubicBezTo>
                    <a:cubicBezTo>
                      <a:pt x="321" y="79"/>
                      <a:pt x="229" y="147"/>
                      <a:pt x="138" y="216"/>
                    </a:cubicBezTo>
                    <a:cubicBezTo>
                      <a:pt x="129" y="213"/>
                      <a:pt x="120" y="211"/>
                      <a:pt x="112" y="211"/>
                    </a:cubicBezTo>
                    <a:cubicBezTo>
                      <a:pt x="63" y="211"/>
                      <a:pt x="43" y="268"/>
                      <a:pt x="24" y="307"/>
                    </a:cubicBezTo>
                    <a:cubicBezTo>
                      <a:pt x="1" y="330"/>
                      <a:pt x="1" y="330"/>
                      <a:pt x="1" y="353"/>
                    </a:cubicBezTo>
                    <a:cubicBezTo>
                      <a:pt x="1" y="375"/>
                      <a:pt x="24" y="398"/>
                      <a:pt x="24" y="421"/>
                    </a:cubicBezTo>
                    <a:lnTo>
                      <a:pt x="138" y="421"/>
                    </a:lnTo>
                    <a:cubicBezTo>
                      <a:pt x="184" y="444"/>
                      <a:pt x="184" y="490"/>
                      <a:pt x="184" y="535"/>
                    </a:cubicBezTo>
                    <a:cubicBezTo>
                      <a:pt x="275" y="375"/>
                      <a:pt x="366" y="193"/>
                      <a:pt x="457" y="33"/>
                    </a:cubicBezTo>
                    <a:cubicBezTo>
                      <a:pt x="441" y="17"/>
                      <a:pt x="425" y="1"/>
                      <a:pt x="4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8452;p72"/>
              <p:cNvSpPr/>
              <p:nvPr/>
            </p:nvSpPr>
            <p:spPr>
              <a:xfrm>
                <a:off x="7699453" y="1891500"/>
                <a:ext cx="19987" cy="2494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58" extrusionOk="0">
                    <a:moveTo>
                      <a:pt x="1" y="1"/>
                    </a:moveTo>
                    <a:cubicBezTo>
                      <a:pt x="115" y="115"/>
                      <a:pt x="47" y="252"/>
                      <a:pt x="47" y="457"/>
                    </a:cubicBezTo>
                    <a:cubicBezTo>
                      <a:pt x="120" y="291"/>
                      <a:pt x="209" y="245"/>
                      <a:pt x="300" y="245"/>
                    </a:cubicBezTo>
                    <a:cubicBezTo>
                      <a:pt x="322" y="245"/>
                      <a:pt x="344" y="247"/>
                      <a:pt x="366" y="252"/>
                    </a:cubicBezTo>
                    <a:cubicBezTo>
                      <a:pt x="275" y="115"/>
                      <a:pt x="161" y="46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8453;p72"/>
              <p:cNvSpPr/>
              <p:nvPr/>
            </p:nvSpPr>
            <p:spPr>
              <a:xfrm>
                <a:off x="7818827" y="1935013"/>
                <a:ext cx="7515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503" extrusionOk="0">
                    <a:moveTo>
                      <a:pt x="46" y="0"/>
                    </a:moveTo>
                    <a:lnTo>
                      <a:pt x="46" y="0"/>
                    </a:lnTo>
                    <a:cubicBezTo>
                      <a:pt x="23" y="206"/>
                      <a:pt x="0" y="366"/>
                      <a:pt x="91" y="503"/>
                    </a:cubicBezTo>
                    <a:cubicBezTo>
                      <a:pt x="91" y="503"/>
                      <a:pt x="114" y="480"/>
                      <a:pt x="137" y="457"/>
                    </a:cubicBezTo>
                    <a:cubicBezTo>
                      <a:pt x="137" y="320"/>
                      <a:pt x="137" y="183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8454;p72"/>
              <p:cNvSpPr/>
              <p:nvPr/>
            </p:nvSpPr>
            <p:spPr>
              <a:xfrm>
                <a:off x="7760392" y="1928804"/>
                <a:ext cx="11219" cy="2614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80" extrusionOk="0">
                    <a:moveTo>
                      <a:pt x="92" y="0"/>
                    </a:moveTo>
                    <a:cubicBezTo>
                      <a:pt x="92" y="137"/>
                      <a:pt x="0" y="274"/>
                      <a:pt x="46" y="480"/>
                    </a:cubicBezTo>
                    <a:cubicBezTo>
                      <a:pt x="114" y="320"/>
                      <a:pt x="160" y="183"/>
                      <a:pt x="206" y="46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8455;p72"/>
              <p:cNvSpPr/>
              <p:nvPr/>
            </p:nvSpPr>
            <p:spPr>
              <a:xfrm>
                <a:off x="7673367" y="1867865"/>
                <a:ext cx="19932" cy="1748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" y="1"/>
                    </a:moveTo>
                    <a:cubicBezTo>
                      <a:pt x="69" y="161"/>
                      <a:pt x="137" y="320"/>
                      <a:pt x="366" y="320"/>
                    </a:cubicBezTo>
                    <a:cubicBezTo>
                      <a:pt x="252" y="206"/>
                      <a:pt x="115" y="92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8456;p72"/>
              <p:cNvSpPr/>
              <p:nvPr/>
            </p:nvSpPr>
            <p:spPr>
              <a:xfrm>
                <a:off x="7905797" y="1893134"/>
                <a:ext cx="21185" cy="1209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22" extrusionOk="0">
                    <a:moveTo>
                      <a:pt x="216" y="1"/>
                    </a:moveTo>
                    <a:cubicBezTo>
                      <a:pt x="159" y="1"/>
                      <a:pt x="116" y="45"/>
                      <a:pt x="47" y="62"/>
                    </a:cubicBezTo>
                    <a:cubicBezTo>
                      <a:pt x="47" y="85"/>
                      <a:pt x="24" y="85"/>
                      <a:pt x="1" y="108"/>
                    </a:cubicBezTo>
                    <a:cubicBezTo>
                      <a:pt x="1" y="108"/>
                      <a:pt x="1" y="108"/>
                      <a:pt x="1" y="130"/>
                    </a:cubicBezTo>
                    <a:cubicBezTo>
                      <a:pt x="1" y="153"/>
                      <a:pt x="1" y="153"/>
                      <a:pt x="24" y="176"/>
                    </a:cubicBezTo>
                    <a:lnTo>
                      <a:pt x="24" y="222"/>
                    </a:lnTo>
                    <a:cubicBezTo>
                      <a:pt x="161" y="222"/>
                      <a:pt x="229" y="62"/>
                      <a:pt x="389" y="39"/>
                    </a:cubicBezTo>
                    <a:cubicBezTo>
                      <a:pt x="343" y="39"/>
                      <a:pt x="320" y="16"/>
                      <a:pt x="275" y="16"/>
                    </a:cubicBezTo>
                    <a:cubicBezTo>
                      <a:pt x="253" y="5"/>
                      <a:pt x="234" y="1"/>
                      <a:pt x="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8457;p72"/>
              <p:cNvSpPr/>
              <p:nvPr/>
            </p:nvSpPr>
            <p:spPr>
              <a:xfrm>
                <a:off x="7931938" y="1905006"/>
                <a:ext cx="8714" cy="11763"/>
              </a:xfrm>
              <a:custGeom>
                <a:avLst/>
                <a:gdLst/>
                <a:ahLst/>
                <a:cxnLst/>
                <a:rect l="l" t="t" r="r" b="b"/>
                <a:pathLst>
                  <a:path w="160" h="216" extrusionOk="0">
                    <a:moveTo>
                      <a:pt x="28" y="0"/>
                    </a:moveTo>
                    <a:cubicBezTo>
                      <a:pt x="19" y="0"/>
                      <a:pt x="10" y="1"/>
                      <a:pt x="0" y="4"/>
                    </a:cubicBezTo>
                    <a:cubicBezTo>
                      <a:pt x="23" y="72"/>
                      <a:pt x="46" y="141"/>
                      <a:pt x="69" y="209"/>
                    </a:cubicBezTo>
                    <a:cubicBezTo>
                      <a:pt x="81" y="213"/>
                      <a:pt x="92" y="215"/>
                      <a:pt x="101" y="215"/>
                    </a:cubicBezTo>
                    <a:cubicBezTo>
                      <a:pt x="145" y="215"/>
                      <a:pt x="160" y="174"/>
                      <a:pt x="160" y="118"/>
                    </a:cubicBezTo>
                    <a:cubicBezTo>
                      <a:pt x="119" y="77"/>
                      <a:pt x="97" y="0"/>
                      <a:pt x="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8458;p72"/>
              <p:cNvSpPr/>
              <p:nvPr/>
            </p:nvSpPr>
            <p:spPr>
              <a:xfrm>
                <a:off x="7872251" y="1927552"/>
                <a:ext cx="6263" cy="751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38" extrusionOk="0">
                    <a:moveTo>
                      <a:pt x="23" y="1"/>
                    </a:moveTo>
                    <a:cubicBezTo>
                      <a:pt x="1" y="69"/>
                      <a:pt x="46" y="92"/>
                      <a:pt x="69" y="137"/>
                    </a:cubicBezTo>
                    <a:cubicBezTo>
                      <a:pt x="115" y="69"/>
                      <a:pt x="92" y="46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8459;p72"/>
              <p:cNvSpPr/>
              <p:nvPr/>
            </p:nvSpPr>
            <p:spPr>
              <a:xfrm>
                <a:off x="7759140" y="1463888"/>
                <a:ext cx="12471" cy="6263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15" extrusionOk="0">
                    <a:moveTo>
                      <a:pt x="69" y="1"/>
                    </a:moveTo>
                    <a:cubicBezTo>
                      <a:pt x="46" y="46"/>
                      <a:pt x="23" y="69"/>
                      <a:pt x="0" y="115"/>
                    </a:cubicBezTo>
                    <a:cubicBezTo>
                      <a:pt x="69" y="69"/>
                      <a:pt x="160" y="92"/>
                      <a:pt x="229" y="24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8460;p72"/>
              <p:cNvSpPr/>
              <p:nvPr/>
            </p:nvSpPr>
            <p:spPr>
              <a:xfrm>
                <a:off x="7562761" y="1734876"/>
                <a:ext cx="12471" cy="3485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40" extrusionOk="0">
                    <a:moveTo>
                      <a:pt x="91" y="1"/>
                    </a:moveTo>
                    <a:cubicBezTo>
                      <a:pt x="91" y="229"/>
                      <a:pt x="0" y="434"/>
                      <a:pt x="114" y="640"/>
                    </a:cubicBezTo>
                    <a:cubicBezTo>
                      <a:pt x="114" y="617"/>
                      <a:pt x="137" y="571"/>
                      <a:pt x="137" y="526"/>
                    </a:cubicBezTo>
                    <a:cubicBezTo>
                      <a:pt x="228" y="411"/>
                      <a:pt x="114" y="229"/>
                      <a:pt x="228" y="115"/>
                    </a:cubicBezTo>
                    <a:cubicBezTo>
                      <a:pt x="160" y="115"/>
                      <a:pt x="137" y="69"/>
                      <a:pt x="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8461;p72"/>
              <p:cNvSpPr/>
              <p:nvPr/>
            </p:nvSpPr>
            <p:spPr>
              <a:xfrm>
                <a:off x="7562761" y="1780894"/>
                <a:ext cx="31097" cy="4901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00" extrusionOk="0">
                    <a:moveTo>
                      <a:pt x="114" y="0"/>
                    </a:moveTo>
                    <a:cubicBezTo>
                      <a:pt x="23" y="137"/>
                      <a:pt x="0" y="274"/>
                      <a:pt x="137" y="388"/>
                    </a:cubicBezTo>
                    <a:cubicBezTo>
                      <a:pt x="137" y="434"/>
                      <a:pt x="137" y="479"/>
                      <a:pt x="137" y="525"/>
                    </a:cubicBezTo>
                    <a:cubicBezTo>
                      <a:pt x="137" y="639"/>
                      <a:pt x="206" y="708"/>
                      <a:pt x="274" y="753"/>
                    </a:cubicBezTo>
                    <a:cubicBezTo>
                      <a:pt x="342" y="799"/>
                      <a:pt x="388" y="845"/>
                      <a:pt x="457" y="890"/>
                    </a:cubicBezTo>
                    <a:cubicBezTo>
                      <a:pt x="470" y="897"/>
                      <a:pt x="481" y="900"/>
                      <a:pt x="492" y="900"/>
                    </a:cubicBezTo>
                    <a:cubicBezTo>
                      <a:pt x="518" y="900"/>
                      <a:pt x="538" y="884"/>
                      <a:pt x="571" y="868"/>
                    </a:cubicBezTo>
                    <a:cubicBezTo>
                      <a:pt x="297" y="639"/>
                      <a:pt x="160" y="365"/>
                      <a:pt x="183" y="23"/>
                    </a:cubicBezTo>
                    <a:cubicBezTo>
                      <a:pt x="183" y="23"/>
                      <a:pt x="160" y="23"/>
                      <a:pt x="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8462;p72"/>
              <p:cNvSpPr/>
              <p:nvPr/>
            </p:nvSpPr>
            <p:spPr>
              <a:xfrm>
                <a:off x="7857329" y="1714999"/>
                <a:ext cx="48524" cy="4857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92" extrusionOk="0">
                    <a:moveTo>
                      <a:pt x="457" y="0"/>
                    </a:moveTo>
                    <a:cubicBezTo>
                      <a:pt x="183" y="0"/>
                      <a:pt x="1" y="183"/>
                      <a:pt x="1" y="411"/>
                    </a:cubicBezTo>
                    <a:cubicBezTo>
                      <a:pt x="1" y="685"/>
                      <a:pt x="206" y="891"/>
                      <a:pt x="480" y="891"/>
                    </a:cubicBezTo>
                    <a:cubicBezTo>
                      <a:pt x="487" y="891"/>
                      <a:pt x="494" y="892"/>
                      <a:pt x="502" y="892"/>
                    </a:cubicBezTo>
                    <a:cubicBezTo>
                      <a:pt x="678" y="892"/>
                      <a:pt x="868" y="630"/>
                      <a:pt x="868" y="388"/>
                    </a:cubicBezTo>
                    <a:cubicBezTo>
                      <a:pt x="891" y="206"/>
                      <a:pt x="663" y="0"/>
                      <a:pt x="457" y="0"/>
                    </a:cubicBezTo>
                    <a:close/>
                  </a:path>
                </a:pathLst>
              </a:custGeom>
              <a:solidFill>
                <a:srgbClr val="F36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8463;p72"/>
              <p:cNvSpPr/>
              <p:nvPr/>
            </p:nvSpPr>
            <p:spPr>
              <a:xfrm>
                <a:off x="7706914" y="1714999"/>
                <a:ext cx="43568" cy="460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845" extrusionOk="0">
                    <a:moveTo>
                      <a:pt x="480" y="0"/>
                    </a:moveTo>
                    <a:cubicBezTo>
                      <a:pt x="275" y="0"/>
                      <a:pt x="1" y="251"/>
                      <a:pt x="1" y="388"/>
                    </a:cubicBezTo>
                    <a:cubicBezTo>
                      <a:pt x="1" y="708"/>
                      <a:pt x="138" y="845"/>
                      <a:pt x="389" y="845"/>
                    </a:cubicBezTo>
                    <a:cubicBezTo>
                      <a:pt x="617" y="845"/>
                      <a:pt x="800" y="617"/>
                      <a:pt x="800" y="366"/>
                    </a:cubicBezTo>
                    <a:cubicBezTo>
                      <a:pt x="800" y="183"/>
                      <a:pt x="640" y="0"/>
                      <a:pt x="480" y="0"/>
                    </a:cubicBezTo>
                    <a:close/>
                  </a:path>
                </a:pathLst>
              </a:custGeom>
              <a:solidFill>
                <a:srgbClr val="F35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8464;p72"/>
              <p:cNvSpPr/>
              <p:nvPr/>
            </p:nvSpPr>
            <p:spPr>
              <a:xfrm>
                <a:off x="7708166" y="1627973"/>
                <a:ext cx="69654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75" extrusionOk="0">
                    <a:moveTo>
                      <a:pt x="685" y="1"/>
                    </a:moveTo>
                    <a:cubicBezTo>
                      <a:pt x="434" y="69"/>
                      <a:pt x="183" y="160"/>
                      <a:pt x="46" y="412"/>
                    </a:cubicBezTo>
                    <a:cubicBezTo>
                      <a:pt x="23" y="457"/>
                      <a:pt x="1" y="503"/>
                      <a:pt x="46" y="548"/>
                    </a:cubicBezTo>
                    <a:cubicBezTo>
                      <a:pt x="66" y="568"/>
                      <a:pt x="85" y="575"/>
                      <a:pt x="104" y="575"/>
                    </a:cubicBezTo>
                    <a:cubicBezTo>
                      <a:pt x="131" y="575"/>
                      <a:pt x="157" y="562"/>
                      <a:pt x="183" y="548"/>
                    </a:cubicBezTo>
                    <a:cubicBezTo>
                      <a:pt x="390" y="410"/>
                      <a:pt x="597" y="272"/>
                      <a:pt x="844" y="272"/>
                    </a:cubicBezTo>
                    <a:cubicBezTo>
                      <a:pt x="923" y="272"/>
                      <a:pt x="1007" y="287"/>
                      <a:pt x="1096" y="320"/>
                    </a:cubicBezTo>
                    <a:cubicBezTo>
                      <a:pt x="1109" y="326"/>
                      <a:pt x="1122" y="329"/>
                      <a:pt x="1137" y="329"/>
                    </a:cubicBezTo>
                    <a:cubicBezTo>
                      <a:pt x="1175" y="329"/>
                      <a:pt x="1217" y="308"/>
                      <a:pt x="1233" y="275"/>
                    </a:cubicBezTo>
                    <a:cubicBezTo>
                      <a:pt x="1279" y="206"/>
                      <a:pt x="1210" y="183"/>
                      <a:pt x="1165" y="160"/>
                    </a:cubicBezTo>
                    <a:cubicBezTo>
                      <a:pt x="1028" y="23"/>
                      <a:pt x="845" y="69"/>
                      <a:pt x="6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8465;p72"/>
              <p:cNvSpPr/>
              <p:nvPr/>
            </p:nvSpPr>
            <p:spPr>
              <a:xfrm>
                <a:off x="7828738" y="1625250"/>
                <a:ext cx="77115" cy="2396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40" extrusionOk="0">
                    <a:moveTo>
                      <a:pt x="601" y="1"/>
                    </a:moveTo>
                    <a:cubicBezTo>
                      <a:pt x="462" y="1"/>
                      <a:pt x="325" y="65"/>
                      <a:pt x="206" y="165"/>
                    </a:cubicBezTo>
                    <a:cubicBezTo>
                      <a:pt x="138" y="233"/>
                      <a:pt x="1" y="256"/>
                      <a:pt x="69" y="370"/>
                    </a:cubicBezTo>
                    <a:cubicBezTo>
                      <a:pt x="99" y="420"/>
                      <a:pt x="138" y="440"/>
                      <a:pt x="180" y="440"/>
                    </a:cubicBezTo>
                    <a:cubicBezTo>
                      <a:pt x="234" y="440"/>
                      <a:pt x="292" y="409"/>
                      <a:pt x="343" y="370"/>
                    </a:cubicBezTo>
                    <a:cubicBezTo>
                      <a:pt x="485" y="288"/>
                      <a:pt x="626" y="242"/>
                      <a:pt x="771" y="242"/>
                    </a:cubicBezTo>
                    <a:cubicBezTo>
                      <a:pt x="906" y="242"/>
                      <a:pt x="1044" y="282"/>
                      <a:pt x="1188" y="370"/>
                    </a:cubicBezTo>
                    <a:cubicBezTo>
                      <a:pt x="1216" y="399"/>
                      <a:pt x="1245" y="428"/>
                      <a:pt x="1274" y="428"/>
                    </a:cubicBezTo>
                    <a:cubicBezTo>
                      <a:pt x="1291" y="428"/>
                      <a:pt x="1308" y="418"/>
                      <a:pt x="1325" y="393"/>
                    </a:cubicBezTo>
                    <a:cubicBezTo>
                      <a:pt x="1416" y="302"/>
                      <a:pt x="1347" y="256"/>
                      <a:pt x="1279" y="210"/>
                    </a:cubicBezTo>
                    <a:cubicBezTo>
                      <a:pt x="1112" y="106"/>
                      <a:pt x="946" y="2"/>
                      <a:pt x="727" y="2"/>
                    </a:cubicBezTo>
                    <a:cubicBezTo>
                      <a:pt x="706" y="2"/>
                      <a:pt x="685" y="3"/>
                      <a:pt x="663" y="5"/>
                    </a:cubicBezTo>
                    <a:cubicBezTo>
                      <a:pt x="642" y="2"/>
                      <a:pt x="621" y="1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8466;p72"/>
              <p:cNvSpPr/>
              <p:nvPr/>
            </p:nvSpPr>
            <p:spPr>
              <a:xfrm>
                <a:off x="7948384" y="1672303"/>
                <a:ext cx="38285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49" extrusionOk="0">
                    <a:moveTo>
                      <a:pt x="296" y="0"/>
                    </a:moveTo>
                    <a:cubicBezTo>
                      <a:pt x="138" y="0"/>
                      <a:pt x="0" y="144"/>
                      <a:pt x="41" y="305"/>
                    </a:cubicBezTo>
                    <a:cubicBezTo>
                      <a:pt x="129" y="305"/>
                      <a:pt x="227" y="210"/>
                      <a:pt x="322" y="210"/>
                    </a:cubicBezTo>
                    <a:cubicBezTo>
                      <a:pt x="374" y="210"/>
                      <a:pt x="426" y="239"/>
                      <a:pt x="474" y="328"/>
                    </a:cubicBezTo>
                    <a:cubicBezTo>
                      <a:pt x="474" y="351"/>
                      <a:pt x="474" y="374"/>
                      <a:pt x="474" y="419"/>
                    </a:cubicBezTo>
                    <a:cubicBezTo>
                      <a:pt x="429" y="579"/>
                      <a:pt x="178" y="533"/>
                      <a:pt x="178" y="739"/>
                    </a:cubicBezTo>
                    <a:cubicBezTo>
                      <a:pt x="208" y="746"/>
                      <a:pt x="240" y="749"/>
                      <a:pt x="272" y="749"/>
                    </a:cubicBezTo>
                    <a:cubicBezTo>
                      <a:pt x="453" y="749"/>
                      <a:pt x="637" y="643"/>
                      <a:pt x="657" y="488"/>
                    </a:cubicBezTo>
                    <a:cubicBezTo>
                      <a:pt x="703" y="282"/>
                      <a:pt x="566" y="31"/>
                      <a:pt x="360" y="8"/>
                    </a:cubicBezTo>
                    <a:cubicBezTo>
                      <a:pt x="339" y="3"/>
                      <a:pt x="317" y="0"/>
                      <a:pt x="296" y="0"/>
                    </a:cubicBezTo>
                    <a:close/>
                  </a:path>
                </a:pathLst>
              </a:custGeom>
              <a:solidFill>
                <a:srgbClr val="230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8467;p72"/>
              <p:cNvSpPr/>
              <p:nvPr/>
            </p:nvSpPr>
            <p:spPr>
              <a:xfrm>
                <a:off x="7790236" y="1654059"/>
                <a:ext cx="19932" cy="4977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14" extrusionOk="0">
                    <a:moveTo>
                      <a:pt x="228" y="1"/>
                    </a:moveTo>
                    <a:cubicBezTo>
                      <a:pt x="160" y="47"/>
                      <a:pt x="91" y="115"/>
                      <a:pt x="91" y="206"/>
                    </a:cubicBezTo>
                    <a:cubicBezTo>
                      <a:pt x="69" y="435"/>
                      <a:pt x="0" y="663"/>
                      <a:pt x="23" y="914"/>
                    </a:cubicBezTo>
                    <a:cubicBezTo>
                      <a:pt x="343" y="868"/>
                      <a:pt x="343" y="617"/>
                      <a:pt x="365" y="389"/>
                    </a:cubicBezTo>
                    <a:cubicBezTo>
                      <a:pt x="320" y="252"/>
                      <a:pt x="343" y="115"/>
                      <a:pt x="228" y="1"/>
                    </a:cubicBezTo>
                    <a:close/>
                  </a:path>
                </a:pathLst>
              </a:custGeom>
              <a:solidFill>
                <a:srgbClr val="B162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8468;p72"/>
              <p:cNvSpPr/>
              <p:nvPr/>
            </p:nvSpPr>
            <p:spPr>
              <a:xfrm>
                <a:off x="7757887" y="1751050"/>
                <a:ext cx="72160" cy="288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5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0" y="274"/>
                      <a:pt x="389" y="411"/>
                      <a:pt x="663" y="503"/>
                    </a:cubicBezTo>
                    <a:cubicBezTo>
                      <a:pt x="742" y="516"/>
                      <a:pt x="828" y="529"/>
                      <a:pt x="914" y="529"/>
                    </a:cubicBezTo>
                    <a:cubicBezTo>
                      <a:pt x="976" y="529"/>
                      <a:pt x="1038" y="522"/>
                      <a:pt x="1096" y="503"/>
                    </a:cubicBezTo>
                    <a:cubicBezTo>
                      <a:pt x="1142" y="411"/>
                      <a:pt x="1233" y="411"/>
                      <a:pt x="1302" y="388"/>
                    </a:cubicBezTo>
                    <a:cubicBezTo>
                      <a:pt x="1325" y="366"/>
                      <a:pt x="1325" y="320"/>
                      <a:pt x="1302" y="297"/>
                    </a:cubicBezTo>
                    <a:cubicBezTo>
                      <a:pt x="1210" y="320"/>
                      <a:pt x="1096" y="343"/>
                      <a:pt x="1005" y="343"/>
                    </a:cubicBezTo>
                    <a:cubicBezTo>
                      <a:pt x="959" y="366"/>
                      <a:pt x="908" y="377"/>
                      <a:pt x="857" y="377"/>
                    </a:cubicBezTo>
                    <a:cubicBezTo>
                      <a:pt x="805" y="377"/>
                      <a:pt x="754" y="366"/>
                      <a:pt x="708" y="343"/>
                    </a:cubicBezTo>
                    <a:cubicBezTo>
                      <a:pt x="696" y="344"/>
                      <a:pt x="685" y="344"/>
                      <a:pt x="674" y="344"/>
                    </a:cubicBezTo>
                    <a:cubicBezTo>
                      <a:pt x="399" y="344"/>
                      <a:pt x="242" y="88"/>
                      <a:pt x="1" y="0"/>
                    </a:cubicBezTo>
                    <a:close/>
                  </a:path>
                </a:pathLst>
              </a:custGeom>
              <a:solidFill>
                <a:srgbClr val="2902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8469;p72"/>
              <p:cNvSpPr/>
              <p:nvPr/>
            </p:nvSpPr>
            <p:spPr>
              <a:xfrm>
                <a:off x="7744218" y="1677585"/>
                <a:ext cx="19932" cy="2254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14" extrusionOk="0">
                    <a:moveTo>
                      <a:pt x="217" y="0"/>
                    </a:moveTo>
                    <a:cubicBezTo>
                      <a:pt x="206" y="0"/>
                      <a:pt x="195" y="1"/>
                      <a:pt x="183" y="3"/>
                    </a:cubicBezTo>
                    <a:cubicBezTo>
                      <a:pt x="46" y="3"/>
                      <a:pt x="1" y="117"/>
                      <a:pt x="1" y="208"/>
                    </a:cubicBezTo>
                    <a:cubicBezTo>
                      <a:pt x="1" y="322"/>
                      <a:pt x="69" y="414"/>
                      <a:pt x="206" y="414"/>
                    </a:cubicBezTo>
                    <a:cubicBezTo>
                      <a:pt x="343" y="414"/>
                      <a:pt x="343" y="299"/>
                      <a:pt x="366" y="208"/>
                    </a:cubicBezTo>
                    <a:cubicBezTo>
                      <a:pt x="345" y="124"/>
                      <a:pt x="343" y="0"/>
                      <a:pt x="217" y="0"/>
                    </a:cubicBezTo>
                    <a:close/>
                  </a:path>
                </a:pathLst>
              </a:custGeom>
              <a:solidFill>
                <a:srgbClr val="1D0B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8470;p72"/>
              <p:cNvSpPr/>
              <p:nvPr/>
            </p:nvSpPr>
            <p:spPr>
              <a:xfrm>
                <a:off x="7852373" y="1677694"/>
                <a:ext cx="19932" cy="22438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12" extrusionOk="0">
                    <a:moveTo>
                      <a:pt x="183" y="1"/>
                    </a:moveTo>
                    <a:cubicBezTo>
                      <a:pt x="69" y="1"/>
                      <a:pt x="0" y="92"/>
                      <a:pt x="0" y="229"/>
                    </a:cubicBezTo>
                    <a:cubicBezTo>
                      <a:pt x="0" y="343"/>
                      <a:pt x="69" y="412"/>
                      <a:pt x="160" y="412"/>
                    </a:cubicBezTo>
                    <a:cubicBezTo>
                      <a:pt x="274" y="389"/>
                      <a:pt x="366" y="320"/>
                      <a:pt x="366" y="206"/>
                    </a:cubicBezTo>
                    <a:cubicBezTo>
                      <a:pt x="343" y="92"/>
                      <a:pt x="297" y="1"/>
                      <a:pt x="183" y="1"/>
                    </a:cubicBezTo>
                    <a:close/>
                  </a:path>
                </a:pathLst>
              </a:custGeom>
              <a:solidFill>
                <a:srgbClr val="170B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8471;p72"/>
              <p:cNvSpPr/>
              <p:nvPr/>
            </p:nvSpPr>
            <p:spPr>
              <a:xfrm>
                <a:off x="7770304" y="1710315"/>
                <a:ext cx="32404" cy="27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01" extrusionOk="0">
                    <a:moveTo>
                      <a:pt x="192" y="1"/>
                    </a:moveTo>
                    <a:cubicBezTo>
                      <a:pt x="155" y="1"/>
                      <a:pt x="115" y="18"/>
                      <a:pt x="69" y="64"/>
                    </a:cubicBezTo>
                    <a:cubicBezTo>
                      <a:pt x="1" y="132"/>
                      <a:pt x="24" y="223"/>
                      <a:pt x="69" y="292"/>
                    </a:cubicBezTo>
                    <a:cubicBezTo>
                      <a:pt x="154" y="428"/>
                      <a:pt x="265" y="500"/>
                      <a:pt x="400" y="500"/>
                    </a:cubicBezTo>
                    <a:cubicBezTo>
                      <a:pt x="447" y="500"/>
                      <a:pt x="496" y="492"/>
                      <a:pt x="549" y="474"/>
                    </a:cubicBezTo>
                    <a:cubicBezTo>
                      <a:pt x="594" y="406"/>
                      <a:pt x="549" y="383"/>
                      <a:pt x="503" y="360"/>
                    </a:cubicBezTo>
                    <a:cubicBezTo>
                      <a:pt x="473" y="353"/>
                      <a:pt x="440" y="353"/>
                      <a:pt x="407" y="353"/>
                    </a:cubicBezTo>
                    <a:lnTo>
                      <a:pt x="407" y="353"/>
                    </a:lnTo>
                    <a:cubicBezTo>
                      <a:pt x="341" y="353"/>
                      <a:pt x="275" y="353"/>
                      <a:pt x="229" y="292"/>
                    </a:cubicBezTo>
                    <a:cubicBezTo>
                      <a:pt x="115" y="178"/>
                      <a:pt x="275" y="132"/>
                      <a:pt x="298" y="41"/>
                    </a:cubicBezTo>
                    <a:cubicBezTo>
                      <a:pt x="263" y="18"/>
                      <a:pt x="229" y="1"/>
                      <a:pt x="192" y="1"/>
                    </a:cubicBezTo>
                    <a:close/>
                  </a:path>
                </a:pathLst>
              </a:custGeom>
              <a:solidFill>
                <a:srgbClr val="3007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8472;p72"/>
              <p:cNvSpPr/>
              <p:nvPr/>
            </p:nvSpPr>
            <p:spPr>
              <a:xfrm>
                <a:off x="7950562" y="1678620"/>
                <a:ext cx="27393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18" extrusionOk="0">
                    <a:moveTo>
                      <a:pt x="260" y="1"/>
                    </a:moveTo>
                    <a:cubicBezTo>
                      <a:pt x="189" y="1"/>
                      <a:pt x="115" y="64"/>
                      <a:pt x="1" y="189"/>
                    </a:cubicBezTo>
                    <a:cubicBezTo>
                      <a:pt x="1" y="258"/>
                      <a:pt x="1" y="349"/>
                      <a:pt x="1" y="417"/>
                    </a:cubicBezTo>
                    <a:cubicBezTo>
                      <a:pt x="160" y="303"/>
                      <a:pt x="343" y="280"/>
                      <a:pt x="503" y="189"/>
                    </a:cubicBezTo>
                    <a:cubicBezTo>
                      <a:pt x="400" y="64"/>
                      <a:pt x="332" y="1"/>
                      <a:pt x="260" y="1"/>
                    </a:cubicBezTo>
                    <a:close/>
                  </a:path>
                </a:pathLst>
              </a:custGeom>
              <a:solidFill>
                <a:srgbClr val="A662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8473;p72"/>
              <p:cNvSpPr/>
              <p:nvPr/>
            </p:nvSpPr>
            <p:spPr>
              <a:xfrm>
                <a:off x="7791434" y="1668981"/>
                <a:ext cx="22438" cy="4106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4" extrusionOk="0">
                    <a:moveTo>
                      <a:pt x="366" y="1"/>
                    </a:moveTo>
                    <a:cubicBezTo>
                      <a:pt x="275" y="1"/>
                      <a:pt x="298" y="47"/>
                      <a:pt x="321" y="115"/>
                    </a:cubicBezTo>
                    <a:cubicBezTo>
                      <a:pt x="252" y="320"/>
                      <a:pt x="229" y="526"/>
                      <a:pt x="1" y="640"/>
                    </a:cubicBezTo>
                    <a:cubicBezTo>
                      <a:pt x="1" y="720"/>
                      <a:pt x="9" y="753"/>
                      <a:pt x="34" y="753"/>
                    </a:cubicBezTo>
                    <a:cubicBezTo>
                      <a:pt x="51" y="753"/>
                      <a:pt x="77" y="737"/>
                      <a:pt x="115" y="708"/>
                    </a:cubicBezTo>
                    <a:cubicBezTo>
                      <a:pt x="229" y="617"/>
                      <a:pt x="343" y="503"/>
                      <a:pt x="366" y="320"/>
                    </a:cubicBezTo>
                    <a:cubicBezTo>
                      <a:pt x="412" y="206"/>
                      <a:pt x="412" y="115"/>
                      <a:pt x="366" y="1"/>
                    </a:cubicBezTo>
                    <a:close/>
                  </a:path>
                </a:pathLst>
              </a:custGeom>
              <a:solidFill>
                <a:srgbClr val="1E03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8474;p72"/>
              <p:cNvSpPr/>
              <p:nvPr/>
            </p:nvSpPr>
            <p:spPr>
              <a:xfrm>
                <a:off x="7949310" y="1691690"/>
                <a:ext cx="28646" cy="20858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83" extrusionOk="0">
                    <a:moveTo>
                      <a:pt x="357" y="1"/>
                    </a:moveTo>
                    <a:cubicBezTo>
                      <a:pt x="230" y="1"/>
                      <a:pt x="139" y="118"/>
                      <a:pt x="24" y="200"/>
                    </a:cubicBezTo>
                    <a:cubicBezTo>
                      <a:pt x="1" y="314"/>
                      <a:pt x="69" y="360"/>
                      <a:pt x="161" y="383"/>
                    </a:cubicBezTo>
                    <a:cubicBezTo>
                      <a:pt x="229" y="223"/>
                      <a:pt x="503" y="291"/>
                      <a:pt x="526" y="63"/>
                    </a:cubicBezTo>
                    <a:cubicBezTo>
                      <a:pt x="462" y="18"/>
                      <a:pt x="407" y="1"/>
                      <a:pt x="357" y="1"/>
                    </a:cubicBezTo>
                    <a:close/>
                  </a:path>
                </a:pathLst>
              </a:custGeom>
              <a:solidFill>
                <a:srgbClr val="AB6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8475;p72"/>
              <p:cNvSpPr/>
              <p:nvPr/>
            </p:nvSpPr>
            <p:spPr>
              <a:xfrm>
                <a:off x="7797697" y="1725346"/>
                <a:ext cx="28646" cy="1219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24" extrusionOk="0">
                    <a:moveTo>
                      <a:pt x="443" y="1"/>
                    </a:moveTo>
                    <a:cubicBezTo>
                      <a:pt x="426" y="1"/>
                      <a:pt x="407" y="6"/>
                      <a:pt x="388" y="16"/>
                    </a:cubicBezTo>
                    <a:cubicBezTo>
                      <a:pt x="312" y="77"/>
                      <a:pt x="216" y="77"/>
                      <a:pt x="126" y="77"/>
                    </a:cubicBezTo>
                    <a:lnTo>
                      <a:pt x="126" y="77"/>
                    </a:lnTo>
                    <a:cubicBezTo>
                      <a:pt x="81" y="77"/>
                      <a:pt x="38" y="77"/>
                      <a:pt x="0" y="84"/>
                    </a:cubicBezTo>
                    <a:cubicBezTo>
                      <a:pt x="0" y="130"/>
                      <a:pt x="23" y="153"/>
                      <a:pt x="46" y="198"/>
                    </a:cubicBezTo>
                    <a:cubicBezTo>
                      <a:pt x="81" y="216"/>
                      <a:pt x="116" y="223"/>
                      <a:pt x="151" y="223"/>
                    </a:cubicBezTo>
                    <a:cubicBezTo>
                      <a:pt x="251" y="223"/>
                      <a:pt x="349" y="164"/>
                      <a:pt x="434" y="130"/>
                    </a:cubicBezTo>
                    <a:cubicBezTo>
                      <a:pt x="479" y="130"/>
                      <a:pt x="525" y="107"/>
                      <a:pt x="502" y="39"/>
                    </a:cubicBezTo>
                    <a:cubicBezTo>
                      <a:pt x="489" y="12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4B1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8476;p72"/>
              <p:cNvSpPr/>
              <p:nvPr/>
            </p:nvSpPr>
            <p:spPr>
              <a:xfrm>
                <a:off x="7828738" y="1743590"/>
                <a:ext cx="18734" cy="28646"/>
              </a:xfrm>
              <a:custGeom>
                <a:avLst/>
                <a:gdLst/>
                <a:ahLst/>
                <a:cxnLst/>
                <a:rect l="l" t="t" r="r" b="b"/>
                <a:pathLst>
                  <a:path w="344" h="526" extrusionOk="0">
                    <a:moveTo>
                      <a:pt x="252" y="0"/>
                    </a:moveTo>
                    <a:lnTo>
                      <a:pt x="252" y="0"/>
                    </a:lnTo>
                    <a:cubicBezTo>
                      <a:pt x="160" y="160"/>
                      <a:pt x="92" y="297"/>
                      <a:pt x="1" y="434"/>
                    </a:cubicBezTo>
                    <a:lnTo>
                      <a:pt x="1" y="525"/>
                    </a:lnTo>
                    <a:cubicBezTo>
                      <a:pt x="138" y="388"/>
                      <a:pt x="343" y="274"/>
                      <a:pt x="252" y="0"/>
                    </a:cubicBezTo>
                    <a:close/>
                  </a:path>
                </a:pathLst>
              </a:custGeom>
              <a:solidFill>
                <a:srgbClr val="3A0E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8477;p72"/>
              <p:cNvSpPr/>
              <p:nvPr/>
            </p:nvSpPr>
            <p:spPr>
              <a:xfrm>
                <a:off x="7950562" y="1688913"/>
                <a:ext cx="27393" cy="1372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52" extrusionOk="0">
                    <a:moveTo>
                      <a:pt x="503" y="0"/>
                    </a:moveTo>
                    <a:cubicBezTo>
                      <a:pt x="297" y="0"/>
                      <a:pt x="92" y="0"/>
                      <a:pt x="1" y="228"/>
                    </a:cubicBezTo>
                    <a:cubicBezTo>
                      <a:pt x="1" y="228"/>
                      <a:pt x="1" y="251"/>
                      <a:pt x="1" y="251"/>
                    </a:cubicBezTo>
                    <a:cubicBezTo>
                      <a:pt x="133" y="213"/>
                      <a:pt x="265" y="97"/>
                      <a:pt x="410" y="97"/>
                    </a:cubicBezTo>
                    <a:cubicBezTo>
                      <a:pt x="441" y="97"/>
                      <a:pt x="471" y="102"/>
                      <a:pt x="503" y="114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2F19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8478;p72"/>
              <p:cNvSpPr/>
              <p:nvPr/>
            </p:nvSpPr>
            <p:spPr>
              <a:xfrm>
                <a:off x="7802652" y="1654059"/>
                <a:ext cx="11219" cy="2123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90" extrusionOk="0">
                    <a:moveTo>
                      <a:pt x="0" y="1"/>
                    </a:moveTo>
                    <a:cubicBezTo>
                      <a:pt x="23" y="138"/>
                      <a:pt x="46" y="275"/>
                      <a:pt x="115" y="389"/>
                    </a:cubicBezTo>
                    <a:cubicBezTo>
                      <a:pt x="115" y="343"/>
                      <a:pt x="115" y="298"/>
                      <a:pt x="160" y="275"/>
                    </a:cubicBezTo>
                    <a:cubicBezTo>
                      <a:pt x="137" y="161"/>
                      <a:pt x="206" y="1"/>
                      <a:pt x="0" y="1"/>
                    </a:cubicBezTo>
                    <a:close/>
                  </a:path>
                </a:pathLst>
              </a:custGeom>
              <a:solidFill>
                <a:srgbClr val="340D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8479;p72"/>
              <p:cNvSpPr/>
              <p:nvPr/>
            </p:nvSpPr>
            <p:spPr>
              <a:xfrm>
                <a:off x="7793939" y="1778389"/>
                <a:ext cx="23690" cy="332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61" extrusionOk="0">
                    <a:moveTo>
                      <a:pt x="1" y="1"/>
                    </a:moveTo>
                    <a:cubicBezTo>
                      <a:pt x="86" y="37"/>
                      <a:pt x="165" y="61"/>
                      <a:pt x="241" y="61"/>
                    </a:cubicBezTo>
                    <a:cubicBezTo>
                      <a:pt x="307" y="61"/>
                      <a:pt x="371" y="43"/>
                      <a:pt x="434" y="1"/>
                    </a:cubicBezTo>
                    <a:close/>
                  </a:path>
                </a:pathLst>
              </a:custGeom>
              <a:solidFill>
                <a:srgbClr val="CD9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8480;p72"/>
              <p:cNvSpPr/>
              <p:nvPr/>
            </p:nvSpPr>
            <p:spPr>
              <a:xfrm>
                <a:off x="7774061" y="1712493"/>
                <a:ext cx="16229" cy="13724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2" extrusionOk="0">
                    <a:moveTo>
                      <a:pt x="229" y="1"/>
                    </a:moveTo>
                    <a:lnTo>
                      <a:pt x="229" y="1"/>
                    </a:lnTo>
                    <a:cubicBezTo>
                      <a:pt x="160" y="69"/>
                      <a:pt x="0" y="115"/>
                      <a:pt x="160" y="252"/>
                    </a:cubicBezTo>
                    <a:cubicBezTo>
                      <a:pt x="115" y="138"/>
                      <a:pt x="297" y="115"/>
                      <a:pt x="229" y="1"/>
                    </a:cubicBezTo>
                    <a:close/>
                  </a:path>
                </a:pathLst>
              </a:custGeom>
              <a:solidFill>
                <a:srgbClr val="D48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8481;p72"/>
              <p:cNvSpPr/>
              <p:nvPr/>
            </p:nvSpPr>
            <p:spPr>
              <a:xfrm>
                <a:off x="7820025" y="1876578"/>
                <a:ext cx="11273" cy="675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24" extrusionOk="0">
                    <a:moveTo>
                      <a:pt x="161" y="1"/>
                    </a:moveTo>
                    <a:cubicBezTo>
                      <a:pt x="92" y="1"/>
                      <a:pt x="47" y="24"/>
                      <a:pt x="1" y="46"/>
                    </a:cubicBezTo>
                    <a:cubicBezTo>
                      <a:pt x="35" y="98"/>
                      <a:pt x="69" y="123"/>
                      <a:pt x="113" y="123"/>
                    </a:cubicBezTo>
                    <a:cubicBezTo>
                      <a:pt x="128" y="123"/>
                      <a:pt x="144" y="121"/>
                      <a:pt x="161" y="115"/>
                    </a:cubicBezTo>
                    <a:cubicBezTo>
                      <a:pt x="206" y="92"/>
                      <a:pt x="184" y="46"/>
                      <a:pt x="1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8482;p72"/>
              <p:cNvSpPr/>
              <p:nvPr/>
            </p:nvSpPr>
            <p:spPr>
              <a:xfrm>
                <a:off x="7811366" y="1668981"/>
                <a:ext cx="5010" cy="17482"/>
              </a:xfrm>
              <a:custGeom>
                <a:avLst/>
                <a:gdLst/>
                <a:ahLst/>
                <a:cxnLst/>
                <a:rect l="l" t="t" r="r" b="b"/>
                <a:pathLst>
                  <a:path w="92" h="321" extrusionOk="0">
                    <a:moveTo>
                      <a:pt x="0" y="1"/>
                    </a:moveTo>
                    <a:cubicBezTo>
                      <a:pt x="0" y="115"/>
                      <a:pt x="0" y="206"/>
                      <a:pt x="0" y="320"/>
                    </a:cubicBezTo>
                    <a:cubicBezTo>
                      <a:pt x="69" y="206"/>
                      <a:pt x="91" y="115"/>
                      <a:pt x="0" y="1"/>
                    </a:cubicBezTo>
                    <a:close/>
                  </a:path>
                </a:pathLst>
              </a:custGeom>
              <a:solidFill>
                <a:srgbClr val="340D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8483;p72"/>
              <p:cNvSpPr/>
              <p:nvPr/>
            </p:nvSpPr>
            <p:spPr>
              <a:xfrm>
                <a:off x="7914511" y="1802024"/>
                <a:ext cx="7515" cy="112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06" extrusionOk="0">
                    <a:moveTo>
                      <a:pt x="138" y="0"/>
                    </a:moveTo>
                    <a:lnTo>
                      <a:pt x="138" y="0"/>
                    </a:lnTo>
                    <a:cubicBezTo>
                      <a:pt x="23" y="23"/>
                      <a:pt x="1" y="114"/>
                      <a:pt x="23" y="206"/>
                    </a:cubicBezTo>
                    <a:cubicBezTo>
                      <a:pt x="115" y="160"/>
                      <a:pt x="115" y="91"/>
                      <a:pt x="138" y="0"/>
                    </a:cubicBezTo>
                    <a:close/>
                  </a:path>
                </a:pathLst>
              </a:custGeom>
              <a:solidFill>
                <a:srgbClr val="D479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8484;p72"/>
              <p:cNvSpPr/>
              <p:nvPr/>
            </p:nvSpPr>
            <p:spPr>
              <a:xfrm>
                <a:off x="7796444" y="1769675"/>
                <a:ext cx="16175" cy="3812"/>
              </a:xfrm>
              <a:custGeom>
                <a:avLst/>
                <a:gdLst/>
                <a:ahLst/>
                <a:cxnLst/>
                <a:rect l="l" t="t" r="r" b="b"/>
                <a:pathLst>
                  <a:path w="297" h="70" extrusionOk="0">
                    <a:moveTo>
                      <a:pt x="0" y="1"/>
                    </a:moveTo>
                    <a:cubicBezTo>
                      <a:pt x="46" y="46"/>
                      <a:pt x="97" y="69"/>
                      <a:pt x="149" y="69"/>
                    </a:cubicBezTo>
                    <a:cubicBezTo>
                      <a:pt x="200" y="69"/>
                      <a:pt x="251" y="46"/>
                      <a:pt x="297" y="1"/>
                    </a:cubicBezTo>
                    <a:close/>
                  </a:path>
                </a:pathLst>
              </a:custGeom>
              <a:solidFill>
                <a:srgbClr val="C68E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8485;p72"/>
              <p:cNvSpPr/>
              <p:nvPr/>
            </p:nvSpPr>
            <p:spPr>
              <a:xfrm>
                <a:off x="7811366" y="1894005"/>
                <a:ext cx="13724" cy="1993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66" extrusionOk="0">
                    <a:moveTo>
                      <a:pt x="0" y="0"/>
                    </a:moveTo>
                    <a:cubicBezTo>
                      <a:pt x="69" y="114"/>
                      <a:pt x="69" y="274"/>
                      <a:pt x="160" y="365"/>
                    </a:cubicBezTo>
                    <a:cubicBezTo>
                      <a:pt x="183" y="343"/>
                      <a:pt x="183" y="343"/>
                      <a:pt x="183" y="343"/>
                    </a:cubicBezTo>
                    <a:cubicBezTo>
                      <a:pt x="251" y="206"/>
                      <a:pt x="228" y="92"/>
                      <a:pt x="1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8486;p72"/>
              <p:cNvSpPr/>
              <p:nvPr/>
            </p:nvSpPr>
            <p:spPr>
              <a:xfrm>
                <a:off x="7817574" y="1913883"/>
                <a:ext cx="11219" cy="11219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06" extrusionOk="0">
                    <a:moveTo>
                      <a:pt x="46" y="0"/>
                    </a:moveTo>
                    <a:cubicBezTo>
                      <a:pt x="0" y="69"/>
                      <a:pt x="0" y="137"/>
                      <a:pt x="46" y="206"/>
                    </a:cubicBezTo>
                    <a:lnTo>
                      <a:pt x="92" y="206"/>
                    </a:lnTo>
                    <a:cubicBezTo>
                      <a:pt x="160" y="137"/>
                      <a:pt x="206" y="46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8487;p72"/>
              <p:cNvSpPr/>
              <p:nvPr/>
            </p:nvSpPr>
            <p:spPr>
              <a:xfrm>
                <a:off x="7774061" y="1900213"/>
                <a:ext cx="5010" cy="751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8" extrusionOk="0">
                    <a:moveTo>
                      <a:pt x="69" y="0"/>
                    </a:moveTo>
                    <a:cubicBezTo>
                      <a:pt x="46" y="23"/>
                      <a:pt x="23" y="23"/>
                      <a:pt x="0" y="46"/>
                    </a:cubicBezTo>
                    <a:cubicBezTo>
                      <a:pt x="0" y="69"/>
                      <a:pt x="23" y="92"/>
                      <a:pt x="23" y="137"/>
                    </a:cubicBezTo>
                    <a:cubicBezTo>
                      <a:pt x="46" y="92"/>
                      <a:pt x="69" y="92"/>
                      <a:pt x="92" y="69"/>
                    </a:cubicBezTo>
                    <a:cubicBezTo>
                      <a:pt x="92" y="46"/>
                      <a:pt x="69" y="23"/>
                      <a:pt x="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8488;p72"/>
              <p:cNvSpPr/>
              <p:nvPr/>
            </p:nvSpPr>
            <p:spPr>
              <a:xfrm>
                <a:off x="7776567" y="1887797"/>
                <a:ext cx="6263" cy="659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21" extrusionOk="0">
                    <a:moveTo>
                      <a:pt x="0" y="0"/>
                    </a:moveTo>
                    <a:cubicBezTo>
                      <a:pt x="23" y="46"/>
                      <a:pt x="0" y="114"/>
                      <a:pt x="23" y="114"/>
                    </a:cubicBezTo>
                    <a:cubicBezTo>
                      <a:pt x="31" y="118"/>
                      <a:pt x="39" y="120"/>
                      <a:pt x="46" y="120"/>
                    </a:cubicBezTo>
                    <a:cubicBezTo>
                      <a:pt x="77" y="120"/>
                      <a:pt x="96" y="83"/>
                      <a:pt x="114" y="46"/>
                    </a:cubicBezTo>
                    <a:cubicBezTo>
                      <a:pt x="91" y="23"/>
                      <a:pt x="46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8489;p72"/>
              <p:cNvSpPr/>
              <p:nvPr/>
            </p:nvSpPr>
            <p:spPr>
              <a:xfrm>
                <a:off x="7708166" y="1882787"/>
                <a:ext cx="5010" cy="62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115" extrusionOk="0">
                    <a:moveTo>
                      <a:pt x="46" y="1"/>
                    </a:moveTo>
                    <a:cubicBezTo>
                      <a:pt x="23" y="24"/>
                      <a:pt x="1" y="46"/>
                      <a:pt x="1" y="69"/>
                    </a:cubicBezTo>
                    <a:cubicBezTo>
                      <a:pt x="1" y="69"/>
                      <a:pt x="23" y="92"/>
                      <a:pt x="46" y="115"/>
                    </a:cubicBezTo>
                    <a:cubicBezTo>
                      <a:pt x="46" y="92"/>
                      <a:pt x="69" y="69"/>
                      <a:pt x="92" y="46"/>
                    </a:cubicBezTo>
                    <a:cubicBezTo>
                      <a:pt x="69" y="24"/>
                      <a:pt x="69" y="24"/>
                      <a:pt x="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8490;p72"/>
              <p:cNvSpPr/>
              <p:nvPr/>
            </p:nvSpPr>
            <p:spPr>
              <a:xfrm>
                <a:off x="7714375" y="1869880"/>
                <a:ext cx="506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101" extrusionOk="0">
                    <a:moveTo>
                      <a:pt x="61" y="1"/>
                    </a:moveTo>
                    <a:cubicBezTo>
                      <a:pt x="57" y="1"/>
                      <a:pt x="53" y="3"/>
                      <a:pt x="46" y="10"/>
                    </a:cubicBezTo>
                    <a:cubicBezTo>
                      <a:pt x="24" y="10"/>
                      <a:pt x="1" y="55"/>
                      <a:pt x="1" y="78"/>
                    </a:cubicBezTo>
                    <a:cubicBezTo>
                      <a:pt x="1" y="78"/>
                      <a:pt x="46" y="101"/>
                      <a:pt x="69" y="101"/>
                    </a:cubicBezTo>
                    <a:cubicBezTo>
                      <a:pt x="69" y="78"/>
                      <a:pt x="69" y="55"/>
                      <a:pt x="92" y="55"/>
                    </a:cubicBezTo>
                    <a:cubicBezTo>
                      <a:pt x="75" y="22"/>
                      <a:pt x="71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8491;p72"/>
              <p:cNvSpPr/>
              <p:nvPr/>
            </p:nvSpPr>
            <p:spPr>
              <a:xfrm>
                <a:off x="7898336" y="1850492"/>
                <a:ext cx="28646" cy="4106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754" extrusionOk="0">
                    <a:moveTo>
                      <a:pt x="92" y="0"/>
                    </a:moveTo>
                    <a:cubicBezTo>
                      <a:pt x="1" y="0"/>
                      <a:pt x="24" y="46"/>
                      <a:pt x="47" y="114"/>
                    </a:cubicBezTo>
                    <a:cubicBezTo>
                      <a:pt x="184" y="320"/>
                      <a:pt x="412" y="457"/>
                      <a:pt x="412" y="754"/>
                    </a:cubicBezTo>
                    <a:cubicBezTo>
                      <a:pt x="457" y="708"/>
                      <a:pt x="503" y="662"/>
                      <a:pt x="526" y="617"/>
                    </a:cubicBezTo>
                    <a:cubicBezTo>
                      <a:pt x="389" y="411"/>
                      <a:pt x="252" y="206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8492;p72"/>
              <p:cNvSpPr/>
              <p:nvPr/>
            </p:nvSpPr>
            <p:spPr>
              <a:xfrm>
                <a:off x="7710671" y="1830343"/>
                <a:ext cx="9803" cy="8986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65" extrusionOk="0">
                    <a:moveTo>
                      <a:pt x="42" y="1"/>
                    </a:moveTo>
                    <a:cubicBezTo>
                      <a:pt x="29" y="1"/>
                      <a:pt x="15" y="2"/>
                      <a:pt x="0" y="5"/>
                    </a:cubicBezTo>
                    <a:cubicBezTo>
                      <a:pt x="46" y="74"/>
                      <a:pt x="69" y="165"/>
                      <a:pt x="160" y="165"/>
                    </a:cubicBezTo>
                    <a:cubicBezTo>
                      <a:pt x="180" y="66"/>
                      <a:pt x="131" y="1"/>
                      <a:pt x="42" y="1"/>
                    </a:cubicBezTo>
                    <a:close/>
                  </a:path>
                </a:pathLst>
              </a:custGeom>
              <a:solidFill>
                <a:srgbClr val="723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8493;p72"/>
              <p:cNvSpPr/>
              <p:nvPr/>
            </p:nvSpPr>
            <p:spPr>
              <a:xfrm>
                <a:off x="7940597" y="1847987"/>
                <a:ext cx="21239" cy="2619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481" extrusionOk="0">
                    <a:moveTo>
                      <a:pt x="389" y="1"/>
                    </a:moveTo>
                    <a:cubicBezTo>
                      <a:pt x="229" y="138"/>
                      <a:pt x="115" y="297"/>
                      <a:pt x="1" y="457"/>
                    </a:cubicBezTo>
                    <a:cubicBezTo>
                      <a:pt x="24" y="480"/>
                      <a:pt x="47" y="480"/>
                      <a:pt x="69" y="480"/>
                    </a:cubicBezTo>
                    <a:cubicBezTo>
                      <a:pt x="229" y="343"/>
                      <a:pt x="389" y="206"/>
                      <a:pt x="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8494;p72"/>
              <p:cNvSpPr/>
              <p:nvPr/>
            </p:nvSpPr>
            <p:spPr>
              <a:xfrm>
                <a:off x="7960528" y="1830615"/>
                <a:ext cx="12471" cy="17427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20" extrusionOk="0">
                    <a:moveTo>
                      <a:pt x="160" y="0"/>
                    </a:moveTo>
                    <a:cubicBezTo>
                      <a:pt x="69" y="69"/>
                      <a:pt x="0" y="183"/>
                      <a:pt x="23" y="320"/>
                    </a:cubicBezTo>
                    <a:cubicBezTo>
                      <a:pt x="46" y="320"/>
                      <a:pt x="69" y="297"/>
                      <a:pt x="114" y="297"/>
                    </a:cubicBezTo>
                    <a:cubicBezTo>
                      <a:pt x="160" y="274"/>
                      <a:pt x="183" y="251"/>
                      <a:pt x="183" y="206"/>
                    </a:cubicBezTo>
                    <a:cubicBezTo>
                      <a:pt x="206" y="160"/>
                      <a:pt x="206" y="114"/>
                      <a:pt x="228" y="46"/>
                    </a:cubicBezTo>
                    <a:cubicBezTo>
                      <a:pt x="206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7E7E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8495;p72"/>
              <p:cNvSpPr/>
              <p:nvPr/>
            </p:nvSpPr>
            <p:spPr>
              <a:xfrm>
                <a:off x="7953068" y="1825605"/>
                <a:ext cx="8768" cy="751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8" extrusionOk="0">
                    <a:moveTo>
                      <a:pt x="46" y="1"/>
                    </a:moveTo>
                    <a:cubicBezTo>
                      <a:pt x="23" y="1"/>
                      <a:pt x="0" y="47"/>
                      <a:pt x="0" y="47"/>
                    </a:cubicBezTo>
                    <a:cubicBezTo>
                      <a:pt x="23" y="115"/>
                      <a:pt x="69" y="138"/>
                      <a:pt x="160" y="138"/>
                    </a:cubicBezTo>
                    <a:cubicBezTo>
                      <a:pt x="160" y="47"/>
                      <a:pt x="114" y="1"/>
                      <a:pt x="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8496;p72"/>
              <p:cNvSpPr/>
              <p:nvPr/>
            </p:nvSpPr>
            <p:spPr>
              <a:xfrm>
                <a:off x="7931938" y="1809485"/>
                <a:ext cx="12471" cy="996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" y="114"/>
                      <a:pt x="69" y="160"/>
                      <a:pt x="160" y="183"/>
                    </a:cubicBezTo>
                    <a:cubicBezTo>
                      <a:pt x="206" y="160"/>
                      <a:pt x="228" y="160"/>
                      <a:pt x="228" y="114"/>
                    </a:cubicBezTo>
                    <a:cubicBezTo>
                      <a:pt x="160" y="91"/>
                      <a:pt x="92" y="46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8497;p72"/>
              <p:cNvSpPr/>
              <p:nvPr/>
            </p:nvSpPr>
            <p:spPr>
              <a:xfrm>
                <a:off x="7940597" y="1815693"/>
                <a:ext cx="10021" cy="729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34" extrusionOk="0">
                    <a:moveTo>
                      <a:pt x="69" y="0"/>
                    </a:moveTo>
                    <a:cubicBezTo>
                      <a:pt x="47" y="23"/>
                      <a:pt x="24" y="46"/>
                      <a:pt x="1" y="69"/>
                    </a:cubicBezTo>
                    <a:cubicBezTo>
                      <a:pt x="33" y="101"/>
                      <a:pt x="77" y="133"/>
                      <a:pt x="108" y="133"/>
                    </a:cubicBezTo>
                    <a:cubicBezTo>
                      <a:pt x="121" y="133"/>
                      <a:pt x="131" y="128"/>
                      <a:pt x="138" y="114"/>
                    </a:cubicBezTo>
                    <a:cubicBezTo>
                      <a:pt x="184" y="69"/>
                      <a:pt x="115" y="23"/>
                      <a:pt x="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8498;p72"/>
              <p:cNvSpPr/>
              <p:nvPr/>
            </p:nvSpPr>
            <p:spPr>
              <a:xfrm>
                <a:off x="7966737" y="1841779"/>
                <a:ext cx="14976" cy="1775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26" extrusionOk="0">
                    <a:moveTo>
                      <a:pt x="69" y="1"/>
                    </a:moveTo>
                    <a:cubicBezTo>
                      <a:pt x="23" y="23"/>
                      <a:pt x="0" y="46"/>
                      <a:pt x="0" y="92"/>
                    </a:cubicBezTo>
                    <a:cubicBezTo>
                      <a:pt x="126" y="113"/>
                      <a:pt x="79" y="326"/>
                      <a:pt x="228" y="326"/>
                    </a:cubicBezTo>
                    <a:cubicBezTo>
                      <a:pt x="242" y="326"/>
                      <a:pt x="257" y="324"/>
                      <a:pt x="274" y="320"/>
                    </a:cubicBezTo>
                    <a:cubicBezTo>
                      <a:pt x="206" y="206"/>
                      <a:pt x="137" y="115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8499;p72"/>
              <p:cNvSpPr/>
              <p:nvPr/>
            </p:nvSpPr>
            <p:spPr>
              <a:xfrm>
                <a:off x="7673367" y="1519055"/>
                <a:ext cx="11219" cy="582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07" extrusionOk="0">
                    <a:moveTo>
                      <a:pt x="110" y="0"/>
                    </a:moveTo>
                    <a:cubicBezTo>
                      <a:pt x="74" y="0"/>
                      <a:pt x="37" y="24"/>
                      <a:pt x="1" y="60"/>
                    </a:cubicBezTo>
                    <a:cubicBezTo>
                      <a:pt x="69" y="60"/>
                      <a:pt x="137" y="83"/>
                      <a:pt x="206" y="106"/>
                    </a:cubicBezTo>
                    <a:cubicBezTo>
                      <a:pt x="206" y="106"/>
                      <a:pt x="206" y="83"/>
                      <a:pt x="206" y="60"/>
                    </a:cubicBezTo>
                    <a:cubicBezTo>
                      <a:pt x="174" y="18"/>
                      <a:pt x="14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8500;p72"/>
              <p:cNvSpPr/>
              <p:nvPr/>
            </p:nvSpPr>
            <p:spPr>
              <a:xfrm>
                <a:off x="7687036" y="1519818"/>
                <a:ext cx="7515" cy="10021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84" extrusionOk="0">
                    <a:moveTo>
                      <a:pt x="66" y="1"/>
                    </a:moveTo>
                    <a:cubicBezTo>
                      <a:pt x="46" y="1"/>
                      <a:pt x="23" y="12"/>
                      <a:pt x="1" y="24"/>
                    </a:cubicBezTo>
                    <a:cubicBezTo>
                      <a:pt x="69" y="69"/>
                      <a:pt x="69" y="138"/>
                      <a:pt x="69" y="183"/>
                    </a:cubicBezTo>
                    <a:cubicBezTo>
                      <a:pt x="138" y="161"/>
                      <a:pt x="115" y="92"/>
                      <a:pt x="115" y="46"/>
                    </a:cubicBezTo>
                    <a:cubicBezTo>
                      <a:pt x="103" y="12"/>
                      <a:pt x="86" y="1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8501;p72"/>
              <p:cNvSpPr/>
              <p:nvPr/>
            </p:nvSpPr>
            <p:spPr>
              <a:xfrm>
                <a:off x="7765348" y="4056788"/>
                <a:ext cx="8387" cy="8223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1" extrusionOk="0">
                    <a:moveTo>
                      <a:pt x="62" y="0"/>
                    </a:moveTo>
                    <a:cubicBezTo>
                      <a:pt x="42" y="0"/>
                      <a:pt x="20" y="2"/>
                      <a:pt x="1" y="2"/>
                    </a:cubicBezTo>
                    <a:cubicBezTo>
                      <a:pt x="1" y="48"/>
                      <a:pt x="1" y="71"/>
                      <a:pt x="1" y="116"/>
                    </a:cubicBezTo>
                    <a:cubicBezTo>
                      <a:pt x="29" y="116"/>
                      <a:pt x="74" y="151"/>
                      <a:pt x="105" y="151"/>
                    </a:cubicBezTo>
                    <a:cubicBezTo>
                      <a:pt x="124" y="151"/>
                      <a:pt x="138" y="137"/>
                      <a:pt x="138" y="94"/>
                    </a:cubicBezTo>
                    <a:cubicBezTo>
                      <a:pt x="154" y="12"/>
                      <a:pt x="112" y="0"/>
                      <a:pt x="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8502;p72"/>
              <p:cNvSpPr/>
              <p:nvPr/>
            </p:nvSpPr>
            <p:spPr>
              <a:xfrm>
                <a:off x="7864790" y="1898961"/>
                <a:ext cx="7515" cy="1622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98" extrusionOk="0">
                    <a:moveTo>
                      <a:pt x="1" y="1"/>
                    </a:moveTo>
                    <a:cubicBezTo>
                      <a:pt x="1" y="115"/>
                      <a:pt x="23" y="183"/>
                      <a:pt x="115" y="297"/>
                    </a:cubicBezTo>
                    <a:cubicBezTo>
                      <a:pt x="138" y="138"/>
                      <a:pt x="92" y="69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8503;p72"/>
              <p:cNvSpPr/>
              <p:nvPr/>
            </p:nvSpPr>
            <p:spPr>
              <a:xfrm>
                <a:off x="7857329" y="1886217"/>
                <a:ext cx="6263" cy="7842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44" extrusionOk="0">
                    <a:moveTo>
                      <a:pt x="70" y="0"/>
                    </a:moveTo>
                    <a:cubicBezTo>
                      <a:pt x="59" y="0"/>
                      <a:pt x="44" y="8"/>
                      <a:pt x="24" y="29"/>
                    </a:cubicBezTo>
                    <a:cubicBezTo>
                      <a:pt x="1" y="75"/>
                      <a:pt x="46" y="120"/>
                      <a:pt x="92" y="143"/>
                    </a:cubicBezTo>
                    <a:cubicBezTo>
                      <a:pt x="92" y="120"/>
                      <a:pt x="115" y="98"/>
                      <a:pt x="115" y="75"/>
                    </a:cubicBezTo>
                    <a:cubicBezTo>
                      <a:pt x="99" y="43"/>
                      <a:pt x="94" y="0"/>
                      <a:pt x="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2"/>
          <a:stretch/>
        </p:blipFill>
        <p:spPr bwMode="auto">
          <a:xfrm>
            <a:off x="-14793" y="0"/>
            <a:ext cx="9158793" cy="62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5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1" name="Google Shape;4961;p47"/>
          <p:cNvSpPr txBox="1">
            <a:spLocks noGrp="1"/>
          </p:cNvSpPr>
          <p:nvPr>
            <p:ph type="title"/>
          </p:nvPr>
        </p:nvSpPr>
        <p:spPr>
          <a:xfrm>
            <a:off x="743702" y="1275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/>
              <a:t>Формы работы</a:t>
            </a:r>
            <a:endParaRPr sz="6000" b="1" dirty="0"/>
          </a:p>
        </p:txBody>
      </p:sp>
      <p:sp>
        <p:nvSpPr>
          <p:cNvPr id="4962" name="Google Shape;4962;p47"/>
          <p:cNvSpPr txBox="1">
            <a:spLocks noGrp="1"/>
          </p:cNvSpPr>
          <p:nvPr>
            <p:ph type="title" idx="2"/>
          </p:nvPr>
        </p:nvSpPr>
        <p:spPr>
          <a:xfrm>
            <a:off x="275412" y="2095019"/>
            <a:ext cx="295232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+mj-lt"/>
              </a:rPr>
              <a:t>Встреча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с собакой</a:t>
            </a:r>
            <a:endParaRPr b="1" dirty="0">
              <a:latin typeface="+mj-lt"/>
            </a:endParaRPr>
          </a:p>
        </p:txBody>
      </p:sp>
      <p:sp>
        <p:nvSpPr>
          <p:cNvPr id="4963" name="Google Shape;4963;p47"/>
          <p:cNvSpPr txBox="1">
            <a:spLocks noGrp="1"/>
          </p:cNvSpPr>
          <p:nvPr>
            <p:ph type="subTitle" idx="1"/>
          </p:nvPr>
        </p:nvSpPr>
        <p:spPr>
          <a:xfrm>
            <a:off x="211058" y="2618775"/>
            <a:ext cx="3001962" cy="20162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>
                <a:latin typeface="+mj-lt"/>
              </a:rPr>
              <a:t>Занятия с собакой с целью создания позитивного контакта между участниками и собакой. </a:t>
            </a:r>
            <a:endParaRPr lang="ru-RU" dirty="0" smtClean="0">
              <a:latin typeface="+mj-lt"/>
            </a:endParaRPr>
          </a:p>
          <a:p>
            <a:pPr marL="0" lvl="0" indent="0"/>
            <a:r>
              <a:rPr lang="ru-RU" dirty="0" smtClean="0">
                <a:latin typeface="+mj-lt"/>
              </a:rPr>
              <a:t>Во </a:t>
            </a:r>
            <a:r>
              <a:rPr lang="ru-RU" dirty="0">
                <a:latin typeface="+mj-lt"/>
              </a:rPr>
              <a:t>время спонтанной, весёлой игры (под руководством ведущего) участники привыкают </a:t>
            </a:r>
            <a:endParaRPr lang="ru-RU" dirty="0" smtClean="0">
              <a:latin typeface="+mj-lt"/>
            </a:endParaRPr>
          </a:p>
          <a:p>
            <a:pPr marL="0" lvl="0" indent="0"/>
            <a:r>
              <a:rPr lang="ru-RU" dirty="0" smtClean="0">
                <a:latin typeface="+mj-lt"/>
              </a:rPr>
              <a:t>к </a:t>
            </a:r>
            <a:r>
              <a:rPr lang="ru-RU" dirty="0">
                <a:latin typeface="+mj-lt"/>
              </a:rPr>
              <a:t>контакту с собакой, гладят </a:t>
            </a:r>
            <a:endParaRPr lang="ru-RU" dirty="0" smtClean="0">
              <a:latin typeface="+mj-lt"/>
            </a:endParaRPr>
          </a:p>
          <a:p>
            <a:pPr marL="0" lvl="0" indent="0"/>
            <a:r>
              <a:rPr lang="ru-RU" dirty="0" smtClean="0">
                <a:latin typeface="+mj-lt"/>
              </a:rPr>
              <a:t>её</a:t>
            </a:r>
            <a:r>
              <a:rPr lang="ru-RU" dirty="0">
                <a:latin typeface="+mj-lt"/>
              </a:rPr>
              <a:t>, дают команды. </a:t>
            </a:r>
            <a:endParaRPr dirty="0">
              <a:latin typeface="+mj-lt"/>
            </a:endParaRPr>
          </a:p>
        </p:txBody>
      </p:sp>
      <p:grpSp>
        <p:nvGrpSpPr>
          <p:cNvPr id="4968" name="Google Shape;4968;p47"/>
          <p:cNvGrpSpPr/>
          <p:nvPr/>
        </p:nvGrpSpPr>
        <p:grpSpPr>
          <a:xfrm>
            <a:off x="6983524" y="970917"/>
            <a:ext cx="792587" cy="858806"/>
            <a:chOff x="7072918" y="1668875"/>
            <a:chExt cx="615372" cy="700618"/>
          </a:xfrm>
        </p:grpSpPr>
        <p:sp>
          <p:nvSpPr>
            <p:cNvPr id="4969" name="Google Shape;4969;p47"/>
            <p:cNvSpPr/>
            <p:nvPr/>
          </p:nvSpPr>
          <p:spPr>
            <a:xfrm>
              <a:off x="7363246" y="1668875"/>
              <a:ext cx="247515" cy="223014"/>
            </a:xfrm>
            <a:custGeom>
              <a:avLst/>
              <a:gdLst/>
              <a:ahLst/>
              <a:cxnLst/>
              <a:rect l="l" t="t" r="r" b="b"/>
              <a:pathLst>
                <a:path w="5354" h="4824" extrusionOk="0">
                  <a:moveTo>
                    <a:pt x="4326" y="0"/>
                  </a:moveTo>
                  <a:cubicBezTo>
                    <a:pt x="3374" y="0"/>
                    <a:pt x="1456" y="171"/>
                    <a:pt x="90" y="2165"/>
                  </a:cubicBezTo>
                  <a:cubicBezTo>
                    <a:pt x="19" y="2254"/>
                    <a:pt x="1" y="2415"/>
                    <a:pt x="19" y="2522"/>
                  </a:cubicBezTo>
                  <a:cubicBezTo>
                    <a:pt x="36" y="2647"/>
                    <a:pt x="108" y="2754"/>
                    <a:pt x="215" y="2807"/>
                  </a:cubicBezTo>
                  <a:lnTo>
                    <a:pt x="3159" y="4752"/>
                  </a:lnTo>
                  <a:cubicBezTo>
                    <a:pt x="3230" y="4805"/>
                    <a:pt x="3319" y="4823"/>
                    <a:pt x="3409" y="4823"/>
                  </a:cubicBezTo>
                  <a:cubicBezTo>
                    <a:pt x="3516" y="4823"/>
                    <a:pt x="3623" y="4788"/>
                    <a:pt x="3712" y="4716"/>
                  </a:cubicBezTo>
                  <a:cubicBezTo>
                    <a:pt x="5353" y="3200"/>
                    <a:pt x="5282" y="1308"/>
                    <a:pt x="5246" y="612"/>
                  </a:cubicBezTo>
                  <a:lnTo>
                    <a:pt x="5246" y="452"/>
                  </a:lnTo>
                  <a:cubicBezTo>
                    <a:pt x="5246" y="220"/>
                    <a:pt x="5050" y="6"/>
                    <a:pt x="4800" y="6"/>
                  </a:cubicBezTo>
                  <a:lnTo>
                    <a:pt x="4658" y="6"/>
                  </a:lnTo>
                  <a:cubicBezTo>
                    <a:pt x="4568" y="4"/>
                    <a:pt x="4456" y="0"/>
                    <a:pt x="4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47"/>
            <p:cNvSpPr/>
            <p:nvPr/>
          </p:nvSpPr>
          <p:spPr>
            <a:xfrm>
              <a:off x="7151279" y="1668875"/>
              <a:ext cx="247469" cy="200500"/>
            </a:xfrm>
            <a:custGeom>
              <a:avLst/>
              <a:gdLst/>
              <a:ahLst/>
              <a:cxnLst/>
              <a:rect l="l" t="t" r="r" b="b"/>
              <a:pathLst>
                <a:path w="5353" h="4337" extrusionOk="0">
                  <a:moveTo>
                    <a:pt x="1010" y="0"/>
                  </a:moveTo>
                  <a:cubicBezTo>
                    <a:pt x="880" y="0"/>
                    <a:pt x="768" y="4"/>
                    <a:pt x="678" y="6"/>
                  </a:cubicBezTo>
                  <a:lnTo>
                    <a:pt x="535" y="6"/>
                  </a:lnTo>
                  <a:cubicBezTo>
                    <a:pt x="286" y="6"/>
                    <a:pt x="89" y="220"/>
                    <a:pt x="89" y="452"/>
                  </a:cubicBezTo>
                  <a:lnTo>
                    <a:pt x="89" y="612"/>
                  </a:lnTo>
                  <a:cubicBezTo>
                    <a:pt x="71" y="1201"/>
                    <a:pt x="0" y="2789"/>
                    <a:pt x="1124" y="4163"/>
                  </a:cubicBezTo>
                  <a:cubicBezTo>
                    <a:pt x="1213" y="4277"/>
                    <a:pt x="1346" y="4337"/>
                    <a:pt x="1479" y="4337"/>
                  </a:cubicBezTo>
                  <a:cubicBezTo>
                    <a:pt x="1534" y="4337"/>
                    <a:pt x="1590" y="4327"/>
                    <a:pt x="1642" y="4306"/>
                  </a:cubicBezTo>
                  <a:lnTo>
                    <a:pt x="5050" y="2861"/>
                  </a:lnTo>
                  <a:cubicBezTo>
                    <a:pt x="5174" y="2807"/>
                    <a:pt x="5264" y="2700"/>
                    <a:pt x="5299" y="2575"/>
                  </a:cubicBezTo>
                  <a:cubicBezTo>
                    <a:pt x="5353" y="2450"/>
                    <a:pt x="5317" y="2272"/>
                    <a:pt x="5246" y="2165"/>
                  </a:cubicBezTo>
                  <a:cubicBezTo>
                    <a:pt x="3880" y="171"/>
                    <a:pt x="1961" y="0"/>
                    <a:pt x="1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47"/>
            <p:cNvSpPr/>
            <p:nvPr/>
          </p:nvSpPr>
          <p:spPr>
            <a:xfrm>
              <a:off x="7143004" y="1709558"/>
              <a:ext cx="475198" cy="248301"/>
            </a:xfrm>
            <a:custGeom>
              <a:avLst/>
              <a:gdLst/>
              <a:ahLst/>
              <a:cxnLst/>
              <a:rect l="l" t="t" r="r" b="b"/>
              <a:pathLst>
                <a:path w="10279" h="5371" extrusionOk="0">
                  <a:moveTo>
                    <a:pt x="5139" y="0"/>
                  </a:moveTo>
                  <a:cubicBezTo>
                    <a:pt x="2088" y="0"/>
                    <a:pt x="1" y="2373"/>
                    <a:pt x="268" y="4479"/>
                  </a:cubicBezTo>
                  <a:lnTo>
                    <a:pt x="839" y="5371"/>
                  </a:lnTo>
                  <a:lnTo>
                    <a:pt x="9439" y="5371"/>
                  </a:lnTo>
                  <a:lnTo>
                    <a:pt x="10010" y="4479"/>
                  </a:lnTo>
                  <a:cubicBezTo>
                    <a:pt x="10278" y="2409"/>
                    <a:pt x="8226" y="0"/>
                    <a:pt x="5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47"/>
            <p:cNvSpPr/>
            <p:nvPr/>
          </p:nvSpPr>
          <p:spPr>
            <a:xfrm>
              <a:off x="7380583" y="1709558"/>
              <a:ext cx="237622" cy="248301"/>
            </a:xfrm>
            <a:custGeom>
              <a:avLst/>
              <a:gdLst/>
              <a:ahLst/>
              <a:cxnLst/>
              <a:rect l="l" t="t" r="r" b="b"/>
              <a:pathLst>
                <a:path w="5140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4300" y="5371"/>
                  </a:lnTo>
                  <a:lnTo>
                    <a:pt x="4871" y="4479"/>
                  </a:lnTo>
                  <a:cubicBezTo>
                    <a:pt x="5139" y="2409"/>
                    <a:pt x="3087" y="0"/>
                    <a:pt x="0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47"/>
            <p:cNvSpPr/>
            <p:nvPr/>
          </p:nvSpPr>
          <p:spPr>
            <a:xfrm>
              <a:off x="7072918" y="1834103"/>
              <a:ext cx="615368" cy="535390"/>
            </a:xfrm>
            <a:custGeom>
              <a:avLst/>
              <a:gdLst/>
              <a:ahLst/>
              <a:cxnLst/>
              <a:rect l="l" t="t" r="r" b="b"/>
              <a:pathLst>
                <a:path w="13311" h="11581" extrusionOk="0">
                  <a:moveTo>
                    <a:pt x="4889" y="0"/>
                  </a:moveTo>
                  <a:cubicBezTo>
                    <a:pt x="3925" y="0"/>
                    <a:pt x="3069" y="625"/>
                    <a:pt x="2766" y="1517"/>
                  </a:cubicBezTo>
                  <a:cubicBezTo>
                    <a:pt x="2730" y="1678"/>
                    <a:pt x="2552" y="1785"/>
                    <a:pt x="2355" y="1785"/>
                  </a:cubicBezTo>
                  <a:lnTo>
                    <a:pt x="1784" y="1785"/>
                  </a:lnTo>
                  <a:cubicBezTo>
                    <a:pt x="732" y="2837"/>
                    <a:pt x="0" y="4515"/>
                    <a:pt x="0" y="6227"/>
                  </a:cubicBezTo>
                  <a:cubicBezTo>
                    <a:pt x="0" y="7798"/>
                    <a:pt x="1249" y="9386"/>
                    <a:pt x="3747" y="10956"/>
                  </a:cubicBezTo>
                  <a:cubicBezTo>
                    <a:pt x="3815" y="10998"/>
                    <a:pt x="3895" y="11021"/>
                    <a:pt x="3976" y="11021"/>
                  </a:cubicBezTo>
                  <a:cubicBezTo>
                    <a:pt x="4065" y="11021"/>
                    <a:pt x="4154" y="10994"/>
                    <a:pt x="4229" y="10938"/>
                  </a:cubicBezTo>
                  <a:cubicBezTo>
                    <a:pt x="4371" y="10831"/>
                    <a:pt x="4443" y="10652"/>
                    <a:pt x="4407" y="10492"/>
                  </a:cubicBezTo>
                  <a:lnTo>
                    <a:pt x="4371" y="10313"/>
                  </a:lnTo>
                  <a:lnTo>
                    <a:pt x="4371" y="10313"/>
                  </a:lnTo>
                  <a:cubicBezTo>
                    <a:pt x="5139" y="10813"/>
                    <a:pt x="5906" y="11277"/>
                    <a:pt x="6477" y="11544"/>
                  </a:cubicBezTo>
                  <a:cubicBezTo>
                    <a:pt x="6530" y="11562"/>
                    <a:pt x="6602" y="11580"/>
                    <a:pt x="6655" y="11580"/>
                  </a:cubicBezTo>
                  <a:cubicBezTo>
                    <a:pt x="6727" y="11580"/>
                    <a:pt x="6780" y="11562"/>
                    <a:pt x="6834" y="11544"/>
                  </a:cubicBezTo>
                  <a:cubicBezTo>
                    <a:pt x="7405" y="11277"/>
                    <a:pt x="8172" y="10813"/>
                    <a:pt x="8939" y="10313"/>
                  </a:cubicBezTo>
                  <a:lnTo>
                    <a:pt x="8939" y="10313"/>
                  </a:lnTo>
                  <a:lnTo>
                    <a:pt x="8904" y="10492"/>
                  </a:lnTo>
                  <a:cubicBezTo>
                    <a:pt x="8868" y="10652"/>
                    <a:pt x="8939" y="10831"/>
                    <a:pt x="9082" y="10938"/>
                  </a:cubicBezTo>
                  <a:cubicBezTo>
                    <a:pt x="9157" y="10994"/>
                    <a:pt x="9246" y="11021"/>
                    <a:pt x="9337" y="11021"/>
                  </a:cubicBezTo>
                  <a:cubicBezTo>
                    <a:pt x="9420" y="11021"/>
                    <a:pt x="9505" y="10998"/>
                    <a:pt x="9582" y="10956"/>
                  </a:cubicBezTo>
                  <a:cubicBezTo>
                    <a:pt x="12062" y="9386"/>
                    <a:pt x="13311" y="7798"/>
                    <a:pt x="13311" y="6227"/>
                  </a:cubicBezTo>
                  <a:cubicBezTo>
                    <a:pt x="13311" y="4515"/>
                    <a:pt x="12579" y="2837"/>
                    <a:pt x="11526" y="1785"/>
                  </a:cubicBezTo>
                  <a:lnTo>
                    <a:pt x="10955" y="1785"/>
                  </a:lnTo>
                  <a:cubicBezTo>
                    <a:pt x="10759" y="1785"/>
                    <a:pt x="10581" y="1678"/>
                    <a:pt x="10545" y="1517"/>
                  </a:cubicBezTo>
                  <a:cubicBezTo>
                    <a:pt x="10242" y="625"/>
                    <a:pt x="9385" y="0"/>
                    <a:pt x="8440" y="0"/>
                  </a:cubicBezTo>
                  <a:cubicBezTo>
                    <a:pt x="7708" y="0"/>
                    <a:pt x="7066" y="357"/>
                    <a:pt x="6655" y="910"/>
                  </a:cubicBezTo>
                  <a:cubicBezTo>
                    <a:pt x="6245" y="357"/>
                    <a:pt x="5603" y="0"/>
                    <a:pt x="4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47"/>
            <p:cNvSpPr/>
            <p:nvPr/>
          </p:nvSpPr>
          <p:spPr>
            <a:xfrm>
              <a:off x="7380583" y="1834103"/>
              <a:ext cx="307707" cy="535390"/>
            </a:xfrm>
            <a:custGeom>
              <a:avLst/>
              <a:gdLst/>
              <a:ahLst/>
              <a:cxnLst/>
              <a:rect l="l" t="t" r="r" b="b"/>
              <a:pathLst>
                <a:path w="6656" h="11581" extrusionOk="0">
                  <a:moveTo>
                    <a:pt x="1785" y="0"/>
                  </a:moveTo>
                  <a:cubicBezTo>
                    <a:pt x="1053" y="0"/>
                    <a:pt x="411" y="357"/>
                    <a:pt x="0" y="910"/>
                  </a:cubicBezTo>
                  <a:lnTo>
                    <a:pt x="0" y="11580"/>
                  </a:lnTo>
                  <a:cubicBezTo>
                    <a:pt x="72" y="11580"/>
                    <a:pt x="125" y="11562"/>
                    <a:pt x="179" y="11544"/>
                  </a:cubicBezTo>
                  <a:cubicBezTo>
                    <a:pt x="750" y="11277"/>
                    <a:pt x="1517" y="10813"/>
                    <a:pt x="2284" y="10313"/>
                  </a:cubicBezTo>
                  <a:lnTo>
                    <a:pt x="2284" y="10313"/>
                  </a:lnTo>
                  <a:lnTo>
                    <a:pt x="2249" y="10492"/>
                  </a:lnTo>
                  <a:cubicBezTo>
                    <a:pt x="2213" y="10652"/>
                    <a:pt x="2284" y="10831"/>
                    <a:pt x="2427" y="10938"/>
                  </a:cubicBezTo>
                  <a:cubicBezTo>
                    <a:pt x="2502" y="10994"/>
                    <a:pt x="2591" y="11021"/>
                    <a:pt x="2682" y="11021"/>
                  </a:cubicBezTo>
                  <a:cubicBezTo>
                    <a:pt x="2765" y="11021"/>
                    <a:pt x="2850" y="10998"/>
                    <a:pt x="2927" y="10956"/>
                  </a:cubicBezTo>
                  <a:cubicBezTo>
                    <a:pt x="5407" y="9386"/>
                    <a:pt x="6656" y="7798"/>
                    <a:pt x="6656" y="6227"/>
                  </a:cubicBezTo>
                  <a:cubicBezTo>
                    <a:pt x="6656" y="4515"/>
                    <a:pt x="5924" y="2837"/>
                    <a:pt x="4871" y="1785"/>
                  </a:cubicBezTo>
                  <a:lnTo>
                    <a:pt x="4300" y="1785"/>
                  </a:lnTo>
                  <a:cubicBezTo>
                    <a:pt x="4104" y="1785"/>
                    <a:pt x="3926" y="1678"/>
                    <a:pt x="3890" y="1517"/>
                  </a:cubicBezTo>
                  <a:cubicBezTo>
                    <a:pt x="3587" y="625"/>
                    <a:pt x="2730" y="0"/>
                    <a:pt x="1785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47"/>
            <p:cNvSpPr/>
            <p:nvPr/>
          </p:nvSpPr>
          <p:spPr>
            <a:xfrm>
              <a:off x="7278274" y="1916579"/>
              <a:ext cx="40497" cy="41283"/>
            </a:xfrm>
            <a:custGeom>
              <a:avLst/>
              <a:gdLst/>
              <a:ahLst/>
              <a:cxnLst/>
              <a:rect l="l" t="t" r="r" b="b"/>
              <a:pathLst>
                <a:path w="876" h="893" extrusionOk="0">
                  <a:moveTo>
                    <a:pt x="447" y="1"/>
                  </a:moveTo>
                  <a:cubicBezTo>
                    <a:pt x="197" y="1"/>
                    <a:pt x="1" y="197"/>
                    <a:pt x="1" y="447"/>
                  </a:cubicBezTo>
                  <a:cubicBezTo>
                    <a:pt x="1" y="696"/>
                    <a:pt x="197" y="893"/>
                    <a:pt x="447" y="893"/>
                  </a:cubicBezTo>
                  <a:cubicBezTo>
                    <a:pt x="679" y="893"/>
                    <a:pt x="875" y="696"/>
                    <a:pt x="875" y="447"/>
                  </a:cubicBezTo>
                  <a:cubicBezTo>
                    <a:pt x="875" y="197"/>
                    <a:pt x="679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47"/>
            <p:cNvSpPr/>
            <p:nvPr/>
          </p:nvSpPr>
          <p:spPr>
            <a:xfrm>
              <a:off x="7442439" y="1916579"/>
              <a:ext cx="40451" cy="41283"/>
            </a:xfrm>
            <a:custGeom>
              <a:avLst/>
              <a:gdLst/>
              <a:ahLst/>
              <a:cxnLst/>
              <a:rect l="l" t="t" r="r" b="b"/>
              <a:pathLst>
                <a:path w="875" h="893" extrusionOk="0">
                  <a:moveTo>
                    <a:pt x="447" y="1"/>
                  </a:moveTo>
                  <a:cubicBezTo>
                    <a:pt x="197" y="1"/>
                    <a:pt x="1" y="197"/>
                    <a:pt x="1" y="447"/>
                  </a:cubicBezTo>
                  <a:cubicBezTo>
                    <a:pt x="1" y="696"/>
                    <a:pt x="197" y="893"/>
                    <a:pt x="447" y="893"/>
                  </a:cubicBezTo>
                  <a:cubicBezTo>
                    <a:pt x="679" y="893"/>
                    <a:pt x="875" y="696"/>
                    <a:pt x="875" y="447"/>
                  </a:cubicBezTo>
                  <a:cubicBezTo>
                    <a:pt x="875" y="197"/>
                    <a:pt x="679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47"/>
            <p:cNvSpPr/>
            <p:nvPr/>
          </p:nvSpPr>
          <p:spPr>
            <a:xfrm>
              <a:off x="7279939" y="1998777"/>
              <a:ext cx="201332" cy="82289"/>
            </a:xfrm>
            <a:custGeom>
              <a:avLst/>
              <a:gdLst/>
              <a:ahLst/>
              <a:cxnLst/>
              <a:rect l="l" t="t" r="r" b="b"/>
              <a:pathLst>
                <a:path w="4355" h="1780" extrusionOk="0">
                  <a:moveTo>
                    <a:pt x="2096" y="0"/>
                  </a:moveTo>
                  <a:cubicBezTo>
                    <a:pt x="1911" y="0"/>
                    <a:pt x="1740" y="105"/>
                    <a:pt x="1678" y="292"/>
                  </a:cubicBezTo>
                  <a:cubicBezTo>
                    <a:pt x="1574" y="605"/>
                    <a:pt x="1258" y="880"/>
                    <a:pt x="857" y="880"/>
                  </a:cubicBezTo>
                  <a:cubicBezTo>
                    <a:pt x="777" y="880"/>
                    <a:pt x="693" y="869"/>
                    <a:pt x="607" y="845"/>
                  </a:cubicBezTo>
                  <a:cubicBezTo>
                    <a:pt x="572" y="838"/>
                    <a:pt x="537" y="834"/>
                    <a:pt x="502" y="834"/>
                  </a:cubicBezTo>
                  <a:cubicBezTo>
                    <a:pt x="295" y="834"/>
                    <a:pt x="115" y="968"/>
                    <a:pt x="54" y="1167"/>
                  </a:cubicBezTo>
                  <a:cubicBezTo>
                    <a:pt x="1" y="1399"/>
                    <a:pt x="143" y="1648"/>
                    <a:pt x="375" y="1720"/>
                  </a:cubicBezTo>
                  <a:cubicBezTo>
                    <a:pt x="533" y="1760"/>
                    <a:pt x="689" y="1779"/>
                    <a:pt x="842" y="1779"/>
                  </a:cubicBezTo>
                  <a:cubicBezTo>
                    <a:pt x="1365" y="1779"/>
                    <a:pt x="1846" y="1553"/>
                    <a:pt x="2177" y="1167"/>
                  </a:cubicBezTo>
                  <a:cubicBezTo>
                    <a:pt x="2503" y="1546"/>
                    <a:pt x="2983" y="1771"/>
                    <a:pt x="3492" y="1771"/>
                  </a:cubicBezTo>
                  <a:cubicBezTo>
                    <a:pt x="3653" y="1771"/>
                    <a:pt x="3817" y="1749"/>
                    <a:pt x="3979" y="1702"/>
                  </a:cubicBezTo>
                  <a:cubicBezTo>
                    <a:pt x="4211" y="1648"/>
                    <a:pt x="4354" y="1399"/>
                    <a:pt x="4301" y="1167"/>
                  </a:cubicBezTo>
                  <a:cubicBezTo>
                    <a:pt x="4239" y="968"/>
                    <a:pt x="4060" y="834"/>
                    <a:pt x="3864" y="834"/>
                  </a:cubicBezTo>
                  <a:cubicBezTo>
                    <a:pt x="3831" y="834"/>
                    <a:pt x="3798" y="838"/>
                    <a:pt x="3765" y="845"/>
                  </a:cubicBezTo>
                  <a:cubicBezTo>
                    <a:pt x="3676" y="869"/>
                    <a:pt x="3591" y="880"/>
                    <a:pt x="3508" y="880"/>
                  </a:cubicBezTo>
                  <a:cubicBezTo>
                    <a:pt x="3096" y="880"/>
                    <a:pt x="2781" y="605"/>
                    <a:pt x="2677" y="292"/>
                  </a:cubicBezTo>
                  <a:cubicBezTo>
                    <a:pt x="2615" y="105"/>
                    <a:pt x="2444" y="0"/>
                    <a:pt x="2259" y="0"/>
                  </a:cubicBezTo>
                  <a:cubicBezTo>
                    <a:pt x="2232" y="0"/>
                    <a:pt x="2205" y="2"/>
                    <a:pt x="2177" y="7"/>
                  </a:cubicBezTo>
                  <a:cubicBezTo>
                    <a:pt x="2150" y="2"/>
                    <a:pt x="2123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47"/>
            <p:cNvSpPr/>
            <p:nvPr/>
          </p:nvSpPr>
          <p:spPr>
            <a:xfrm>
              <a:off x="7380583" y="1998777"/>
              <a:ext cx="100689" cy="82289"/>
            </a:xfrm>
            <a:custGeom>
              <a:avLst/>
              <a:gdLst/>
              <a:ahLst/>
              <a:cxnLst/>
              <a:rect l="l" t="t" r="r" b="b"/>
              <a:pathLst>
                <a:path w="2178" h="1780" extrusionOk="0">
                  <a:moveTo>
                    <a:pt x="82" y="0"/>
                  </a:moveTo>
                  <a:cubicBezTo>
                    <a:pt x="55" y="0"/>
                    <a:pt x="28" y="2"/>
                    <a:pt x="0" y="7"/>
                  </a:cubicBezTo>
                  <a:lnTo>
                    <a:pt x="0" y="1167"/>
                  </a:lnTo>
                  <a:cubicBezTo>
                    <a:pt x="332" y="1553"/>
                    <a:pt x="823" y="1779"/>
                    <a:pt x="1343" y="1779"/>
                  </a:cubicBezTo>
                  <a:cubicBezTo>
                    <a:pt x="1495" y="1779"/>
                    <a:pt x="1649" y="1760"/>
                    <a:pt x="1802" y="1720"/>
                  </a:cubicBezTo>
                  <a:cubicBezTo>
                    <a:pt x="2034" y="1648"/>
                    <a:pt x="2177" y="1399"/>
                    <a:pt x="2124" y="1167"/>
                  </a:cubicBezTo>
                  <a:cubicBezTo>
                    <a:pt x="2062" y="968"/>
                    <a:pt x="1883" y="834"/>
                    <a:pt x="1687" y="834"/>
                  </a:cubicBezTo>
                  <a:cubicBezTo>
                    <a:pt x="1654" y="834"/>
                    <a:pt x="1621" y="838"/>
                    <a:pt x="1588" y="845"/>
                  </a:cubicBezTo>
                  <a:cubicBezTo>
                    <a:pt x="1499" y="869"/>
                    <a:pt x="1414" y="880"/>
                    <a:pt x="1331" y="880"/>
                  </a:cubicBezTo>
                  <a:cubicBezTo>
                    <a:pt x="919" y="880"/>
                    <a:pt x="604" y="605"/>
                    <a:pt x="500" y="292"/>
                  </a:cubicBezTo>
                  <a:cubicBezTo>
                    <a:pt x="438" y="105"/>
                    <a:pt x="267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47"/>
            <p:cNvSpPr/>
            <p:nvPr/>
          </p:nvSpPr>
          <p:spPr>
            <a:xfrm>
              <a:off x="7318726" y="1937151"/>
              <a:ext cx="123758" cy="102399"/>
            </a:xfrm>
            <a:custGeom>
              <a:avLst/>
              <a:gdLst/>
              <a:ahLst/>
              <a:cxnLst/>
              <a:rect l="l" t="t" r="r" b="b"/>
              <a:pathLst>
                <a:path w="2677" h="2215" extrusionOk="0">
                  <a:moveTo>
                    <a:pt x="1032" y="0"/>
                  </a:moveTo>
                  <a:cubicBezTo>
                    <a:pt x="375" y="0"/>
                    <a:pt x="0" y="194"/>
                    <a:pt x="0" y="894"/>
                  </a:cubicBezTo>
                  <a:cubicBezTo>
                    <a:pt x="0" y="1625"/>
                    <a:pt x="607" y="2214"/>
                    <a:pt x="1338" y="2214"/>
                  </a:cubicBezTo>
                  <a:cubicBezTo>
                    <a:pt x="2070" y="2214"/>
                    <a:pt x="2677" y="1625"/>
                    <a:pt x="2677" y="894"/>
                  </a:cubicBezTo>
                  <a:cubicBezTo>
                    <a:pt x="2677" y="162"/>
                    <a:pt x="2266" y="2"/>
                    <a:pt x="1570" y="2"/>
                  </a:cubicBezTo>
                  <a:lnTo>
                    <a:pt x="1124" y="2"/>
                  </a:lnTo>
                  <a:cubicBezTo>
                    <a:pt x="1093" y="1"/>
                    <a:pt x="1062" y="0"/>
                    <a:pt x="1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47"/>
            <p:cNvSpPr/>
            <p:nvPr/>
          </p:nvSpPr>
          <p:spPr>
            <a:xfrm>
              <a:off x="7380583" y="1937198"/>
              <a:ext cx="61902" cy="102353"/>
            </a:xfrm>
            <a:custGeom>
              <a:avLst/>
              <a:gdLst/>
              <a:ahLst/>
              <a:cxnLst/>
              <a:rect l="l" t="t" r="r" b="b"/>
              <a:pathLst>
                <a:path w="1339" h="2214" extrusionOk="0">
                  <a:moveTo>
                    <a:pt x="0" y="1"/>
                  </a:moveTo>
                  <a:lnTo>
                    <a:pt x="0" y="2213"/>
                  </a:lnTo>
                  <a:cubicBezTo>
                    <a:pt x="732" y="2213"/>
                    <a:pt x="1339" y="1624"/>
                    <a:pt x="1339" y="893"/>
                  </a:cubicBezTo>
                  <a:cubicBezTo>
                    <a:pt x="1339" y="161"/>
                    <a:pt x="928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1" name="Google Shape;4981;p47"/>
          <p:cNvGrpSpPr/>
          <p:nvPr/>
        </p:nvGrpSpPr>
        <p:grpSpPr>
          <a:xfrm>
            <a:off x="4176306" y="1039315"/>
            <a:ext cx="771559" cy="841851"/>
            <a:chOff x="4221827" y="1718619"/>
            <a:chExt cx="700344" cy="601361"/>
          </a:xfrm>
        </p:grpSpPr>
        <p:sp>
          <p:nvSpPr>
            <p:cNvPr id="4982" name="Google Shape;4982;p47"/>
            <p:cNvSpPr/>
            <p:nvPr/>
          </p:nvSpPr>
          <p:spPr>
            <a:xfrm>
              <a:off x="4674656" y="1806873"/>
              <a:ext cx="247515" cy="513107"/>
            </a:xfrm>
            <a:custGeom>
              <a:avLst/>
              <a:gdLst/>
              <a:ahLst/>
              <a:cxnLst/>
              <a:rect l="l" t="t" r="r" b="b"/>
              <a:pathLst>
                <a:path w="5354" h="11099" extrusionOk="0">
                  <a:moveTo>
                    <a:pt x="2213" y="1"/>
                  </a:moveTo>
                  <a:cubicBezTo>
                    <a:pt x="1571" y="1"/>
                    <a:pt x="1000" y="536"/>
                    <a:pt x="482" y="1589"/>
                  </a:cubicBezTo>
                  <a:lnTo>
                    <a:pt x="590" y="3997"/>
                  </a:lnTo>
                  <a:cubicBezTo>
                    <a:pt x="197" y="5460"/>
                    <a:pt x="1" y="7013"/>
                    <a:pt x="1" y="8369"/>
                  </a:cubicBezTo>
                  <a:cubicBezTo>
                    <a:pt x="1" y="10831"/>
                    <a:pt x="679" y="11099"/>
                    <a:pt x="2213" y="11099"/>
                  </a:cubicBezTo>
                  <a:cubicBezTo>
                    <a:pt x="3605" y="11099"/>
                    <a:pt x="4319" y="10885"/>
                    <a:pt x="4444" y="9047"/>
                  </a:cubicBezTo>
                  <a:lnTo>
                    <a:pt x="4586" y="9172"/>
                  </a:lnTo>
                  <a:cubicBezTo>
                    <a:pt x="4674" y="9259"/>
                    <a:pt x="4787" y="9303"/>
                    <a:pt x="4903" y="9303"/>
                  </a:cubicBezTo>
                  <a:cubicBezTo>
                    <a:pt x="4952" y="9303"/>
                    <a:pt x="5002" y="9295"/>
                    <a:pt x="5050" y="9279"/>
                  </a:cubicBezTo>
                  <a:cubicBezTo>
                    <a:pt x="5229" y="9207"/>
                    <a:pt x="5336" y="9065"/>
                    <a:pt x="5336" y="8886"/>
                  </a:cubicBezTo>
                  <a:cubicBezTo>
                    <a:pt x="5354" y="8726"/>
                    <a:pt x="5354" y="8547"/>
                    <a:pt x="5354" y="8369"/>
                  </a:cubicBezTo>
                  <a:cubicBezTo>
                    <a:pt x="5354" y="5532"/>
                    <a:pt x="4229" y="1"/>
                    <a:pt x="2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47"/>
            <p:cNvSpPr/>
            <p:nvPr/>
          </p:nvSpPr>
          <p:spPr>
            <a:xfrm>
              <a:off x="4221827" y="1806873"/>
              <a:ext cx="247469" cy="513107"/>
            </a:xfrm>
            <a:custGeom>
              <a:avLst/>
              <a:gdLst/>
              <a:ahLst/>
              <a:cxnLst/>
              <a:rect l="l" t="t" r="r" b="b"/>
              <a:pathLst>
                <a:path w="5353" h="11099" extrusionOk="0">
                  <a:moveTo>
                    <a:pt x="3140" y="1"/>
                  </a:moveTo>
                  <a:cubicBezTo>
                    <a:pt x="1124" y="1"/>
                    <a:pt x="0" y="5532"/>
                    <a:pt x="0" y="8369"/>
                  </a:cubicBezTo>
                  <a:cubicBezTo>
                    <a:pt x="0" y="8547"/>
                    <a:pt x="0" y="8726"/>
                    <a:pt x="0" y="8886"/>
                  </a:cubicBezTo>
                  <a:cubicBezTo>
                    <a:pt x="18" y="9065"/>
                    <a:pt x="125" y="9207"/>
                    <a:pt x="286" y="9279"/>
                  </a:cubicBezTo>
                  <a:cubicBezTo>
                    <a:pt x="339" y="9295"/>
                    <a:pt x="393" y="9303"/>
                    <a:pt x="445" y="9303"/>
                  </a:cubicBezTo>
                  <a:cubicBezTo>
                    <a:pt x="566" y="9303"/>
                    <a:pt x="680" y="9259"/>
                    <a:pt x="767" y="9172"/>
                  </a:cubicBezTo>
                  <a:lnTo>
                    <a:pt x="910" y="9047"/>
                  </a:lnTo>
                  <a:cubicBezTo>
                    <a:pt x="1017" y="10885"/>
                    <a:pt x="1749" y="11099"/>
                    <a:pt x="3140" y="11099"/>
                  </a:cubicBezTo>
                  <a:cubicBezTo>
                    <a:pt x="4675" y="11099"/>
                    <a:pt x="5353" y="10831"/>
                    <a:pt x="5353" y="8369"/>
                  </a:cubicBezTo>
                  <a:cubicBezTo>
                    <a:pt x="5353" y="6995"/>
                    <a:pt x="5139" y="5425"/>
                    <a:pt x="4746" y="3944"/>
                  </a:cubicBezTo>
                  <a:lnTo>
                    <a:pt x="4657" y="1196"/>
                  </a:lnTo>
                  <a:cubicBezTo>
                    <a:pt x="4193" y="393"/>
                    <a:pt x="3694" y="1"/>
                    <a:pt x="3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47"/>
            <p:cNvSpPr/>
            <p:nvPr/>
          </p:nvSpPr>
          <p:spPr>
            <a:xfrm>
              <a:off x="4346372" y="1718665"/>
              <a:ext cx="451251" cy="375295"/>
            </a:xfrm>
            <a:custGeom>
              <a:avLst/>
              <a:gdLst/>
              <a:ahLst/>
              <a:cxnLst/>
              <a:rect l="l" t="t" r="r" b="b"/>
              <a:pathLst>
                <a:path w="9761" h="8118" extrusionOk="0">
                  <a:moveTo>
                    <a:pt x="3510" y="1"/>
                  </a:moveTo>
                  <a:cubicBezTo>
                    <a:pt x="3172" y="1"/>
                    <a:pt x="2834" y="76"/>
                    <a:pt x="2516" y="231"/>
                  </a:cubicBezTo>
                  <a:cubicBezTo>
                    <a:pt x="964" y="1016"/>
                    <a:pt x="0" y="2497"/>
                    <a:pt x="0" y="4121"/>
                  </a:cubicBezTo>
                  <a:cubicBezTo>
                    <a:pt x="0" y="5834"/>
                    <a:pt x="1035" y="7368"/>
                    <a:pt x="2730" y="8118"/>
                  </a:cubicBezTo>
                  <a:lnTo>
                    <a:pt x="3622" y="7921"/>
                  </a:lnTo>
                  <a:lnTo>
                    <a:pt x="4871" y="7904"/>
                  </a:lnTo>
                  <a:lnTo>
                    <a:pt x="6299" y="7886"/>
                  </a:lnTo>
                  <a:lnTo>
                    <a:pt x="7173" y="8046"/>
                  </a:lnTo>
                  <a:cubicBezTo>
                    <a:pt x="8761" y="7261"/>
                    <a:pt x="9760" y="5763"/>
                    <a:pt x="9760" y="4121"/>
                  </a:cubicBezTo>
                  <a:cubicBezTo>
                    <a:pt x="9760" y="2497"/>
                    <a:pt x="8797" y="1016"/>
                    <a:pt x="7227" y="231"/>
                  </a:cubicBezTo>
                  <a:cubicBezTo>
                    <a:pt x="6917" y="76"/>
                    <a:pt x="6579" y="1"/>
                    <a:pt x="6241" y="1"/>
                  </a:cubicBezTo>
                  <a:cubicBezTo>
                    <a:pt x="5761" y="1"/>
                    <a:pt x="5279" y="153"/>
                    <a:pt x="4871" y="445"/>
                  </a:cubicBezTo>
                  <a:cubicBezTo>
                    <a:pt x="4463" y="153"/>
                    <a:pt x="3988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47"/>
            <p:cNvSpPr/>
            <p:nvPr/>
          </p:nvSpPr>
          <p:spPr>
            <a:xfrm>
              <a:off x="4571562" y="1718619"/>
              <a:ext cx="226065" cy="372059"/>
            </a:xfrm>
            <a:custGeom>
              <a:avLst/>
              <a:gdLst/>
              <a:ahLst/>
              <a:cxnLst/>
              <a:rect l="l" t="t" r="r" b="b"/>
              <a:pathLst>
                <a:path w="4890" h="8048" extrusionOk="0">
                  <a:moveTo>
                    <a:pt x="1361" y="0"/>
                  </a:moveTo>
                  <a:cubicBezTo>
                    <a:pt x="884" y="0"/>
                    <a:pt x="406" y="148"/>
                    <a:pt x="0" y="429"/>
                  </a:cubicBezTo>
                  <a:lnTo>
                    <a:pt x="0" y="7905"/>
                  </a:lnTo>
                  <a:lnTo>
                    <a:pt x="1428" y="7887"/>
                  </a:lnTo>
                  <a:lnTo>
                    <a:pt x="2302" y="8047"/>
                  </a:lnTo>
                  <a:cubicBezTo>
                    <a:pt x="3890" y="7262"/>
                    <a:pt x="4889" y="5764"/>
                    <a:pt x="4889" y="4122"/>
                  </a:cubicBezTo>
                  <a:cubicBezTo>
                    <a:pt x="4889" y="2498"/>
                    <a:pt x="3926" y="1017"/>
                    <a:pt x="2356" y="232"/>
                  </a:cubicBezTo>
                  <a:cubicBezTo>
                    <a:pt x="2043" y="76"/>
                    <a:pt x="1702" y="0"/>
                    <a:pt x="1361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47"/>
            <p:cNvSpPr/>
            <p:nvPr/>
          </p:nvSpPr>
          <p:spPr>
            <a:xfrm>
              <a:off x="4425565" y="1867898"/>
              <a:ext cx="293699" cy="246683"/>
            </a:xfrm>
            <a:custGeom>
              <a:avLst/>
              <a:gdLst/>
              <a:ahLst/>
              <a:cxnLst/>
              <a:rect l="l" t="t" r="r" b="b"/>
              <a:pathLst>
                <a:path w="6353" h="5336" extrusionOk="0">
                  <a:moveTo>
                    <a:pt x="3158" y="1"/>
                  </a:moveTo>
                  <a:cubicBezTo>
                    <a:pt x="2516" y="1"/>
                    <a:pt x="1945" y="411"/>
                    <a:pt x="1731" y="1000"/>
                  </a:cubicBezTo>
                  <a:cubicBezTo>
                    <a:pt x="1606" y="1375"/>
                    <a:pt x="1338" y="1571"/>
                    <a:pt x="1053" y="1803"/>
                  </a:cubicBezTo>
                  <a:cubicBezTo>
                    <a:pt x="643" y="2124"/>
                    <a:pt x="125" y="2499"/>
                    <a:pt x="72" y="3355"/>
                  </a:cubicBezTo>
                  <a:cubicBezTo>
                    <a:pt x="0" y="4265"/>
                    <a:pt x="553" y="5086"/>
                    <a:pt x="1392" y="5282"/>
                  </a:cubicBezTo>
                  <a:cubicBezTo>
                    <a:pt x="1536" y="5316"/>
                    <a:pt x="1680" y="5333"/>
                    <a:pt x="1820" y="5333"/>
                  </a:cubicBezTo>
                  <a:cubicBezTo>
                    <a:pt x="2340" y="5333"/>
                    <a:pt x="2821" y="5108"/>
                    <a:pt x="3158" y="4729"/>
                  </a:cubicBezTo>
                  <a:cubicBezTo>
                    <a:pt x="3497" y="5104"/>
                    <a:pt x="3979" y="5336"/>
                    <a:pt x="4497" y="5336"/>
                  </a:cubicBezTo>
                  <a:cubicBezTo>
                    <a:pt x="5585" y="5336"/>
                    <a:pt x="6352" y="4408"/>
                    <a:pt x="6263" y="3355"/>
                  </a:cubicBezTo>
                  <a:cubicBezTo>
                    <a:pt x="6192" y="2499"/>
                    <a:pt x="5692" y="2124"/>
                    <a:pt x="5282" y="1803"/>
                  </a:cubicBezTo>
                  <a:cubicBezTo>
                    <a:pt x="4978" y="1571"/>
                    <a:pt x="4729" y="1375"/>
                    <a:pt x="4586" y="1000"/>
                  </a:cubicBezTo>
                  <a:cubicBezTo>
                    <a:pt x="4390" y="411"/>
                    <a:pt x="3819" y="1"/>
                    <a:pt x="31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7"/>
            <p:cNvSpPr/>
            <p:nvPr/>
          </p:nvSpPr>
          <p:spPr>
            <a:xfrm>
              <a:off x="4571562" y="1867898"/>
              <a:ext cx="147705" cy="246683"/>
            </a:xfrm>
            <a:custGeom>
              <a:avLst/>
              <a:gdLst/>
              <a:ahLst/>
              <a:cxnLst/>
              <a:rect l="l" t="t" r="r" b="b"/>
              <a:pathLst>
                <a:path w="3195" h="5336" extrusionOk="0">
                  <a:moveTo>
                    <a:pt x="0" y="1"/>
                  </a:moveTo>
                  <a:lnTo>
                    <a:pt x="0" y="4729"/>
                  </a:lnTo>
                  <a:cubicBezTo>
                    <a:pt x="339" y="5104"/>
                    <a:pt x="821" y="5336"/>
                    <a:pt x="1339" y="5336"/>
                  </a:cubicBezTo>
                  <a:cubicBezTo>
                    <a:pt x="2427" y="5336"/>
                    <a:pt x="3194" y="4408"/>
                    <a:pt x="3105" y="3355"/>
                  </a:cubicBezTo>
                  <a:cubicBezTo>
                    <a:pt x="3034" y="2499"/>
                    <a:pt x="2534" y="2124"/>
                    <a:pt x="2124" y="1803"/>
                  </a:cubicBezTo>
                  <a:cubicBezTo>
                    <a:pt x="1820" y="1571"/>
                    <a:pt x="1571" y="1375"/>
                    <a:pt x="1428" y="1000"/>
                  </a:cubicBezTo>
                  <a:cubicBezTo>
                    <a:pt x="1232" y="411"/>
                    <a:pt x="661" y="1"/>
                    <a:pt x="0" y="1"/>
                  </a:cubicBezTo>
                  <a:close/>
                </a:path>
              </a:pathLst>
            </a:custGeom>
            <a:solidFill>
              <a:srgbClr val="4C4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47"/>
            <p:cNvSpPr/>
            <p:nvPr/>
          </p:nvSpPr>
          <p:spPr>
            <a:xfrm>
              <a:off x="4428015" y="1867898"/>
              <a:ext cx="41283" cy="41283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447" y="1"/>
                  </a:moveTo>
                  <a:cubicBezTo>
                    <a:pt x="197" y="1"/>
                    <a:pt x="1" y="197"/>
                    <a:pt x="1" y="447"/>
                  </a:cubicBezTo>
                  <a:cubicBezTo>
                    <a:pt x="1" y="697"/>
                    <a:pt x="197" y="893"/>
                    <a:pt x="447" y="893"/>
                  </a:cubicBezTo>
                  <a:cubicBezTo>
                    <a:pt x="697" y="893"/>
                    <a:pt x="893" y="697"/>
                    <a:pt x="893" y="447"/>
                  </a:cubicBezTo>
                  <a:cubicBezTo>
                    <a:pt x="893" y="197"/>
                    <a:pt x="697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7"/>
            <p:cNvSpPr/>
            <p:nvPr/>
          </p:nvSpPr>
          <p:spPr>
            <a:xfrm>
              <a:off x="4674656" y="1867898"/>
              <a:ext cx="40497" cy="41283"/>
            </a:xfrm>
            <a:custGeom>
              <a:avLst/>
              <a:gdLst/>
              <a:ahLst/>
              <a:cxnLst/>
              <a:rect l="l" t="t" r="r" b="b"/>
              <a:pathLst>
                <a:path w="876" h="893" extrusionOk="0">
                  <a:moveTo>
                    <a:pt x="447" y="1"/>
                  </a:moveTo>
                  <a:cubicBezTo>
                    <a:pt x="197" y="1"/>
                    <a:pt x="1" y="197"/>
                    <a:pt x="1" y="447"/>
                  </a:cubicBezTo>
                  <a:cubicBezTo>
                    <a:pt x="1" y="697"/>
                    <a:pt x="197" y="893"/>
                    <a:pt x="447" y="893"/>
                  </a:cubicBezTo>
                  <a:cubicBezTo>
                    <a:pt x="679" y="893"/>
                    <a:pt x="875" y="697"/>
                    <a:pt x="875" y="447"/>
                  </a:cubicBezTo>
                  <a:cubicBezTo>
                    <a:pt x="875" y="197"/>
                    <a:pt x="679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7"/>
            <p:cNvSpPr/>
            <p:nvPr/>
          </p:nvSpPr>
          <p:spPr>
            <a:xfrm>
              <a:off x="4510537" y="1970992"/>
              <a:ext cx="122926" cy="102353"/>
            </a:xfrm>
            <a:custGeom>
              <a:avLst/>
              <a:gdLst/>
              <a:ahLst/>
              <a:cxnLst/>
              <a:rect l="l" t="t" r="r" b="b"/>
              <a:pathLst>
                <a:path w="2659" h="2214" extrusionOk="0">
                  <a:moveTo>
                    <a:pt x="1015" y="0"/>
                  </a:moveTo>
                  <a:cubicBezTo>
                    <a:pt x="359" y="0"/>
                    <a:pt x="0" y="194"/>
                    <a:pt x="0" y="893"/>
                  </a:cubicBezTo>
                  <a:cubicBezTo>
                    <a:pt x="0" y="1625"/>
                    <a:pt x="589" y="2214"/>
                    <a:pt x="1320" y="2214"/>
                  </a:cubicBezTo>
                  <a:cubicBezTo>
                    <a:pt x="2052" y="2214"/>
                    <a:pt x="2659" y="1625"/>
                    <a:pt x="2659" y="893"/>
                  </a:cubicBezTo>
                  <a:cubicBezTo>
                    <a:pt x="2659" y="162"/>
                    <a:pt x="2248" y="1"/>
                    <a:pt x="1552" y="1"/>
                  </a:cubicBezTo>
                  <a:lnTo>
                    <a:pt x="1106" y="1"/>
                  </a:lnTo>
                  <a:cubicBezTo>
                    <a:pt x="1075" y="0"/>
                    <a:pt x="1045" y="0"/>
                    <a:pt x="1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7"/>
            <p:cNvSpPr/>
            <p:nvPr/>
          </p:nvSpPr>
          <p:spPr>
            <a:xfrm>
              <a:off x="4571562" y="1971038"/>
              <a:ext cx="61902" cy="102307"/>
            </a:xfrm>
            <a:custGeom>
              <a:avLst/>
              <a:gdLst/>
              <a:ahLst/>
              <a:cxnLst/>
              <a:rect l="l" t="t" r="r" b="b"/>
              <a:pathLst>
                <a:path w="1339" h="2213" extrusionOk="0">
                  <a:moveTo>
                    <a:pt x="0" y="0"/>
                  </a:moveTo>
                  <a:lnTo>
                    <a:pt x="0" y="2213"/>
                  </a:lnTo>
                  <a:cubicBezTo>
                    <a:pt x="732" y="2213"/>
                    <a:pt x="1339" y="1624"/>
                    <a:pt x="1339" y="892"/>
                  </a:cubicBezTo>
                  <a:cubicBezTo>
                    <a:pt x="1339" y="161"/>
                    <a:pt x="928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2" name="Google Shape;4992;p47"/>
          <p:cNvGrpSpPr/>
          <p:nvPr/>
        </p:nvGrpSpPr>
        <p:grpSpPr>
          <a:xfrm>
            <a:off x="1364094" y="1070245"/>
            <a:ext cx="695888" cy="861639"/>
            <a:chOff x="1494875" y="1668875"/>
            <a:chExt cx="537061" cy="700385"/>
          </a:xfrm>
        </p:grpSpPr>
        <p:sp>
          <p:nvSpPr>
            <p:cNvPr id="4993" name="Google Shape;4993;p47"/>
            <p:cNvSpPr/>
            <p:nvPr/>
          </p:nvSpPr>
          <p:spPr>
            <a:xfrm>
              <a:off x="1819879" y="1752183"/>
              <a:ext cx="212057" cy="452915"/>
            </a:xfrm>
            <a:custGeom>
              <a:avLst/>
              <a:gdLst/>
              <a:ahLst/>
              <a:cxnLst/>
              <a:rect l="l" t="t" r="r" b="b"/>
              <a:pathLst>
                <a:path w="4587" h="9797" extrusionOk="0">
                  <a:moveTo>
                    <a:pt x="520" y="0"/>
                  </a:moveTo>
                  <a:cubicBezTo>
                    <a:pt x="495" y="0"/>
                    <a:pt x="471" y="0"/>
                    <a:pt x="447" y="1"/>
                  </a:cubicBezTo>
                  <a:cubicBezTo>
                    <a:pt x="197" y="1"/>
                    <a:pt x="1" y="215"/>
                    <a:pt x="1" y="447"/>
                  </a:cubicBezTo>
                  <a:lnTo>
                    <a:pt x="161" y="6389"/>
                  </a:lnTo>
                  <a:cubicBezTo>
                    <a:pt x="447" y="8316"/>
                    <a:pt x="2142" y="9796"/>
                    <a:pt x="4104" y="9796"/>
                  </a:cubicBezTo>
                  <a:cubicBezTo>
                    <a:pt x="4283" y="9796"/>
                    <a:pt x="4443" y="9689"/>
                    <a:pt x="4515" y="9529"/>
                  </a:cubicBezTo>
                  <a:cubicBezTo>
                    <a:pt x="4586" y="9368"/>
                    <a:pt x="4550" y="9190"/>
                    <a:pt x="4426" y="9065"/>
                  </a:cubicBezTo>
                  <a:cubicBezTo>
                    <a:pt x="4426" y="9047"/>
                    <a:pt x="3658" y="8173"/>
                    <a:pt x="3658" y="7138"/>
                  </a:cubicBezTo>
                  <a:cubicBezTo>
                    <a:pt x="3658" y="6585"/>
                    <a:pt x="3872" y="6067"/>
                    <a:pt x="4051" y="5746"/>
                  </a:cubicBezTo>
                  <a:cubicBezTo>
                    <a:pt x="4372" y="5157"/>
                    <a:pt x="4550" y="4533"/>
                    <a:pt x="4550" y="3908"/>
                  </a:cubicBezTo>
                  <a:cubicBezTo>
                    <a:pt x="4533" y="2838"/>
                    <a:pt x="4087" y="1839"/>
                    <a:pt x="3301" y="1107"/>
                  </a:cubicBezTo>
                  <a:cubicBezTo>
                    <a:pt x="2552" y="375"/>
                    <a:pt x="1563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7"/>
            <p:cNvSpPr/>
            <p:nvPr/>
          </p:nvSpPr>
          <p:spPr>
            <a:xfrm>
              <a:off x="1494875" y="1757962"/>
              <a:ext cx="203782" cy="447137"/>
            </a:xfrm>
            <a:custGeom>
              <a:avLst/>
              <a:gdLst/>
              <a:ahLst/>
              <a:cxnLst/>
              <a:rect l="l" t="t" r="r" b="b"/>
              <a:pathLst>
                <a:path w="4408" h="9672" extrusionOk="0">
                  <a:moveTo>
                    <a:pt x="3061" y="1"/>
                  </a:moveTo>
                  <a:cubicBezTo>
                    <a:pt x="3020" y="1"/>
                    <a:pt x="2980" y="7"/>
                    <a:pt x="2945" y="19"/>
                  </a:cubicBezTo>
                  <a:cubicBezTo>
                    <a:pt x="1232" y="500"/>
                    <a:pt x="72" y="2017"/>
                    <a:pt x="36" y="3801"/>
                  </a:cubicBezTo>
                  <a:cubicBezTo>
                    <a:pt x="36" y="4408"/>
                    <a:pt x="215" y="5032"/>
                    <a:pt x="536" y="5621"/>
                  </a:cubicBezTo>
                  <a:cubicBezTo>
                    <a:pt x="714" y="5942"/>
                    <a:pt x="928" y="6460"/>
                    <a:pt x="928" y="7013"/>
                  </a:cubicBezTo>
                  <a:cubicBezTo>
                    <a:pt x="928" y="8048"/>
                    <a:pt x="161" y="8922"/>
                    <a:pt x="143" y="8940"/>
                  </a:cubicBezTo>
                  <a:cubicBezTo>
                    <a:pt x="36" y="9065"/>
                    <a:pt x="1" y="9243"/>
                    <a:pt x="72" y="9404"/>
                  </a:cubicBezTo>
                  <a:cubicBezTo>
                    <a:pt x="143" y="9564"/>
                    <a:pt x="304" y="9671"/>
                    <a:pt x="482" y="9671"/>
                  </a:cubicBezTo>
                  <a:cubicBezTo>
                    <a:pt x="2392" y="9671"/>
                    <a:pt x="4033" y="8315"/>
                    <a:pt x="4408" y="6442"/>
                  </a:cubicBezTo>
                  <a:cubicBezTo>
                    <a:pt x="4408" y="6388"/>
                    <a:pt x="4408" y="6299"/>
                    <a:pt x="4408" y="6246"/>
                  </a:cubicBezTo>
                  <a:lnTo>
                    <a:pt x="3498" y="393"/>
                  </a:lnTo>
                  <a:cubicBezTo>
                    <a:pt x="3480" y="251"/>
                    <a:pt x="3409" y="144"/>
                    <a:pt x="3301" y="72"/>
                  </a:cubicBezTo>
                  <a:cubicBezTo>
                    <a:pt x="3230" y="25"/>
                    <a:pt x="3143" y="1"/>
                    <a:pt x="3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7"/>
            <p:cNvSpPr/>
            <p:nvPr/>
          </p:nvSpPr>
          <p:spPr>
            <a:xfrm>
              <a:off x="1578183" y="1668875"/>
              <a:ext cx="369609" cy="700385"/>
            </a:xfrm>
            <a:custGeom>
              <a:avLst/>
              <a:gdLst/>
              <a:ahLst/>
              <a:cxnLst/>
              <a:rect l="l" t="t" r="r" b="b"/>
              <a:pathLst>
                <a:path w="7995" h="15150" extrusionOk="0">
                  <a:moveTo>
                    <a:pt x="3551" y="1"/>
                  </a:moveTo>
                  <a:cubicBezTo>
                    <a:pt x="1607" y="1"/>
                    <a:pt x="1" y="1624"/>
                    <a:pt x="1" y="3569"/>
                  </a:cubicBezTo>
                  <a:cubicBezTo>
                    <a:pt x="1" y="3783"/>
                    <a:pt x="36" y="3998"/>
                    <a:pt x="54" y="4176"/>
                  </a:cubicBezTo>
                  <a:lnTo>
                    <a:pt x="893" y="13365"/>
                  </a:lnTo>
                  <a:cubicBezTo>
                    <a:pt x="893" y="14346"/>
                    <a:pt x="1696" y="15149"/>
                    <a:pt x="2677" y="15149"/>
                  </a:cubicBezTo>
                  <a:cubicBezTo>
                    <a:pt x="3195" y="15149"/>
                    <a:pt x="3676" y="14917"/>
                    <a:pt x="3997" y="14543"/>
                  </a:cubicBezTo>
                  <a:cubicBezTo>
                    <a:pt x="4336" y="14917"/>
                    <a:pt x="4818" y="15149"/>
                    <a:pt x="5336" y="15149"/>
                  </a:cubicBezTo>
                  <a:cubicBezTo>
                    <a:pt x="6317" y="15149"/>
                    <a:pt x="7120" y="14346"/>
                    <a:pt x="7102" y="13418"/>
                  </a:cubicBezTo>
                  <a:lnTo>
                    <a:pt x="7941" y="4265"/>
                  </a:lnTo>
                  <a:cubicBezTo>
                    <a:pt x="7976" y="4033"/>
                    <a:pt x="7994" y="3801"/>
                    <a:pt x="7994" y="3569"/>
                  </a:cubicBezTo>
                  <a:cubicBezTo>
                    <a:pt x="7994" y="1624"/>
                    <a:pt x="6406" y="1"/>
                    <a:pt x="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7"/>
            <p:cNvSpPr/>
            <p:nvPr/>
          </p:nvSpPr>
          <p:spPr>
            <a:xfrm>
              <a:off x="1762969" y="1668875"/>
              <a:ext cx="184828" cy="700385"/>
            </a:xfrm>
            <a:custGeom>
              <a:avLst/>
              <a:gdLst/>
              <a:ahLst/>
              <a:cxnLst/>
              <a:rect l="l" t="t" r="r" b="b"/>
              <a:pathLst>
                <a:path w="3998" h="15150" extrusionOk="0">
                  <a:moveTo>
                    <a:pt x="0" y="1"/>
                  </a:moveTo>
                  <a:lnTo>
                    <a:pt x="0" y="14543"/>
                  </a:lnTo>
                  <a:cubicBezTo>
                    <a:pt x="339" y="14917"/>
                    <a:pt x="821" y="15149"/>
                    <a:pt x="1339" y="15149"/>
                  </a:cubicBezTo>
                  <a:cubicBezTo>
                    <a:pt x="2320" y="15149"/>
                    <a:pt x="3123" y="14346"/>
                    <a:pt x="3105" y="13418"/>
                  </a:cubicBezTo>
                  <a:lnTo>
                    <a:pt x="3944" y="4265"/>
                  </a:lnTo>
                  <a:cubicBezTo>
                    <a:pt x="3979" y="4033"/>
                    <a:pt x="3997" y="3801"/>
                    <a:pt x="3997" y="3569"/>
                  </a:cubicBezTo>
                  <a:cubicBezTo>
                    <a:pt x="3997" y="1624"/>
                    <a:pt x="2409" y="1"/>
                    <a:pt x="447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7"/>
            <p:cNvSpPr/>
            <p:nvPr/>
          </p:nvSpPr>
          <p:spPr>
            <a:xfrm>
              <a:off x="1660659" y="1916350"/>
              <a:ext cx="41330" cy="41283"/>
            </a:xfrm>
            <a:custGeom>
              <a:avLst/>
              <a:gdLst/>
              <a:ahLst/>
              <a:cxnLst/>
              <a:rect l="l" t="t" r="r" b="b"/>
              <a:pathLst>
                <a:path w="894" h="893" extrusionOk="0">
                  <a:moveTo>
                    <a:pt x="447" y="1"/>
                  </a:moveTo>
                  <a:cubicBezTo>
                    <a:pt x="197" y="1"/>
                    <a:pt x="1" y="197"/>
                    <a:pt x="1" y="447"/>
                  </a:cubicBezTo>
                  <a:cubicBezTo>
                    <a:pt x="1" y="696"/>
                    <a:pt x="197" y="893"/>
                    <a:pt x="447" y="893"/>
                  </a:cubicBezTo>
                  <a:cubicBezTo>
                    <a:pt x="697" y="893"/>
                    <a:pt x="893" y="696"/>
                    <a:pt x="893" y="447"/>
                  </a:cubicBezTo>
                  <a:cubicBezTo>
                    <a:pt x="893" y="197"/>
                    <a:pt x="697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7"/>
            <p:cNvSpPr/>
            <p:nvPr/>
          </p:nvSpPr>
          <p:spPr>
            <a:xfrm>
              <a:off x="1824826" y="1916350"/>
              <a:ext cx="41283" cy="41283"/>
            </a:xfrm>
            <a:custGeom>
              <a:avLst/>
              <a:gdLst/>
              <a:ahLst/>
              <a:cxnLst/>
              <a:rect l="l" t="t" r="r" b="b"/>
              <a:pathLst>
                <a:path w="893" h="893" extrusionOk="0">
                  <a:moveTo>
                    <a:pt x="447" y="1"/>
                  </a:moveTo>
                  <a:cubicBezTo>
                    <a:pt x="197" y="1"/>
                    <a:pt x="1" y="197"/>
                    <a:pt x="1" y="447"/>
                  </a:cubicBezTo>
                  <a:cubicBezTo>
                    <a:pt x="1" y="696"/>
                    <a:pt x="197" y="893"/>
                    <a:pt x="447" y="893"/>
                  </a:cubicBezTo>
                  <a:cubicBezTo>
                    <a:pt x="697" y="893"/>
                    <a:pt x="893" y="696"/>
                    <a:pt x="893" y="447"/>
                  </a:cubicBezTo>
                  <a:cubicBezTo>
                    <a:pt x="893" y="197"/>
                    <a:pt x="697" y="1"/>
                    <a:pt x="4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7"/>
            <p:cNvSpPr/>
            <p:nvPr/>
          </p:nvSpPr>
          <p:spPr>
            <a:xfrm>
              <a:off x="1701944" y="2225635"/>
              <a:ext cx="122926" cy="102399"/>
            </a:xfrm>
            <a:custGeom>
              <a:avLst/>
              <a:gdLst/>
              <a:ahLst/>
              <a:cxnLst/>
              <a:rect l="l" t="t" r="r" b="b"/>
              <a:pathLst>
                <a:path w="2659" h="2215" extrusionOk="0">
                  <a:moveTo>
                    <a:pt x="1015" y="0"/>
                  </a:moveTo>
                  <a:cubicBezTo>
                    <a:pt x="359" y="0"/>
                    <a:pt x="0" y="194"/>
                    <a:pt x="0" y="894"/>
                  </a:cubicBezTo>
                  <a:cubicBezTo>
                    <a:pt x="0" y="1625"/>
                    <a:pt x="589" y="2214"/>
                    <a:pt x="1320" y="2214"/>
                  </a:cubicBezTo>
                  <a:cubicBezTo>
                    <a:pt x="2070" y="2214"/>
                    <a:pt x="2659" y="1625"/>
                    <a:pt x="2659" y="894"/>
                  </a:cubicBezTo>
                  <a:cubicBezTo>
                    <a:pt x="2659" y="162"/>
                    <a:pt x="2248" y="2"/>
                    <a:pt x="1552" y="2"/>
                  </a:cubicBezTo>
                  <a:lnTo>
                    <a:pt x="1106" y="2"/>
                  </a:lnTo>
                  <a:cubicBezTo>
                    <a:pt x="1075" y="1"/>
                    <a:pt x="1045" y="0"/>
                    <a:pt x="1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7"/>
            <p:cNvSpPr/>
            <p:nvPr/>
          </p:nvSpPr>
          <p:spPr>
            <a:xfrm>
              <a:off x="1762969" y="2225681"/>
              <a:ext cx="61902" cy="102353"/>
            </a:xfrm>
            <a:custGeom>
              <a:avLst/>
              <a:gdLst/>
              <a:ahLst/>
              <a:cxnLst/>
              <a:rect l="l" t="t" r="r" b="b"/>
              <a:pathLst>
                <a:path w="1339" h="2214" extrusionOk="0">
                  <a:moveTo>
                    <a:pt x="0" y="1"/>
                  </a:moveTo>
                  <a:lnTo>
                    <a:pt x="0" y="2213"/>
                  </a:lnTo>
                  <a:cubicBezTo>
                    <a:pt x="750" y="2213"/>
                    <a:pt x="1339" y="1624"/>
                    <a:pt x="1339" y="893"/>
                  </a:cubicBezTo>
                  <a:cubicBezTo>
                    <a:pt x="1339" y="161"/>
                    <a:pt x="928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0355" r="21331" b="7046"/>
          <a:stretch/>
        </p:blipFill>
        <p:spPr>
          <a:xfrm>
            <a:off x="8467179" y="123478"/>
            <a:ext cx="576064" cy="576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5" name="Google Shape;4962;p47"/>
          <p:cNvSpPr txBox="1">
            <a:spLocks/>
          </p:cNvSpPr>
          <p:nvPr/>
        </p:nvSpPr>
        <p:spPr>
          <a:xfrm>
            <a:off x="5925983" y="2091876"/>
            <a:ext cx="295232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nk One"/>
              <a:buNone/>
              <a:defRPr sz="2500" b="0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b="1" dirty="0" smtClean="0">
                <a:latin typeface="+mj-lt"/>
              </a:rPr>
              <a:t>Терапия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с собакой</a:t>
            </a:r>
            <a:endParaRPr lang="ru-RU" b="1" dirty="0">
              <a:latin typeface="+mj-lt"/>
            </a:endParaRPr>
          </a:p>
        </p:txBody>
      </p:sp>
      <p:sp>
        <p:nvSpPr>
          <p:cNvPr id="46" name="Google Shape;4962;p47"/>
          <p:cNvSpPr txBox="1">
            <a:spLocks/>
          </p:cNvSpPr>
          <p:nvPr/>
        </p:nvSpPr>
        <p:spPr>
          <a:xfrm>
            <a:off x="3063236" y="2091876"/>
            <a:ext cx="295232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nk One"/>
              <a:buNone/>
              <a:defRPr sz="2500" b="0" i="0" u="none" strike="noStrike" cap="none">
                <a:solidFill>
                  <a:schemeClr val="dk2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b="1" dirty="0" smtClean="0">
                <a:latin typeface="+mj-lt"/>
              </a:rPr>
              <a:t>Обучение </a:t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с собакой</a:t>
            </a:r>
            <a:endParaRPr lang="ru-RU" b="1" dirty="0">
              <a:latin typeface="+mj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9" name="Google Shape;4963;p47"/>
          <p:cNvSpPr txBox="1">
            <a:spLocks/>
          </p:cNvSpPr>
          <p:nvPr/>
        </p:nvSpPr>
        <p:spPr>
          <a:xfrm>
            <a:off x="2971289" y="2527030"/>
            <a:ext cx="3136222" cy="26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ru-RU" dirty="0">
                <a:latin typeface="+mj-lt"/>
              </a:rPr>
              <a:t>Целью занятий является улучшение интеллектуальной и познавательной сферы </a:t>
            </a:r>
            <a:r>
              <a:rPr lang="ru-RU" dirty="0" smtClean="0">
                <a:latin typeface="+mj-lt"/>
              </a:rPr>
              <a:t>ребёнка.</a:t>
            </a:r>
          </a:p>
          <a:p>
            <a:pPr marL="0" indent="0"/>
            <a:r>
              <a:rPr lang="ru-RU" dirty="0">
                <a:latin typeface="+mj-lt"/>
              </a:rPr>
              <a:t>Собака используется в качестве «научного помощника», мотивирует к обучению и благодаря созданию благоприятных условий увеличивает возможность усвоения знаний.</a:t>
            </a:r>
          </a:p>
        </p:txBody>
      </p:sp>
      <p:sp>
        <p:nvSpPr>
          <p:cNvPr id="50" name="Google Shape;4963;p47"/>
          <p:cNvSpPr txBox="1">
            <a:spLocks/>
          </p:cNvSpPr>
          <p:nvPr/>
        </p:nvSpPr>
        <p:spPr>
          <a:xfrm>
            <a:off x="5995848" y="2427734"/>
            <a:ext cx="2863653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2"/>
              <a:buNone/>
              <a:defRPr sz="1400" b="0" i="0" u="none" strike="noStrike" cap="none">
                <a:solidFill>
                  <a:schemeClr val="lt2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/>
            <a:r>
              <a:rPr lang="ru-RU" dirty="0" smtClean="0">
                <a:latin typeface="+mj-lt"/>
              </a:rPr>
              <a:t>Это </a:t>
            </a:r>
            <a:r>
              <a:rPr lang="ru-RU" dirty="0">
                <a:latin typeface="+mj-lt"/>
              </a:rPr>
              <a:t>комплекс упражнений, направленных на конкретную, запланированную реабилитационную цель, </a:t>
            </a:r>
            <a:endParaRPr lang="ru-RU" dirty="0" smtClean="0">
              <a:latin typeface="+mj-lt"/>
            </a:endParaRPr>
          </a:p>
          <a:p>
            <a:pPr marL="0" indent="0"/>
            <a:r>
              <a:rPr lang="ru-RU" dirty="0" smtClean="0">
                <a:latin typeface="+mj-lt"/>
              </a:rPr>
              <a:t>для </a:t>
            </a:r>
            <a:r>
              <a:rPr lang="ru-RU" dirty="0">
                <a:latin typeface="+mj-lt"/>
              </a:rPr>
              <a:t>которых составляется методика, </a:t>
            </a:r>
            <a:r>
              <a:rPr lang="ru-RU" dirty="0" smtClean="0">
                <a:latin typeface="+mj-lt"/>
              </a:rPr>
              <a:t>согласованная </a:t>
            </a:r>
          </a:p>
          <a:p>
            <a:pPr marL="0" indent="0"/>
            <a:r>
              <a:rPr lang="ru-RU" dirty="0" smtClean="0">
                <a:latin typeface="+mj-lt"/>
              </a:rPr>
              <a:t>с </a:t>
            </a:r>
            <a:r>
              <a:rPr lang="ru-RU" dirty="0" err="1">
                <a:latin typeface="+mj-lt"/>
              </a:rPr>
              <a:t>реабилитологом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0" indent="0"/>
            <a:r>
              <a:rPr lang="ru-RU" dirty="0" smtClean="0">
                <a:latin typeface="+mj-lt"/>
              </a:rPr>
              <a:t>или </a:t>
            </a:r>
            <a:r>
              <a:rPr lang="ru-RU" dirty="0">
                <a:latin typeface="+mj-lt"/>
              </a:rPr>
              <a:t>лечащим врачом.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6"/>
          <a:stretch/>
        </p:blipFill>
        <p:spPr bwMode="auto">
          <a:xfrm>
            <a:off x="-67287" y="0"/>
            <a:ext cx="9211287" cy="626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43"/>
          <p:cNvSpPr txBox="1">
            <a:spLocks noGrp="1"/>
          </p:cNvSpPr>
          <p:nvPr>
            <p:ph type="title"/>
          </p:nvPr>
        </p:nvSpPr>
        <p:spPr>
          <a:xfrm>
            <a:off x="-122521" y="123478"/>
            <a:ext cx="757287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+mj-lt"/>
              </a:rPr>
              <a:t>При сердечно-сосудистых заболеваниях</a:t>
            </a:r>
            <a:endParaRPr sz="3600" b="1" dirty="0">
              <a:latin typeface="+mj-lt"/>
            </a:endParaRPr>
          </a:p>
        </p:txBody>
      </p:sp>
      <p:sp>
        <p:nvSpPr>
          <p:cNvPr id="4215" name="Google Shape;4215;p43"/>
          <p:cNvSpPr txBox="1">
            <a:spLocks noGrp="1"/>
          </p:cNvSpPr>
          <p:nvPr>
            <p:ph type="subTitle" idx="1"/>
          </p:nvPr>
        </p:nvSpPr>
        <p:spPr>
          <a:xfrm>
            <a:off x="424376" y="2367027"/>
            <a:ext cx="6150422" cy="11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+mj-lt"/>
              </a:rPr>
              <a:t>Общение, прогулки с собаками положительно влияет и улучшает качество реабилитации </a:t>
            </a:r>
            <a:r>
              <a:rPr lang="ru-RU" dirty="0" smtClean="0">
                <a:latin typeface="+mj-lt"/>
              </a:rPr>
              <a:t>больных, </a:t>
            </a:r>
            <a:r>
              <a:rPr lang="ru-RU" dirty="0">
                <a:latin typeface="+mj-lt"/>
              </a:rPr>
              <a:t>перенесших инфаркт </a:t>
            </a:r>
            <a:r>
              <a:rPr lang="ru-RU" dirty="0" smtClean="0">
                <a:latin typeface="+mj-lt"/>
              </a:rPr>
              <a:t>миокарда.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Прогулки </a:t>
            </a:r>
            <a:r>
              <a:rPr lang="ru-RU" dirty="0">
                <a:latin typeface="+mj-lt"/>
              </a:rPr>
              <a:t>с собаками очень эффективное средство физической реабилитации больных с хронической сердечной </a:t>
            </a:r>
            <a:r>
              <a:rPr lang="ru-RU" dirty="0" smtClean="0">
                <a:latin typeface="+mj-lt"/>
              </a:rPr>
              <a:t>недостаточностью.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>
                <a:latin typeface="+mj-lt"/>
              </a:rPr>
              <a:t>Канистерапия</a:t>
            </a:r>
            <a:r>
              <a:rPr lang="ru-RU" dirty="0" smtClean="0">
                <a:latin typeface="+mj-lt"/>
              </a:rPr>
              <a:t> снижает давление</a:t>
            </a:r>
            <a:r>
              <a:rPr lang="ru-RU" dirty="0">
                <a:latin typeface="+mj-lt"/>
              </a:rPr>
              <a:t>, уменьшает уровень </a:t>
            </a:r>
            <a:r>
              <a:rPr lang="ru-RU" dirty="0" err="1" smtClean="0">
                <a:latin typeface="+mj-lt"/>
              </a:rPr>
              <a:t>нейрогормонов</a:t>
            </a:r>
            <a:r>
              <a:rPr lang="ru-RU" dirty="0">
                <a:latin typeface="+mj-lt"/>
              </a:rPr>
              <a:t>, предупреждает развитие </a:t>
            </a:r>
            <a:r>
              <a:rPr lang="ru-RU" dirty="0" smtClean="0">
                <a:latin typeface="+mj-lt"/>
              </a:rPr>
              <a:t>беспокойства, </a:t>
            </a:r>
          </a:p>
          <a:p>
            <a:pPr marL="0" lvl="0" indent="0"/>
            <a:r>
              <a:rPr lang="ru-RU" dirty="0" smtClean="0">
                <a:latin typeface="+mj-lt"/>
              </a:rPr>
              <a:t>     а также смягчает реакцию на стресс </a:t>
            </a:r>
            <a:r>
              <a:rPr lang="ru-RU" dirty="0">
                <a:latin typeface="+mj-lt"/>
              </a:rPr>
              <a:t>у </a:t>
            </a:r>
            <a:r>
              <a:rPr lang="ru-RU" dirty="0" smtClean="0">
                <a:latin typeface="+mj-lt"/>
              </a:rPr>
              <a:t>больных.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latin typeface="+mj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>
                <a:latin typeface="+mj-lt"/>
              </a:rPr>
              <a:t>Канистерапия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успешно использована при реабилитации больных, перенесших пересадку </a:t>
            </a:r>
            <a:r>
              <a:rPr lang="ru-RU" dirty="0" smtClean="0">
                <a:latin typeface="+mj-lt"/>
              </a:rPr>
              <a:t>сердца.</a:t>
            </a:r>
            <a:endParaRPr dirty="0">
              <a:latin typeface="+mj-lt"/>
            </a:endParaRPr>
          </a:p>
        </p:txBody>
      </p:sp>
      <p:grpSp>
        <p:nvGrpSpPr>
          <p:cNvPr id="4216" name="Google Shape;4216;p43"/>
          <p:cNvGrpSpPr/>
          <p:nvPr/>
        </p:nvGrpSpPr>
        <p:grpSpPr>
          <a:xfrm>
            <a:off x="6044479" y="1685321"/>
            <a:ext cx="3095395" cy="2463014"/>
            <a:chOff x="4962988" y="1818197"/>
            <a:chExt cx="3996600" cy="3357128"/>
          </a:xfrm>
        </p:grpSpPr>
        <p:sp>
          <p:nvSpPr>
            <p:cNvPr id="4217" name="Google Shape;4217;p43"/>
            <p:cNvSpPr/>
            <p:nvPr/>
          </p:nvSpPr>
          <p:spPr>
            <a:xfrm>
              <a:off x="4962988" y="4632025"/>
              <a:ext cx="3996600" cy="543300"/>
            </a:xfrm>
            <a:prstGeom prst="ellipse">
              <a:avLst/>
            </a:pr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43"/>
            <p:cNvSpPr/>
            <p:nvPr/>
          </p:nvSpPr>
          <p:spPr>
            <a:xfrm>
              <a:off x="6608741" y="1848853"/>
              <a:ext cx="2105584" cy="3250808"/>
            </a:xfrm>
            <a:custGeom>
              <a:avLst/>
              <a:gdLst/>
              <a:ahLst/>
              <a:cxnLst/>
              <a:rect l="l" t="t" r="r" b="b"/>
              <a:pathLst>
                <a:path w="50002" h="77198" extrusionOk="0">
                  <a:moveTo>
                    <a:pt x="4114" y="5245"/>
                  </a:moveTo>
                  <a:cubicBezTo>
                    <a:pt x="4013" y="5850"/>
                    <a:pt x="3932" y="6451"/>
                    <a:pt x="3652" y="6990"/>
                  </a:cubicBezTo>
                  <a:lnTo>
                    <a:pt x="3652" y="6990"/>
                  </a:lnTo>
                  <a:cubicBezTo>
                    <a:pt x="3887" y="6436"/>
                    <a:pt x="4012" y="5842"/>
                    <a:pt x="4114" y="5245"/>
                  </a:cubicBezTo>
                  <a:close/>
                  <a:moveTo>
                    <a:pt x="2369" y="8839"/>
                  </a:moveTo>
                  <a:lnTo>
                    <a:pt x="2369" y="8839"/>
                  </a:lnTo>
                  <a:cubicBezTo>
                    <a:pt x="2276" y="8919"/>
                    <a:pt x="2180" y="8997"/>
                    <a:pt x="2081" y="9073"/>
                  </a:cubicBezTo>
                  <a:cubicBezTo>
                    <a:pt x="2026" y="9122"/>
                    <a:pt x="1959" y="9164"/>
                    <a:pt x="1890" y="9205"/>
                  </a:cubicBezTo>
                  <a:lnTo>
                    <a:pt x="1890" y="9205"/>
                  </a:lnTo>
                  <a:cubicBezTo>
                    <a:pt x="2057" y="9090"/>
                    <a:pt x="2217" y="8968"/>
                    <a:pt x="2369" y="8839"/>
                  </a:cubicBezTo>
                  <a:close/>
                  <a:moveTo>
                    <a:pt x="10753" y="12357"/>
                  </a:moveTo>
                  <a:lnTo>
                    <a:pt x="10753" y="12357"/>
                  </a:lnTo>
                  <a:cubicBezTo>
                    <a:pt x="10744" y="12662"/>
                    <a:pt x="10750" y="12977"/>
                    <a:pt x="10778" y="13299"/>
                  </a:cubicBezTo>
                  <a:lnTo>
                    <a:pt x="10778" y="13299"/>
                  </a:lnTo>
                  <a:cubicBezTo>
                    <a:pt x="10735" y="12971"/>
                    <a:pt x="10720" y="12654"/>
                    <a:pt x="10753" y="12357"/>
                  </a:cubicBezTo>
                  <a:close/>
                  <a:moveTo>
                    <a:pt x="11036" y="14619"/>
                  </a:moveTo>
                  <a:cubicBezTo>
                    <a:pt x="11108" y="14844"/>
                    <a:pt x="11196" y="15068"/>
                    <a:pt x="11304" y="15289"/>
                  </a:cubicBezTo>
                  <a:cubicBezTo>
                    <a:pt x="11317" y="15316"/>
                    <a:pt x="11330" y="15342"/>
                    <a:pt x="11343" y="15367"/>
                  </a:cubicBezTo>
                  <a:lnTo>
                    <a:pt x="11343" y="15367"/>
                  </a:lnTo>
                  <a:cubicBezTo>
                    <a:pt x="11205" y="15138"/>
                    <a:pt x="11098" y="14890"/>
                    <a:pt x="11036" y="14619"/>
                  </a:cubicBezTo>
                  <a:close/>
                  <a:moveTo>
                    <a:pt x="13853" y="15604"/>
                  </a:moveTo>
                  <a:cubicBezTo>
                    <a:pt x="13984" y="15604"/>
                    <a:pt x="14088" y="15717"/>
                    <a:pt x="14211" y="15840"/>
                  </a:cubicBezTo>
                  <a:cubicBezTo>
                    <a:pt x="14490" y="16119"/>
                    <a:pt x="14734" y="16251"/>
                    <a:pt x="14976" y="16251"/>
                  </a:cubicBezTo>
                  <a:cubicBezTo>
                    <a:pt x="15221" y="16251"/>
                    <a:pt x="15466" y="16115"/>
                    <a:pt x="15744" y="15858"/>
                  </a:cubicBezTo>
                  <a:lnTo>
                    <a:pt x="15744" y="15858"/>
                  </a:lnTo>
                  <a:cubicBezTo>
                    <a:pt x="15735" y="15869"/>
                    <a:pt x="15725" y="15880"/>
                    <a:pt x="15715" y="15891"/>
                  </a:cubicBezTo>
                  <a:cubicBezTo>
                    <a:pt x="15462" y="16144"/>
                    <a:pt x="15209" y="16284"/>
                    <a:pt x="14959" y="16284"/>
                  </a:cubicBezTo>
                  <a:cubicBezTo>
                    <a:pt x="14739" y="16284"/>
                    <a:pt x="14523" y="16175"/>
                    <a:pt x="14312" y="15941"/>
                  </a:cubicBezTo>
                  <a:cubicBezTo>
                    <a:pt x="14130" y="15759"/>
                    <a:pt x="13983" y="15671"/>
                    <a:pt x="13841" y="15671"/>
                  </a:cubicBezTo>
                  <a:cubicBezTo>
                    <a:pt x="13688" y="15671"/>
                    <a:pt x="13541" y="15772"/>
                    <a:pt x="13359" y="15966"/>
                  </a:cubicBezTo>
                  <a:cubicBezTo>
                    <a:pt x="13125" y="16252"/>
                    <a:pt x="12871" y="16389"/>
                    <a:pt x="12611" y="16389"/>
                  </a:cubicBezTo>
                  <a:cubicBezTo>
                    <a:pt x="12447" y="16389"/>
                    <a:pt x="12280" y="16334"/>
                    <a:pt x="12115" y="16227"/>
                  </a:cubicBezTo>
                  <a:lnTo>
                    <a:pt x="12115" y="16227"/>
                  </a:lnTo>
                  <a:cubicBezTo>
                    <a:pt x="12231" y="16280"/>
                    <a:pt x="12352" y="16307"/>
                    <a:pt x="12478" y="16307"/>
                  </a:cubicBezTo>
                  <a:cubicBezTo>
                    <a:pt x="12807" y="16307"/>
                    <a:pt x="13168" y="16125"/>
                    <a:pt x="13560" y="15765"/>
                  </a:cubicBezTo>
                  <a:cubicBezTo>
                    <a:pt x="13676" y="15649"/>
                    <a:pt x="13770" y="15604"/>
                    <a:pt x="13853" y="15604"/>
                  </a:cubicBezTo>
                  <a:close/>
                  <a:moveTo>
                    <a:pt x="13354" y="23401"/>
                  </a:moveTo>
                  <a:lnTo>
                    <a:pt x="13354" y="23401"/>
                  </a:lnTo>
                  <a:cubicBezTo>
                    <a:pt x="13187" y="23654"/>
                    <a:pt x="12981" y="23909"/>
                    <a:pt x="12683" y="24086"/>
                  </a:cubicBezTo>
                  <a:cubicBezTo>
                    <a:pt x="12961" y="23896"/>
                    <a:pt x="13176" y="23647"/>
                    <a:pt x="13354" y="23401"/>
                  </a:cubicBezTo>
                  <a:close/>
                  <a:moveTo>
                    <a:pt x="12683" y="24086"/>
                  </a:moveTo>
                  <a:lnTo>
                    <a:pt x="12683" y="24086"/>
                  </a:lnTo>
                  <a:cubicBezTo>
                    <a:pt x="12607" y="24337"/>
                    <a:pt x="12482" y="24587"/>
                    <a:pt x="12307" y="24813"/>
                  </a:cubicBezTo>
                  <a:cubicBezTo>
                    <a:pt x="12283" y="24841"/>
                    <a:pt x="12259" y="24869"/>
                    <a:pt x="12235" y="24898"/>
                  </a:cubicBezTo>
                  <a:lnTo>
                    <a:pt x="12235" y="24898"/>
                  </a:lnTo>
                  <a:cubicBezTo>
                    <a:pt x="12402" y="24640"/>
                    <a:pt x="12555" y="24372"/>
                    <a:pt x="12683" y="24086"/>
                  </a:cubicBezTo>
                  <a:close/>
                  <a:moveTo>
                    <a:pt x="11395" y="26062"/>
                  </a:moveTo>
                  <a:cubicBezTo>
                    <a:pt x="11209" y="26337"/>
                    <a:pt x="11024" y="26612"/>
                    <a:pt x="10825" y="26877"/>
                  </a:cubicBezTo>
                  <a:lnTo>
                    <a:pt x="10825" y="26877"/>
                  </a:lnTo>
                  <a:cubicBezTo>
                    <a:pt x="10876" y="26800"/>
                    <a:pt x="10927" y="26722"/>
                    <a:pt x="10978" y="26642"/>
                  </a:cubicBezTo>
                  <a:cubicBezTo>
                    <a:pt x="11112" y="26445"/>
                    <a:pt x="11253" y="26252"/>
                    <a:pt x="11395" y="26062"/>
                  </a:cubicBezTo>
                  <a:close/>
                  <a:moveTo>
                    <a:pt x="6342" y="1"/>
                  </a:moveTo>
                  <a:cubicBezTo>
                    <a:pt x="6166" y="26"/>
                    <a:pt x="5991" y="76"/>
                    <a:pt x="5815" y="101"/>
                  </a:cubicBezTo>
                  <a:cubicBezTo>
                    <a:pt x="4261" y="402"/>
                    <a:pt x="2958" y="1103"/>
                    <a:pt x="2081" y="2457"/>
                  </a:cubicBezTo>
                  <a:cubicBezTo>
                    <a:pt x="2056" y="2632"/>
                    <a:pt x="1931" y="2682"/>
                    <a:pt x="1805" y="2733"/>
                  </a:cubicBezTo>
                  <a:cubicBezTo>
                    <a:pt x="953" y="3885"/>
                    <a:pt x="151" y="5063"/>
                    <a:pt x="126" y="6592"/>
                  </a:cubicBezTo>
                  <a:cubicBezTo>
                    <a:pt x="452" y="6642"/>
                    <a:pt x="276" y="6868"/>
                    <a:pt x="251" y="7018"/>
                  </a:cubicBezTo>
                  <a:cubicBezTo>
                    <a:pt x="201" y="7896"/>
                    <a:pt x="1" y="8798"/>
                    <a:pt x="176" y="9675"/>
                  </a:cubicBezTo>
                  <a:cubicBezTo>
                    <a:pt x="312" y="9832"/>
                    <a:pt x="448" y="9888"/>
                    <a:pt x="582" y="9888"/>
                  </a:cubicBezTo>
                  <a:cubicBezTo>
                    <a:pt x="769" y="9888"/>
                    <a:pt x="953" y="9777"/>
                    <a:pt x="1129" y="9675"/>
                  </a:cubicBezTo>
                  <a:cubicBezTo>
                    <a:pt x="1307" y="9575"/>
                    <a:pt x="1483" y="9471"/>
                    <a:pt x="1652" y="9363"/>
                  </a:cubicBezTo>
                  <a:lnTo>
                    <a:pt x="1652" y="9363"/>
                  </a:lnTo>
                  <a:cubicBezTo>
                    <a:pt x="1537" y="9461"/>
                    <a:pt x="1456" y="9589"/>
                    <a:pt x="1479" y="9800"/>
                  </a:cubicBezTo>
                  <a:cubicBezTo>
                    <a:pt x="1605" y="10126"/>
                    <a:pt x="1931" y="10226"/>
                    <a:pt x="2206" y="10402"/>
                  </a:cubicBezTo>
                  <a:cubicBezTo>
                    <a:pt x="3083" y="10953"/>
                    <a:pt x="3134" y="11505"/>
                    <a:pt x="2256" y="12056"/>
                  </a:cubicBezTo>
                  <a:cubicBezTo>
                    <a:pt x="1479" y="12507"/>
                    <a:pt x="1028" y="13109"/>
                    <a:pt x="1104" y="14036"/>
                  </a:cubicBezTo>
                  <a:cubicBezTo>
                    <a:pt x="1154" y="14312"/>
                    <a:pt x="1329" y="14512"/>
                    <a:pt x="1530" y="14662"/>
                  </a:cubicBezTo>
                  <a:cubicBezTo>
                    <a:pt x="1981" y="14713"/>
                    <a:pt x="2206" y="15114"/>
                    <a:pt x="2582" y="15314"/>
                  </a:cubicBezTo>
                  <a:cubicBezTo>
                    <a:pt x="2632" y="15314"/>
                    <a:pt x="2708" y="15339"/>
                    <a:pt x="2758" y="15339"/>
                  </a:cubicBezTo>
                  <a:cubicBezTo>
                    <a:pt x="2899" y="15329"/>
                    <a:pt x="3045" y="15307"/>
                    <a:pt x="3185" y="15307"/>
                  </a:cubicBezTo>
                  <a:cubicBezTo>
                    <a:pt x="3392" y="15307"/>
                    <a:pt x="3586" y="15355"/>
                    <a:pt x="3735" y="15565"/>
                  </a:cubicBezTo>
                  <a:cubicBezTo>
                    <a:pt x="3782" y="15596"/>
                    <a:pt x="3838" y="15617"/>
                    <a:pt x="3891" y="15617"/>
                  </a:cubicBezTo>
                  <a:cubicBezTo>
                    <a:pt x="3925" y="15617"/>
                    <a:pt x="3957" y="15609"/>
                    <a:pt x="3986" y="15590"/>
                  </a:cubicBezTo>
                  <a:cubicBezTo>
                    <a:pt x="4186" y="15414"/>
                    <a:pt x="4387" y="15239"/>
                    <a:pt x="4637" y="15114"/>
                  </a:cubicBezTo>
                  <a:cubicBezTo>
                    <a:pt x="4788" y="15013"/>
                    <a:pt x="4938" y="14938"/>
                    <a:pt x="5114" y="14863"/>
                  </a:cubicBezTo>
                  <a:cubicBezTo>
                    <a:pt x="5715" y="14562"/>
                    <a:pt x="6166" y="14111"/>
                    <a:pt x="6492" y="13510"/>
                  </a:cubicBezTo>
                  <a:cubicBezTo>
                    <a:pt x="6943" y="12683"/>
                    <a:pt x="7344" y="11855"/>
                    <a:pt x="7520" y="10928"/>
                  </a:cubicBezTo>
                  <a:cubicBezTo>
                    <a:pt x="7570" y="10652"/>
                    <a:pt x="7645" y="10577"/>
                    <a:pt x="7845" y="10477"/>
                  </a:cubicBezTo>
                  <a:lnTo>
                    <a:pt x="7845" y="10477"/>
                  </a:lnTo>
                  <a:cubicBezTo>
                    <a:pt x="7870" y="11530"/>
                    <a:pt x="7820" y="12607"/>
                    <a:pt x="7394" y="13585"/>
                  </a:cubicBezTo>
                  <a:cubicBezTo>
                    <a:pt x="6918" y="14662"/>
                    <a:pt x="6317" y="15690"/>
                    <a:pt x="5013" y="15991"/>
                  </a:cubicBezTo>
                  <a:cubicBezTo>
                    <a:pt x="4938" y="16116"/>
                    <a:pt x="4913" y="16241"/>
                    <a:pt x="4913" y="16367"/>
                  </a:cubicBezTo>
                  <a:cubicBezTo>
                    <a:pt x="4913" y="17018"/>
                    <a:pt x="4863" y="17645"/>
                    <a:pt x="4688" y="18272"/>
                  </a:cubicBezTo>
                  <a:cubicBezTo>
                    <a:pt x="4537" y="18748"/>
                    <a:pt x="4487" y="19274"/>
                    <a:pt x="4537" y="19800"/>
                  </a:cubicBezTo>
                  <a:cubicBezTo>
                    <a:pt x="4562" y="19951"/>
                    <a:pt x="4562" y="20076"/>
                    <a:pt x="4562" y="20201"/>
                  </a:cubicBezTo>
                  <a:cubicBezTo>
                    <a:pt x="4788" y="20402"/>
                    <a:pt x="5114" y="20552"/>
                    <a:pt x="4913" y="20928"/>
                  </a:cubicBezTo>
                  <a:cubicBezTo>
                    <a:pt x="4537" y="21580"/>
                    <a:pt x="4412" y="22332"/>
                    <a:pt x="3986" y="22983"/>
                  </a:cubicBezTo>
                  <a:cubicBezTo>
                    <a:pt x="3785" y="23134"/>
                    <a:pt x="3911" y="23334"/>
                    <a:pt x="3886" y="23535"/>
                  </a:cubicBezTo>
                  <a:cubicBezTo>
                    <a:pt x="4312" y="24312"/>
                    <a:pt x="4637" y="25089"/>
                    <a:pt x="4587" y="25991"/>
                  </a:cubicBezTo>
                  <a:cubicBezTo>
                    <a:pt x="4516" y="27000"/>
                    <a:pt x="4483" y="27284"/>
                    <a:pt x="4974" y="27284"/>
                  </a:cubicBezTo>
                  <a:cubicBezTo>
                    <a:pt x="5177" y="27284"/>
                    <a:pt x="5471" y="27235"/>
                    <a:pt x="5891" y="27169"/>
                  </a:cubicBezTo>
                  <a:cubicBezTo>
                    <a:pt x="6680" y="27031"/>
                    <a:pt x="7469" y="26815"/>
                    <a:pt x="8282" y="26815"/>
                  </a:cubicBezTo>
                  <a:cubicBezTo>
                    <a:pt x="8502" y="26815"/>
                    <a:pt x="8724" y="26831"/>
                    <a:pt x="8948" y="26868"/>
                  </a:cubicBezTo>
                  <a:cubicBezTo>
                    <a:pt x="9475" y="26943"/>
                    <a:pt x="9550" y="27018"/>
                    <a:pt x="9399" y="27520"/>
                  </a:cubicBezTo>
                  <a:cubicBezTo>
                    <a:pt x="9299" y="27871"/>
                    <a:pt x="8823" y="28322"/>
                    <a:pt x="9625" y="28472"/>
                  </a:cubicBezTo>
                  <a:cubicBezTo>
                    <a:pt x="9848" y="28416"/>
                    <a:pt x="9947" y="28251"/>
                    <a:pt x="10044" y="28077"/>
                  </a:cubicBezTo>
                  <a:lnTo>
                    <a:pt x="10044" y="28077"/>
                  </a:lnTo>
                  <a:cubicBezTo>
                    <a:pt x="9988" y="28210"/>
                    <a:pt x="9946" y="28349"/>
                    <a:pt x="9926" y="28497"/>
                  </a:cubicBezTo>
                  <a:cubicBezTo>
                    <a:pt x="9901" y="29299"/>
                    <a:pt x="10327" y="30026"/>
                    <a:pt x="10302" y="30853"/>
                  </a:cubicBezTo>
                  <a:cubicBezTo>
                    <a:pt x="10277" y="31003"/>
                    <a:pt x="10402" y="31079"/>
                    <a:pt x="10527" y="31154"/>
                  </a:cubicBezTo>
                  <a:cubicBezTo>
                    <a:pt x="11179" y="31455"/>
                    <a:pt x="11906" y="31630"/>
                    <a:pt x="12557" y="31956"/>
                  </a:cubicBezTo>
                  <a:cubicBezTo>
                    <a:pt x="14186" y="32808"/>
                    <a:pt x="15715" y="33760"/>
                    <a:pt x="17144" y="34838"/>
                  </a:cubicBezTo>
                  <a:cubicBezTo>
                    <a:pt x="19099" y="36342"/>
                    <a:pt x="20502" y="38272"/>
                    <a:pt x="21730" y="40352"/>
                  </a:cubicBezTo>
                  <a:cubicBezTo>
                    <a:pt x="22683" y="41956"/>
                    <a:pt x="23284" y="43710"/>
                    <a:pt x="23961" y="45440"/>
                  </a:cubicBezTo>
                  <a:cubicBezTo>
                    <a:pt x="24111" y="45640"/>
                    <a:pt x="24262" y="45816"/>
                    <a:pt x="24512" y="45866"/>
                  </a:cubicBezTo>
                  <a:cubicBezTo>
                    <a:pt x="24788" y="45740"/>
                    <a:pt x="24863" y="45490"/>
                    <a:pt x="24963" y="45264"/>
                  </a:cubicBezTo>
                  <a:cubicBezTo>
                    <a:pt x="25440" y="44111"/>
                    <a:pt x="26166" y="43159"/>
                    <a:pt x="27044" y="42307"/>
                  </a:cubicBezTo>
                  <a:cubicBezTo>
                    <a:pt x="27344" y="42031"/>
                    <a:pt x="27545" y="41580"/>
                    <a:pt x="28046" y="41505"/>
                  </a:cubicBezTo>
                  <a:lnTo>
                    <a:pt x="28046" y="41505"/>
                  </a:lnTo>
                  <a:cubicBezTo>
                    <a:pt x="27445" y="42582"/>
                    <a:pt x="26592" y="43510"/>
                    <a:pt x="26066" y="44663"/>
                  </a:cubicBezTo>
                  <a:cubicBezTo>
                    <a:pt x="25740" y="45364"/>
                    <a:pt x="25640" y="46141"/>
                    <a:pt x="25239" y="46818"/>
                  </a:cubicBezTo>
                  <a:cubicBezTo>
                    <a:pt x="24888" y="49324"/>
                    <a:pt x="25189" y="51755"/>
                    <a:pt x="25866" y="54186"/>
                  </a:cubicBezTo>
                  <a:cubicBezTo>
                    <a:pt x="26392" y="56041"/>
                    <a:pt x="27119" y="57846"/>
                    <a:pt x="27921" y="59600"/>
                  </a:cubicBezTo>
                  <a:cubicBezTo>
                    <a:pt x="28297" y="60402"/>
                    <a:pt x="28472" y="61304"/>
                    <a:pt x="28848" y="62081"/>
                  </a:cubicBezTo>
                  <a:cubicBezTo>
                    <a:pt x="30026" y="64412"/>
                    <a:pt x="30653" y="66893"/>
                    <a:pt x="31179" y="69400"/>
                  </a:cubicBezTo>
                  <a:cubicBezTo>
                    <a:pt x="31254" y="69801"/>
                    <a:pt x="31505" y="70277"/>
                    <a:pt x="31129" y="70678"/>
                  </a:cubicBezTo>
                  <a:cubicBezTo>
                    <a:pt x="30853" y="71505"/>
                    <a:pt x="31204" y="72407"/>
                    <a:pt x="30778" y="73209"/>
                  </a:cubicBezTo>
                  <a:cubicBezTo>
                    <a:pt x="30753" y="73259"/>
                    <a:pt x="30828" y="73334"/>
                    <a:pt x="30878" y="73385"/>
                  </a:cubicBezTo>
                  <a:cubicBezTo>
                    <a:pt x="30703" y="74437"/>
                    <a:pt x="29725" y="74713"/>
                    <a:pt x="29074" y="75339"/>
                  </a:cubicBezTo>
                  <a:cubicBezTo>
                    <a:pt x="29650" y="75941"/>
                    <a:pt x="30327" y="76442"/>
                    <a:pt x="30828" y="77119"/>
                  </a:cubicBezTo>
                  <a:cubicBezTo>
                    <a:pt x="30868" y="77173"/>
                    <a:pt x="30923" y="77198"/>
                    <a:pt x="30984" y="77198"/>
                  </a:cubicBezTo>
                  <a:cubicBezTo>
                    <a:pt x="31038" y="77198"/>
                    <a:pt x="31096" y="77179"/>
                    <a:pt x="31154" y="77144"/>
                  </a:cubicBezTo>
                  <a:cubicBezTo>
                    <a:pt x="32507" y="76793"/>
                    <a:pt x="33760" y="76242"/>
                    <a:pt x="34988" y="75565"/>
                  </a:cubicBezTo>
                  <a:cubicBezTo>
                    <a:pt x="35264" y="75390"/>
                    <a:pt x="35540" y="75189"/>
                    <a:pt x="35590" y="74863"/>
                  </a:cubicBezTo>
                  <a:cubicBezTo>
                    <a:pt x="35715" y="74086"/>
                    <a:pt x="36317" y="74212"/>
                    <a:pt x="36818" y="74187"/>
                  </a:cubicBezTo>
                  <a:cubicBezTo>
                    <a:pt x="36861" y="74183"/>
                    <a:pt x="36904" y="74181"/>
                    <a:pt x="36947" y="74181"/>
                  </a:cubicBezTo>
                  <a:cubicBezTo>
                    <a:pt x="37205" y="74181"/>
                    <a:pt x="37466" y="74237"/>
                    <a:pt x="37745" y="74237"/>
                  </a:cubicBezTo>
                  <a:cubicBezTo>
                    <a:pt x="38597" y="74212"/>
                    <a:pt x="39074" y="73861"/>
                    <a:pt x="39174" y="73059"/>
                  </a:cubicBezTo>
                  <a:cubicBezTo>
                    <a:pt x="39349" y="71931"/>
                    <a:pt x="39425" y="70778"/>
                    <a:pt x="39174" y="69625"/>
                  </a:cubicBezTo>
                  <a:cubicBezTo>
                    <a:pt x="38673" y="67344"/>
                    <a:pt x="38046" y="65089"/>
                    <a:pt x="37896" y="62708"/>
                  </a:cubicBezTo>
                  <a:cubicBezTo>
                    <a:pt x="37770" y="61029"/>
                    <a:pt x="37695" y="59324"/>
                    <a:pt x="37795" y="57645"/>
                  </a:cubicBezTo>
                  <a:cubicBezTo>
                    <a:pt x="37921" y="55841"/>
                    <a:pt x="38196" y="54061"/>
                    <a:pt x="38497" y="52307"/>
                  </a:cubicBezTo>
                  <a:cubicBezTo>
                    <a:pt x="38623" y="51580"/>
                    <a:pt x="38572" y="50803"/>
                    <a:pt x="38948" y="50126"/>
                  </a:cubicBezTo>
                  <a:cubicBezTo>
                    <a:pt x="38998" y="50001"/>
                    <a:pt x="39024" y="49901"/>
                    <a:pt x="39124" y="49801"/>
                  </a:cubicBezTo>
                  <a:cubicBezTo>
                    <a:pt x="39149" y="48973"/>
                    <a:pt x="39826" y="48297"/>
                    <a:pt x="39700" y="47420"/>
                  </a:cubicBezTo>
                  <a:cubicBezTo>
                    <a:pt x="39675" y="47219"/>
                    <a:pt x="39575" y="46943"/>
                    <a:pt x="39876" y="46818"/>
                  </a:cubicBezTo>
                  <a:cubicBezTo>
                    <a:pt x="39928" y="46796"/>
                    <a:pt x="39977" y="46786"/>
                    <a:pt x="40023" y="46786"/>
                  </a:cubicBezTo>
                  <a:cubicBezTo>
                    <a:pt x="40236" y="46786"/>
                    <a:pt x="40374" y="46999"/>
                    <a:pt x="40477" y="47144"/>
                  </a:cubicBezTo>
                  <a:cubicBezTo>
                    <a:pt x="41254" y="48222"/>
                    <a:pt x="42332" y="48773"/>
                    <a:pt x="43560" y="49124"/>
                  </a:cubicBezTo>
                  <a:cubicBezTo>
                    <a:pt x="43648" y="49148"/>
                    <a:pt x="43743" y="49160"/>
                    <a:pt x="43843" y="49160"/>
                  </a:cubicBezTo>
                  <a:cubicBezTo>
                    <a:pt x="44450" y="49160"/>
                    <a:pt x="45186" y="48735"/>
                    <a:pt x="45014" y="48347"/>
                  </a:cubicBezTo>
                  <a:cubicBezTo>
                    <a:pt x="44763" y="47770"/>
                    <a:pt x="45289" y="47795"/>
                    <a:pt x="45490" y="47570"/>
                  </a:cubicBezTo>
                  <a:cubicBezTo>
                    <a:pt x="45515" y="47532"/>
                    <a:pt x="45577" y="47507"/>
                    <a:pt x="45646" y="47507"/>
                  </a:cubicBezTo>
                  <a:cubicBezTo>
                    <a:pt x="45715" y="47507"/>
                    <a:pt x="45790" y="47532"/>
                    <a:pt x="45841" y="47595"/>
                  </a:cubicBezTo>
                  <a:cubicBezTo>
                    <a:pt x="45978" y="47770"/>
                    <a:pt x="46141" y="47839"/>
                    <a:pt x="46301" y="47839"/>
                  </a:cubicBezTo>
                  <a:cubicBezTo>
                    <a:pt x="46461" y="47839"/>
                    <a:pt x="46618" y="47770"/>
                    <a:pt x="46743" y="47670"/>
                  </a:cubicBezTo>
                  <a:cubicBezTo>
                    <a:pt x="47019" y="47420"/>
                    <a:pt x="47269" y="47094"/>
                    <a:pt x="47144" y="46643"/>
                  </a:cubicBezTo>
                  <a:cubicBezTo>
                    <a:pt x="47119" y="46517"/>
                    <a:pt x="46793" y="46191"/>
                    <a:pt x="47269" y="46166"/>
                  </a:cubicBezTo>
                  <a:cubicBezTo>
                    <a:pt x="48598" y="46091"/>
                    <a:pt x="49450" y="45189"/>
                    <a:pt x="49450" y="43836"/>
                  </a:cubicBezTo>
                  <a:cubicBezTo>
                    <a:pt x="49450" y="43309"/>
                    <a:pt x="49274" y="42708"/>
                    <a:pt x="49450" y="42232"/>
                  </a:cubicBezTo>
                  <a:cubicBezTo>
                    <a:pt x="50001" y="40803"/>
                    <a:pt x="49775" y="39450"/>
                    <a:pt x="49249" y="38096"/>
                  </a:cubicBezTo>
                  <a:cubicBezTo>
                    <a:pt x="49199" y="37921"/>
                    <a:pt x="48798" y="37570"/>
                    <a:pt x="49249" y="37369"/>
                  </a:cubicBezTo>
                  <a:cubicBezTo>
                    <a:pt x="49675" y="37144"/>
                    <a:pt x="49650" y="36793"/>
                    <a:pt x="49575" y="36417"/>
                  </a:cubicBezTo>
                  <a:cubicBezTo>
                    <a:pt x="49400" y="35239"/>
                    <a:pt x="48948" y="34136"/>
                    <a:pt x="48197" y="33184"/>
                  </a:cubicBezTo>
                  <a:cubicBezTo>
                    <a:pt x="48071" y="33033"/>
                    <a:pt x="47846" y="32858"/>
                    <a:pt x="48046" y="32582"/>
                  </a:cubicBezTo>
                  <a:cubicBezTo>
                    <a:pt x="48547" y="31856"/>
                    <a:pt x="48222" y="31104"/>
                    <a:pt x="47946" y="30452"/>
                  </a:cubicBezTo>
                  <a:cubicBezTo>
                    <a:pt x="47319" y="28848"/>
                    <a:pt x="46317" y="27470"/>
                    <a:pt x="45164" y="26191"/>
                  </a:cubicBezTo>
                  <a:cubicBezTo>
                    <a:pt x="44362" y="25264"/>
                    <a:pt x="43435" y="24437"/>
                    <a:pt x="42557" y="23535"/>
                  </a:cubicBezTo>
                  <a:cubicBezTo>
                    <a:pt x="41430" y="22407"/>
                    <a:pt x="40101" y="21555"/>
                    <a:pt x="38723" y="20778"/>
                  </a:cubicBezTo>
                  <a:cubicBezTo>
                    <a:pt x="38372" y="20878"/>
                    <a:pt x="38547" y="21104"/>
                    <a:pt x="38623" y="21279"/>
                  </a:cubicBezTo>
                  <a:cubicBezTo>
                    <a:pt x="39024" y="22282"/>
                    <a:pt x="39324" y="23334"/>
                    <a:pt x="39951" y="24236"/>
                  </a:cubicBezTo>
                  <a:cubicBezTo>
                    <a:pt x="40151" y="24512"/>
                    <a:pt x="40377" y="24813"/>
                    <a:pt x="40602" y="25089"/>
                  </a:cubicBezTo>
                  <a:cubicBezTo>
                    <a:pt x="41204" y="25815"/>
                    <a:pt x="41806" y="26592"/>
                    <a:pt x="42332" y="27369"/>
                  </a:cubicBezTo>
                  <a:cubicBezTo>
                    <a:pt x="42858" y="28121"/>
                    <a:pt x="43134" y="29124"/>
                    <a:pt x="43535" y="30001"/>
                  </a:cubicBezTo>
                  <a:cubicBezTo>
                    <a:pt x="44011" y="30978"/>
                    <a:pt x="44186" y="32031"/>
                    <a:pt x="44512" y="33033"/>
                  </a:cubicBezTo>
                  <a:cubicBezTo>
                    <a:pt x="44813" y="33961"/>
                    <a:pt x="44963" y="34938"/>
                    <a:pt x="44663" y="35916"/>
                  </a:cubicBezTo>
                  <a:cubicBezTo>
                    <a:pt x="44888" y="36216"/>
                    <a:pt x="44613" y="36592"/>
                    <a:pt x="44738" y="36893"/>
                  </a:cubicBezTo>
                  <a:cubicBezTo>
                    <a:pt x="44537" y="37194"/>
                    <a:pt x="44412" y="37470"/>
                    <a:pt x="44312" y="37795"/>
                  </a:cubicBezTo>
                  <a:cubicBezTo>
                    <a:pt x="44111" y="38447"/>
                    <a:pt x="43811" y="39074"/>
                    <a:pt x="43334" y="39575"/>
                  </a:cubicBezTo>
                  <a:cubicBezTo>
                    <a:pt x="42865" y="40044"/>
                    <a:pt x="42260" y="40367"/>
                    <a:pt x="41621" y="40367"/>
                  </a:cubicBezTo>
                  <a:cubicBezTo>
                    <a:pt x="41236" y="40367"/>
                    <a:pt x="40839" y="40249"/>
                    <a:pt x="40452" y="39976"/>
                  </a:cubicBezTo>
                  <a:cubicBezTo>
                    <a:pt x="39826" y="39500"/>
                    <a:pt x="39374" y="38898"/>
                    <a:pt x="38848" y="38347"/>
                  </a:cubicBezTo>
                  <a:cubicBezTo>
                    <a:pt x="37445" y="36918"/>
                    <a:pt x="36292" y="35264"/>
                    <a:pt x="34988" y="33710"/>
                  </a:cubicBezTo>
                  <a:cubicBezTo>
                    <a:pt x="33961" y="32482"/>
                    <a:pt x="32933" y="31229"/>
                    <a:pt x="31906" y="29976"/>
                  </a:cubicBezTo>
                  <a:cubicBezTo>
                    <a:pt x="30502" y="28297"/>
                    <a:pt x="29099" y="26617"/>
                    <a:pt x="27695" y="24938"/>
                  </a:cubicBezTo>
                  <a:cubicBezTo>
                    <a:pt x="27545" y="24888"/>
                    <a:pt x="27520" y="24738"/>
                    <a:pt x="27445" y="24637"/>
                  </a:cubicBezTo>
                  <a:cubicBezTo>
                    <a:pt x="26718" y="23735"/>
                    <a:pt x="26091" y="22783"/>
                    <a:pt x="25239" y="22006"/>
                  </a:cubicBezTo>
                  <a:cubicBezTo>
                    <a:pt x="24713" y="21454"/>
                    <a:pt x="24086" y="21053"/>
                    <a:pt x="23585" y="20502"/>
                  </a:cubicBezTo>
                  <a:cubicBezTo>
                    <a:pt x="22632" y="19475"/>
                    <a:pt x="21906" y="18297"/>
                    <a:pt x="21104" y="17169"/>
                  </a:cubicBezTo>
                  <a:cubicBezTo>
                    <a:pt x="21054" y="17043"/>
                    <a:pt x="20978" y="16918"/>
                    <a:pt x="20828" y="16893"/>
                  </a:cubicBezTo>
                  <a:cubicBezTo>
                    <a:pt x="20725" y="17083"/>
                    <a:pt x="20623" y="17171"/>
                    <a:pt x="20485" y="17171"/>
                  </a:cubicBezTo>
                  <a:cubicBezTo>
                    <a:pt x="20388" y="17171"/>
                    <a:pt x="20272" y="17127"/>
                    <a:pt x="20126" y="17043"/>
                  </a:cubicBezTo>
                  <a:cubicBezTo>
                    <a:pt x="19174" y="16517"/>
                    <a:pt x="18422" y="15740"/>
                    <a:pt x="17495" y="15189"/>
                  </a:cubicBezTo>
                  <a:cubicBezTo>
                    <a:pt x="17263" y="15062"/>
                    <a:pt x="17049" y="14865"/>
                    <a:pt x="16778" y="14865"/>
                  </a:cubicBezTo>
                  <a:cubicBezTo>
                    <a:pt x="16727" y="14865"/>
                    <a:pt x="16673" y="14872"/>
                    <a:pt x="16617" y="14888"/>
                  </a:cubicBezTo>
                  <a:cubicBezTo>
                    <a:pt x="16478" y="15007"/>
                    <a:pt x="16355" y="15138"/>
                    <a:pt x="16238" y="15274"/>
                  </a:cubicBezTo>
                  <a:lnTo>
                    <a:pt x="16238" y="15274"/>
                  </a:lnTo>
                  <a:cubicBezTo>
                    <a:pt x="16569" y="14787"/>
                    <a:pt x="16817" y="14241"/>
                    <a:pt x="17194" y="13810"/>
                  </a:cubicBezTo>
                  <a:cubicBezTo>
                    <a:pt x="17332" y="13604"/>
                    <a:pt x="17490" y="13481"/>
                    <a:pt x="17728" y="13481"/>
                  </a:cubicBezTo>
                  <a:cubicBezTo>
                    <a:pt x="17749" y="13481"/>
                    <a:pt x="17772" y="13482"/>
                    <a:pt x="17795" y="13485"/>
                  </a:cubicBezTo>
                  <a:cubicBezTo>
                    <a:pt x="18071" y="12733"/>
                    <a:pt x="18397" y="12006"/>
                    <a:pt x="18622" y="11229"/>
                  </a:cubicBezTo>
                  <a:cubicBezTo>
                    <a:pt x="18948" y="10302"/>
                    <a:pt x="19124" y="9349"/>
                    <a:pt x="18898" y="8347"/>
                  </a:cubicBezTo>
                  <a:cubicBezTo>
                    <a:pt x="17018" y="7820"/>
                    <a:pt x="16016" y="6492"/>
                    <a:pt x="15490" y="4687"/>
                  </a:cubicBezTo>
                  <a:cubicBezTo>
                    <a:pt x="15439" y="4462"/>
                    <a:pt x="15389" y="4236"/>
                    <a:pt x="15164" y="4111"/>
                  </a:cubicBezTo>
                  <a:cubicBezTo>
                    <a:pt x="14412" y="3384"/>
                    <a:pt x="13660" y="2632"/>
                    <a:pt x="12708" y="2156"/>
                  </a:cubicBezTo>
                  <a:cubicBezTo>
                    <a:pt x="12457" y="2081"/>
                    <a:pt x="12181" y="2106"/>
                    <a:pt x="12006" y="1880"/>
                  </a:cubicBezTo>
                  <a:cubicBezTo>
                    <a:pt x="10853" y="978"/>
                    <a:pt x="9550" y="402"/>
                    <a:pt x="8146" y="76"/>
                  </a:cubicBezTo>
                  <a:cubicBezTo>
                    <a:pt x="8073" y="44"/>
                    <a:pt x="8000" y="29"/>
                    <a:pt x="7929" y="29"/>
                  </a:cubicBezTo>
                  <a:cubicBezTo>
                    <a:pt x="7780" y="29"/>
                    <a:pt x="7638" y="91"/>
                    <a:pt x="7520" y="176"/>
                  </a:cubicBezTo>
                  <a:cubicBezTo>
                    <a:pt x="7332" y="291"/>
                    <a:pt x="7153" y="349"/>
                    <a:pt x="6984" y="349"/>
                  </a:cubicBezTo>
                  <a:cubicBezTo>
                    <a:pt x="6748" y="349"/>
                    <a:pt x="6532" y="235"/>
                    <a:pt x="6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3"/>
            <p:cNvSpPr/>
            <p:nvPr/>
          </p:nvSpPr>
          <p:spPr>
            <a:xfrm>
              <a:off x="5535399" y="3233219"/>
              <a:ext cx="1192639" cy="1003439"/>
            </a:xfrm>
            <a:custGeom>
              <a:avLst/>
              <a:gdLst/>
              <a:ahLst/>
              <a:cxnLst/>
              <a:rect l="l" t="t" r="r" b="b"/>
              <a:pathLst>
                <a:path w="28322" h="23829" extrusionOk="0">
                  <a:moveTo>
                    <a:pt x="2507" y="11888"/>
                  </a:moveTo>
                  <a:lnTo>
                    <a:pt x="2507" y="11888"/>
                  </a:lnTo>
                  <a:cubicBezTo>
                    <a:pt x="2557" y="11913"/>
                    <a:pt x="2607" y="11963"/>
                    <a:pt x="2658" y="12013"/>
                  </a:cubicBezTo>
                  <a:cubicBezTo>
                    <a:pt x="2833" y="12139"/>
                    <a:pt x="2958" y="12289"/>
                    <a:pt x="3084" y="12464"/>
                  </a:cubicBezTo>
                  <a:cubicBezTo>
                    <a:pt x="3134" y="12489"/>
                    <a:pt x="3184" y="12540"/>
                    <a:pt x="3234" y="12565"/>
                  </a:cubicBezTo>
                  <a:cubicBezTo>
                    <a:pt x="4211" y="13066"/>
                    <a:pt x="5013" y="13843"/>
                    <a:pt x="5916" y="14469"/>
                  </a:cubicBezTo>
                  <a:cubicBezTo>
                    <a:pt x="6041" y="14545"/>
                    <a:pt x="6166" y="14645"/>
                    <a:pt x="6267" y="14745"/>
                  </a:cubicBezTo>
                  <a:cubicBezTo>
                    <a:pt x="6442" y="14895"/>
                    <a:pt x="6617" y="15021"/>
                    <a:pt x="6768" y="15171"/>
                  </a:cubicBezTo>
                  <a:cubicBezTo>
                    <a:pt x="6893" y="15271"/>
                    <a:pt x="7018" y="15372"/>
                    <a:pt x="7144" y="15472"/>
                  </a:cubicBezTo>
                  <a:cubicBezTo>
                    <a:pt x="8698" y="16474"/>
                    <a:pt x="10151" y="17677"/>
                    <a:pt x="11755" y="18630"/>
                  </a:cubicBezTo>
                  <a:cubicBezTo>
                    <a:pt x="11831" y="18680"/>
                    <a:pt x="11906" y="18755"/>
                    <a:pt x="12006" y="18780"/>
                  </a:cubicBezTo>
                  <a:cubicBezTo>
                    <a:pt x="12607" y="19181"/>
                    <a:pt x="13234" y="19607"/>
                    <a:pt x="13886" y="19908"/>
                  </a:cubicBezTo>
                  <a:cubicBezTo>
                    <a:pt x="14152" y="20032"/>
                    <a:pt x="14411" y="20174"/>
                    <a:pt x="14668" y="20317"/>
                  </a:cubicBezTo>
                  <a:lnTo>
                    <a:pt x="14668" y="20317"/>
                  </a:lnTo>
                  <a:cubicBezTo>
                    <a:pt x="14540" y="20278"/>
                    <a:pt x="14404" y="20259"/>
                    <a:pt x="14262" y="20259"/>
                  </a:cubicBezTo>
                  <a:cubicBezTo>
                    <a:pt x="14190" y="20272"/>
                    <a:pt x="14121" y="20279"/>
                    <a:pt x="14054" y="20279"/>
                  </a:cubicBezTo>
                  <a:cubicBezTo>
                    <a:pt x="13626" y="20279"/>
                    <a:pt x="13280" y="20028"/>
                    <a:pt x="12933" y="19833"/>
                  </a:cubicBezTo>
                  <a:cubicBezTo>
                    <a:pt x="10778" y="18630"/>
                    <a:pt x="8572" y="17452"/>
                    <a:pt x="6517" y="16098"/>
                  </a:cubicBezTo>
                  <a:cubicBezTo>
                    <a:pt x="5389" y="15372"/>
                    <a:pt x="4262" y="14670"/>
                    <a:pt x="3259" y="13818"/>
                  </a:cubicBezTo>
                  <a:cubicBezTo>
                    <a:pt x="2683" y="13342"/>
                    <a:pt x="2482" y="12765"/>
                    <a:pt x="2557" y="12038"/>
                  </a:cubicBezTo>
                  <a:cubicBezTo>
                    <a:pt x="2557" y="11988"/>
                    <a:pt x="2482" y="11938"/>
                    <a:pt x="2507" y="11888"/>
                  </a:cubicBezTo>
                  <a:close/>
                  <a:moveTo>
                    <a:pt x="2655" y="1"/>
                  </a:moveTo>
                  <a:cubicBezTo>
                    <a:pt x="2558" y="1"/>
                    <a:pt x="2458" y="11"/>
                    <a:pt x="2357" y="33"/>
                  </a:cubicBezTo>
                  <a:cubicBezTo>
                    <a:pt x="2257" y="108"/>
                    <a:pt x="2156" y="184"/>
                    <a:pt x="2031" y="259"/>
                  </a:cubicBezTo>
                  <a:cubicBezTo>
                    <a:pt x="1755" y="559"/>
                    <a:pt x="1480" y="835"/>
                    <a:pt x="1229" y="1161"/>
                  </a:cubicBezTo>
                  <a:cubicBezTo>
                    <a:pt x="252" y="2565"/>
                    <a:pt x="26" y="4169"/>
                    <a:pt x="1" y="5798"/>
                  </a:cubicBezTo>
                  <a:cubicBezTo>
                    <a:pt x="377" y="7276"/>
                    <a:pt x="327" y="8805"/>
                    <a:pt x="527" y="10284"/>
                  </a:cubicBezTo>
                  <a:cubicBezTo>
                    <a:pt x="577" y="10635"/>
                    <a:pt x="577" y="11036"/>
                    <a:pt x="126" y="11186"/>
                  </a:cubicBezTo>
                  <a:cubicBezTo>
                    <a:pt x="176" y="11336"/>
                    <a:pt x="252" y="11487"/>
                    <a:pt x="277" y="11637"/>
                  </a:cubicBezTo>
                  <a:cubicBezTo>
                    <a:pt x="778" y="14093"/>
                    <a:pt x="1279" y="16524"/>
                    <a:pt x="1956" y="18905"/>
                  </a:cubicBezTo>
                  <a:cubicBezTo>
                    <a:pt x="2282" y="19181"/>
                    <a:pt x="2633" y="19332"/>
                    <a:pt x="3008" y="19407"/>
                  </a:cubicBezTo>
                  <a:cubicBezTo>
                    <a:pt x="3560" y="19507"/>
                    <a:pt x="4086" y="19657"/>
                    <a:pt x="4562" y="19908"/>
                  </a:cubicBezTo>
                  <a:cubicBezTo>
                    <a:pt x="6367" y="20885"/>
                    <a:pt x="8146" y="21938"/>
                    <a:pt x="9600" y="23392"/>
                  </a:cubicBezTo>
                  <a:cubicBezTo>
                    <a:pt x="9851" y="23642"/>
                    <a:pt x="10126" y="23768"/>
                    <a:pt x="10477" y="23793"/>
                  </a:cubicBezTo>
                  <a:cubicBezTo>
                    <a:pt x="10793" y="23818"/>
                    <a:pt x="11109" y="23828"/>
                    <a:pt x="11424" y="23828"/>
                  </a:cubicBezTo>
                  <a:cubicBezTo>
                    <a:pt x="13014" y="23828"/>
                    <a:pt x="14607" y="23563"/>
                    <a:pt x="16217" y="23542"/>
                  </a:cubicBezTo>
                  <a:cubicBezTo>
                    <a:pt x="16406" y="23542"/>
                    <a:pt x="16595" y="23543"/>
                    <a:pt x="16784" y="23543"/>
                  </a:cubicBezTo>
                  <a:cubicBezTo>
                    <a:pt x="17871" y="23543"/>
                    <a:pt x="18947" y="23507"/>
                    <a:pt x="19951" y="23016"/>
                  </a:cubicBezTo>
                  <a:cubicBezTo>
                    <a:pt x="20176" y="22890"/>
                    <a:pt x="20452" y="22916"/>
                    <a:pt x="20703" y="22865"/>
                  </a:cubicBezTo>
                  <a:cubicBezTo>
                    <a:pt x="21129" y="22815"/>
                    <a:pt x="21555" y="22690"/>
                    <a:pt x="21755" y="22214"/>
                  </a:cubicBezTo>
                  <a:cubicBezTo>
                    <a:pt x="22332" y="21963"/>
                    <a:pt x="21956" y="21487"/>
                    <a:pt x="22031" y="21111"/>
                  </a:cubicBezTo>
                  <a:lnTo>
                    <a:pt x="22031" y="21111"/>
                  </a:lnTo>
                  <a:cubicBezTo>
                    <a:pt x="20853" y="21161"/>
                    <a:pt x="19700" y="21462"/>
                    <a:pt x="18522" y="21662"/>
                  </a:cubicBezTo>
                  <a:cubicBezTo>
                    <a:pt x="18365" y="21687"/>
                    <a:pt x="18210" y="21699"/>
                    <a:pt x="18057" y="21699"/>
                  </a:cubicBezTo>
                  <a:cubicBezTo>
                    <a:pt x="17140" y="21699"/>
                    <a:pt x="16299" y="21294"/>
                    <a:pt x="15440" y="21036"/>
                  </a:cubicBezTo>
                  <a:cubicBezTo>
                    <a:pt x="15314" y="21011"/>
                    <a:pt x="15339" y="20835"/>
                    <a:pt x="15264" y="20735"/>
                  </a:cubicBezTo>
                  <a:cubicBezTo>
                    <a:pt x="15211" y="20665"/>
                    <a:pt x="15152" y="20604"/>
                    <a:pt x="15090" y="20550"/>
                  </a:cubicBezTo>
                  <a:lnTo>
                    <a:pt x="15090" y="20550"/>
                  </a:lnTo>
                  <a:cubicBezTo>
                    <a:pt x="15686" y="20871"/>
                    <a:pt x="16298" y="21146"/>
                    <a:pt x="17019" y="21161"/>
                  </a:cubicBezTo>
                  <a:cubicBezTo>
                    <a:pt x="17091" y="21163"/>
                    <a:pt x="17162" y="21164"/>
                    <a:pt x="17233" y="21164"/>
                  </a:cubicBezTo>
                  <a:cubicBezTo>
                    <a:pt x="19552" y="21164"/>
                    <a:pt x="21221" y="19979"/>
                    <a:pt x="22582" y="18204"/>
                  </a:cubicBezTo>
                  <a:cubicBezTo>
                    <a:pt x="23735" y="17226"/>
                    <a:pt x="24262" y="15848"/>
                    <a:pt x="24813" y="14519"/>
                  </a:cubicBezTo>
                  <a:cubicBezTo>
                    <a:pt x="24763" y="14269"/>
                    <a:pt x="24888" y="14043"/>
                    <a:pt x="24938" y="13818"/>
                  </a:cubicBezTo>
                  <a:cubicBezTo>
                    <a:pt x="25039" y="13692"/>
                    <a:pt x="25139" y="13592"/>
                    <a:pt x="25239" y="13492"/>
                  </a:cubicBezTo>
                  <a:cubicBezTo>
                    <a:pt x="25665" y="12765"/>
                    <a:pt x="25841" y="11888"/>
                    <a:pt x="26317" y="11161"/>
                  </a:cubicBezTo>
                  <a:cubicBezTo>
                    <a:pt x="26342" y="10760"/>
                    <a:pt x="26567" y="10434"/>
                    <a:pt x="26743" y="10083"/>
                  </a:cubicBezTo>
                  <a:cubicBezTo>
                    <a:pt x="26868" y="9607"/>
                    <a:pt x="27094" y="9181"/>
                    <a:pt x="27269" y="8755"/>
                  </a:cubicBezTo>
                  <a:cubicBezTo>
                    <a:pt x="27620" y="7828"/>
                    <a:pt x="28197" y="6976"/>
                    <a:pt x="28322" y="5973"/>
                  </a:cubicBezTo>
                  <a:cubicBezTo>
                    <a:pt x="28272" y="5747"/>
                    <a:pt x="28121" y="5622"/>
                    <a:pt x="27971" y="5472"/>
                  </a:cubicBezTo>
                  <a:cubicBezTo>
                    <a:pt x="26893" y="4620"/>
                    <a:pt x="25765" y="3843"/>
                    <a:pt x="24713" y="2940"/>
                  </a:cubicBezTo>
                  <a:cubicBezTo>
                    <a:pt x="24656" y="2884"/>
                    <a:pt x="24572" y="2856"/>
                    <a:pt x="24480" y="2856"/>
                  </a:cubicBezTo>
                  <a:cubicBezTo>
                    <a:pt x="24450" y="2856"/>
                    <a:pt x="24418" y="2859"/>
                    <a:pt x="24387" y="2865"/>
                  </a:cubicBezTo>
                  <a:cubicBezTo>
                    <a:pt x="24287" y="2890"/>
                    <a:pt x="24187" y="2940"/>
                    <a:pt x="24111" y="3041"/>
                  </a:cubicBezTo>
                  <a:cubicBezTo>
                    <a:pt x="22683" y="4795"/>
                    <a:pt x="21405" y="6650"/>
                    <a:pt x="19976" y="8379"/>
                  </a:cubicBezTo>
                  <a:cubicBezTo>
                    <a:pt x="19374" y="9106"/>
                    <a:pt x="18748" y="9808"/>
                    <a:pt x="18247" y="10610"/>
                  </a:cubicBezTo>
                  <a:cubicBezTo>
                    <a:pt x="18129" y="10792"/>
                    <a:pt x="18006" y="10879"/>
                    <a:pt x="17871" y="10879"/>
                  </a:cubicBezTo>
                  <a:cubicBezTo>
                    <a:pt x="17747" y="10879"/>
                    <a:pt x="17614" y="10804"/>
                    <a:pt x="17470" y="10660"/>
                  </a:cubicBezTo>
                  <a:cubicBezTo>
                    <a:pt x="16993" y="10133"/>
                    <a:pt x="16467" y="9732"/>
                    <a:pt x="15866" y="9382"/>
                  </a:cubicBezTo>
                  <a:cubicBezTo>
                    <a:pt x="15590" y="9331"/>
                    <a:pt x="15364" y="9206"/>
                    <a:pt x="15139" y="9031"/>
                  </a:cubicBezTo>
                  <a:cubicBezTo>
                    <a:pt x="13986" y="8078"/>
                    <a:pt x="12908" y="7076"/>
                    <a:pt x="11780" y="6098"/>
                  </a:cubicBezTo>
                  <a:cubicBezTo>
                    <a:pt x="10327" y="4795"/>
                    <a:pt x="8823" y="3567"/>
                    <a:pt x="7269" y="2389"/>
                  </a:cubicBezTo>
                  <a:cubicBezTo>
                    <a:pt x="6116" y="1562"/>
                    <a:pt x="4913" y="810"/>
                    <a:pt x="3610" y="234"/>
                  </a:cubicBezTo>
                  <a:cubicBezTo>
                    <a:pt x="3299" y="117"/>
                    <a:pt x="2989" y="1"/>
                    <a:pt x="2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3"/>
            <p:cNvSpPr/>
            <p:nvPr/>
          </p:nvSpPr>
          <p:spPr>
            <a:xfrm>
              <a:off x="6220360" y="3999958"/>
              <a:ext cx="1158867" cy="905154"/>
            </a:xfrm>
            <a:custGeom>
              <a:avLst/>
              <a:gdLst/>
              <a:ahLst/>
              <a:cxnLst/>
              <a:rect l="l" t="t" r="r" b="b"/>
              <a:pathLst>
                <a:path w="27520" h="21495" extrusionOk="0">
                  <a:moveTo>
                    <a:pt x="21555" y="2978"/>
                  </a:moveTo>
                  <a:cubicBezTo>
                    <a:pt x="21445" y="3022"/>
                    <a:pt x="21316" y="3028"/>
                    <a:pt x="21185" y="3062"/>
                  </a:cubicBezTo>
                  <a:lnTo>
                    <a:pt x="21185" y="3062"/>
                  </a:lnTo>
                  <a:cubicBezTo>
                    <a:pt x="21310" y="3023"/>
                    <a:pt x="21438" y="2995"/>
                    <a:pt x="21555" y="2978"/>
                  </a:cubicBezTo>
                  <a:close/>
                  <a:moveTo>
                    <a:pt x="20500" y="3251"/>
                  </a:moveTo>
                  <a:cubicBezTo>
                    <a:pt x="19307" y="3581"/>
                    <a:pt x="18120" y="3929"/>
                    <a:pt x="16974" y="4391"/>
                  </a:cubicBezTo>
                  <a:lnTo>
                    <a:pt x="16974" y="4391"/>
                  </a:lnTo>
                  <a:cubicBezTo>
                    <a:pt x="18115" y="3923"/>
                    <a:pt x="19290" y="3556"/>
                    <a:pt x="20500" y="3251"/>
                  </a:cubicBezTo>
                  <a:close/>
                  <a:moveTo>
                    <a:pt x="15827" y="4902"/>
                  </a:moveTo>
                  <a:cubicBezTo>
                    <a:pt x="15821" y="4905"/>
                    <a:pt x="15816" y="4908"/>
                    <a:pt x="15810" y="4911"/>
                  </a:cubicBezTo>
                  <a:lnTo>
                    <a:pt x="15810" y="4911"/>
                  </a:lnTo>
                  <a:cubicBezTo>
                    <a:pt x="15812" y="4910"/>
                    <a:pt x="15813" y="4909"/>
                    <a:pt x="15815" y="4908"/>
                  </a:cubicBezTo>
                  <a:cubicBezTo>
                    <a:pt x="15819" y="4906"/>
                    <a:pt x="15823" y="4904"/>
                    <a:pt x="15827" y="4902"/>
                  </a:cubicBezTo>
                  <a:close/>
                  <a:moveTo>
                    <a:pt x="15731" y="4952"/>
                  </a:moveTo>
                  <a:lnTo>
                    <a:pt x="15731" y="4952"/>
                  </a:lnTo>
                  <a:cubicBezTo>
                    <a:pt x="15641" y="5001"/>
                    <a:pt x="15550" y="5048"/>
                    <a:pt x="15459" y="5095"/>
                  </a:cubicBezTo>
                  <a:lnTo>
                    <a:pt x="15459" y="5095"/>
                  </a:lnTo>
                  <a:cubicBezTo>
                    <a:pt x="15549" y="5047"/>
                    <a:pt x="15640" y="4999"/>
                    <a:pt x="15731" y="4952"/>
                  </a:cubicBezTo>
                  <a:close/>
                  <a:moveTo>
                    <a:pt x="14030" y="5904"/>
                  </a:moveTo>
                  <a:lnTo>
                    <a:pt x="14030" y="5904"/>
                  </a:lnTo>
                  <a:cubicBezTo>
                    <a:pt x="12378" y="6939"/>
                    <a:pt x="10758" y="8048"/>
                    <a:pt x="9247" y="9299"/>
                  </a:cubicBezTo>
                  <a:lnTo>
                    <a:pt x="9247" y="9299"/>
                  </a:lnTo>
                  <a:cubicBezTo>
                    <a:pt x="9386" y="9168"/>
                    <a:pt x="9527" y="9039"/>
                    <a:pt x="9675" y="8918"/>
                  </a:cubicBezTo>
                  <a:cubicBezTo>
                    <a:pt x="11068" y="7833"/>
                    <a:pt x="12513" y="6812"/>
                    <a:pt x="14030" y="5904"/>
                  </a:cubicBezTo>
                  <a:close/>
                  <a:moveTo>
                    <a:pt x="8079" y="10316"/>
                  </a:moveTo>
                  <a:cubicBezTo>
                    <a:pt x="8070" y="10325"/>
                    <a:pt x="8061" y="10333"/>
                    <a:pt x="8052" y="10341"/>
                  </a:cubicBezTo>
                  <a:lnTo>
                    <a:pt x="8052" y="10341"/>
                  </a:lnTo>
                  <a:cubicBezTo>
                    <a:pt x="8058" y="10335"/>
                    <a:pt x="8064" y="10328"/>
                    <a:pt x="8071" y="10322"/>
                  </a:cubicBezTo>
                  <a:cubicBezTo>
                    <a:pt x="8074" y="10320"/>
                    <a:pt x="8076" y="10318"/>
                    <a:pt x="8079" y="10316"/>
                  </a:cubicBezTo>
                  <a:close/>
                  <a:moveTo>
                    <a:pt x="7940" y="10455"/>
                  </a:moveTo>
                  <a:cubicBezTo>
                    <a:pt x="6944" y="11476"/>
                    <a:pt x="5949" y="12517"/>
                    <a:pt x="4975" y="13559"/>
                  </a:cubicBezTo>
                  <a:lnTo>
                    <a:pt x="4975" y="13559"/>
                  </a:lnTo>
                  <a:cubicBezTo>
                    <a:pt x="4996" y="13533"/>
                    <a:pt x="5017" y="13506"/>
                    <a:pt x="5038" y="13479"/>
                  </a:cubicBezTo>
                  <a:cubicBezTo>
                    <a:pt x="5926" y="12400"/>
                    <a:pt x="6952" y="11457"/>
                    <a:pt x="7940" y="10455"/>
                  </a:cubicBezTo>
                  <a:close/>
                  <a:moveTo>
                    <a:pt x="22638" y="1"/>
                  </a:moveTo>
                  <a:cubicBezTo>
                    <a:pt x="22429" y="1"/>
                    <a:pt x="22233" y="16"/>
                    <a:pt x="22056" y="46"/>
                  </a:cubicBezTo>
                  <a:cubicBezTo>
                    <a:pt x="19575" y="497"/>
                    <a:pt x="17068" y="848"/>
                    <a:pt x="14637" y="1550"/>
                  </a:cubicBezTo>
                  <a:cubicBezTo>
                    <a:pt x="13484" y="1900"/>
                    <a:pt x="12281" y="2026"/>
                    <a:pt x="11154" y="2502"/>
                  </a:cubicBezTo>
                  <a:cubicBezTo>
                    <a:pt x="10577" y="2677"/>
                    <a:pt x="10126" y="3103"/>
                    <a:pt x="9600" y="3354"/>
                  </a:cubicBezTo>
                  <a:cubicBezTo>
                    <a:pt x="7745" y="4181"/>
                    <a:pt x="5915" y="5008"/>
                    <a:pt x="3860" y="5234"/>
                  </a:cubicBezTo>
                  <a:cubicBezTo>
                    <a:pt x="3008" y="5309"/>
                    <a:pt x="2181" y="5484"/>
                    <a:pt x="1354" y="5610"/>
                  </a:cubicBezTo>
                  <a:cubicBezTo>
                    <a:pt x="1103" y="5660"/>
                    <a:pt x="828" y="5635"/>
                    <a:pt x="677" y="5911"/>
                  </a:cubicBezTo>
                  <a:cubicBezTo>
                    <a:pt x="552" y="6637"/>
                    <a:pt x="652" y="7389"/>
                    <a:pt x="627" y="8141"/>
                  </a:cubicBezTo>
                  <a:cubicBezTo>
                    <a:pt x="627" y="8392"/>
                    <a:pt x="602" y="8642"/>
                    <a:pt x="627" y="8893"/>
                  </a:cubicBezTo>
                  <a:cubicBezTo>
                    <a:pt x="677" y="10046"/>
                    <a:pt x="477" y="11199"/>
                    <a:pt x="753" y="12352"/>
                  </a:cubicBezTo>
                  <a:cubicBezTo>
                    <a:pt x="778" y="12402"/>
                    <a:pt x="753" y="12452"/>
                    <a:pt x="778" y="12477"/>
                  </a:cubicBezTo>
                  <a:cubicBezTo>
                    <a:pt x="1454" y="13429"/>
                    <a:pt x="2357" y="14131"/>
                    <a:pt x="3209" y="14883"/>
                  </a:cubicBezTo>
                  <a:cubicBezTo>
                    <a:pt x="3277" y="14951"/>
                    <a:pt x="3356" y="14981"/>
                    <a:pt x="3438" y="14981"/>
                  </a:cubicBezTo>
                  <a:cubicBezTo>
                    <a:pt x="3567" y="14981"/>
                    <a:pt x="3703" y="14906"/>
                    <a:pt x="3810" y="14783"/>
                  </a:cubicBezTo>
                  <a:cubicBezTo>
                    <a:pt x="3987" y="14595"/>
                    <a:pt x="4174" y="14411"/>
                    <a:pt x="4360" y="14224"/>
                  </a:cubicBezTo>
                  <a:lnTo>
                    <a:pt x="4360" y="14224"/>
                  </a:lnTo>
                  <a:cubicBezTo>
                    <a:pt x="2999" y="15709"/>
                    <a:pt x="1668" y="17206"/>
                    <a:pt x="276" y="18642"/>
                  </a:cubicBezTo>
                  <a:cubicBezTo>
                    <a:pt x="151" y="18768"/>
                    <a:pt x="1" y="18918"/>
                    <a:pt x="176" y="19094"/>
                  </a:cubicBezTo>
                  <a:cubicBezTo>
                    <a:pt x="427" y="19244"/>
                    <a:pt x="727" y="19244"/>
                    <a:pt x="978" y="19244"/>
                  </a:cubicBezTo>
                  <a:cubicBezTo>
                    <a:pt x="1073" y="19237"/>
                    <a:pt x="1166" y="19234"/>
                    <a:pt x="1258" y="19234"/>
                  </a:cubicBezTo>
                  <a:cubicBezTo>
                    <a:pt x="2562" y="19234"/>
                    <a:pt x="3485" y="19894"/>
                    <a:pt x="4211" y="20948"/>
                  </a:cubicBezTo>
                  <a:cubicBezTo>
                    <a:pt x="4362" y="21149"/>
                    <a:pt x="4487" y="21374"/>
                    <a:pt x="4738" y="21475"/>
                  </a:cubicBezTo>
                  <a:cubicBezTo>
                    <a:pt x="4807" y="21488"/>
                    <a:pt x="4874" y="21495"/>
                    <a:pt x="4939" y="21495"/>
                  </a:cubicBezTo>
                  <a:cubicBezTo>
                    <a:pt x="5231" y="21495"/>
                    <a:pt x="5490" y="21372"/>
                    <a:pt x="5715" y="21249"/>
                  </a:cubicBezTo>
                  <a:cubicBezTo>
                    <a:pt x="6291" y="20923"/>
                    <a:pt x="6893" y="20622"/>
                    <a:pt x="7469" y="20297"/>
                  </a:cubicBezTo>
                  <a:cubicBezTo>
                    <a:pt x="10377" y="18667"/>
                    <a:pt x="13309" y="17164"/>
                    <a:pt x="16216" y="15535"/>
                  </a:cubicBezTo>
                  <a:cubicBezTo>
                    <a:pt x="17845" y="14632"/>
                    <a:pt x="19525" y="13805"/>
                    <a:pt x="21129" y="12803"/>
                  </a:cubicBezTo>
                  <a:cubicBezTo>
                    <a:pt x="21251" y="12742"/>
                    <a:pt x="21373" y="12664"/>
                    <a:pt x="21522" y="12664"/>
                  </a:cubicBezTo>
                  <a:cubicBezTo>
                    <a:pt x="21557" y="12664"/>
                    <a:pt x="21592" y="12668"/>
                    <a:pt x="21630" y="12677"/>
                  </a:cubicBezTo>
                  <a:cubicBezTo>
                    <a:pt x="23058" y="11500"/>
                    <a:pt x="24437" y="10271"/>
                    <a:pt x="25565" y="8793"/>
                  </a:cubicBezTo>
                  <a:cubicBezTo>
                    <a:pt x="26367" y="7765"/>
                    <a:pt x="27269" y="6788"/>
                    <a:pt x="27344" y="5384"/>
                  </a:cubicBezTo>
                  <a:cubicBezTo>
                    <a:pt x="27394" y="4357"/>
                    <a:pt x="27520" y="3354"/>
                    <a:pt x="27094" y="2352"/>
                  </a:cubicBezTo>
                  <a:cubicBezTo>
                    <a:pt x="26432" y="807"/>
                    <a:pt x="24177" y="1"/>
                    <a:pt x="2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3"/>
            <p:cNvSpPr/>
            <p:nvPr/>
          </p:nvSpPr>
          <p:spPr>
            <a:xfrm>
              <a:off x="5335966" y="4072513"/>
              <a:ext cx="1027989" cy="892900"/>
            </a:xfrm>
            <a:custGeom>
              <a:avLst/>
              <a:gdLst/>
              <a:ahLst/>
              <a:cxnLst/>
              <a:rect l="l" t="t" r="r" b="b"/>
              <a:pathLst>
                <a:path w="24412" h="21204" extrusionOk="0">
                  <a:moveTo>
                    <a:pt x="3935" y="9200"/>
                  </a:moveTo>
                  <a:cubicBezTo>
                    <a:pt x="4075" y="9332"/>
                    <a:pt x="4212" y="9472"/>
                    <a:pt x="4351" y="9614"/>
                  </a:cubicBezTo>
                  <a:lnTo>
                    <a:pt x="4351" y="9614"/>
                  </a:lnTo>
                  <a:cubicBezTo>
                    <a:pt x="4199" y="9490"/>
                    <a:pt x="4030" y="9373"/>
                    <a:pt x="3910" y="9200"/>
                  </a:cubicBezTo>
                  <a:close/>
                  <a:moveTo>
                    <a:pt x="7638" y="0"/>
                  </a:moveTo>
                  <a:cubicBezTo>
                    <a:pt x="7461" y="0"/>
                    <a:pt x="7281" y="54"/>
                    <a:pt x="7093" y="203"/>
                  </a:cubicBezTo>
                  <a:cubicBezTo>
                    <a:pt x="6241" y="303"/>
                    <a:pt x="5313" y="328"/>
                    <a:pt x="4587" y="804"/>
                  </a:cubicBezTo>
                  <a:cubicBezTo>
                    <a:pt x="2707" y="2082"/>
                    <a:pt x="1629" y="3962"/>
                    <a:pt x="1003" y="6142"/>
                  </a:cubicBezTo>
                  <a:cubicBezTo>
                    <a:pt x="551" y="7746"/>
                    <a:pt x="426" y="9376"/>
                    <a:pt x="251" y="11030"/>
                  </a:cubicBezTo>
                  <a:cubicBezTo>
                    <a:pt x="0" y="13461"/>
                    <a:pt x="351" y="15767"/>
                    <a:pt x="1554" y="17897"/>
                  </a:cubicBezTo>
                  <a:cubicBezTo>
                    <a:pt x="1980" y="18674"/>
                    <a:pt x="2431" y="19451"/>
                    <a:pt x="3258" y="19977"/>
                  </a:cubicBezTo>
                  <a:cubicBezTo>
                    <a:pt x="4311" y="20679"/>
                    <a:pt x="5539" y="20829"/>
                    <a:pt x="6717" y="21105"/>
                  </a:cubicBezTo>
                  <a:cubicBezTo>
                    <a:pt x="7005" y="21173"/>
                    <a:pt x="7305" y="21203"/>
                    <a:pt x="7611" y="21203"/>
                  </a:cubicBezTo>
                  <a:cubicBezTo>
                    <a:pt x="8208" y="21203"/>
                    <a:pt x="8827" y="21087"/>
                    <a:pt x="9424" y="20904"/>
                  </a:cubicBezTo>
                  <a:cubicBezTo>
                    <a:pt x="10050" y="20704"/>
                    <a:pt x="10702" y="20604"/>
                    <a:pt x="11353" y="20453"/>
                  </a:cubicBezTo>
                  <a:cubicBezTo>
                    <a:pt x="11479" y="20403"/>
                    <a:pt x="11554" y="20303"/>
                    <a:pt x="11579" y="20178"/>
                  </a:cubicBezTo>
                  <a:cubicBezTo>
                    <a:pt x="11604" y="19977"/>
                    <a:pt x="11554" y="19802"/>
                    <a:pt x="11479" y="19626"/>
                  </a:cubicBezTo>
                  <a:cubicBezTo>
                    <a:pt x="11404" y="19476"/>
                    <a:pt x="11303" y="19325"/>
                    <a:pt x="11479" y="19200"/>
                  </a:cubicBezTo>
                  <a:cubicBezTo>
                    <a:pt x="11629" y="19075"/>
                    <a:pt x="11780" y="18975"/>
                    <a:pt x="11855" y="18774"/>
                  </a:cubicBezTo>
                  <a:cubicBezTo>
                    <a:pt x="11905" y="18373"/>
                    <a:pt x="11629" y="18097"/>
                    <a:pt x="11379" y="17847"/>
                  </a:cubicBezTo>
                  <a:cubicBezTo>
                    <a:pt x="11128" y="17546"/>
                    <a:pt x="10852" y="17295"/>
                    <a:pt x="10602" y="16995"/>
                  </a:cubicBezTo>
                  <a:cubicBezTo>
                    <a:pt x="9048" y="15040"/>
                    <a:pt x="7569" y="13035"/>
                    <a:pt x="5614" y="11456"/>
                  </a:cubicBezTo>
                  <a:cubicBezTo>
                    <a:pt x="5338" y="11230"/>
                    <a:pt x="5113" y="10929"/>
                    <a:pt x="4837" y="10679"/>
                  </a:cubicBezTo>
                  <a:cubicBezTo>
                    <a:pt x="4612" y="10503"/>
                    <a:pt x="4587" y="10278"/>
                    <a:pt x="4662" y="10002"/>
                  </a:cubicBezTo>
                  <a:cubicBezTo>
                    <a:pt x="4642" y="9948"/>
                    <a:pt x="4617" y="9899"/>
                    <a:pt x="4586" y="9854"/>
                  </a:cubicBezTo>
                  <a:lnTo>
                    <a:pt x="4586" y="9854"/>
                  </a:lnTo>
                  <a:cubicBezTo>
                    <a:pt x="4793" y="10064"/>
                    <a:pt x="5007" y="10271"/>
                    <a:pt x="5238" y="10453"/>
                  </a:cubicBezTo>
                  <a:cubicBezTo>
                    <a:pt x="6967" y="11907"/>
                    <a:pt x="8672" y="13361"/>
                    <a:pt x="10276" y="14914"/>
                  </a:cubicBezTo>
                  <a:cubicBezTo>
                    <a:pt x="10877" y="15391"/>
                    <a:pt x="11454" y="15867"/>
                    <a:pt x="12055" y="16343"/>
                  </a:cubicBezTo>
                  <a:cubicBezTo>
                    <a:pt x="12406" y="16569"/>
                    <a:pt x="12682" y="16894"/>
                    <a:pt x="13008" y="17220"/>
                  </a:cubicBezTo>
                  <a:cubicBezTo>
                    <a:pt x="13033" y="17270"/>
                    <a:pt x="13083" y="17295"/>
                    <a:pt x="13133" y="17345"/>
                  </a:cubicBezTo>
                  <a:cubicBezTo>
                    <a:pt x="13584" y="17546"/>
                    <a:pt x="13835" y="17997"/>
                    <a:pt x="14261" y="18248"/>
                  </a:cubicBezTo>
                  <a:cubicBezTo>
                    <a:pt x="14311" y="18273"/>
                    <a:pt x="14386" y="18273"/>
                    <a:pt x="14461" y="18298"/>
                  </a:cubicBezTo>
                  <a:cubicBezTo>
                    <a:pt x="14493" y="18303"/>
                    <a:pt x="14525" y="18305"/>
                    <a:pt x="14555" y="18305"/>
                  </a:cubicBezTo>
                  <a:cubicBezTo>
                    <a:pt x="14837" y="18305"/>
                    <a:pt x="15067" y="18115"/>
                    <a:pt x="15338" y="18047"/>
                  </a:cubicBezTo>
                  <a:lnTo>
                    <a:pt x="16065" y="18047"/>
                  </a:lnTo>
                  <a:cubicBezTo>
                    <a:pt x="17343" y="17897"/>
                    <a:pt x="18622" y="17822"/>
                    <a:pt x="19900" y="17671"/>
                  </a:cubicBezTo>
                  <a:cubicBezTo>
                    <a:pt x="20251" y="17646"/>
                    <a:pt x="20627" y="17621"/>
                    <a:pt x="20953" y="17421"/>
                  </a:cubicBezTo>
                  <a:cubicBezTo>
                    <a:pt x="21103" y="17295"/>
                    <a:pt x="21103" y="17095"/>
                    <a:pt x="21253" y="16944"/>
                  </a:cubicBezTo>
                  <a:cubicBezTo>
                    <a:pt x="22181" y="16017"/>
                    <a:pt x="23008" y="14965"/>
                    <a:pt x="23960" y="14037"/>
                  </a:cubicBezTo>
                  <a:cubicBezTo>
                    <a:pt x="24411" y="13611"/>
                    <a:pt x="24361" y="13411"/>
                    <a:pt x="23935" y="12985"/>
                  </a:cubicBezTo>
                  <a:cubicBezTo>
                    <a:pt x="23183" y="12183"/>
                    <a:pt x="22356" y="11456"/>
                    <a:pt x="21554" y="10704"/>
                  </a:cubicBezTo>
                  <a:cubicBezTo>
                    <a:pt x="21429" y="10629"/>
                    <a:pt x="21328" y="10503"/>
                    <a:pt x="21203" y="10403"/>
                  </a:cubicBezTo>
                  <a:cubicBezTo>
                    <a:pt x="20953" y="10203"/>
                    <a:pt x="20677" y="9977"/>
                    <a:pt x="20426" y="9751"/>
                  </a:cubicBezTo>
                  <a:cubicBezTo>
                    <a:pt x="20075" y="9426"/>
                    <a:pt x="19750" y="9125"/>
                    <a:pt x="19449" y="8774"/>
                  </a:cubicBezTo>
                  <a:cubicBezTo>
                    <a:pt x="19123" y="8523"/>
                    <a:pt x="18897" y="8173"/>
                    <a:pt x="18597" y="7897"/>
                  </a:cubicBezTo>
                  <a:cubicBezTo>
                    <a:pt x="17444" y="7020"/>
                    <a:pt x="16391" y="6042"/>
                    <a:pt x="15389" y="4990"/>
                  </a:cubicBezTo>
                  <a:cubicBezTo>
                    <a:pt x="15188" y="4789"/>
                    <a:pt x="14988" y="4538"/>
                    <a:pt x="14762" y="4338"/>
                  </a:cubicBezTo>
                  <a:cubicBezTo>
                    <a:pt x="14486" y="4112"/>
                    <a:pt x="14135" y="3937"/>
                    <a:pt x="13885" y="3636"/>
                  </a:cubicBezTo>
                  <a:cubicBezTo>
                    <a:pt x="13559" y="3360"/>
                    <a:pt x="13258" y="3060"/>
                    <a:pt x="12958" y="2734"/>
                  </a:cubicBezTo>
                  <a:cubicBezTo>
                    <a:pt x="12206" y="1932"/>
                    <a:pt x="11353" y="1280"/>
                    <a:pt x="10326" y="854"/>
                  </a:cubicBezTo>
                  <a:cubicBezTo>
                    <a:pt x="10100" y="854"/>
                    <a:pt x="9875" y="779"/>
                    <a:pt x="9699" y="654"/>
                  </a:cubicBezTo>
                  <a:cubicBezTo>
                    <a:pt x="9624" y="604"/>
                    <a:pt x="9524" y="578"/>
                    <a:pt x="9424" y="578"/>
                  </a:cubicBezTo>
                  <a:cubicBezTo>
                    <a:pt x="9173" y="578"/>
                    <a:pt x="8998" y="403"/>
                    <a:pt x="8772" y="328"/>
                  </a:cubicBezTo>
                  <a:cubicBezTo>
                    <a:pt x="8393" y="259"/>
                    <a:pt x="8026" y="0"/>
                    <a:pt x="7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3"/>
            <p:cNvSpPr/>
            <p:nvPr/>
          </p:nvSpPr>
          <p:spPr>
            <a:xfrm>
              <a:off x="5795049" y="2073004"/>
              <a:ext cx="481275" cy="612911"/>
            </a:xfrm>
            <a:custGeom>
              <a:avLst/>
              <a:gdLst/>
              <a:ahLst/>
              <a:cxnLst/>
              <a:rect l="l" t="t" r="r" b="b"/>
              <a:pathLst>
                <a:path w="11429" h="14555" extrusionOk="0">
                  <a:moveTo>
                    <a:pt x="7566" y="4478"/>
                  </a:moveTo>
                  <a:cubicBezTo>
                    <a:pt x="7551" y="4486"/>
                    <a:pt x="7535" y="4494"/>
                    <a:pt x="7519" y="4502"/>
                  </a:cubicBezTo>
                  <a:cubicBezTo>
                    <a:pt x="7301" y="4605"/>
                    <a:pt x="7107" y="4683"/>
                    <a:pt x="6933" y="4735"/>
                  </a:cubicBezTo>
                  <a:lnTo>
                    <a:pt x="6933" y="4735"/>
                  </a:lnTo>
                  <a:cubicBezTo>
                    <a:pt x="7073" y="4692"/>
                    <a:pt x="7226" y="4631"/>
                    <a:pt x="7394" y="4552"/>
                  </a:cubicBezTo>
                  <a:cubicBezTo>
                    <a:pt x="7450" y="4527"/>
                    <a:pt x="7508" y="4502"/>
                    <a:pt x="7566" y="4478"/>
                  </a:cubicBezTo>
                  <a:close/>
                  <a:moveTo>
                    <a:pt x="5238" y="3776"/>
                  </a:moveTo>
                  <a:lnTo>
                    <a:pt x="5238" y="3776"/>
                  </a:lnTo>
                  <a:cubicBezTo>
                    <a:pt x="5581" y="4364"/>
                    <a:pt x="5870" y="4691"/>
                    <a:pt x="6238" y="4785"/>
                  </a:cubicBezTo>
                  <a:lnTo>
                    <a:pt x="6238" y="4785"/>
                  </a:lnTo>
                  <a:cubicBezTo>
                    <a:pt x="5870" y="4693"/>
                    <a:pt x="5582" y="4370"/>
                    <a:pt x="5238" y="3776"/>
                  </a:cubicBezTo>
                  <a:close/>
                  <a:moveTo>
                    <a:pt x="7964" y="5165"/>
                  </a:moveTo>
                  <a:cubicBezTo>
                    <a:pt x="7785" y="5499"/>
                    <a:pt x="7599" y="5829"/>
                    <a:pt x="7319" y="6081"/>
                  </a:cubicBezTo>
                  <a:cubicBezTo>
                    <a:pt x="7583" y="5817"/>
                    <a:pt x="7770" y="5495"/>
                    <a:pt x="7964" y="5165"/>
                  </a:cubicBezTo>
                  <a:close/>
                  <a:moveTo>
                    <a:pt x="4786" y="0"/>
                  </a:moveTo>
                  <a:cubicBezTo>
                    <a:pt x="4693" y="0"/>
                    <a:pt x="4595" y="14"/>
                    <a:pt x="4487" y="41"/>
                  </a:cubicBezTo>
                  <a:cubicBezTo>
                    <a:pt x="4200" y="119"/>
                    <a:pt x="3907" y="164"/>
                    <a:pt x="3611" y="164"/>
                  </a:cubicBezTo>
                  <a:cubicBezTo>
                    <a:pt x="3337" y="164"/>
                    <a:pt x="3060" y="126"/>
                    <a:pt x="2782" y="41"/>
                  </a:cubicBezTo>
                  <a:cubicBezTo>
                    <a:pt x="2770" y="29"/>
                    <a:pt x="2751" y="22"/>
                    <a:pt x="2732" y="22"/>
                  </a:cubicBezTo>
                  <a:cubicBezTo>
                    <a:pt x="2713" y="22"/>
                    <a:pt x="2695" y="29"/>
                    <a:pt x="2682" y="41"/>
                  </a:cubicBezTo>
                  <a:cubicBezTo>
                    <a:pt x="2482" y="242"/>
                    <a:pt x="2381" y="467"/>
                    <a:pt x="2457" y="743"/>
                  </a:cubicBezTo>
                  <a:cubicBezTo>
                    <a:pt x="2457" y="1069"/>
                    <a:pt x="2732" y="1344"/>
                    <a:pt x="2582" y="1695"/>
                  </a:cubicBezTo>
                  <a:cubicBezTo>
                    <a:pt x="2431" y="2197"/>
                    <a:pt x="2281" y="2698"/>
                    <a:pt x="2030" y="3149"/>
                  </a:cubicBezTo>
                  <a:cubicBezTo>
                    <a:pt x="1880" y="3425"/>
                    <a:pt x="1655" y="3675"/>
                    <a:pt x="1730" y="4026"/>
                  </a:cubicBezTo>
                  <a:cubicBezTo>
                    <a:pt x="1755" y="4126"/>
                    <a:pt x="1830" y="4202"/>
                    <a:pt x="1930" y="4252"/>
                  </a:cubicBezTo>
                  <a:cubicBezTo>
                    <a:pt x="1987" y="4267"/>
                    <a:pt x="2042" y="4273"/>
                    <a:pt x="2096" y="4273"/>
                  </a:cubicBezTo>
                  <a:cubicBezTo>
                    <a:pt x="2399" y="4273"/>
                    <a:pt x="2664" y="4065"/>
                    <a:pt x="2983" y="4001"/>
                  </a:cubicBezTo>
                  <a:lnTo>
                    <a:pt x="2983" y="4001"/>
                  </a:lnTo>
                  <a:cubicBezTo>
                    <a:pt x="2081" y="4678"/>
                    <a:pt x="1680" y="5680"/>
                    <a:pt x="1279" y="6658"/>
                  </a:cubicBezTo>
                  <a:cubicBezTo>
                    <a:pt x="1178" y="6332"/>
                    <a:pt x="1128" y="6006"/>
                    <a:pt x="1279" y="5655"/>
                  </a:cubicBezTo>
                  <a:cubicBezTo>
                    <a:pt x="1429" y="5555"/>
                    <a:pt x="1454" y="5380"/>
                    <a:pt x="1429" y="5229"/>
                  </a:cubicBezTo>
                  <a:cubicBezTo>
                    <a:pt x="1404" y="5029"/>
                    <a:pt x="1304" y="4903"/>
                    <a:pt x="1078" y="4878"/>
                  </a:cubicBezTo>
                  <a:cubicBezTo>
                    <a:pt x="727" y="4953"/>
                    <a:pt x="627" y="5279"/>
                    <a:pt x="451" y="5505"/>
                  </a:cubicBezTo>
                  <a:cubicBezTo>
                    <a:pt x="0" y="5856"/>
                    <a:pt x="101" y="6307"/>
                    <a:pt x="201" y="6758"/>
                  </a:cubicBezTo>
                  <a:cubicBezTo>
                    <a:pt x="451" y="6984"/>
                    <a:pt x="426" y="7410"/>
                    <a:pt x="752" y="7585"/>
                  </a:cubicBezTo>
                  <a:cubicBezTo>
                    <a:pt x="1655" y="8136"/>
                    <a:pt x="2281" y="8964"/>
                    <a:pt x="2958" y="9740"/>
                  </a:cubicBezTo>
                  <a:cubicBezTo>
                    <a:pt x="3309" y="10116"/>
                    <a:pt x="3609" y="10492"/>
                    <a:pt x="3735" y="10994"/>
                  </a:cubicBezTo>
                  <a:cubicBezTo>
                    <a:pt x="4136" y="11570"/>
                    <a:pt x="4136" y="12197"/>
                    <a:pt x="4136" y="12848"/>
                  </a:cubicBezTo>
                  <a:cubicBezTo>
                    <a:pt x="4211" y="13299"/>
                    <a:pt x="3960" y="13725"/>
                    <a:pt x="4086" y="14177"/>
                  </a:cubicBezTo>
                  <a:cubicBezTo>
                    <a:pt x="4371" y="14479"/>
                    <a:pt x="4706" y="14554"/>
                    <a:pt x="5057" y="14554"/>
                  </a:cubicBezTo>
                  <a:cubicBezTo>
                    <a:pt x="5199" y="14554"/>
                    <a:pt x="5344" y="14542"/>
                    <a:pt x="5489" y="14527"/>
                  </a:cubicBezTo>
                  <a:cubicBezTo>
                    <a:pt x="6441" y="14452"/>
                    <a:pt x="7419" y="14402"/>
                    <a:pt x="8321" y="14026"/>
                  </a:cubicBezTo>
                  <a:cubicBezTo>
                    <a:pt x="8772" y="13951"/>
                    <a:pt x="9123" y="13700"/>
                    <a:pt x="9474" y="13425"/>
                  </a:cubicBezTo>
                  <a:cubicBezTo>
                    <a:pt x="9624" y="13324"/>
                    <a:pt x="9725" y="13199"/>
                    <a:pt x="9850" y="13074"/>
                  </a:cubicBezTo>
                  <a:cubicBezTo>
                    <a:pt x="10326" y="12397"/>
                    <a:pt x="10853" y="11771"/>
                    <a:pt x="11254" y="11044"/>
                  </a:cubicBezTo>
                  <a:cubicBezTo>
                    <a:pt x="11279" y="10367"/>
                    <a:pt x="11429" y="9665"/>
                    <a:pt x="11329" y="8964"/>
                  </a:cubicBezTo>
                  <a:cubicBezTo>
                    <a:pt x="11053" y="7460"/>
                    <a:pt x="10702" y="5981"/>
                    <a:pt x="9399" y="4979"/>
                  </a:cubicBezTo>
                  <a:cubicBezTo>
                    <a:pt x="9048" y="4853"/>
                    <a:pt x="8873" y="4402"/>
                    <a:pt x="8421" y="4402"/>
                  </a:cubicBezTo>
                  <a:cubicBezTo>
                    <a:pt x="8318" y="4538"/>
                    <a:pt x="8227" y="4686"/>
                    <a:pt x="8142" y="4839"/>
                  </a:cubicBezTo>
                  <a:lnTo>
                    <a:pt x="8142" y="4839"/>
                  </a:lnTo>
                  <a:cubicBezTo>
                    <a:pt x="8182" y="4708"/>
                    <a:pt x="8170" y="4569"/>
                    <a:pt x="8071" y="4452"/>
                  </a:cubicBezTo>
                  <a:cubicBezTo>
                    <a:pt x="7998" y="4380"/>
                    <a:pt x="7933" y="4353"/>
                    <a:pt x="7869" y="4353"/>
                  </a:cubicBezTo>
                  <a:cubicBezTo>
                    <a:pt x="7866" y="4353"/>
                    <a:pt x="7862" y="4353"/>
                    <a:pt x="7859" y="4354"/>
                  </a:cubicBezTo>
                  <a:lnTo>
                    <a:pt x="7859" y="4354"/>
                  </a:lnTo>
                  <a:cubicBezTo>
                    <a:pt x="7990" y="4295"/>
                    <a:pt x="8121" y="4231"/>
                    <a:pt x="8246" y="4151"/>
                  </a:cubicBezTo>
                  <a:cubicBezTo>
                    <a:pt x="8421" y="3951"/>
                    <a:pt x="8246" y="3700"/>
                    <a:pt x="8296" y="3475"/>
                  </a:cubicBezTo>
                  <a:cubicBezTo>
                    <a:pt x="7594" y="2547"/>
                    <a:pt x="6968" y="1520"/>
                    <a:pt x="5990" y="843"/>
                  </a:cubicBezTo>
                  <a:cubicBezTo>
                    <a:pt x="5976" y="842"/>
                    <a:pt x="5962" y="842"/>
                    <a:pt x="5949" y="842"/>
                  </a:cubicBezTo>
                  <a:cubicBezTo>
                    <a:pt x="5478" y="842"/>
                    <a:pt x="5279" y="1253"/>
                    <a:pt x="4963" y="1545"/>
                  </a:cubicBezTo>
                  <a:cubicBezTo>
                    <a:pt x="4988" y="994"/>
                    <a:pt x="5439" y="768"/>
                    <a:pt x="5665" y="417"/>
                  </a:cubicBezTo>
                  <a:cubicBezTo>
                    <a:pt x="5539" y="317"/>
                    <a:pt x="5389" y="242"/>
                    <a:pt x="5264" y="141"/>
                  </a:cubicBezTo>
                  <a:cubicBezTo>
                    <a:pt x="5103" y="45"/>
                    <a:pt x="4952" y="0"/>
                    <a:pt x="4786" y="0"/>
                  </a:cubicBezTo>
                  <a:close/>
                </a:path>
              </a:pathLst>
            </a:custGeom>
            <a:solidFill>
              <a:srgbClr val="F58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3"/>
            <p:cNvSpPr/>
            <p:nvPr/>
          </p:nvSpPr>
          <p:spPr>
            <a:xfrm>
              <a:off x="6581327" y="2883874"/>
              <a:ext cx="489739" cy="579770"/>
            </a:xfrm>
            <a:custGeom>
              <a:avLst/>
              <a:gdLst/>
              <a:ahLst/>
              <a:cxnLst/>
              <a:rect l="l" t="t" r="r" b="b"/>
              <a:pathLst>
                <a:path w="11630" h="13768" extrusionOk="0">
                  <a:moveTo>
                    <a:pt x="4506" y="0"/>
                  </a:moveTo>
                  <a:cubicBezTo>
                    <a:pt x="4430" y="0"/>
                    <a:pt x="4341" y="18"/>
                    <a:pt x="4236" y="58"/>
                  </a:cubicBezTo>
                  <a:cubicBezTo>
                    <a:pt x="3960" y="209"/>
                    <a:pt x="3860" y="459"/>
                    <a:pt x="3810" y="735"/>
                  </a:cubicBezTo>
                  <a:cubicBezTo>
                    <a:pt x="3434" y="1537"/>
                    <a:pt x="3158" y="2364"/>
                    <a:pt x="3008" y="3241"/>
                  </a:cubicBezTo>
                  <a:cubicBezTo>
                    <a:pt x="2682" y="4294"/>
                    <a:pt x="2356" y="5347"/>
                    <a:pt x="2030" y="6399"/>
                  </a:cubicBezTo>
                  <a:cubicBezTo>
                    <a:pt x="1805" y="6825"/>
                    <a:pt x="1604" y="7277"/>
                    <a:pt x="1354" y="7703"/>
                  </a:cubicBezTo>
                  <a:cubicBezTo>
                    <a:pt x="1253" y="7928"/>
                    <a:pt x="1103" y="8129"/>
                    <a:pt x="1003" y="8354"/>
                  </a:cubicBezTo>
                  <a:cubicBezTo>
                    <a:pt x="752" y="9031"/>
                    <a:pt x="75" y="9482"/>
                    <a:pt x="0" y="10234"/>
                  </a:cubicBezTo>
                  <a:cubicBezTo>
                    <a:pt x="0" y="10359"/>
                    <a:pt x="50" y="10460"/>
                    <a:pt x="125" y="10535"/>
                  </a:cubicBezTo>
                  <a:cubicBezTo>
                    <a:pt x="1228" y="11763"/>
                    <a:pt x="2431" y="12815"/>
                    <a:pt x="3734" y="13768"/>
                  </a:cubicBezTo>
                  <a:cubicBezTo>
                    <a:pt x="3885" y="13743"/>
                    <a:pt x="4035" y="13768"/>
                    <a:pt x="4186" y="13718"/>
                  </a:cubicBezTo>
                  <a:cubicBezTo>
                    <a:pt x="4938" y="12840"/>
                    <a:pt x="5765" y="12038"/>
                    <a:pt x="6592" y="11211"/>
                  </a:cubicBezTo>
                  <a:cubicBezTo>
                    <a:pt x="7043" y="10735"/>
                    <a:pt x="7594" y="10309"/>
                    <a:pt x="7945" y="9708"/>
                  </a:cubicBezTo>
                  <a:cubicBezTo>
                    <a:pt x="8521" y="9031"/>
                    <a:pt x="9323" y="8655"/>
                    <a:pt x="10050" y="8154"/>
                  </a:cubicBezTo>
                  <a:cubicBezTo>
                    <a:pt x="10426" y="8079"/>
                    <a:pt x="10777" y="7878"/>
                    <a:pt x="11078" y="7627"/>
                  </a:cubicBezTo>
                  <a:cubicBezTo>
                    <a:pt x="11153" y="7552"/>
                    <a:pt x="11203" y="7477"/>
                    <a:pt x="11278" y="7402"/>
                  </a:cubicBezTo>
                  <a:cubicBezTo>
                    <a:pt x="11529" y="7076"/>
                    <a:pt x="11629" y="6725"/>
                    <a:pt x="11253" y="6424"/>
                  </a:cubicBezTo>
                  <a:cubicBezTo>
                    <a:pt x="11053" y="5948"/>
                    <a:pt x="11454" y="5297"/>
                    <a:pt x="10777" y="4971"/>
                  </a:cubicBezTo>
                  <a:cubicBezTo>
                    <a:pt x="10802" y="4946"/>
                    <a:pt x="10802" y="4896"/>
                    <a:pt x="10827" y="4871"/>
                  </a:cubicBezTo>
                  <a:cubicBezTo>
                    <a:pt x="11128" y="4520"/>
                    <a:pt x="10852" y="4244"/>
                    <a:pt x="10702" y="3943"/>
                  </a:cubicBezTo>
                  <a:cubicBezTo>
                    <a:pt x="10602" y="3768"/>
                    <a:pt x="10401" y="3868"/>
                    <a:pt x="10276" y="3793"/>
                  </a:cubicBezTo>
                  <a:cubicBezTo>
                    <a:pt x="10253" y="3784"/>
                    <a:pt x="10222" y="3781"/>
                    <a:pt x="10188" y="3781"/>
                  </a:cubicBezTo>
                  <a:cubicBezTo>
                    <a:pt x="10152" y="3781"/>
                    <a:pt x="10112" y="3784"/>
                    <a:pt x="10076" y="3784"/>
                  </a:cubicBezTo>
                  <a:cubicBezTo>
                    <a:pt x="9965" y="3784"/>
                    <a:pt x="9887" y="3757"/>
                    <a:pt x="10025" y="3542"/>
                  </a:cubicBezTo>
                  <a:cubicBezTo>
                    <a:pt x="10126" y="3342"/>
                    <a:pt x="10151" y="3141"/>
                    <a:pt x="10176" y="2941"/>
                  </a:cubicBezTo>
                  <a:cubicBezTo>
                    <a:pt x="10151" y="2540"/>
                    <a:pt x="9850" y="2414"/>
                    <a:pt x="9524" y="2339"/>
                  </a:cubicBezTo>
                  <a:cubicBezTo>
                    <a:pt x="9299" y="2290"/>
                    <a:pt x="9079" y="2268"/>
                    <a:pt x="8860" y="2268"/>
                  </a:cubicBezTo>
                  <a:cubicBezTo>
                    <a:pt x="8518" y="2268"/>
                    <a:pt x="8181" y="2323"/>
                    <a:pt x="7845" y="2414"/>
                  </a:cubicBezTo>
                  <a:cubicBezTo>
                    <a:pt x="6968" y="2665"/>
                    <a:pt x="6141" y="2991"/>
                    <a:pt x="5288" y="3266"/>
                  </a:cubicBezTo>
                  <a:cubicBezTo>
                    <a:pt x="5123" y="3340"/>
                    <a:pt x="4930" y="3482"/>
                    <a:pt x="4759" y="3482"/>
                  </a:cubicBezTo>
                  <a:cubicBezTo>
                    <a:pt x="4698" y="3482"/>
                    <a:pt x="4640" y="3463"/>
                    <a:pt x="4587" y="3417"/>
                  </a:cubicBezTo>
                  <a:cubicBezTo>
                    <a:pt x="4386" y="3216"/>
                    <a:pt x="4562" y="2891"/>
                    <a:pt x="4637" y="2640"/>
                  </a:cubicBezTo>
                  <a:cubicBezTo>
                    <a:pt x="4837" y="1963"/>
                    <a:pt x="4912" y="1287"/>
                    <a:pt x="4912" y="610"/>
                  </a:cubicBezTo>
                  <a:cubicBezTo>
                    <a:pt x="4892" y="289"/>
                    <a:pt x="4808" y="0"/>
                    <a:pt x="4506" y="0"/>
                  </a:cubicBezTo>
                  <a:close/>
                </a:path>
              </a:pathLst>
            </a:custGeom>
            <a:solidFill>
              <a:srgbClr val="F58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3"/>
            <p:cNvSpPr/>
            <p:nvPr/>
          </p:nvSpPr>
          <p:spPr>
            <a:xfrm>
              <a:off x="5807724" y="4798153"/>
              <a:ext cx="667022" cy="302308"/>
            </a:xfrm>
            <a:custGeom>
              <a:avLst/>
              <a:gdLst/>
              <a:ahLst/>
              <a:cxnLst/>
              <a:rect l="l" t="t" r="r" b="b"/>
              <a:pathLst>
                <a:path w="15840" h="7179" extrusionOk="0">
                  <a:moveTo>
                    <a:pt x="9875" y="1"/>
                  </a:moveTo>
                  <a:cubicBezTo>
                    <a:pt x="9850" y="1"/>
                    <a:pt x="9825" y="13"/>
                    <a:pt x="9800" y="38"/>
                  </a:cubicBezTo>
                  <a:lnTo>
                    <a:pt x="4837" y="615"/>
                  </a:lnTo>
                  <a:cubicBezTo>
                    <a:pt x="4787" y="665"/>
                    <a:pt x="4737" y="690"/>
                    <a:pt x="4687" y="715"/>
                  </a:cubicBezTo>
                  <a:cubicBezTo>
                    <a:pt x="4599" y="740"/>
                    <a:pt x="4505" y="753"/>
                    <a:pt x="4408" y="753"/>
                  </a:cubicBezTo>
                  <a:cubicBezTo>
                    <a:pt x="4311" y="753"/>
                    <a:pt x="4211" y="740"/>
                    <a:pt x="4110" y="715"/>
                  </a:cubicBezTo>
                  <a:cubicBezTo>
                    <a:pt x="4085" y="690"/>
                    <a:pt x="4035" y="640"/>
                    <a:pt x="3985" y="640"/>
                  </a:cubicBezTo>
                  <a:cubicBezTo>
                    <a:pt x="3724" y="711"/>
                    <a:pt x="3530" y="917"/>
                    <a:pt x="3233" y="917"/>
                  </a:cubicBezTo>
                  <a:cubicBezTo>
                    <a:pt x="3217" y="917"/>
                    <a:pt x="3200" y="917"/>
                    <a:pt x="3183" y="915"/>
                  </a:cubicBezTo>
                  <a:cubicBezTo>
                    <a:pt x="3164" y="928"/>
                    <a:pt x="3144" y="933"/>
                    <a:pt x="3123" y="933"/>
                  </a:cubicBezTo>
                  <a:cubicBezTo>
                    <a:pt x="3059" y="933"/>
                    <a:pt x="2989" y="890"/>
                    <a:pt x="2932" y="890"/>
                  </a:cubicBezTo>
                  <a:cubicBezTo>
                    <a:pt x="2790" y="890"/>
                    <a:pt x="2648" y="888"/>
                    <a:pt x="2505" y="888"/>
                  </a:cubicBezTo>
                  <a:cubicBezTo>
                    <a:pt x="1794" y="888"/>
                    <a:pt x="1095" y="941"/>
                    <a:pt x="551" y="1567"/>
                  </a:cubicBezTo>
                  <a:cubicBezTo>
                    <a:pt x="426" y="1667"/>
                    <a:pt x="276" y="1743"/>
                    <a:pt x="125" y="1818"/>
                  </a:cubicBezTo>
                  <a:cubicBezTo>
                    <a:pt x="0" y="2018"/>
                    <a:pt x="25" y="2194"/>
                    <a:pt x="125" y="2369"/>
                  </a:cubicBezTo>
                  <a:cubicBezTo>
                    <a:pt x="176" y="2570"/>
                    <a:pt x="226" y="2745"/>
                    <a:pt x="276" y="2921"/>
                  </a:cubicBezTo>
                  <a:cubicBezTo>
                    <a:pt x="125" y="3246"/>
                    <a:pt x="401" y="3597"/>
                    <a:pt x="201" y="3923"/>
                  </a:cubicBezTo>
                  <a:cubicBezTo>
                    <a:pt x="727" y="5176"/>
                    <a:pt x="1504" y="6254"/>
                    <a:pt x="2632" y="7056"/>
                  </a:cubicBezTo>
                  <a:cubicBezTo>
                    <a:pt x="2877" y="7120"/>
                    <a:pt x="3122" y="7178"/>
                    <a:pt x="3360" y="7178"/>
                  </a:cubicBezTo>
                  <a:cubicBezTo>
                    <a:pt x="3585" y="7178"/>
                    <a:pt x="3803" y="7127"/>
                    <a:pt x="4010" y="6981"/>
                  </a:cubicBezTo>
                  <a:cubicBezTo>
                    <a:pt x="4486" y="6880"/>
                    <a:pt x="4912" y="6680"/>
                    <a:pt x="5364" y="6505"/>
                  </a:cubicBezTo>
                  <a:cubicBezTo>
                    <a:pt x="6090" y="6204"/>
                    <a:pt x="6767" y="5702"/>
                    <a:pt x="7569" y="5702"/>
                  </a:cubicBezTo>
                  <a:cubicBezTo>
                    <a:pt x="10451" y="5702"/>
                    <a:pt x="13158" y="4900"/>
                    <a:pt x="15840" y="3898"/>
                  </a:cubicBezTo>
                  <a:cubicBezTo>
                    <a:pt x="15439" y="3372"/>
                    <a:pt x="15163" y="2770"/>
                    <a:pt x="14612" y="2419"/>
                  </a:cubicBezTo>
                  <a:cubicBezTo>
                    <a:pt x="14537" y="2319"/>
                    <a:pt x="14436" y="2269"/>
                    <a:pt x="14386" y="2169"/>
                  </a:cubicBezTo>
                  <a:cubicBezTo>
                    <a:pt x="13619" y="826"/>
                    <a:pt x="12530" y="33"/>
                    <a:pt x="10988" y="33"/>
                  </a:cubicBezTo>
                  <a:cubicBezTo>
                    <a:pt x="10919" y="33"/>
                    <a:pt x="10848" y="35"/>
                    <a:pt x="10777" y="38"/>
                  </a:cubicBezTo>
                  <a:cubicBezTo>
                    <a:pt x="10685" y="47"/>
                    <a:pt x="10593" y="49"/>
                    <a:pt x="10501" y="49"/>
                  </a:cubicBezTo>
                  <a:cubicBezTo>
                    <a:pt x="10318" y="49"/>
                    <a:pt x="10134" y="38"/>
                    <a:pt x="9950" y="38"/>
                  </a:cubicBezTo>
                  <a:cubicBezTo>
                    <a:pt x="9925" y="13"/>
                    <a:pt x="9900" y="1"/>
                    <a:pt x="9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3"/>
            <p:cNvSpPr/>
            <p:nvPr/>
          </p:nvSpPr>
          <p:spPr>
            <a:xfrm>
              <a:off x="6501108" y="4659190"/>
              <a:ext cx="685003" cy="313046"/>
            </a:xfrm>
            <a:custGeom>
              <a:avLst/>
              <a:gdLst/>
              <a:ahLst/>
              <a:cxnLst/>
              <a:rect l="l" t="t" r="r" b="b"/>
              <a:pathLst>
                <a:path w="16267" h="7434" extrusionOk="0">
                  <a:moveTo>
                    <a:pt x="10628" y="0"/>
                  </a:moveTo>
                  <a:cubicBezTo>
                    <a:pt x="10302" y="0"/>
                    <a:pt x="10047" y="238"/>
                    <a:pt x="9775" y="406"/>
                  </a:cubicBezTo>
                  <a:cubicBezTo>
                    <a:pt x="7745" y="1709"/>
                    <a:pt x="5690" y="3012"/>
                    <a:pt x="3609" y="4241"/>
                  </a:cubicBezTo>
                  <a:cubicBezTo>
                    <a:pt x="2657" y="4792"/>
                    <a:pt x="1705" y="5343"/>
                    <a:pt x="752" y="5895"/>
                  </a:cubicBezTo>
                  <a:cubicBezTo>
                    <a:pt x="451" y="6070"/>
                    <a:pt x="0" y="6246"/>
                    <a:pt x="226" y="6772"/>
                  </a:cubicBezTo>
                  <a:cubicBezTo>
                    <a:pt x="330" y="6858"/>
                    <a:pt x="446" y="6885"/>
                    <a:pt x="574" y="6885"/>
                  </a:cubicBezTo>
                  <a:cubicBezTo>
                    <a:pt x="631" y="6885"/>
                    <a:pt x="690" y="6880"/>
                    <a:pt x="752" y="6872"/>
                  </a:cubicBezTo>
                  <a:cubicBezTo>
                    <a:pt x="998" y="6835"/>
                    <a:pt x="1243" y="6819"/>
                    <a:pt x="1487" y="6819"/>
                  </a:cubicBezTo>
                  <a:cubicBezTo>
                    <a:pt x="2595" y="6819"/>
                    <a:pt x="3693" y="7135"/>
                    <a:pt x="4803" y="7135"/>
                  </a:cubicBezTo>
                  <a:cubicBezTo>
                    <a:pt x="4923" y="7135"/>
                    <a:pt x="5043" y="7131"/>
                    <a:pt x="5163" y="7123"/>
                  </a:cubicBezTo>
                  <a:cubicBezTo>
                    <a:pt x="5305" y="7114"/>
                    <a:pt x="5448" y="7110"/>
                    <a:pt x="5591" y="7110"/>
                  </a:cubicBezTo>
                  <a:cubicBezTo>
                    <a:pt x="6281" y="7110"/>
                    <a:pt x="6980" y="7207"/>
                    <a:pt x="7645" y="7373"/>
                  </a:cubicBezTo>
                  <a:cubicBezTo>
                    <a:pt x="7803" y="7417"/>
                    <a:pt x="7957" y="7433"/>
                    <a:pt x="8109" y="7433"/>
                  </a:cubicBezTo>
                  <a:cubicBezTo>
                    <a:pt x="8616" y="7433"/>
                    <a:pt x="9099" y="7250"/>
                    <a:pt x="9617" y="7250"/>
                  </a:cubicBezTo>
                  <a:cubicBezTo>
                    <a:pt x="9759" y="7250"/>
                    <a:pt x="9903" y="7263"/>
                    <a:pt x="10051" y="7298"/>
                  </a:cubicBezTo>
                  <a:cubicBezTo>
                    <a:pt x="10164" y="7321"/>
                    <a:pt x="10280" y="7330"/>
                    <a:pt x="10397" y="7330"/>
                  </a:cubicBezTo>
                  <a:cubicBezTo>
                    <a:pt x="10930" y="7330"/>
                    <a:pt x="11501" y="7134"/>
                    <a:pt x="12056" y="7073"/>
                  </a:cubicBezTo>
                  <a:cubicBezTo>
                    <a:pt x="12181" y="6922"/>
                    <a:pt x="12356" y="6997"/>
                    <a:pt x="12482" y="6947"/>
                  </a:cubicBezTo>
                  <a:lnTo>
                    <a:pt x="12482" y="6922"/>
                  </a:lnTo>
                  <a:cubicBezTo>
                    <a:pt x="12908" y="6672"/>
                    <a:pt x="13384" y="6571"/>
                    <a:pt x="13860" y="6521"/>
                  </a:cubicBezTo>
                  <a:cubicBezTo>
                    <a:pt x="13960" y="6471"/>
                    <a:pt x="14036" y="6421"/>
                    <a:pt x="14136" y="6371"/>
                  </a:cubicBezTo>
                  <a:cubicBezTo>
                    <a:pt x="14411" y="6296"/>
                    <a:pt x="14437" y="6020"/>
                    <a:pt x="14587" y="5845"/>
                  </a:cubicBezTo>
                  <a:cubicBezTo>
                    <a:pt x="14662" y="5845"/>
                    <a:pt x="14737" y="5845"/>
                    <a:pt x="14812" y="5870"/>
                  </a:cubicBezTo>
                  <a:cubicBezTo>
                    <a:pt x="15063" y="5769"/>
                    <a:pt x="15239" y="5569"/>
                    <a:pt x="15514" y="5569"/>
                  </a:cubicBezTo>
                  <a:cubicBezTo>
                    <a:pt x="15940" y="5218"/>
                    <a:pt x="16241" y="4792"/>
                    <a:pt x="16241" y="4266"/>
                  </a:cubicBezTo>
                  <a:cubicBezTo>
                    <a:pt x="16266" y="3063"/>
                    <a:pt x="15790" y="2060"/>
                    <a:pt x="14712" y="1408"/>
                  </a:cubicBezTo>
                  <a:cubicBezTo>
                    <a:pt x="14236" y="1083"/>
                    <a:pt x="13685" y="882"/>
                    <a:pt x="13158" y="606"/>
                  </a:cubicBezTo>
                  <a:cubicBezTo>
                    <a:pt x="12432" y="281"/>
                    <a:pt x="11579" y="331"/>
                    <a:pt x="10827" y="30"/>
                  </a:cubicBezTo>
                  <a:cubicBezTo>
                    <a:pt x="10758" y="10"/>
                    <a:pt x="10691" y="0"/>
                    <a:pt x="10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3"/>
            <p:cNvSpPr/>
            <p:nvPr/>
          </p:nvSpPr>
          <p:spPr>
            <a:xfrm>
              <a:off x="6360755" y="2752281"/>
              <a:ext cx="278642" cy="651400"/>
            </a:xfrm>
            <a:custGeom>
              <a:avLst/>
              <a:gdLst/>
              <a:ahLst/>
              <a:cxnLst/>
              <a:rect l="l" t="t" r="r" b="b"/>
              <a:pathLst>
                <a:path w="6617" h="15469" extrusionOk="0">
                  <a:moveTo>
                    <a:pt x="2331" y="0"/>
                  </a:moveTo>
                  <a:cubicBezTo>
                    <a:pt x="2055" y="151"/>
                    <a:pt x="2005" y="427"/>
                    <a:pt x="1905" y="677"/>
                  </a:cubicBezTo>
                  <a:cubicBezTo>
                    <a:pt x="1679" y="1279"/>
                    <a:pt x="1554" y="1880"/>
                    <a:pt x="1253" y="2457"/>
                  </a:cubicBezTo>
                  <a:cubicBezTo>
                    <a:pt x="1178" y="2557"/>
                    <a:pt x="1128" y="2682"/>
                    <a:pt x="1028" y="2757"/>
                  </a:cubicBezTo>
                  <a:cubicBezTo>
                    <a:pt x="1003" y="2808"/>
                    <a:pt x="952" y="2858"/>
                    <a:pt x="927" y="2908"/>
                  </a:cubicBezTo>
                  <a:cubicBezTo>
                    <a:pt x="727" y="3584"/>
                    <a:pt x="175" y="4086"/>
                    <a:pt x="0" y="4787"/>
                  </a:cubicBezTo>
                  <a:cubicBezTo>
                    <a:pt x="0" y="4913"/>
                    <a:pt x="50" y="5038"/>
                    <a:pt x="50" y="5163"/>
                  </a:cubicBezTo>
                  <a:cubicBezTo>
                    <a:pt x="0" y="5539"/>
                    <a:pt x="201" y="5915"/>
                    <a:pt x="150" y="6291"/>
                  </a:cubicBezTo>
                  <a:cubicBezTo>
                    <a:pt x="276" y="6617"/>
                    <a:pt x="276" y="6968"/>
                    <a:pt x="301" y="7319"/>
                  </a:cubicBezTo>
                  <a:cubicBezTo>
                    <a:pt x="476" y="8597"/>
                    <a:pt x="526" y="9900"/>
                    <a:pt x="652" y="11178"/>
                  </a:cubicBezTo>
                  <a:cubicBezTo>
                    <a:pt x="802" y="12582"/>
                    <a:pt x="927" y="14011"/>
                    <a:pt x="1253" y="15389"/>
                  </a:cubicBezTo>
                  <a:cubicBezTo>
                    <a:pt x="1365" y="15445"/>
                    <a:pt x="1466" y="15469"/>
                    <a:pt x="1558" y="15469"/>
                  </a:cubicBezTo>
                  <a:cubicBezTo>
                    <a:pt x="1838" y="15469"/>
                    <a:pt x="2036" y="15252"/>
                    <a:pt x="2206" y="15063"/>
                  </a:cubicBezTo>
                  <a:cubicBezTo>
                    <a:pt x="3409" y="13710"/>
                    <a:pt x="4687" y="12407"/>
                    <a:pt x="5389" y="10702"/>
                  </a:cubicBezTo>
                  <a:cubicBezTo>
                    <a:pt x="5689" y="9750"/>
                    <a:pt x="6241" y="8923"/>
                    <a:pt x="6592" y="7996"/>
                  </a:cubicBezTo>
                  <a:cubicBezTo>
                    <a:pt x="6617" y="7469"/>
                    <a:pt x="6341" y="6993"/>
                    <a:pt x="6291" y="6492"/>
                  </a:cubicBezTo>
                  <a:cubicBezTo>
                    <a:pt x="6216" y="5965"/>
                    <a:pt x="5915" y="5539"/>
                    <a:pt x="5664" y="5138"/>
                  </a:cubicBezTo>
                  <a:cubicBezTo>
                    <a:pt x="5138" y="4286"/>
                    <a:pt x="4988" y="3284"/>
                    <a:pt x="4361" y="2482"/>
                  </a:cubicBezTo>
                  <a:cubicBezTo>
                    <a:pt x="4160" y="2231"/>
                    <a:pt x="4110" y="1955"/>
                    <a:pt x="4110" y="1655"/>
                  </a:cubicBezTo>
                  <a:cubicBezTo>
                    <a:pt x="3659" y="953"/>
                    <a:pt x="2957" y="502"/>
                    <a:pt x="2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3"/>
            <p:cNvSpPr/>
            <p:nvPr/>
          </p:nvSpPr>
          <p:spPr>
            <a:xfrm>
              <a:off x="7004533" y="3154389"/>
              <a:ext cx="613206" cy="607942"/>
            </a:xfrm>
            <a:custGeom>
              <a:avLst/>
              <a:gdLst/>
              <a:ahLst/>
              <a:cxnLst/>
              <a:rect l="l" t="t" r="r" b="b"/>
              <a:pathLst>
                <a:path w="14562" h="14437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1379" y="351"/>
                    <a:pt x="1253" y="627"/>
                    <a:pt x="1053" y="928"/>
                  </a:cubicBezTo>
                  <a:cubicBezTo>
                    <a:pt x="1103" y="1028"/>
                    <a:pt x="978" y="1028"/>
                    <a:pt x="928" y="1078"/>
                  </a:cubicBezTo>
                  <a:cubicBezTo>
                    <a:pt x="627" y="1279"/>
                    <a:pt x="251" y="1404"/>
                    <a:pt x="0" y="1730"/>
                  </a:cubicBezTo>
                  <a:cubicBezTo>
                    <a:pt x="76" y="1755"/>
                    <a:pt x="151" y="1755"/>
                    <a:pt x="226" y="1780"/>
                  </a:cubicBezTo>
                  <a:cubicBezTo>
                    <a:pt x="401" y="1880"/>
                    <a:pt x="527" y="2030"/>
                    <a:pt x="652" y="2181"/>
                  </a:cubicBezTo>
                  <a:cubicBezTo>
                    <a:pt x="1053" y="2657"/>
                    <a:pt x="1529" y="3058"/>
                    <a:pt x="2005" y="3434"/>
                  </a:cubicBezTo>
                  <a:cubicBezTo>
                    <a:pt x="2018" y="3432"/>
                    <a:pt x="2031" y="3432"/>
                    <a:pt x="2043" y="3432"/>
                  </a:cubicBezTo>
                  <a:cubicBezTo>
                    <a:pt x="2209" y="3432"/>
                    <a:pt x="2236" y="3591"/>
                    <a:pt x="2306" y="3685"/>
                  </a:cubicBezTo>
                  <a:cubicBezTo>
                    <a:pt x="3835" y="5464"/>
                    <a:pt x="5665" y="6893"/>
                    <a:pt x="7419" y="8447"/>
                  </a:cubicBezTo>
                  <a:cubicBezTo>
                    <a:pt x="8647" y="9524"/>
                    <a:pt x="9850" y="10627"/>
                    <a:pt x="11128" y="11655"/>
                  </a:cubicBezTo>
                  <a:cubicBezTo>
                    <a:pt x="12281" y="12582"/>
                    <a:pt x="13384" y="13559"/>
                    <a:pt x="14562" y="14437"/>
                  </a:cubicBezTo>
                  <a:cubicBezTo>
                    <a:pt x="14487" y="13359"/>
                    <a:pt x="14035" y="12381"/>
                    <a:pt x="13609" y="11429"/>
                  </a:cubicBezTo>
                  <a:cubicBezTo>
                    <a:pt x="13008" y="10101"/>
                    <a:pt x="12356" y="8823"/>
                    <a:pt x="11504" y="7619"/>
                  </a:cubicBezTo>
                  <a:cubicBezTo>
                    <a:pt x="10777" y="6592"/>
                    <a:pt x="9975" y="5614"/>
                    <a:pt x="9073" y="4712"/>
                  </a:cubicBezTo>
                  <a:cubicBezTo>
                    <a:pt x="8020" y="3660"/>
                    <a:pt x="6767" y="2908"/>
                    <a:pt x="5514" y="2106"/>
                  </a:cubicBezTo>
                  <a:cubicBezTo>
                    <a:pt x="4161" y="1203"/>
                    <a:pt x="2732" y="477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3"/>
            <p:cNvSpPr/>
            <p:nvPr/>
          </p:nvSpPr>
          <p:spPr>
            <a:xfrm>
              <a:off x="6598213" y="3292636"/>
              <a:ext cx="317720" cy="592698"/>
            </a:xfrm>
            <a:custGeom>
              <a:avLst/>
              <a:gdLst/>
              <a:ahLst/>
              <a:cxnLst/>
              <a:rect l="l" t="t" r="r" b="b"/>
              <a:pathLst>
                <a:path w="7545" h="14075" extrusionOk="0">
                  <a:moveTo>
                    <a:pt x="7544" y="1"/>
                  </a:moveTo>
                  <a:cubicBezTo>
                    <a:pt x="6141" y="1229"/>
                    <a:pt x="4762" y="2457"/>
                    <a:pt x="3684" y="3986"/>
                  </a:cubicBezTo>
                  <a:cubicBezTo>
                    <a:pt x="3509" y="4061"/>
                    <a:pt x="3359" y="4161"/>
                    <a:pt x="3283" y="4336"/>
                  </a:cubicBezTo>
                  <a:cubicBezTo>
                    <a:pt x="2657" y="5765"/>
                    <a:pt x="2005" y="7194"/>
                    <a:pt x="1429" y="8647"/>
                  </a:cubicBezTo>
                  <a:cubicBezTo>
                    <a:pt x="1178" y="8998"/>
                    <a:pt x="1103" y="9399"/>
                    <a:pt x="902" y="9775"/>
                  </a:cubicBezTo>
                  <a:cubicBezTo>
                    <a:pt x="401" y="10452"/>
                    <a:pt x="75" y="11229"/>
                    <a:pt x="0" y="12081"/>
                  </a:cubicBezTo>
                  <a:cubicBezTo>
                    <a:pt x="326" y="12457"/>
                    <a:pt x="627" y="12883"/>
                    <a:pt x="1028" y="13184"/>
                  </a:cubicBezTo>
                  <a:cubicBezTo>
                    <a:pt x="1734" y="13728"/>
                    <a:pt x="2483" y="14074"/>
                    <a:pt x="3169" y="14074"/>
                  </a:cubicBezTo>
                  <a:cubicBezTo>
                    <a:pt x="3967" y="14074"/>
                    <a:pt x="4680" y="13605"/>
                    <a:pt x="5138" y="12432"/>
                  </a:cubicBezTo>
                  <a:cubicBezTo>
                    <a:pt x="5689" y="11078"/>
                    <a:pt x="6115" y="9700"/>
                    <a:pt x="6416" y="8271"/>
                  </a:cubicBezTo>
                  <a:cubicBezTo>
                    <a:pt x="6968" y="5540"/>
                    <a:pt x="7519" y="2808"/>
                    <a:pt x="75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3"/>
            <p:cNvSpPr/>
            <p:nvPr/>
          </p:nvSpPr>
          <p:spPr>
            <a:xfrm>
              <a:off x="6422994" y="4524017"/>
              <a:ext cx="708206" cy="438281"/>
            </a:xfrm>
            <a:custGeom>
              <a:avLst/>
              <a:gdLst/>
              <a:ahLst/>
              <a:cxnLst/>
              <a:rect l="l" t="t" r="r" b="b"/>
              <a:pathLst>
                <a:path w="16818" h="10408" extrusionOk="0">
                  <a:moveTo>
                    <a:pt x="16632" y="0"/>
                  </a:moveTo>
                  <a:cubicBezTo>
                    <a:pt x="16523" y="0"/>
                    <a:pt x="16394" y="113"/>
                    <a:pt x="16292" y="157"/>
                  </a:cubicBezTo>
                  <a:cubicBezTo>
                    <a:pt x="15790" y="383"/>
                    <a:pt x="15389" y="859"/>
                    <a:pt x="14888" y="1034"/>
                  </a:cubicBezTo>
                  <a:cubicBezTo>
                    <a:pt x="13911" y="1360"/>
                    <a:pt x="13109" y="1962"/>
                    <a:pt x="12231" y="2413"/>
                  </a:cubicBezTo>
                  <a:cubicBezTo>
                    <a:pt x="10853" y="3140"/>
                    <a:pt x="9500" y="3942"/>
                    <a:pt x="8121" y="4694"/>
                  </a:cubicBezTo>
                  <a:cubicBezTo>
                    <a:pt x="6392" y="5646"/>
                    <a:pt x="4662" y="6548"/>
                    <a:pt x="2908" y="7476"/>
                  </a:cubicBezTo>
                  <a:cubicBezTo>
                    <a:pt x="1956" y="7977"/>
                    <a:pt x="1078" y="8654"/>
                    <a:pt x="1" y="8929"/>
                  </a:cubicBezTo>
                  <a:cubicBezTo>
                    <a:pt x="327" y="9481"/>
                    <a:pt x="527" y="10132"/>
                    <a:pt x="1229" y="10408"/>
                  </a:cubicBezTo>
                  <a:cubicBezTo>
                    <a:pt x="1504" y="10258"/>
                    <a:pt x="1805" y="10132"/>
                    <a:pt x="2081" y="9982"/>
                  </a:cubicBezTo>
                  <a:cubicBezTo>
                    <a:pt x="2156" y="9531"/>
                    <a:pt x="2532" y="9380"/>
                    <a:pt x="2858" y="9205"/>
                  </a:cubicBezTo>
                  <a:cubicBezTo>
                    <a:pt x="4312" y="8328"/>
                    <a:pt x="5765" y="7476"/>
                    <a:pt x="7219" y="6623"/>
                  </a:cubicBezTo>
                  <a:cubicBezTo>
                    <a:pt x="9048" y="5496"/>
                    <a:pt x="10878" y="4368"/>
                    <a:pt x="12682" y="3240"/>
                  </a:cubicBezTo>
                  <a:cubicBezTo>
                    <a:pt x="14061" y="2263"/>
                    <a:pt x="15565" y="1410"/>
                    <a:pt x="16818" y="232"/>
                  </a:cubicBezTo>
                  <a:cubicBezTo>
                    <a:pt x="16776" y="56"/>
                    <a:pt x="16709" y="0"/>
                    <a:pt x="16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3"/>
            <p:cNvSpPr/>
            <p:nvPr/>
          </p:nvSpPr>
          <p:spPr>
            <a:xfrm>
              <a:off x="5925927" y="4105022"/>
              <a:ext cx="764128" cy="184989"/>
            </a:xfrm>
            <a:custGeom>
              <a:avLst/>
              <a:gdLst/>
              <a:ahLst/>
              <a:cxnLst/>
              <a:rect l="l" t="t" r="r" b="b"/>
              <a:pathLst>
                <a:path w="18146" h="4393" extrusionOk="0">
                  <a:moveTo>
                    <a:pt x="17908" y="1"/>
                  </a:moveTo>
                  <a:cubicBezTo>
                    <a:pt x="17826" y="1"/>
                    <a:pt x="17745" y="7"/>
                    <a:pt x="17669" y="32"/>
                  </a:cubicBezTo>
                  <a:cubicBezTo>
                    <a:pt x="16141" y="508"/>
                    <a:pt x="14612" y="1009"/>
                    <a:pt x="13083" y="1511"/>
                  </a:cubicBezTo>
                  <a:cubicBezTo>
                    <a:pt x="12956" y="1543"/>
                    <a:pt x="12828" y="1645"/>
                    <a:pt x="12701" y="1645"/>
                  </a:cubicBezTo>
                  <a:cubicBezTo>
                    <a:pt x="12628" y="1645"/>
                    <a:pt x="12555" y="1611"/>
                    <a:pt x="12481" y="1511"/>
                  </a:cubicBezTo>
                  <a:cubicBezTo>
                    <a:pt x="11454" y="2087"/>
                    <a:pt x="10251" y="2012"/>
                    <a:pt x="9223" y="2563"/>
                  </a:cubicBezTo>
                  <a:cubicBezTo>
                    <a:pt x="9161" y="2601"/>
                    <a:pt x="9079" y="2614"/>
                    <a:pt x="8995" y="2614"/>
                  </a:cubicBezTo>
                  <a:cubicBezTo>
                    <a:pt x="8910" y="2614"/>
                    <a:pt x="8822" y="2601"/>
                    <a:pt x="8747" y="2588"/>
                  </a:cubicBezTo>
                  <a:cubicBezTo>
                    <a:pt x="8410" y="2567"/>
                    <a:pt x="8075" y="2559"/>
                    <a:pt x="7740" y="2559"/>
                  </a:cubicBezTo>
                  <a:cubicBezTo>
                    <a:pt x="6479" y="2559"/>
                    <a:pt x="5227" y="2685"/>
                    <a:pt x="3960" y="2764"/>
                  </a:cubicBezTo>
                  <a:cubicBezTo>
                    <a:pt x="3008" y="2839"/>
                    <a:pt x="2030" y="2814"/>
                    <a:pt x="1053" y="2889"/>
                  </a:cubicBezTo>
                  <a:cubicBezTo>
                    <a:pt x="995" y="2924"/>
                    <a:pt x="937" y="2936"/>
                    <a:pt x="878" y="2936"/>
                  </a:cubicBezTo>
                  <a:cubicBezTo>
                    <a:pt x="738" y="2936"/>
                    <a:pt x="595" y="2868"/>
                    <a:pt x="463" y="2868"/>
                  </a:cubicBezTo>
                  <a:cubicBezTo>
                    <a:pt x="407" y="2868"/>
                    <a:pt x="353" y="2880"/>
                    <a:pt x="301" y="2914"/>
                  </a:cubicBezTo>
                  <a:cubicBezTo>
                    <a:pt x="0" y="3365"/>
                    <a:pt x="627" y="3390"/>
                    <a:pt x="652" y="3691"/>
                  </a:cubicBezTo>
                  <a:lnTo>
                    <a:pt x="1203" y="4393"/>
                  </a:lnTo>
                  <a:cubicBezTo>
                    <a:pt x="1303" y="4268"/>
                    <a:pt x="1429" y="4167"/>
                    <a:pt x="1579" y="4167"/>
                  </a:cubicBezTo>
                  <a:cubicBezTo>
                    <a:pt x="1676" y="4169"/>
                    <a:pt x="1772" y="4169"/>
                    <a:pt x="1869" y="4169"/>
                  </a:cubicBezTo>
                  <a:cubicBezTo>
                    <a:pt x="3672" y="4169"/>
                    <a:pt x="5433" y="3950"/>
                    <a:pt x="7193" y="3641"/>
                  </a:cubicBezTo>
                  <a:cubicBezTo>
                    <a:pt x="7318" y="3616"/>
                    <a:pt x="7419" y="3616"/>
                    <a:pt x="7519" y="3591"/>
                  </a:cubicBezTo>
                  <a:cubicBezTo>
                    <a:pt x="7669" y="3541"/>
                    <a:pt x="7745" y="3416"/>
                    <a:pt x="7820" y="3315"/>
                  </a:cubicBezTo>
                  <a:cubicBezTo>
                    <a:pt x="7928" y="3337"/>
                    <a:pt x="8054" y="3396"/>
                    <a:pt x="8167" y="3396"/>
                  </a:cubicBezTo>
                  <a:cubicBezTo>
                    <a:pt x="8185" y="3396"/>
                    <a:pt x="8203" y="3394"/>
                    <a:pt x="8221" y="3390"/>
                  </a:cubicBezTo>
                  <a:cubicBezTo>
                    <a:pt x="10552" y="2939"/>
                    <a:pt x="12983" y="2814"/>
                    <a:pt x="15163" y="1736"/>
                  </a:cubicBezTo>
                  <a:cubicBezTo>
                    <a:pt x="16216" y="1235"/>
                    <a:pt x="17344" y="884"/>
                    <a:pt x="18146" y="7"/>
                  </a:cubicBezTo>
                  <a:cubicBezTo>
                    <a:pt x="18070" y="7"/>
                    <a:pt x="17989" y="1"/>
                    <a:pt x="179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3"/>
            <p:cNvSpPr/>
            <p:nvPr/>
          </p:nvSpPr>
          <p:spPr>
            <a:xfrm>
              <a:off x="6259396" y="2450436"/>
              <a:ext cx="202718" cy="413773"/>
            </a:xfrm>
            <a:custGeom>
              <a:avLst/>
              <a:gdLst/>
              <a:ahLst/>
              <a:cxnLst/>
              <a:rect l="l" t="t" r="r" b="b"/>
              <a:pathLst>
                <a:path w="4814" h="9826" extrusionOk="0">
                  <a:moveTo>
                    <a:pt x="4161" y="7595"/>
                  </a:moveTo>
                  <a:cubicBezTo>
                    <a:pt x="4094" y="7713"/>
                    <a:pt x="4017" y="7832"/>
                    <a:pt x="3941" y="7954"/>
                  </a:cubicBezTo>
                  <a:lnTo>
                    <a:pt x="3941" y="7954"/>
                  </a:lnTo>
                  <a:cubicBezTo>
                    <a:pt x="4010" y="7826"/>
                    <a:pt x="4070" y="7697"/>
                    <a:pt x="4161" y="7595"/>
                  </a:cubicBezTo>
                  <a:close/>
                  <a:moveTo>
                    <a:pt x="302" y="1"/>
                  </a:moveTo>
                  <a:cubicBezTo>
                    <a:pt x="51" y="677"/>
                    <a:pt x="1" y="1379"/>
                    <a:pt x="176" y="2081"/>
                  </a:cubicBezTo>
                  <a:cubicBezTo>
                    <a:pt x="176" y="2106"/>
                    <a:pt x="201" y="2131"/>
                    <a:pt x="201" y="2156"/>
                  </a:cubicBezTo>
                  <a:cubicBezTo>
                    <a:pt x="277" y="2256"/>
                    <a:pt x="352" y="2306"/>
                    <a:pt x="452" y="2381"/>
                  </a:cubicBezTo>
                  <a:cubicBezTo>
                    <a:pt x="552" y="2482"/>
                    <a:pt x="577" y="2632"/>
                    <a:pt x="653" y="2757"/>
                  </a:cubicBezTo>
                  <a:cubicBezTo>
                    <a:pt x="1254" y="3259"/>
                    <a:pt x="1455" y="3986"/>
                    <a:pt x="1831" y="4637"/>
                  </a:cubicBezTo>
                  <a:cubicBezTo>
                    <a:pt x="2081" y="5038"/>
                    <a:pt x="2257" y="5489"/>
                    <a:pt x="2507" y="5890"/>
                  </a:cubicBezTo>
                  <a:cubicBezTo>
                    <a:pt x="2633" y="6191"/>
                    <a:pt x="2633" y="6517"/>
                    <a:pt x="2783" y="6818"/>
                  </a:cubicBezTo>
                  <a:cubicBezTo>
                    <a:pt x="2883" y="7118"/>
                    <a:pt x="2958" y="7444"/>
                    <a:pt x="3034" y="7770"/>
                  </a:cubicBezTo>
                  <a:cubicBezTo>
                    <a:pt x="3109" y="7945"/>
                    <a:pt x="3134" y="8171"/>
                    <a:pt x="3309" y="8321"/>
                  </a:cubicBezTo>
                  <a:cubicBezTo>
                    <a:pt x="3364" y="8358"/>
                    <a:pt x="3433" y="8381"/>
                    <a:pt x="3505" y="8381"/>
                  </a:cubicBezTo>
                  <a:cubicBezTo>
                    <a:pt x="3531" y="8381"/>
                    <a:pt x="3558" y="8378"/>
                    <a:pt x="3585" y="8371"/>
                  </a:cubicBezTo>
                  <a:cubicBezTo>
                    <a:pt x="3691" y="8306"/>
                    <a:pt x="3768" y="8225"/>
                    <a:pt x="3830" y="8138"/>
                  </a:cubicBezTo>
                  <a:lnTo>
                    <a:pt x="3830" y="8138"/>
                  </a:lnTo>
                  <a:cubicBezTo>
                    <a:pt x="3721" y="8325"/>
                    <a:pt x="3622" y="8524"/>
                    <a:pt x="3560" y="8747"/>
                  </a:cubicBezTo>
                  <a:cubicBezTo>
                    <a:pt x="3585" y="9098"/>
                    <a:pt x="3435" y="9499"/>
                    <a:pt x="3760" y="9825"/>
                  </a:cubicBezTo>
                  <a:cubicBezTo>
                    <a:pt x="4212" y="8973"/>
                    <a:pt x="4487" y="8071"/>
                    <a:pt x="4738" y="7168"/>
                  </a:cubicBezTo>
                  <a:cubicBezTo>
                    <a:pt x="4688" y="6918"/>
                    <a:pt x="4587" y="6667"/>
                    <a:pt x="4638" y="6442"/>
                  </a:cubicBezTo>
                  <a:cubicBezTo>
                    <a:pt x="4813" y="5514"/>
                    <a:pt x="4587" y="4687"/>
                    <a:pt x="4136" y="3885"/>
                  </a:cubicBezTo>
                  <a:cubicBezTo>
                    <a:pt x="4011" y="3835"/>
                    <a:pt x="3936" y="3735"/>
                    <a:pt x="3986" y="3585"/>
                  </a:cubicBezTo>
                  <a:cubicBezTo>
                    <a:pt x="3886" y="3158"/>
                    <a:pt x="3560" y="2858"/>
                    <a:pt x="3334" y="2507"/>
                  </a:cubicBezTo>
                  <a:cubicBezTo>
                    <a:pt x="3084" y="2106"/>
                    <a:pt x="2758" y="1730"/>
                    <a:pt x="2232" y="1655"/>
                  </a:cubicBezTo>
                  <a:cubicBezTo>
                    <a:pt x="2156" y="1730"/>
                    <a:pt x="2106" y="1805"/>
                    <a:pt x="2006" y="2031"/>
                  </a:cubicBezTo>
                  <a:cubicBezTo>
                    <a:pt x="2106" y="1780"/>
                    <a:pt x="2006" y="1655"/>
                    <a:pt x="2081" y="1529"/>
                  </a:cubicBezTo>
                  <a:cubicBezTo>
                    <a:pt x="2131" y="1279"/>
                    <a:pt x="2081" y="1153"/>
                    <a:pt x="1906" y="953"/>
                  </a:cubicBezTo>
                  <a:cubicBezTo>
                    <a:pt x="1430" y="477"/>
                    <a:pt x="728" y="477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3"/>
            <p:cNvSpPr/>
            <p:nvPr/>
          </p:nvSpPr>
          <p:spPr>
            <a:xfrm>
              <a:off x="6307949" y="3109416"/>
              <a:ext cx="356798" cy="401140"/>
            </a:xfrm>
            <a:custGeom>
              <a:avLst/>
              <a:gdLst/>
              <a:ahLst/>
              <a:cxnLst/>
              <a:rect l="l" t="t" r="r" b="b"/>
              <a:pathLst>
                <a:path w="8473" h="9526" extrusionOk="0">
                  <a:moveTo>
                    <a:pt x="7876" y="0"/>
                  </a:moveTo>
                  <a:cubicBezTo>
                    <a:pt x="7673" y="0"/>
                    <a:pt x="7591" y="218"/>
                    <a:pt x="7495" y="392"/>
                  </a:cubicBezTo>
                  <a:cubicBezTo>
                    <a:pt x="7169" y="993"/>
                    <a:pt x="6868" y="1595"/>
                    <a:pt x="6467" y="2146"/>
                  </a:cubicBezTo>
                  <a:cubicBezTo>
                    <a:pt x="6166" y="2798"/>
                    <a:pt x="5841" y="3449"/>
                    <a:pt x="5364" y="3976"/>
                  </a:cubicBezTo>
                  <a:cubicBezTo>
                    <a:pt x="4462" y="4978"/>
                    <a:pt x="3835" y="6256"/>
                    <a:pt x="2607" y="6933"/>
                  </a:cubicBezTo>
                  <a:cubicBezTo>
                    <a:pt x="2482" y="6933"/>
                    <a:pt x="2357" y="6933"/>
                    <a:pt x="2231" y="7008"/>
                  </a:cubicBezTo>
                  <a:cubicBezTo>
                    <a:pt x="1455" y="7560"/>
                    <a:pt x="928" y="8362"/>
                    <a:pt x="226" y="8988"/>
                  </a:cubicBezTo>
                  <a:cubicBezTo>
                    <a:pt x="101" y="9114"/>
                    <a:pt x="1" y="9289"/>
                    <a:pt x="126" y="9490"/>
                  </a:cubicBezTo>
                  <a:cubicBezTo>
                    <a:pt x="190" y="9515"/>
                    <a:pt x="251" y="9526"/>
                    <a:pt x="309" y="9526"/>
                  </a:cubicBezTo>
                  <a:cubicBezTo>
                    <a:pt x="479" y="9526"/>
                    <a:pt x="628" y="9433"/>
                    <a:pt x="778" y="9339"/>
                  </a:cubicBezTo>
                  <a:cubicBezTo>
                    <a:pt x="1505" y="8838"/>
                    <a:pt x="2257" y="8362"/>
                    <a:pt x="2933" y="7785"/>
                  </a:cubicBezTo>
                  <a:cubicBezTo>
                    <a:pt x="3159" y="7560"/>
                    <a:pt x="3409" y="7384"/>
                    <a:pt x="3685" y="7234"/>
                  </a:cubicBezTo>
                  <a:cubicBezTo>
                    <a:pt x="3735" y="7209"/>
                    <a:pt x="3785" y="7159"/>
                    <a:pt x="3835" y="7134"/>
                  </a:cubicBezTo>
                  <a:cubicBezTo>
                    <a:pt x="3986" y="6933"/>
                    <a:pt x="4136" y="6733"/>
                    <a:pt x="4362" y="6607"/>
                  </a:cubicBezTo>
                  <a:cubicBezTo>
                    <a:pt x="5013" y="5981"/>
                    <a:pt x="5715" y="5379"/>
                    <a:pt x="6342" y="4703"/>
                  </a:cubicBezTo>
                  <a:cubicBezTo>
                    <a:pt x="6943" y="3976"/>
                    <a:pt x="7445" y="3149"/>
                    <a:pt x="7921" y="2296"/>
                  </a:cubicBezTo>
                  <a:cubicBezTo>
                    <a:pt x="8171" y="1921"/>
                    <a:pt x="8472" y="1545"/>
                    <a:pt x="8397" y="1043"/>
                  </a:cubicBezTo>
                  <a:cubicBezTo>
                    <a:pt x="8171" y="768"/>
                    <a:pt x="8121" y="417"/>
                    <a:pt x="8096" y="66"/>
                  </a:cubicBezTo>
                  <a:cubicBezTo>
                    <a:pt x="8009" y="20"/>
                    <a:pt x="7937" y="0"/>
                    <a:pt x="78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3"/>
            <p:cNvSpPr/>
            <p:nvPr/>
          </p:nvSpPr>
          <p:spPr>
            <a:xfrm>
              <a:off x="5047807" y="3093414"/>
              <a:ext cx="219351" cy="488434"/>
            </a:xfrm>
            <a:custGeom>
              <a:avLst/>
              <a:gdLst/>
              <a:ahLst/>
              <a:cxnLst/>
              <a:rect l="l" t="t" r="r" b="b"/>
              <a:pathLst>
                <a:path w="5209" h="11599" extrusionOk="0">
                  <a:moveTo>
                    <a:pt x="5021" y="0"/>
                  </a:moveTo>
                  <a:cubicBezTo>
                    <a:pt x="4967" y="0"/>
                    <a:pt x="4898" y="14"/>
                    <a:pt x="4813" y="45"/>
                  </a:cubicBezTo>
                  <a:lnTo>
                    <a:pt x="4838" y="20"/>
                  </a:lnTo>
                  <a:lnTo>
                    <a:pt x="4838" y="20"/>
                  </a:lnTo>
                  <a:cubicBezTo>
                    <a:pt x="4287" y="346"/>
                    <a:pt x="3635" y="321"/>
                    <a:pt x="3084" y="646"/>
                  </a:cubicBezTo>
                  <a:cubicBezTo>
                    <a:pt x="2933" y="747"/>
                    <a:pt x="2783" y="872"/>
                    <a:pt x="2582" y="947"/>
                  </a:cubicBezTo>
                  <a:cubicBezTo>
                    <a:pt x="2152" y="1241"/>
                    <a:pt x="1804" y="1617"/>
                    <a:pt x="1537" y="2038"/>
                  </a:cubicBezTo>
                  <a:lnTo>
                    <a:pt x="1537" y="2038"/>
                  </a:lnTo>
                  <a:cubicBezTo>
                    <a:pt x="1589" y="1942"/>
                    <a:pt x="1621" y="1832"/>
                    <a:pt x="1555" y="1699"/>
                  </a:cubicBezTo>
                  <a:cubicBezTo>
                    <a:pt x="1530" y="1696"/>
                    <a:pt x="1507" y="1694"/>
                    <a:pt x="1485" y="1694"/>
                  </a:cubicBezTo>
                  <a:cubicBezTo>
                    <a:pt x="1324" y="1694"/>
                    <a:pt x="1214" y="1777"/>
                    <a:pt x="1104" y="1975"/>
                  </a:cubicBezTo>
                  <a:cubicBezTo>
                    <a:pt x="753" y="2576"/>
                    <a:pt x="627" y="3278"/>
                    <a:pt x="277" y="3879"/>
                  </a:cubicBezTo>
                  <a:cubicBezTo>
                    <a:pt x="26" y="4281"/>
                    <a:pt x="1" y="4631"/>
                    <a:pt x="302" y="5032"/>
                  </a:cubicBezTo>
                  <a:cubicBezTo>
                    <a:pt x="490" y="5032"/>
                    <a:pt x="501" y="4878"/>
                    <a:pt x="544" y="4755"/>
                  </a:cubicBezTo>
                  <a:lnTo>
                    <a:pt x="544" y="4755"/>
                  </a:lnTo>
                  <a:cubicBezTo>
                    <a:pt x="509" y="4915"/>
                    <a:pt x="427" y="5074"/>
                    <a:pt x="427" y="5233"/>
                  </a:cubicBezTo>
                  <a:cubicBezTo>
                    <a:pt x="427" y="5408"/>
                    <a:pt x="427" y="5609"/>
                    <a:pt x="427" y="5784"/>
                  </a:cubicBezTo>
                  <a:cubicBezTo>
                    <a:pt x="402" y="6611"/>
                    <a:pt x="352" y="7438"/>
                    <a:pt x="377" y="8240"/>
                  </a:cubicBezTo>
                  <a:cubicBezTo>
                    <a:pt x="402" y="8391"/>
                    <a:pt x="402" y="8541"/>
                    <a:pt x="377" y="8692"/>
                  </a:cubicBezTo>
                  <a:cubicBezTo>
                    <a:pt x="452" y="9093"/>
                    <a:pt x="577" y="9494"/>
                    <a:pt x="627" y="9895"/>
                  </a:cubicBezTo>
                  <a:cubicBezTo>
                    <a:pt x="778" y="10245"/>
                    <a:pt x="953" y="10571"/>
                    <a:pt x="1054" y="10922"/>
                  </a:cubicBezTo>
                  <a:cubicBezTo>
                    <a:pt x="1179" y="11148"/>
                    <a:pt x="1154" y="11499"/>
                    <a:pt x="1505" y="11599"/>
                  </a:cubicBezTo>
                  <a:cubicBezTo>
                    <a:pt x="1505" y="11448"/>
                    <a:pt x="1655" y="11348"/>
                    <a:pt x="1605" y="11173"/>
                  </a:cubicBezTo>
                  <a:cubicBezTo>
                    <a:pt x="1329" y="10095"/>
                    <a:pt x="1480" y="8967"/>
                    <a:pt x="1279" y="7890"/>
                  </a:cubicBezTo>
                  <a:cubicBezTo>
                    <a:pt x="1379" y="7564"/>
                    <a:pt x="1304" y="7238"/>
                    <a:pt x="1204" y="6937"/>
                  </a:cubicBezTo>
                  <a:cubicBezTo>
                    <a:pt x="1179" y="6837"/>
                    <a:pt x="1179" y="6737"/>
                    <a:pt x="1179" y="6636"/>
                  </a:cubicBezTo>
                  <a:cubicBezTo>
                    <a:pt x="1204" y="6461"/>
                    <a:pt x="1304" y="6286"/>
                    <a:pt x="1304" y="6085"/>
                  </a:cubicBezTo>
                  <a:cubicBezTo>
                    <a:pt x="1329" y="5759"/>
                    <a:pt x="1279" y="5458"/>
                    <a:pt x="1354" y="5158"/>
                  </a:cubicBezTo>
                  <a:cubicBezTo>
                    <a:pt x="1379" y="5083"/>
                    <a:pt x="1404" y="5032"/>
                    <a:pt x="1404" y="4982"/>
                  </a:cubicBezTo>
                  <a:cubicBezTo>
                    <a:pt x="1429" y="4907"/>
                    <a:pt x="1429" y="4857"/>
                    <a:pt x="1455" y="4807"/>
                  </a:cubicBezTo>
                  <a:cubicBezTo>
                    <a:pt x="1480" y="4682"/>
                    <a:pt x="1530" y="4581"/>
                    <a:pt x="1555" y="4456"/>
                  </a:cubicBezTo>
                  <a:cubicBezTo>
                    <a:pt x="1580" y="4406"/>
                    <a:pt x="1605" y="4356"/>
                    <a:pt x="1605" y="4281"/>
                  </a:cubicBezTo>
                  <a:cubicBezTo>
                    <a:pt x="1755" y="3854"/>
                    <a:pt x="1981" y="3478"/>
                    <a:pt x="2206" y="3077"/>
                  </a:cubicBezTo>
                  <a:cubicBezTo>
                    <a:pt x="2557" y="2301"/>
                    <a:pt x="3184" y="1799"/>
                    <a:pt x="3911" y="1398"/>
                  </a:cubicBezTo>
                  <a:cubicBezTo>
                    <a:pt x="4161" y="1148"/>
                    <a:pt x="4462" y="997"/>
                    <a:pt x="4713" y="797"/>
                  </a:cubicBezTo>
                  <a:cubicBezTo>
                    <a:pt x="4838" y="646"/>
                    <a:pt x="5039" y="546"/>
                    <a:pt x="5114" y="346"/>
                  </a:cubicBezTo>
                  <a:cubicBezTo>
                    <a:pt x="5209" y="137"/>
                    <a:pt x="5189" y="0"/>
                    <a:pt x="5021" y="0"/>
                  </a:cubicBezTo>
                  <a:close/>
                </a:path>
              </a:pathLst>
            </a:custGeom>
            <a:solidFill>
              <a:srgbClr val="F7D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3"/>
            <p:cNvSpPr/>
            <p:nvPr/>
          </p:nvSpPr>
          <p:spPr>
            <a:xfrm>
              <a:off x="6700583" y="2530108"/>
              <a:ext cx="127720" cy="265630"/>
            </a:xfrm>
            <a:custGeom>
              <a:avLst/>
              <a:gdLst/>
              <a:ahLst/>
              <a:cxnLst/>
              <a:rect l="l" t="t" r="r" b="b"/>
              <a:pathLst>
                <a:path w="3033" h="6308" extrusionOk="0">
                  <a:moveTo>
                    <a:pt x="2383" y="0"/>
                  </a:moveTo>
                  <a:cubicBezTo>
                    <a:pt x="2128" y="0"/>
                    <a:pt x="1879" y="107"/>
                    <a:pt x="1629" y="239"/>
                  </a:cubicBezTo>
                  <a:cubicBezTo>
                    <a:pt x="1153" y="640"/>
                    <a:pt x="1429" y="1216"/>
                    <a:pt x="1329" y="1718"/>
                  </a:cubicBezTo>
                  <a:cubicBezTo>
                    <a:pt x="1203" y="3096"/>
                    <a:pt x="727" y="4374"/>
                    <a:pt x="151" y="5602"/>
                  </a:cubicBezTo>
                  <a:cubicBezTo>
                    <a:pt x="50" y="5828"/>
                    <a:pt x="0" y="6028"/>
                    <a:pt x="176" y="6229"/>
                  </a:cubicBezTo>
                  <a:cubicBezTo>
                    <a:pt x="287" y="6284"/>
                    <a:pt x="389" y="6308"/>
                    <a:pt x="484" y="6308"/>
                  </a:cubicBezTo>
                  <a:cubicBezTo>
                    <a:pt x="775" y="6308"/>
                    <a:pt x="1002" y="6086"/>
                    <a:pt x="1228" y="5878"/>
                  </a:cubicBezTo>
                  <a:cubicBezTo>
                    <a:pt x="1930" y="5302"/>
                    <a:pt x="1905" y="4349"/>
                    <a:pt x="2356" y="3622"/>
                  </a:cubicBezTo>
                  <a:cubicBezTo>
                    <a:pt x="2682" y="2495"/>
                    <a:pt x="3033" y="1367"/>
                    <a:pt x="2933" y="189"/>
                  </a:cubicBezTo>
                  <a:cubicBezTo>
                    <a:pt x="2746" y="54"/>
                    <a:pt x="2563" y="0"/>
                    <a:pt x="2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3"/>
            <p:cNvSpPr/>
            <p:nvPr/>
          </p:nvSpPr>
          <p:spPr>
            <a:xfrm>
              <a:off x="6757558" y="2837890"/>
              <a:ext cx="269757" cy="207813"/>
            </a:xfrm>
            <a:custGeom>
              <a:avLst/>
              <a:gdLst/>
              <a:ahLst/>
              <a:cxnLst/>
              <a:rect l="l" t="t" r="r" b="b"/>
              <a:pathLst>
                <a:path w="6406" h="4935" extrusionOk="0">
                  <a:moveTo>
                    <a:pt x="607" y="1"/>
                  </a:moveTo>
                  <a:cubicBezTo>
                    <a:pt x="532" y="1"/>
                    <a:pt x="445" y="50"/>
                    <a:pt x="375" y="50"/>
                  </a:cubicBezTo>
                  <a:cubicBezTo>
                    <a:pt x="367" y="50"/>
                    <a:pt x="359" y="49"/>
                    <a:pt x="352" y="48"/>
                  </a:cubicBezTo>
                  <a:cubicBezTo>
                    <a:pt x="201" y="399"/>
                    <a:pt x="51" y="749"/>
                    <a:pt x="51" y="1150"/>
                  </a:cubicBezTo>
                  <a:cubicBezTo>
                    <a:pt x="602" y="1176"/>
                    <a:pt x="502" y="1577"/>
                    <a:pt x="502" y="1927"/>
                  </a:cubicBezTo>
                  <a:cubicBezTo>
                    <a:pt x="552" y="2955"/>
                    <a:pt x="1" y="3907"/>
                    <a:pt x="76" y="4935"/>
                  </a:cubicBezTo>
                  <a:cubicBezTo>
                    <a:pt x="1354" y="4534"/>
                    <a:pt x="2582" y="4058"/>
                    <a:pt x="3810" y="3707"/>
                  </a:cubicBezTo>
                  <a:cubicBezTo>
                    <a:pt x="4153" y="3615"/>
                    <a:pt x="4507" y="3529"/>
                    <a:pt x="4850" y="3529"/>
                  </a:cubicBezTo>
                  <a:cubicBezTo>
                    <a:pt x="5258" y="3529"/>
                    <a:pt x="5650" y="3651"/>
                    <a:pt x="5991" y="4033"/>
                  </a:cubicBezTo>
                  <a:cubicBezTo>
                    <a:pt x="6033" y="4040"/>
                    <a:pt x="6070" y="4043"/>
                    <a:pt x="6102" y="4043"/>
                  </a:cubicBezTo>
                  <a:cubicBezTo>
                    <a:pt x="6405" y="4043"/>
                    <a:pt x="6239" y="3743"/>
                    <a:pt x="6216" y="3607"/>
                  </a:cubicBezTo>
                  <a:cubicBezTo>
                    <a:pt x="6166" y="3331"/>
                    <a:pt x="5991" y="3105"/>
                    <a:pt x="5665" y="3080"/>
                  </a:cubicBezTo>
                  <a:cubicBezTo>
                    <a:pt x="5538" y="3076"/>
                    <a:pt x="5412" y="3073"/>
                    <a:pt x="5286" y="3073"/>
                  </a:cubicBezTo>
                  <a:cubicBezTo>
                    <a:pt x="4067" y="3073"/>
                    <a:pt x="2886" y="3286"/>
                    <a:pt x="1705" y="3582"/>
                  </a:cubicBezTo>
                  <a:cubicBezTo>
                    <a:pt x="1586" y="3610"/>
                    <a:pt x="1489" y="3623"/>
                    <a:pt x="1411" y="3623"/>
                  </a:cubicBezTo>
                  <a:cubicBezTo>
                    <a:pt x="1075" y="3623"/>
                    <a:pt x="1082" y="3380"/>
                    <a:pt x="1204" y="3055"/>
                  </a:cubicBezTo>
                  <a:cubicBezTo>
                    <a:pt x="1580" y="2003"/>
                    <a:pt x="978" y="1100"/>
                    <a:pt x="753" y="148"/>
                  </a:cubicBezTo>
                  <a:cubicBezTo>
                    <a:pt x="721" y="33"/>
                    <a:pt x="668" y="1"/>
                    <a:pt x="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3"/>
            <p:cNvSpPr/>
            <p:nvPr/>
          </p:nvSpPr>
          <p:spPr>
            <a:xfrm>
              <a:off x="5617724" y="4029309"/>
              <a:ext cx="352545" cy="206255"/>
            </a:xfrm>
            <a:custGeom>
              <a:avLst/>
              <a:gdLst/>
              <a:ahLst/>
              <a:cxnLst/>
              <a:rect l="l" t="t" r="r" b="b"/>
              <a:pathLst>
                <a:path w="8372" h="4898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452"/>
                    <a:pt x="251" y="828"/>
                    <a:pt x="402" y="1229"/>
                  </a:cubicBezTo>
                  <a:cubicBezTo>
                    <a:pt x="472" y="1214"/>
                    <a:pt x="541" y="1208"/>
                    <a:pt x="610" y="1208"/>
                  </a:cubicBezTo>
                  <a:cubicBezTo>
                    <a:pt x="1092" y="1208"/>
                    <a:pt x="1526" y="1518"/>
                    <a:pt x="2011" y="1518"/>
                  </a:cubicBezTo>
                  <a:cubicBezTo>
                    <a:pt x="2067" y="1518"/>
                    <a:pt x="2124" y="1513"/>
                    <a:pt x="2181" y="1504"/>
                  </a:cubicBezTo>
                  <a:cubicBezTo>
                    <a:pt x="2332" y="1680"/>
                    <a:pt x="2582" y="1604"/>
                    <a:pt x="2733" y="1780"/>
                  </a:cubicBezTo>
                  <a:lnTo>
                    <a:pt x="3008" y="1780"/>
                  </a:lnTo>
                  <a:cubicBezTo>
                    <a:pt x="3159" y="1955"/>
                    <a:pt x="3409" y="1880"/>
                    <a:pt x="3560" y="2056"/>
                  </a:cubicBezTo>
                  <a:cubicBezTo>
                    <a:pt x="4537" y="2532"/>
                    <a:pt x="5414" y="3133"/>
                    <a:pt x="6141" y="3935"/>
                  </a:cubicBezTo>
                  <a:cubicBezTo>
                    <a:pt x="6442" y="4261"/>
                    <a:pt x="6693" y="4662"/>
                    <a:pt x="7144" y="4813"/>
                  </a:cubicBezTo>
                  <a:cubicBezTo>
                    <a:pt x="7223" y="4865"/>
                    <a:pt x="7295" y="4897"/>
                    <a:pt x="7368" y="4897"/>
                  </a:cubicBezTo>
                  <a:cubicBezTo>
                    <a:pt x="7433" y="4897"/>
                    <a:pt x="7499" y="4872"/>
                    <a:pt x="7570" y="4813"/>
                  </a:cubicBezTo>
                  <a:cubicBezTo>
                    <a:pt x="7611" y="4804"/>
                    <a:pt x="7653" y="4801"/>
                    <a:pt x="7696" y="4801"/>
                  </a:cubicBezTo>
                  <a:cubicBezTo>
                    <a:pt x="7794" y="4801"/>
                    <a:pt x="7896" y="4816"/>
                    <a:pt x="7997" y="4816"/>
                  </a:cubicBezTo>
                  <a:cubicBezTo>
                    <a:pt x="8126" y="4816"/>
                    <a:pt x="8255" y="4793"/>
                    <a:pt x="8372" y="4687"/>
                  </a:cubicBezTo>
                  <a:cubicBezTo>
                    <a:pt x="7820" y="4612"/>
                    <a:pt x="7670" y="4061"/>
                    <a:pt x="7319" y="3785"/>
                  </a:cubicBezTo>
                  <a:cubicBezTo>
                    <a:pt x="6016" y="2883"/>
                    <a:pt x="4738" y="1930"/>
                    <a:pt x="3334" y="1153"/>
                  </a:cubicBezTo>
                  <a:cubicBezTo>
                    <a:pt x="2282" y="577"/>
                    <a:pt x="1179" y="22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3"/>
            <p:cNvSpPr/>
            <p:nvPr/>
          </p:nvSpPr>
          <p:spPr>
            <a:xfrm>
              <a:off x="7698969" y="5021378"/>
              <a:ext cx="221667" cy="121993"/>
            </a:xfrm>
            <a:custGeom>
              <a:avLst/>
              <a:gdLst/>
              <a:ahLst/>
              <a:cxnLst/>
              <a:rect l="l" t="t" r="r" b="b"/>
              <a:pathLst>
                <a:path w="5264" h="2897" extrusionOk="0">
                  <a:moveTo>
                    <a:pt x="2532" y="978"/>
                  </a:moveTo>
                  <a:cubicBezTo>
                    <a:pt x="2243" y="1160"/>
                    <a:pt x="1917" y="1287"/>
                    <a:pt x="1585" y="1414"/>
                  </a:cubicBezTo>
                  <a:lnTo>
                    <a:pt x="1585" y="1414"/>
                  </a:lnTo>
                  <a:cubicBezTo>
                    <a:pt x="1591" y="1411"/>
                    <a:pt x="1598" y="1407"/>
                    <a:pt x="1605" y="1404"/>
                  </a:cubicBezTo>
                  <a:cubicBezTo>
                    <a:pt x="1930" y="1229"/>
                    <a:pt x="2281" y="1078"/>
                    <a:pt x="2532" y="978"/>
                  </a:cubicBezTo>
                  <a:close/>
                  <a:moveTo>
                    <a:pt x="2357" y="1905"/>
                  </a:moveTo>
                  <a:lnTo>
                    <a:pt x="2357" y="1905"/>
                  </a:lnTo>
                  <a:cubicBezTo>
                    <a:pt x="1984" y="2108"/>
                    <a:pt x="1566" y="2220"/>
                    <a:pt x="1195" y="2410"/>
                  </a:cubicBezTo>
                  <a:lnTo>
                    <a:pt x="1195" y="2410"/>
                  </a:lnTo>
                  <a:cubicBezTo>
                    <a:pt x="1563" y="2212"/>
                    <a:pt x="1939" y="2018"/>
                    <a:pt x="2357" y="1905"/>
                  </a:cubicBezTo>
                  <a:close/>
                  <a:moveTo>
                    <a:pt x="3184" y="0"/>
                  </a:moveTo>
                  <a:cubicBezTo>
                    <a:pt x="2407" y="351"/>
                    <a:pt x="1605" y="727"/>
                    <a:pt x="978" y="1354"/>
                  </a:cubicBezTo>
                  <a:cubicBezTo>
                    <a:pt x="1075" y="1462"/>
                    <a:pt x="1177" y="1501"/>
                    <a:pt x="1279" y="1501"/>
                  </a:cubicBezTo>
                  <a:cubicBezTo>
                    <a:pt x="1318" y="1501"/>
                    <a:pt x="1356" y="1496"/>
                    <a:pt x="1395" y="1486"/>
                  </a:cubicBezTo>
                  <a:lnTo>
                    <a:pt x="1395" y="1486"/>
                  </a:lnTo>
                  <a:cubicBezTo>
                    <a:pt x="1009" y="1635"/>
                    <a:pt x="622" y="1797"/>
                    <a:pt x="276" y="2056"/>
                  </a:cubicBezTo>
                  <a:cubicBezTo>
                    <a:pt x="1" y="2457"/>
                    <a:pt x="226" y="2607"/>
                    <a:pt x="577" y="2732"/>
                  </a:cubicBezTo>
                  <a:cubicBezTo>
                    <a:pt x="751" y="2649"/>
                    <a:pt x="923" y="2557"/>
                    <a:pt x="1096" y="2464"/>
                  </a:cubicBezTo>
                  <a:lnTo>
                    <a:pt x="1096" y="2464"/>
                  </a:lnTo>
                  <a:cubicBezTo>
                    <a:pt x="954" y="2544"/>
                    <a:pt x="821" y="2638"/>
                    <a:pt x="702" y="2757"/>
                  </a:cubicBezTo>
                  <a:cubicBezTo>
                    <a:pt x="774" y="2872"/>
                    <a:pt x="870" y="2897"/>
                    <a:pt x="972" y="2897"/>
                  </a:cubicBezTo>
                  <a:cubicBezTo>
                    <a:pt x="1049" y="2897"/>
                    <a:pt x="1128" y="2883"/>
                    <a:pt x="1204" y="2883"/>
                  </a:cubicBezTo>
                  <a:cubicBezTo>
                    <a:pt x="2632" y="2858"/>
                    <a:pt x="4011" y="2557"/>
                    <a:pt x="5264" y="1805"/>
                  </a:cubicBezTo>
                  <a:cubicBezTo>
                    <a:pt x="5113" y="1780"/>
                    <a:pt x="5038" y="1680"/>
                    <a:pt x="4963" y="1554"/>
                  </a:cubicBezTo>
                  <a:cubicBezTo>
                    <a:pt x="4512" y="903"/>
                    <a:pt x="4011" y="251"/>
                    <a:pt x="3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3"/>
            <p:cNvSpPr/>
            <p:nvPr/>
          </p:nvSpPr>
          <p:spPr>
            <a:xfrm>
              <a:off x="7301071" y="2405589"/>
              <a:ext cx="195306" cy="183431"/>
            </a:xfrm>
            <a:custGeom>
              <a:avLst/>
              <a:gdLst/>
              <a:ahLst/>
              <a:cxnLst/>
              <a:rect l="l" t="t" r="r" b="b"/>
              <a:pathLst>
                <a:path w="4638" h="4356" extrusionOk="0">
                  <a:moveTo>
                    <a:pt x="1049" y="0"/>
                  </a:moveTo>
                  <a:cubicBezTo>
                    <a:pt x="892" y="0"/>
                    <a:pt x="783" y="242"/>
                    <a:pt x="653" y="389"/>
                  </a:cubicBezTo>
                  <a:cubicBezTo>
                    <a:pt x="753" y="665"/>
                    <a:pt x="452" y="765"/>
                    <a:pt x="402" y="965"/>
                  </a:cubicBezTo>
                  <a:cubicBezTo>
                    <a:pt x="327" y="1241"/>
                    <a:pt x="1" y="1441"/>
                    <a:pt x="227" y="1767"/>
                  </a:cubicBezTo>
                  <a:cubicBezTo>
                    <a:pt x="502" y="1767"/>
                    <a:pt x="678" y="1993"/>
                    <a:pt x="878" y="2118"/>
                  </a:cubicBezTo>
                  <a:cubicBezTo>
                    <a:pt x="1881" y="2695"/>
                    <a:pt x="2708" y="3547"/>
                    <a:pt x="3735" y="4098"/>
                  </a:cubicBezTo>
                  <a:cubicBezTo>
                    <a:pt x="3889" y="4175"/>
                    <a:pt x="4043" y="4356"/>
                    <a:pt x="4220" y="4356"/>
                  </a:cubicBezTo>
                  <a:cubicBezTo>
                    <a:pt x="4273" y="4356"/>
                    <a:pt x="4329" y="4339"/>
                    <a:pt x="4387" y="4299"/>
                  </a:cubicBezTo>
                  <a:cubicBezTo>
                    <a:pt x="4638" y="4148"/>
                    <a:pt x="4337" y="3898"/>
                    <a:pt x="4387" y="3672"/>
                  </a:cubicBezTo>
                  <a:cubicBezTo>
                    <a:pt x="4312" y="3572"/>
                    <a:pt x="4262" y="3472"/>
                    <a:pt x="4186" y="3396"/>
                  </a:cubicBezTo>
                  <a:cubicBezTo>
                    <a:pt x="3134" y="2444"/>
                    <a:pt x="2206" y="1391"/>
                    <a:pt x="1354" y="264"/>
                  </a:cubicBezTo>
                  <a:cubicBezTo>
                    <a:pt x="1232" y="71"/>
                    <a:pt x="1133" y="0"/>
                    <a:pt x="1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3"/>
            <p:cNvSpPr/>
            <p:nvPr/>
          </p:nvSpPr>
          <p:spPr>
            <a:xfrm>
              <a:off x="6168649" y="4039878"/>
              <a:ext cx="294517" cy="117318"/>
            </a:xfrm>
            <a:custGeom>
              <a:avLst/>
              <a:gdLst/>
              <a:ahLst/>
              <a:cxnLst/>
              <a:rect l="l" t="t" r="r" b="b"/>
              <a:pathLst>
                <a:path w="6994" h="2786" extrusionOk="0">
                  <a:moveTo>
                    <a:pt x="6993" y="0"/>
                  </a:moveTo>
                  <a:cubicBezTo>
                    <a:pt x="6241" y="376"/>
                    <a:pt x="5590" y="902"/>
                    <a:pt x="4863" y="1278"/>
                  </a:cubicBezTo>
                  <a:cubicBezTo>
                    <a:pt x="4015" y="1710"/>
                    <a:pt x="3167" y="1969"/>
                    <a:pt x="2293" y="1969"/>
                  </a:cubicBezTo>
                  <a:cubicBezTo>
                    <a:pt x="1798" y="1969"/>
                    <a:pt x="1294" y="1886"/>
                    <a:pt x="778" y="1704"/>
                  </a:cubicBezTo>
                  <a:cubicBezTo>
                    <a:pt x="645" y="1655"/>
                    <a:pt x="502" y="1573"/>
                    <a:pt x="355" y="1573"/>
                  </a:cubicBezTo>
                  <a:cubicBezTo>
                    <a:pt x="280" y="1573"/>
                    <a:pt x="203" y="1594"/>
                    <a:pt x="126" y="1654"/>
                  </a:cubicBezTo>
                  <a:cubicBezTo>
                    <a:pt x="1" y="1905"/>
                    <a:pt x="101" y="2055"/>
                    <a:pt x="351" y="2105"/>
                  </a:cubicBezTo>
                  <a:cubicBezTo>
                    <a:pt x="1258" y="2283"/>
                    <a:pt x="2117" y="2785"/>
                    <a:pt x="3077" y="2785"/>
                  </a:cubicBezTo>
                  <a:cubicBezTo>
                    <a:pt x="3338" y="2785"/>
                    <a:pt x="3606" y="2748"/>
                    <a:pt x="3885" y="2657"/>
                  </a:cubicBezTo>
                  <a:cubicBezTo>
                    <a:pt x="4888" y="2356"/>
                    <a:pt x="5991" y="2381"/>
                    <a:pt x="6993" y="1955"/>
                  </a:cubicBezTo>
                  <a:lnTo>
                    <a:pt x="69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3"/>
            <p:cNvSpPr/>
            <p:nvPr/>
          </p:nvSpPr>
          <p:spPr>
            <a:xfrm>
              <a:off x="6661505" y="2521139"/>
              <a:ext cx="104559" cy="260956"/>
            </a:xfrm>
            <a:custGeom>
              <a:avLst/>
              <a:gdLst/>
              <a:ahLst/>
              <a:cxnLst/>
              <a:rect l="l" t="t" r="r" b="b"/>
              <a:pathLst>
                <a:path w="2483" h="6197" extrusionOk="0">
                  <a:moveTo>
                    <a:pt x="1379" y="1"/>
                  </a:moveTo>
                  <a:cubicBezTo>
                    <a:pt x="1204" y="953"/>
                    <a:pt x="1279" y="1956"/>
                    <a:pt x="828" y="2833"/>
                  </a:cubicBezTo>
                  <a:cubicBezTo>
                    <a:pt x="602" y="3284"/>
                    <a:pt x="377" y="3760"/>
                    <a:pt x="327" y="4261"/>
                  </a:cubicBezTo>
                  <a:cubicBezTo>
                    <a:pt x="302" y="4913"/>
                    <a:pt x="1" y="5590"/>
                    <a:pt x="527" y="6191"/>
                  </a:cubicBezTo>
                  <a:cubicBezTo>
                    <a:pt x="553" y="6195"/>
                    <a:pt x="578" y="6196"/>
                    <a:pt x="602" y="6196"/>
                  </a:cubicBezTo>
                  <a:cubicBezTo>
                    <a:pt x="917" y="6196"/>
                    <a:pt x="1012" y="5900"/>
                    <a:pt x="1129" y="5690"/>
                  </a:cubicBezTo>
                  <a:cubicBezTo>
                    <a:pt x="1530" y="4838"/>
                    <a:pt x="1981" y="3986"/>
                    <a:pt x="2131" y="3033"/>
                  </a:cubicBezTo>
                  <a:cubicBezTo>
                    <a:pt x="2106" y="2808"/>
                    <a:pt x="2131" y="2607"/>
                    <a:pt x="2056" y="2407"/>
                  </a:cubicBezTo>
                  <a:cubicBezTo>
                    <a:pt x="1906" y="2181"/>
                    <a:pt x="2106" y="2156"/>
                    <a:pt x="2231" y="2081"/>
                  </a:cubicBezTo>
                  <a:cubicBezTo>
                    <a:pt x="2282" y="2031"/>
                    <a:pt x="2307" y="1956"/>
                    <a:pt x="2332" y="1906"/>
                  </a:cubicBezTo>
                  <a:cubicBezTo>
                    <a:pt x="2282" y="1379"/>
                    <a:pt x="2482" y="853"/>
                    <a:pt x="2257" y="352"/>
                  </a:cubicBezTo>
                  <a:cubicBezTo>
                    <a:pt x="1981" y="226"/>
                    <a:pt x="1730" y="1"/>
                    <a:pt x="1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3"/>
            <p:cNvSpPr/>
            <p:nvPr/>
          </p:nvSpPr>
          <p:spPr>
            <a:xfrm>
              <a:off x="8161252" y="2695264"/>
              <a:ext cx="130878" cy="174209"/>
            </a:xfrm>
            <a:custGeom>
              <a:avLst/>
              <a:gdLst/>
              <a:ahLst/>
              <a:cxnLst/>
              <a:rect l="l" t="t" r="r" b="b"/>
              <a:pathLst>
                <a:path w="3108" h="4137" extrusionOk="0">
                  <a:moveTo>
                    <a:pt x="555" y="0"/>
                  </a:moveTo>
                  <a:cubicBezTo>
                    <a:pt x="443" y="0"/>
                    <a:pt x="334" y="45"/>
                    <a:pt x="226" y="126"/>
                  </a:cubicBezTo>
                  <a:cubicBezTo>
                    <a:pt x="0" y="327"/>
                    <a:pt x="151" y="578"/>
                    <a:pt x="276" y="753"/>
                  </a:cubicBezTo>
                  <a:cubicBezTo>
                    <a:pt x="501" y="1104"/>
                    <a:pt x="777" y="1430"/>
                    <a:pt x="1053" y="1781"/>
                  </a:cubicBezTo>
                  <a:cubicBezTo>
                    <a:pt x="1704" y="2583"/>
                    <a:pt x="2206" y="3510"/>
                    <a:pt x="3083" y="4136"/>
                  </a:cubicBezTo>
                  <a:cubicBezTo>
                    <a:pt x="3108" y="3861"/>
                    <a:pt x="2958" y="3660"/>
                    <a:pt x="2882" y="3435"/>
                  </a:cubicBezTo>
                  <a:cubicBezTo>
                    <a:pt x="2531" y="2507"/>
                    <a:pt x="2055" y="1630"/>
                    <a:pt x="1855" y="678"/>
                  </a:cubicBezTo>
                  <a:cubicBezTo>
                    <a:pt x="1529" y="477"/>
                    <a:pt x="1178" y="302"/>
                    <a:pt x="852" y="101"/>
                  </a:cubicBezTo>
                  <a:cubicBezTo>
                    <a:pt x="749" y="32"/>
                    <a:pt x="651" y="0"/>
                    <a:pt x="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3"/>
            <p:cNvSpPr/>
            <p:nvPr/>
          </p:nvSpPr>
          <p:spPr>
            <a:xfrm>
              <a:off x="7640941" y="3577426"/>
              <a:ext cx="162545" cy="236616"/>
            </a:xfrm>
            <a:custGeom>
              <a:avLst/>
              <a:gdLst/>
              <a:ahLst/>
              <a:cxnLst/>
              <a:rect l="l" t="t" r="r" b="b"/>
              <a:pathLst>
                <a:path w="3860" h="5619" extrusionOk="0">
                  <a:moveTo>
                    <a:pt x="3626" y="1"/>
                  </a:moveTo>
                  <a:cubicBezTo>
                    <a:pt x="3480" y="1"/>
                    <a:pt x="3349" y="240"/>
                    <a:pt x="3283" y="305"/>
                  </a:cubicBezTo>
                  <a:cubicBezTo>
                    <a:pt x="1830" y="1533"/>
                    <a:pt x="577" y="2937"/>
                    <a:pt x="0" y="4817"/>
                  </a:cubicBezTo>
                  <a:cubicBezTo>
                    <a:pt x="201" y="5142"/>
                    <a:pt x="602" y="5243"/>
                    <a:pt x="727" y="5619"/>
                  </a:cubicBezTo>
                  <a:cubicBezTo>
                    <a:pt x="1053" y="5619"/>
                    <a:pt x="978" y="5318"/>
                    <a:pt x="1003" y="5168"/>
                  </a:cubicBezTo>
                  <a:cubicBezTo>
                    <a:pt x="1554" y="3288"/>
                    <a:pt x="2582" y="1684"/>
                    <a:pt x="3860" y="255"/>
                  </a:cubicBezTo>
                  <a:cubicBezTo>
                    <a:pt x="3782" y="66"/>
                    <a:pt x="3702" y="1"/>
                    <a:pt x="36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3"/>
            <p:cNvSpPr/>
            <p:nvPr/>
          </p:nvSpPr>
          <p:spPr>
            <a:xfrm>
              <a:off x="6028297" y="3999747"/>
              <a:ext cx="458073" cy="131257"/>
            </a:xfrm>
            <a:custGeom>
              <a:avLst/>
              <a:gdLst/>
              <a:ahLst/>
              <a:cxnLst/>
              <a:rect l="l" t="t" r="r" b="b"/>
              <a:pathLst>
                <a:path w="10878" h="3117" extrusionOk="0">
                  <a:moveTo>
                    <a:pt x="10877" y="1"/>
                  </a:moveTo>
                  <a:cubicBezTo>
                    <a:pt x="10752" y="126"/>
                    <a:pt x="10602" y="226"/>
                    <a:pt x="10476" y="352"/>
                  </a:cubicBezTo>
                  <a:cubicBezTo>
                    <a:pt x="9750" y="1053"/>
                    <a:pt x="8998" y="1705"/>
                    <a:pt x="8096" y="2156"/>
                  </a:cubicBezTo>
                  <a:cubicBezTo>
                    <a:pt x="7300" y="2554"/>
                    <a:pt x="6512" y="2783"/>
                    <a:pt x="5709" y="2783"/>
                  </a:cubicBezTo>
                  <a:cubicBezTo>
                    <a:pt x="5096" y="2783"/>
                    <a:pt x="4475" y="2650"/>
                    <a:pt x="3835" y="2357"/>
                  </a:cubicBezTo>
                  <a:cubicBezTo>
                    <a:pt x="2607" y="1780"/>
                    <a:pt x="1529" y="978"/>
                    <a:pt x="301" y="427"/>
                  </a:cubicBezTo>
                  <a:lnTo>
                    <a:pt x="301" y="427"/>
                  </a:lnTo>
                  <a:cubicBezTo>
                    <a:pt x="0" y="828"/>
                    <a:pt x="301" y="1078"/>
                    <a:pt x="577" y="1204"/>
                  </a:cubicBezTo>
                  <a:cubicBezTo>
                    <a:pt x="1228" y="1504"/>
                    <a:pt x="1805" y="1981"/>
                    <a:pt x="2507" y="2181"/>
                  </a:cubicBezTo>
                  <a:cubicBezTo>
                    <a:pt x="2857" y="2206"/>
                    <a:pt x="3183" y="2382"/>
                    <a:pt x="3459" y="2607"/>
                  </a:cubicBezTo>
                  <a:cubicBezTo>
                    <a:pt x="4107" y="2973"/>
                    <a:pt x="4778" y="3116"/>
                    <a:pt x="5445" y="3116"/>
                  </a:cubicBezTo>
                  <a:cubicBezTo>
                    <a:pt x="6196" y="3116"/>
                    <a:pt x="6941" y="2935"/>
                    <a:pt x="7644" y="2682"/>
                  </a:cubicBezTo>
                  <a:cubicBezTo>
                    <a:pt x="8597" y="2357"/>
                    <a:pt x="9599" y="1780"/>
                    <a:pt x="10326" y="953"/>
                  </a:cubicBezTo>
                  <a:cubicBezTo>
                    <a:pt x="10527" y="652"/>
                    <a:pt x="10877" y="427"/>
                    <a:pt x="10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3"/>
            <p:cNvSpPr/>
            <p:nvPr/>
          </p:nvSpPr>
          <p:spPr>
            <a:xfrm>
              <a:off x="7791863" y="4822956"/>
              <a:ext cx="164650" cy="116139"/>
            </a:xfrm>
            <a:custGeom>
              <a:avLst/>
              <a:gdLst/>
              <a:ahLst/>
              <a:cxnLst/>
              <a:rect l="l" t="t" r="r" b="b"/>
              <a:pathLst>
                <a:path w="3910" h="2758" extrusionOk="0">
                  <a:moveTo>
                    <a:pt x="919" y="849"/>
                  </a:moveTo>
                  <a:cubicBezTo>
                    <a:pt x="925" y="849"/>
                    <a:pt x="931" y="849"/>
                    <a:pt x="937" y="849"/>
                  </a:cubicBezTo>
                  <a:lnTo>
                    <a:pt x="937" y="849"/>
                  </a:lnTo>
                  <a:cubicBezTo>
                    <a:pt x="934" y="850"/>
                    <a:pt x="931" y="852"/>
                    <a:pt x="927" y="853"/>
                  </a:cubicBezTo>
                  <a:cubicBezTo>
                    <a:pt x="887" y="870"/>
                    <a:pt x="843" y="876"/>
                    <a:pt x="795" y="876"/>
                  </a:cubicBezTo>
                  <a:cubicBezTo>
                    <a:pt x="732" y="876"/>
                    <a:pt x="664" y="864"/>
                    <a:pt x="596" y="850"/>
                  </a:cubicBezTo>
                  <a:lnTo>
                    <a:pt x="596" y="850"/>
                  </a:lnTo>
                  <a:cubicBezTo>
                    <a:pt x="627" y="852"/>
                    <a:pt x="658" y="853"/>
                    <a:pt x="689" y="853"/>
                  </a:cubicBezTo>
                  <a:cubicBezTo>
                    <a:pt x="766" y="853"/>
                    <a:pt x="843" y="849"/>
                    <a:pt x="919" y="849"/>
                  </a:cubicBezTo>
                  <a:close/>
                  <a:moveTo>
                    <a:pt x="1182" y="877"/>
                  </a:moveTo>
                  <a:cubicBezTo>
                    <a:pt x="1241" y="892"/>
                    <a:pt x="1299" y="917"/>
                    <a:pt x="1354" y="953"/>
                  </a:cubicBezTo>
                  <a:cubicBezTo>
                    <a:pt x="1529" y="1103"/>
                    <a:pt x="1729" y="1003"/>
                    <a:pt x="1930" y="1078"/>
                  </a:cubicBezTo>
                  <a:cubicBezTo>
                    <a:pt x="1729" y="1028"/>
                    <a:pt x="1479" y="1103"/>
                    <a:pt x="1303" y="928"/>
                  </a:cubicBezTo>
                  <a:cubicBezTo>
                    <a:pt x="1263" y="912"/>
                    <a:pt x="1223" y="893"/>
                    <a:pt x="1182" y="877"/>
                  </a:cubicBezTo>
                  <a:close/>
                  <a:moveTo>
                    <a:pt x="2782" y="1"/>
                  </a:moveTo>
                  <a:cubicBezTo>
                    <a:pt x="2508" y="258"/>
                    <a:pt x="2211" y="374"/>
                    <a:pt x="1890" y="374"/>
                  </a:cubicBezTo>
                  <a:cubicBezTo>
                    <a:pt x="1741" y="374"/>
                    <a:pt x="1587" y="349"/>
                    <a:pt x="1429" y="301"/>
                  </a:cubicBezTo>
                  <a:cubicBezTo>
                    <a:pt x="1278" y="251"/>
                    <a:pt x="1134" y="233"/>
                    <a:pt x="990" y="233"/>
                  </a:cubicBezTo>
                  <a:cubicBezTo>
                    <a:pt x="846" y="233"/>
                    <a:pt x="702" y="251"/>
                    <a:pt x="552" y="276"/>
                  </a:cubicBezTo>
                  <a:cubicBezTo>
                    <a:pt x="526" y="276"/>
                    <a:pt x="476" y="301"/>
                    <a:pt x="426" y="301"/>
                  </a:cubicBezTo>
                  <a:cubicBezTo>
                    <a:pt x="395" y="298"/>
                    <a:pt x="364" y="295"/>
                    <a:pt x="334" y="295"/>
                  </a:cubicBezTo>
                  <a:cubicBezTo>
                    <a:pt x="168" y="295"/>
                    <a:pt x="25" y="358"/>
                    <a:pt x="25" y="527"/>
                  </a:cubicBezTo>
                  <a:cubicBezTo>
                    <a:pt x="0" y="702"/>
                    <a:pt x="226" y="753"/>
                    <a:pt x="351" y="803"/>
                  </a:cubicBezTo>
                  <a:cubicBezTo>
                    <a:pt x="354" y="804"/>
                    <a:pt x="357" y="805"/>
                    <a:pt x="360" y="806"/>
                  </a:cubicBezTo>
                  <a:lnTo>
                    <a:pt x="360" y="806"/>
                  </a:lnTo>
                  <a:cubicBezTo>
                    <a:pt x="337" y="804"/>
                    <a:pt x="314" y="802"/>
                    <a:pt x="293" y="802"/>
                  </a:cubicBezTo>
                  <a:cubicBezTo>
                    <a:pt x="153" y="802"/>
                    <a:pt x="46" y="864"/>
                    <a:pt x="25" y="1103"/>
                  </a:cubicBezTo>
                  <a:cubicBezTo>
                    <a:pt x="0" y="1530"/>
                    <a:pt x="552" y="1454"/>
                    <a:pt x="827" y="1479"/>
                  </a:cubicBezTo>
                  <a:cubicBezTo>
                    <a:pt x="1604" y="1555"/>
                    <a:pt x="2281" y="1680"/>
                    <a:pt x="2356" y="2632"/>
                  </a:cubicBezTo>
                  <a:cubicBezTo>
                    <a:pt x="2418" y="2740"/>
                    <a:pt x="2507" y="2753"/>
                    <a:pt x="2602" y="2753"/>
                  </a:cubicBezTo>
                  <a:cubicBezTo>
                    <a:pt x="2633" y="2753"/>
                    <a:pt x="2665" y="2752"/>
                    <a:pt x="2697" y="2752"/>
                  </a:cubicBezTo>
                  <a:cubicBezTo>
                    <a:pt x="2726" y="2752"/>
                    <a:pt x="2754" y="2753"/>
                    <a:pt x="2782" y="2758"/>
                  </a:cubicBezTo>
                  <a:cubicBezTo>
                    <a:pt x="2657" y="2206"/>
                    <a:pt x="3910" y="1805"/>
                    <a:pt x="2983" y="1154"/>
                  </a:cubicBezTo>
                  <a:cubicBezTo>
                    <a:pt x="2958" y="1154"/>
                    <a:pt x="2983" y="1103"/>
                    <a:pt x="3008" y="1078"/>
                  </a:cubicBezTo>
                  <a:cubicBezTo>
                    <a:pt x="3584" y="778"/>
                    <a:pt x="2983" y="402"/>
                    <a:pt x="3033" y="51"/>
                  </a:cubicBezTo>
                  <a:cubicBezTo>
                    <a:pt x="2958" y="51"/>
                    <a:pt x="2857" y="26"/>
                    <a:pt x="2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3"/>
            <p:cNvSpPr/>
            <p:nvPr/>
          </p:nvSpPr>
          <p:spPr>
            <a:xfrm>
              <a:off x="7774977" y="4832978"/>
              <a:ext cx="125614" cy="100853"/>
            </a:xfrm>
            <a:custGeom>
              <a:avLst/>
              <a:gdLst/>
              <a:ahLst/>
              <a:cxnLst/>
              <a:rect l="l" t="t" r="r" b="b"/>
              <a:pathLst>
                <a:path w="2983" h="2395" extrusionOk="0">
                  <a:moveTo>
                    <a:pt x="544" y="0"/>
                  </a:moveTo>
                  <a:cubicBezTo>
                    <a:pt x="149" y="0"/>
                    <a:pt x="256" y="533"/>
                    <a:pt x="151" y="765"/>
                  </a:cubicBezTo>
                  <a:cubicBezTo>
                    <a:pt x="0" y="1141"/>
                    <a:pt x="301" y="1492"/>
                    <a:pt x="627" y="1617"/>
                  </a:cubicBezTo>
                  <a:cubicBezTo>
                    <a:pt x="1328" y="1893"/>
                    <a:pt x="2005" y="2269"/>
                    <a:pt x="2757" y="2394"/>
                  </a:cubicBezTo>
                  <a:cubicBezTo>
                    <a:pt x="2983" y="1492"/>
                    <a:pt x="2782" y="1241"/>
                    <a:pt x="1855" y="1141"/>
                  </a:cubicBezTo>
                  <a:cubicBezTo>
                    <a:pt x="1404" y="1091"/>
                    <a:pt x="978" y="991"/>
                    <a:pt x="526" y="916"/>
                  </a:cubicBezTo>
                  <a:cubicBezTo>
                    <a:pt x="727" y="778"/>
                    <a:pt x="940" y="753"/>
                    <a:pt x="1156" y="753"/>
                  </a:cubicBezTo>
                  <a:cubicBezTo>
                    <a:pt x="1280" y="753"/>
                    <a:pt x="1404" y="761"/>
                    <a:pt x="1528" y="761"/>
                  </a:cubicBezTo>
                  <a:cubicBezTo>
                    <a:pt x="1621" y="761"/>
                    <a:pt x="1713" y="756"/>
                    <a:pt x="1805" y="740"/>
                  </a:cubicBezTo>
                  <a:cubicBezTo>
                    <a:pt x="1654" y="473"/>
                    <a:pt x="1415" y="473"/>
                    <a:pt x="1183" y="473"/>
                  </a:cubicBezTo>
                  <a:lnTo>
                    <a:pt x="1183" y="473"/>
                  </a:lnTo>
                  <a:cubicBezTo>
                    <a:pt x="1067" y="473"/>
                    <a:pt x="953" y="473"/>
                    <a:pt x="852" y="439"/>
                  </a:cubicBezTo>
                  <a:cubicBezTo>
                    <a:pt x="727" y="414"/>
                    <a:pt x="552" y="414"/>
                    <a:pt x="552" y="239"/>
                  </a:cubicBezTo>
                  <a:cubicBezTo>
                    <a:pt x="577" y="164"/>
                    <a:pt x="727" y="114"/>
                    <a:pt x="827" y="63"/>
                  </a:cubicBezTo>
                  <a:cubicBezTo>
                    <a:pt x="711" y="20"/>
                    <a:pt x="619" y="0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3"/>
            <p:cNvSpPr/>
            <p:nvPr/>
          </p:nvSpPr>
          <p:spPr>
            <a:xfrm>
              <a:off x="7497388" y="2571797"/>
              <a:ext cx="174167" cy="203728"/>
            </a:xfrm>
            <a:custGeom>
              <a:avLst/>
              <a:gdLst/>
              <a:ahLst/>
              <a:cxnLst/>
              <a:rect l="l" t="t" r="r" b="b"/>
              <a:pathLst>
                <a:path w="4136" h="4838" extrusionOk="0">
                  <a:moveTo>
                    <a:pt x="1" y="1"/>
                  </a:moveTo>
                  <a:cubicBezTo>
                    <a:pt x="903" y="2031"/>
                    <a:pt x="2256" y="3660"/>
                    <a:pt x="4136" y="4838"/>
                  </a:cubicBezTo>
                  <a:cubicBezTo>
                    <a:pt x="4111" y="4587"/>
                    <a:pt x="3910" y="4437"/>
                    <a:pt x="3760" y="4286"/>
                  </a:cubicBezTo>
                  <a:cubicBezTo>
                    <a:pt x="3409" y="3911"/>
                    <a:pt x="2858" y="3585"/>
                    <a:pt x="2682" y="3209"/>
                  </a:cubicBezTo>
                  <a:cubicBezTo>
                    <a:pt x="2031" y="1906"/>
                    <a:pt x="978" y="100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3"/>
            <p:cNvSpPr/>
            <p:nvPr/>
          </p:nvSpPr>
          <p:spPr>
            <a:xfrm>
              <a:off x="6520099" y="2821931"/>
              <a:ext cx="110876" cy="203728"/>
            </a:xfrm>
            <a:custGeom>
              <a:avLst/>
              <a:gdLst/>
              <a:ahLst/>
              <a:cxnLst/>
              <a:rect l="l" t="t" r="r" b="b"/>
              <a:pathLst>
                <a:path w="2633" h="4838" extrusionOk="0">
                  <a:moveTo>
                    <a:pt x="326" y="1"/>
                  </a:moveTo>
                  <a:cubicBezTo>
                    <a:pt x="0" y="301"/>
                    <a:pt x="0" y="577"/>
                    <a:pt x="326" y="853"/>
                  </a:cubicBezTo>
                  <a:cubicBezTo>
                    <a:pt x="652" y="1128"/>
                    <a:pt x="502" y="1730"/>
                    <a:pt x="1078" y="1830"/>
                  </a:cubicBezTo>
                  <a:cubicBezTo>
                    <a:pt x="803" y="2407"/>
                    <a:pt x="1354" y="2707"/>
                    <a:pt x="1479" y="3133"/>
                  </a:cubicBezTo>
                  <a:cubicBezTo>
                    <a:pt x="1655" y="3810"/>
                    <a:pt x="2181" y="4261"/>
                    <a:pt x="2507" y="4838"/>
                  </a:cubicBezTo>
                  <a:cubicBezTo>
                    <a:pt x="2632" y="4512"/>
                    <a:pt x="2557" y="4236"/>
                    <a:pt x="2381" y="3961"/>
                  </a:cubicBezTo>
                  <a:cubicBezTo>
                    <a:pt x="2156" y="3585"/>
                    <a:pt x="1980" y="3184"/>
                    <a:pt x="1855" y="2783"/>
                  </a:cubicBezTo>
                  <a:cubicBezTo>
                    <a:pt x="1529" y="1755"/>
                    <a:pt x="1003" y="828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3"/>
            <p:cNvSpPr/>
            <p:nvPr/>
          </p:nvSpPr>
          <p:spPr>
            <a:xfrm>
              <a:off x="7671513" y="3588164"/>
              <a:ext cx="131973" cy="232868"/>
            </a:xfrm>
            <a:custGeom>
              <a:avLst/>
              <a:gdLst/>
              <a:ahLst/>
              <a:cxnLst/>
              <a:rect l="l" t="t" r="r" b="b"/>
              <a:pathLst>
                <a:path w="3134" h="5530" extrusionOk="0">
                  <a:moveTo>
                    <a:pt x="3134" y="0"/>
                  </a:moveTo>
                  <a:cubicBezTo>
                    <a:pt x="2733" y="75"/>
                    <a:pt x="2532" y="376"/>
                    <a:pt x="2332" y="677"/>
                  </a:cubicBezTo>
                  <a:cubicBezTo>
                    <a:pt x="1279" y="2105"/>
                    <a:pt x="352" y="3584"/>
                    <a:pt x="1" y="5364"/>
                  </a:cubicBezTo>
                  <a:lnTo>
                    <a:pt x="1" y="5514"/>
                  </a:lnTo>
                  <a:cubicBezTo>
                    <a:pt x="47" y="5524"/>
                    <a:pt x="88" y="5529"/>
                    <a:pt x="123" y="5529"/>
                  </a:cubicBezTo>
                  <a:cubicBezTo>
                    <a:pt x="433" y="5529"/>
                    <a:pt x="360" y="5168"/>
                    <a:pt x="427" y="4988"/>
                  </a:cubicBezTo>
                  <a:cubicBezTo>
                    <a:pt x="803" y="3760"/>
                    <a:pt x="1354" y="2632"/>
                    <a:pt x="2106" y="1579"/>
                  </a:cubicBezTo>
                  <a:cubicBezTo>
                    <a:pt x="2482" y="1078"/>
                    <a:pt x="2908" y="602"/>
                    <a:pt x="3134" y="0"/>
                  </a:cubicBezTo>
                  <a:close/>
                </a:path>
              </a:pathLst>
            </a:custGeom>
            <a:solidFill>
              <a:srgbClr val="2C1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3"/>
            <p:cNvSpPr/>
            <p:nvPr/>
          </p:nvSpPr>
          <p:spPr>
            <a:xfrm>
              <a:off x="6683697" y="2605317"/>
              <a:ext cx="81314" cy="187853"/>
            </a:xfrm>
            <a:custGeom>
              <a:avLst/>
              <a:gdLst/>
              <a:ahLst/>
              <a:cxnLst/>
              <a:rect l="l" t="t" r="r" b="b"/>
              <a:pathLst>
                <a:path w="1931" h="4461" extrusionOk="0">
                  <a:moveTo>
                    <a:pt x="1795" y="0"/>
                  </a:moveTo>
                  <a:cubicBezTo>
                    <a:pt x="1755" y="0"/>
                    <a:pt x="1717" y="19"/>
                    <a:pt x="1679" y="57"/>
                  </a:cubicBezTo>
                  <a:lnTo>
                    <a:pt x="1654" y="57"/>
                  </a:lnTo>
                  <a:cubicBezTo>
                    <a:pt x="1579" y="157"/>
                    <a:pt x="1479" y="232"/>
                    <a:pt x="1454" y="383"/>
                  </a:cubicBezTo>
                  <a:cubicBezTo>
                    <a:pt x="1429" y="583"/>
                    <a:pt x="1529" y="809"/>
                    <a:pt x="1404" y="1009"/>
                  </a:cubicBezTo>
                  <a:cubicBezTo>
                    <a:pt x="1203" y="2187"/>
                    <a:pt x="702" y="3215"/>
                    <a:pt x="0" y="4192"/>
                  </a:cubicBezTo>
                  <a:cubicBezTo>
                    <a:pt x="97" y="4387"/>
                    <a:pt x="240" y="4460"/>
                    <a:pt x="416" y="4460"/>
                  </a:cubicBezTo>
                  <a:cubicBezTo>
                    <a:pt x="467" y="4460"/>
                    <a:pt x="520" y="4454"/>
                    <a:pt x="577" y="4443"/>
                  </a:cubicBezTo>
                  <a:cubicBezTo>
                    <a:pt x="1078" y="3014"/>
                    <a:pt x="1830" y="1636"/>
                    <a:pt x="1930" y="57"/>
                  </a:cubicBezTo>
                  <a:cubicBezTo>
                    <a:pt x="1880" y="19"/>
                    <a:pt x="1836" y="0"/>
                    <a:pt x="1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3"/>
            <p:cNvSpPr/>
            <p:nvPr/>
          </p:nvSpPr>
          <p:spPr>
            <a:xfrm>
              <a:off x="6776549" y="2699391"/>
              <a:ext cx="58449" cy="117318"/>
            </a:xfrm>
            <a:custGeom>
              <a:avLst/>
              <a:gdLst/>
              <a:ahLst/>
              <a:cxnLst/>
              <a:rect l="l" t="t" r="r" b="b"/>
              <a:pathLst>
                <a:path w="1388" h="2786" extrusionOk="0">
                  <a:moveTo>
                    <a:pt x="712" y="1"/>
                  </a:moveTo>
                  <a:cubicBezTo>
                    <a:pt x="669" y="1"/>
                    <a:pt x="625" y="2"/>
                    <a:pt x="577" y="3"/>
                  </a:cubicBezTo>
                  <a:lnTo>
                    <a:pt x="1" y="2785"/>
                  </a:lnTo>
                  <a:cubicBezTo>
                    <a:pt x="201" y="2785"/>
                    <a:pt x="327" y="2785"/>
                    <a:pt x="402" y="2535"/>
                  </a:cubicBezTo>
                  <a:cubicBezTo>
                    <a:pt x="627" y="1933"/>
                    <a:pt x="903" y="1332"/>
                    <a:pt x="1154" y="755"/>
                  </a:cubicBezTo>
                  <a:cubicBezTo>
                    <a:pt x="1387" y="171"/>
                    <a:pt x="1294" y="1"/>
                    <a:pt x="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3"/>
            <p:cNvSpPr/>
            <p:nvPr/>
          </p:nvSpPr>
          <p:spPr>
            <a:xfrm>
              <a:off x="7710591" y="5044960"/>
              <a:ext cx="127720" cy="62997"/>
            </a:xfrm>
            <a:custGeom>
              <a:avLst/>
              <a:gdLst/>
              <a:ahLst/>
              <a:cxnLst/>
              <a:rect l="l" t="t" r="r" b="b"/>
              <a:pathLst>
                <a:path w="3033" h="1496" extrusionOk="0">
                  <a:moveTo>
                    <a:pt x="2785" y="0"/>
                  </a:moveTo>
                  <a:cubicBezTo>
                    <a:pt x="2684" y="0"/>
                    <a:pt x="2570" y="101"/>
                    <a:pt x="2456" y="117"/>
                  </a:cubicBezTo>
                  <a:cubicBezTo>
                    <a:pt x="1855" y="293"/>
                    <a:pt x="1354" y="719"/>
                    <a:pt x="702" y="794"/>
                  </a:cubicBezTo>
                  <a:cubicBezTo>
                    <a:pt x="351" y="919"/>
                    <a:pt x="101" y="1120"/>
                    <a:pt x="0" y="1496"/>
                  </a:cubicBezTo>
                  <a:cubicBezTo>
                    <a:pt x="928" y="1345"/>
                    <a:pt x="1755" y="869"/>
                    <a:pt x="2607" y="468"/>
                  </a:cubicBezTo>
                  <a:cubicBezTo>
                    <a:pt x="2732" y="393"/>
                    <a:pt x="3033" y="368"/>
                    <a:pt x="2933" y="117"/>
                  </a:cubicBezTo>
                  <a:cubicBezTo>
                    <a:pt x="2889" y="29"/>
                    <a:pt x="2839" y="0"/>
                    <a:pt x="2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3"/>
            <p:cNvSpPr/>
            <p:nvPr/>
          </p:nvSpPr>
          <p:spPr>
            <a:xfrm>
              <a:off x="7815066" y="4816892"/>
              <a:ext cx="93990" cy="33730"/>
            </a:xfrm>
            <a:custGeom>
              <a:avLst/>
              <a:gdLst/>
              <a:ahLst/>
              <a:cxnLst/>
              <a:rect l="l" t="t" r="r" b="b"/>
              <a:pathLst>
                <a:path w="2232" h="801" extrusionOk="0">
                  <a:moveTo>
                    <a:pt x="1042" y="0"/>
                  </a:moveTo>
                  <a:cubicBezTo>
                    <a:pt x="679" y="0"/>
                    <a:pt x="328" y="93"/>
                    <a:pt x="1" y="420"/>
                  </a:cubicBezTo>
                  <a:cubicBezTo>
                    <a:pt x="402" y="646"/>
                    <a:pt x="853" y="596"/>
                    <a:pt x="1254" y="721"/>
                  </a:cubicBezTo>
                  <a:cubicBezTo>
                    <a:pt x="1405" y="774"/>
                    <a:pt x="1537" y="800"/>
                    <a:pt x="1651" y="800"/>
                  </a:cubicBezTo>
                  <a:cubicBezTo>
                    <a:pt x="1974" y="800"/>
                    <a:pt x="2157" y="589"/>
                    <a:pt x="2231" y="145"/>
                  </a:cubicBezTo>
                  <a:cubicBezTo>
                    <a:pt x="1830" y="106"/>
                    <a:pt x="1429" y="0"/>
                    <a:pt x="1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3"/>
            <p:cNvSpPr/>
            <p:nvPr/>
          </p:nvSpPr>
          <p:spPr>
            <a:xfrm>
              <a:off x="6580275" y="3087897"/>
              <a:ext cx="68639" cy="111928"/>
            </a:xfrm>
            <a:custGeom>
              <a:avLst/>
              <a:gdLst/>
              <a:ahLst/>
              <a:cxnLst/>
              <a:rect l="l" t="t" r="r" b="b"/>
              <a:pathLst>
                <a:path w="1630" h="2658" extrusionOk="0">
                  <a:moveTo>
                    <a:pt x="1178" y="0"/>
                  </a:moveTo>
                  <a:cubicBezTo>
                    <a:pt x="802" y="903"/>
                    <a:pt x="301" y="1730"/>
                    <a:pt x="0" y="2657"/>
                  </a:cubicBezTo>
                  <a:cubicBezTo>
                    <a:pt x="476" y="2432"/>
                    <a:pt x="577" y="1905"/>
                    <a:pt x="902" y="1554"/>
                  </a:cubicBezTo>
                  <a:cubicBezTo>
                    <a:pt x="1178" y="1279"/>
                    <a:pt x="1053" y="652"/>
                    <a:pt x="1629" y="577"/>
                  </a:cubicBezTo>
                  <a:cubicBezTo>
                    <a:pt x="1529" y="401"/>
                    <a:pt x="1454" y="226"/>
                    <a:pt x="1379" y="26"/>
                  </a:cubicBezTo>
                  <a:cubicBezTo>
                    <a:pt x="1303" y="26"/>
                    <a:pt x="1178" y="0"/>
                    <a:pt x="1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3"/>
            <p:cNvSpPr/>
            <p:nvPr/>
          </p:nvSpPr>
          <p:spPr>
            <a:xfrm>
              <a:off x="7723266" y="5085975"/>
              <a:ext cx="99211" cy="51543"/>
            </a:xfrm>
            <a:custGeom>
              <a:avLst/>
              <a:gdLst/>
              <a:ahLst/>
              <a:cxnLst/>
              <a:rect l="l" t="t" r="r" b="b"/>
              <a:pathLst>
                <a:path w="2356" h="1224" extrusionOk="0">
                  <a:moveTo>
                    <a:pt x="2145" y="1"/>
                  </a:moveTo>
                  <a:cubicBezTo>
                    <a:pt x="2122" y="1"/>
                    <a:pt x="2100" y="7"/>
                    <a:pt x="2080" y="20"/>
                  </a:cubicBezTo>
                  <a:cubicBezTo>
                    <a:pt x="1379" y="396"/>
                    <a:pt x="501" y="446"/>
                    <a:pt x="0" y="1198"/>
                  </a:cubicBezTo>
                  <a:cubicBezTo>
                    <a:pt x="25" y="1198"/>
                    <a:pt x="75" y="1223"/>
                    <a:pt x="125" y="1223"/>
                  </a:cubicBezTo>
                  <a:cubicBezTo>
                    <a:pt x="852" y="1098"/>
                    <a:pt x="1504" y="722"/>
                    <a:pt x="2181" y="396"/>
                  </a:cubicBezTo>
                  <a:cubicBezTo>
                    <a:pt x="2281" y="321"/>
                    <a:pt x="2356" y="246"/>
                    <a:pt x="2306" y="121"/>
                  </a:cubicBezTo>
                  <a:cubicBezTo>
                    <a:pt x="2269" y="47"/>
                    <a:pt x="2206" y="1"/>
                    <a:pt x="2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3"/>
            <p:cNvSpPr/>
            <p:nvPr/>
          </p:nvSpPr>
          <p:spPr>
            <a:xfrm>
              <a:off x="6710394" y="2491325"/>
              <a:ext cx="55669" cy="47332"/>
            </a:xfrm>
            <a:custGeom>
              <a:avLst/>
              <a:gdLst/>
              <a:ahLst/>
              <a:cxnLst/>
              <a:rect l="l" t="t" r="r" b="b"/>
              <a:pathLst>
                <a:path w="1322" h="1124" extrusionOk="0">
                  <a:moveTo>
                    <a:pt x="596" y="0"/>
                  </a:moveTo>
                  <a:cubicBezTo>
                    <a:pt x="511" y="0"/>
                    <a:pt x="426" y="7"/>
                    <a:pt x="344" y="7"/>
                  </a:cubicBezTo>
                  <a:lnTo>
                    <a:pt x="218" y="7"/>
                  </a:lnTo>
                  <a:cubicBezTo>
                    <a:pt x="194" y="3"/>
                    <a:pt x="172" y="1"/>
                    <a:pt x="151" y="1"/>
                  </a:cubicBezTo>
                  <a:cubicBezTo>
                    <a:pt x="47" y="1"/>
                    <a:pt x="1" y="56"/>
                    <a:pt x="43" y="182"/>
                  </a:cubicBezTo>
                  <a:lnTo>
                    <a:pt x="218" y="709"/>
                  </a:lnTo>
                  <a:cubicBezTo>
                    <a:pt x="342" y="1018"/>
                    <a:pt x="567" y="1124"/>
                    <a:pt x="838" y="1124"/>
                  </a:cubicBezTo>
                  <a:cubicBezTo>
                    <a:pt x="897" y="1124"/>
                    <a:pt x="958" y="1119"/>
                    <a:pt x="1020" y="1110"/>
                  </a:cubicBezTo>
                  <a:cubicBezTo>
                    <a:pt x="1321" y="784"/>
                    <a:pt x="1271" y="458"/>
                    <a:pt x="1020" y="132"/>
                  </a:cubicBezTo>
                  <a:cubicBezTo>
                    <a:pt x="893" y="21"/>
                    <a:pt x="745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3"/>
            <p:cNvSpPr/>
            <p:nvPr/>
          </p:nvSpPr>
          <p:spPr>
            <a:xfrm>
              <a:off x="6703741" y="2914825"/>
              <a:ext cx="38025" cy="105570"/>
            </a:xfrm>
            <a:custGeom>
              <a:avLst/>
              <a:gdLst/>
              <a:ahLst/>
              <a:cxnLst/>
              <a:rect l="l" t="t" r="r" b="b"/>
              <a:pathLst>
                <a:path w="903" h="2507" extrusionOk="0">
                  <a:moveTo>
                    <a:pt x="903" y="0"/>
                  </a:moveTo>
                  <a:cubicBezTo>
                    <a:pt x="326" y="727"/>
                    <a:pt x="0" y="1554"/>
                    <a:pt x="101" y="2506"/>
                  </a:cubicBezTo>
                  <a:cubicBezTo>
                    <a:pt x="477" y="1704"/>
                    <a:pt x="702" y="852"/>
                    <a:pt x="903" y="0"/>
                  </a:cubicBezTo>
                  <a:close/>
                </a:path>
              </a:pathLst>
            </a:custGeom>
            <a:solidFill>
              <a:srgbClr val="FFC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3"/>
            <p:cNvSpPr/>
            <p:nvPr/>
          </p:nvSpPr>
          <p:spPr>
            <a:xfrm>
              <a:off x="6673127" y="2463490"/>
              <a:ext cx="46489" cy="35541"/>
            </a:xfrm>
            <a:custGeom>
              <a:avLst/>
              <a:gdLst/>
              <a:ahLst/>
              <a:cxnLst/>
              <a:rect l="l" t="t" r="r" b="b"/>
              <a:pathLst>
                <a:path w="1104" h="844" extrusionOk="0">
                  <a:moveTo>
                    <a:pt x="278" y="1"/>
                  </a:moveTo>
                  <a:cubicBezTo>
                    <a:pt x="184" y="1"/>
                    <a:pt x="90" y="22"/>
                    <a:pt x="1" y="66"/>
                  </a:cubicBezTo>
                  <a:cubicBezTo>
                    <a:pt x="201" y="467"/>
                    <a:pt x="527" y="718"/>
                    <a:pt x="928" y="843"/>
                  </a:cubicBezTo>
                  <a:lnTo>
                    <a:pt x="1103" y="668"/>
                  </a:lnTo>
                  <a:cubicBezTo>
                    <a:pt x="947" y="259"/>
                    <a:pt x="610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3"/>
            <p:cNvSpPr/>
            <p:nvPr/>
          </p:nvSpPr>
          <p:spPr>
            <a:xfrm>
              <a:off x="7055191" y="4684709"/>
              <a:ext cx="65481" cy="33814"/>
            </a:xfrm>
            <a:custGeom>
              <a:avLst/>
              <a:gdLst/>
              <a:ahLst/>
              <a:cxnLst/>
              <a:rect l="l" t="t" r="r" b="b"/>
              <a:pathLst>
                <a:path w="1555" h="803" extrusionOk="0">
                  <a:moveTo>
                    <a:pt x="0" y="0"/>
                  </a:moveTo>
                  <a:cubicBezTo>
                    <a:pt x="451" y="401"/>
                    <a:pt x="903" y="802"/>
                    <a:pt x="1554" y="802"/>
                  </a:cubicBezTo>
                  <a:cubicBezTo>
                    <a:pt x="1178" y="251"/>
                    <a:pt x="602" y="15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3"/>
            <p:cNvSpPr/>
            <p:nvPr/>
          </p:nvSpPr>
          <p:spPr>
            <a:xfrm>
              <a:off x="7026683" y="4928778"/>
              <a:ext cx="58112" cy="22066"/>
            </a:xfrm>
            <a:custGeom>
              <a:avLst/>
              <a:gdLst/>
              <a:ahLst/>
              <a:cxnLst/>
              <a:rect l="l" t="t" r="r" b="b"/>
              <a:pathLst>
                <a:path w="1380" h="524" extrusionOk="0">
                  <a:moveTo>
                    <a:pt x="865" y="0"/>
                  </a:moveTo>
                  <a:cubicBezTo>
                    <a:pt x="525" y="0"/>
                    <a:pt x="240" y="179"/>
                    <a:pt x="1" y="520"/>
                  </a:cubicBezTo>
                  <a:cubicBezTo>
                    <a:pt x="49" y="523"/>
                    <a:pt x="97" y="524"/>
                    <a:pt x="145" y="524"/>
                  </a:cubicBezTo>
                  <a:cubicBezTo>
                    <a:pt x="593" y="524"/>
                    <a:pt x="1017" y="414"/>
                    <a:pt x="1379" y="119"/>
                  </a:cubicBezTo>
                  <a:cubicBezTo>
                    <a:pt x="1195" y="39"/>
                    <a:pt x="1024" y="0"/>
                    <a:pt x="8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3"/>
            <p:cNvSpPr/>
            <p:nvPr/>
          </p:nvSpPr>
          <p:spPr>
            <a:xfrm>
              <a:off x="6638302" y="3152873"/>
              <a:ext cx="32762" cy="58533"/>
            </a:xfrm>
            <a:custGeom>
              <a:avLst/>
              <a:gdLst/>
              <a:ahLst/>
              <a:cxnLst/>
              <a:rect l="l" t="t" r="r" b="b"/>
              <a:pathLst>
                <a:path w="778" h="1390" extrusionOk="0">
                  <a:moveTo>
                    <a:pt x="628" y="0"/>
                  </a:moveTo>
                  <a:cubicBezTo>
                    <a:pt x="596" y="0"/>
                    <a:pt x="569" y="11"/>
                    <a:pt x="552" y="11"/>
                  </a:cubicBezTo>
                  <a:lnTo>
                    <a:pt x="1" y="1239"/>
                  </a:lnTo>
                  <a:cubicBezTo>
                    <a:pt x="1" y="1315"/>
                    <a:pt x="51" y="1365"/>
                    <a:pt x="126" y="1390"/>
                  </a:cubicBezTo>
                  <a:cubicBezTo>
                    <a:pt x="402" y="964"/>
                    <a:pt x="777" y="563"/>
                    <a:pt x="677" y="11"/>
                  </a:cubicBezTo>
                  <a:cubicBezTo>
                    <a:pt x="661" y="3"/>
                    <a:pt x="644" y="0"/>
                    <a:pt x="628" y="0"/>
                  </a:cubicBezTo>
                  <a:close/>
                </a:path>
              </a:pathLst>
            </a:custGeom>
            <a:solidFill>
              <a:srgbClr val="7A4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3"/>
            <p:cNvSpPr/>
            <p:nvPr/>
          </p:nvSpPr>
          <p:spPr>
            <a:xfrm>
              <a:off x="7124841" y="4884900"/>
              <a:ext cx="29603" cy="24129"/>
            </a:xfrm>
            <a:custGeom>
              <a:avLst/>
              <a:gdLst/>
              <a:ahLst/>
              <a:cxnLst/>
              <a:rect l="l" t="t" r="r" b="b"/>
              <a:pathLst>
                <a:path w="703" h="573" extrusionOk="0">
                  <a:moveTo>
                    <a:pt x="374" y="1"/>
                  </a:moveTo>
                  <a:cubicBezTo>
                    <a:pt x="185" y="1"/>
                    <a:pt x="123" y="317"/>
                    <a:pt x="0" y="510"/>
                  </a:cubicBezTo>
                  <a:cubicBezTo>
                    <a:pt x="78" y="554"/>
                    <a:pt x="147" y="573"/>
                    <a:pt x="207" y="573"/>
                  </a:cubicBezTo>
                  <a:cubicBezTo>
                    <a:pt x="421" y="573"/>
                    <a:pt x="546" y="345"/>
                    <a:pt x="702" y="209"/>
                  </a:cubicBezTo>
                  <a:cubicBezTo>
                    <a:pt x="559" y="59"/>
                    <a:pt x="455" y="1"/>
                    <a:pt x="3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3"/>
            <p:cNvSpPr/>
            <p:nvPr/>
          </p:nvSpPr>
          <p:spPr>
            <a:xfrm>
              <a:off x="8484194" y="3361233"/>
              <a:ext cx="32762" cy="41226"/>
            </a:xfrm>
            <a:custGeom>
              <a:avLst/>
              <a:gdLst/>
              <a:ahLst/>
              <a:cxnLst/>
              <a:rect l="l" t="t" r="r" b="b"/>
              <a:pathLst>
                <a:path w="778" h="979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01" y="327"/>
                    <a:pt x="0" y="677"/>
                    <a:pt x="201" y="978"/>
                  </a:cubicBezTo>
                  <a:cubicBezTo>
                    <a:pt x="151" y="577"/>
                    <a:pt x="326" y="276"/>
                    <a:pt x="777" y="76"/>
                  </a:cubicBezTo>
                  <a:cubicBezTo>
                    <a:pt x="707" y="38"/>
                    <a:pt x="642" y="25"/>
                    <a:pt x="581" y="25"/>
                  </a:cubicBezTo>
                  <a:cubicBezTo>
                    <a:pt x="470" y="25"/>
                    <a:pt x="372" y="66"/>
                    <a:pt x="283" y="66"/>
                  </a:cubicBezTo>
                  <a:cubicBezTo>
                    <a:pt x="227" y="66"/>
                    <a:pt x="176" y="5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3"/>
            <p:cNvSpPr/>
            <p:nvPr/>
          </p:nvSpPr>
          <p:spPr>
            <a:xfrm>
              <a:off x="5918516" y="5092081"/>
              <a:ext cx="58112" cy="12338"/>
            </a:xfrm>
            <a:custGeom>
              <a:avLst/>
              <a:gdLst/>
              <a:ahLst/>
              <a:cxnLst/>
              <a:rect l="l" t="t" r="r" b="b"/>
              <a:pathLst>
                <a:path w="1380" h="293" extrusionOk="0">
                  <a:moveTo>
                    <a:pt x="1379" y="1"/>
                  </a:moveTo>
                  <a:cubicBezTo>
                    <a:pt x="1192" y="84"/>
                    <a:pt x="1005" y="107"/>
                    <a:pt x="816" y="107"/>
                  </a:cubicBezTo>
                  <a:cubicBezTo>
                    <a:pt x="587" y="107"/>
                    <a:pt x="354" y="73"/>
                    <a:pt x="116" y="73"/>
                  </a:cubicBezTo>
                  <a:cubicBezTo>
                    <a:pt x="78" y="73"/>
                    <a:pt x="39" y="74"/>
                    <a:pt x="1" y="76"/>
                  </a:cubicBezTo>
                  <a:cubicBezTo>
                    <a:pt x="252" y="195"/>
                    <a:pt x="503" y="293"/>
                    <a:pt x="747" y="293"/>
                  </a:cubicBezTo>
                  <a:cubicBezTo>
                    <a:pt x="965" y="293"/>
                    <a:pt x="1178" y="214"/>
                    <a:pt x="1379" y="1"/>
                  </a:cubicBezTo>
                  <a:close/>
                </a:path>
              </a:pathLst>
            </a:custGeom>
            <a:solidFill>
              <a:srgbClr val="F3D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3"/>
            <p:cNvSpPr/>
            <p:nvPr/>
          </p:nvSpPr>
          <p:spPr>
            <a:xfrm>
              <a:off x="6336458" y="2514822"/>
              <a:ext cx="16928" cy="33814"/>
            </a:xfrm>
            <a:custGeom>
              <a:avLst/>
              <a:gdLst/>
              <a:ahLst/>
              <a:cxnLst/>
              <a:rect l="l" t="t" r="r" b="b"/>
              <a:pathLst>
                <a:path w="402" h="803" extrusionOk="0">
                  <a:moveTo>
                    <a:pt x="251" y="0"/>
                  </a:moveTo>
                  <a:cubicBezTo>
                    <a:pt x="126" y="226"/>
                    <a:pt x="1" y="426"/>
                    <a:pt x="26" y="802"/>
                  </a:cubicBezTo>
                  <a:cubicBezTo>
                    <a:pt x="276" y="577"/>
                    <a:pt x="377" y="376"/>
                    <a:pt x="402" y="126"/>
                  </a:cubicBezTo>
                  <a:cubicBezTo>
                    <a:pt x="351" y="76"/>
                    <a:pt x="301" y="25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3"/>
            <p:cNvSpPr/>
            <p:nvPr/>
          </p:nvSpPr>
          <p:spPr>
            <a:xfrm>
              <a:off x="5814041" y="4921114"/>
              <a:ext cx="21139" cy="42278"/>
            </a:xfrm>
            <a:custGeom>
              <a:avLst/>
              <a:gdLst/>
              <a:ahLst/>
              <a:cxnLst/>
              <a:rect l="l" t="t" r="r" b="b"/>
              <a:pathLst>
                <a:path w="502" h="1004" extrusionOk="0">
                  <a:moveTo>
                    <a:pt x="126" y="1"/>
                  </a:moveTo>
                  <a:cubicBezTo>
                    <a:pt x="76" y="101"/>
                    <a:pt x="26" y="201"/>
                    <a:pt x="0" y="301"/>
                  </a:cubicBezTo>
                  <a:lnTo>
                    <a:pt x="51" y="1003"/>
                  </a:lnTo>
                  <a:cubicBezTo>
                    <a:pt x="502" y="702"/>
                    <a:pt x="76" y="326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3"/>
            <p:cNvSpPr/>
            <p:nvPr/>
          </p:nvSpPr>
          <p:spPr>
            <a:xfrm>
              <a:off x="6413519" y="2601358"/>
              <a:ext cx="20086" cy="21097"/>
            </a:xfrm>
            <a:custGeom>
              <a:avLst/>
              <a:gdLst/>
              <a:ahLst/>
              <a:cxnLst/>
              <a:rect l="l" t="t" r="r" b="b"/>
              <a:pathLst>
                <a:path w="477" h="501" extrusionOk="0">
                  <a:moveTo>
                    <a:pt x="326" y="1"/>
                  </a:moveTo>
                  <a:cubicBezTo>
                    <a:pt x="201" y="126"/>
                    <a:pt x="0" y="226"/>
                    <a:pt x="25" y="477"/>
                  </a:cubicBezTo>
                  <a:cubicBezTo>
                    <a:pt x="63" y="493"/>
                    <a:pt x="96" y="500"/>
                    <a:pt x="126" y="500"/>
                  </a:cubicBezTo>
                  <a:cubicBezTo>
                    <a:pt x="278" y="500"/>
                    <a:pt x="351" y="322"/>
                    <a:pt x="476" y="301"/>
                  </a:cubicBezTo>
                  <a:cubicBezTo>
                    <a:pt x="426" y="201"/>
                    <a:pt x="376" y="10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3"/>
            <p:cNvSpPr/>
            <p:nvPr/>
          </p:nvSpPr>
          <p:spPr>
            <a:xfrm>
              <a:off x="6567599" y="3815053"/>
              <a:ext cx="21139" cy="29603"/>
            </a:xfrm>
            <a:custGeom>
              <a:avLst/>
              <a:gdLst/>
              <a:ahLst/>
              <a:cxnLst/>
              <a:rect l="l" t="t" r="r" b="b"/>
              <a:pathLst>
                <a:path w="502" h="7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51" y="201"/>
                    <a:pt x="0" y="402"/>
                    <a:pt x="301" y="702"/>
                  </a:cubicBezTo>
                  <a:cubicBezTo>
                    <a:pt x="477" y="477"/>
                    <a:pt x="502" y="251"/>
                    <a:pt x="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3"/>
            <p:cNvSpPr/>
            <p:nvPr/>
          </p:nvSpPr>
          <p:spPr>
            <a:xfrm>
              <a:off x="7014008" y="3229219"/>
              <a:ext cx="17981" cy="17012"/>
            </a:xfrm>
            <a:custGeom>
              <a:avLst/>
              <a:gdLst/>
              <a:ahLst/>
              <a:cxnLst/>
              <a:rect l="l" t="t" r="r" b="b"/>
              <a:pathLst>
                <a:path w="427" h="404" extrusionOk="0">
                  <a:moveTo>
                    <a:pt x="59" y="0"/>
                  </a:moveTo>
                  <a:cubicBezTo>
                    <a:pt x="40" y="0"/>
                    <a:pt x="21" y="1"/>
                    <a:pt x="1" y="3"/>
                  </a:cubicBezTo>
                  <a:cubicBezTo>
                    <a:pt x="51" y="228"/>
                    <a:pt x="201" y="379"/>
                    <a:pt x="427" y="404"/>
                  </a:cubicBezTo>
                  <a:cubicBezTo>
                    <a:pt x="427" y="148"/>
                    <a:pt x="297" y="0"/>
                    <a:pt x="59" y="0"/>
                  </a:cubicBezTo>
                  <a:close/>
                </a:path>
              </a:pathLst>
            </a:custGeom>
            <a:solidFill>
              <a:srgbClr val="CC9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3"/>
            <p:cNvSpPr/>
            <p:nvPr/>
          </p:nvSpPr>
          <p:spPr>
            <a:xfrm>
              <a:off x="7096333" y="4905281"/>
              <a:ext cx="19034" cy="22655"/>
            </a:xfrm>
            <a:custGeom>
              <a:avLst/>
              <a:gdLst/>
              <a:ahLst/>
              <a:cxnLst/>
              <a:rect l="l" t="t" r="r" b="b"/>
              <a:pathLst>
                <a:path w="452" h="538" extrusionOk="0">
                  <a:moveTo>
                    <a:pt x="452" y="1"/>
                  </a:moveTo>
                  <a:lnTo>
                    <a:pt x="452" y="1"/>
                  </a:lnTo>
                  <a:cubicBezTo>
                    <a:pt x="302" y="176"/>
                    <a:pt x="151" y="351"/>
                    <a:pt x="1" y="527"/>
                  </a:cubicBezTo>
                  <a:cubicBezTo>
                    <a:pt x="43" y="534"/>
                    <a:pt x="81" y="537"/>
                    <a:pt x="114" y="537"/>
                  </a:cubicBezTo>
                  <a:cubicBezTo>
                    <a:pt x="439" y="537"/>
                    <a:pt x="384" y="228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3"/>
            <p:cNvSpPr/>
            <p:nvPr/>
          </p:nvSpPr>
          <p:spPr>
            <a:xfrm>
              <a:off x="7088963" y="3290825"/>
              <a:ext cx="15875" cy="18739"/>
            </a:xfrm>
            <a:custGeom>
              <a:avLst/>
              <a:gdLst/>
              <a:ahLst/>
              <a:cxnLst/>
              <a:rect l="l" t="t" r="r" b="b"/>
              <a:pathLst>
                <a:path w="377" h="445" extrusionOk="0">
                  <a:moveTo>
                    <a:pt x="179" y="0"/>
                  </a:moveTo>
                  <a:cubicBezTo>
                    <a:pt x="108" y="0"/>
                    <a:pt x="63" y="132"/>
                    <a:pt x="0" y="194"/>
                  </a:cubicBezTo>
                  <a:cubicBezTo>
                    <a:pt x="101" y="269"/>
                    <a:pt x="201" y="369"/>
                    <a:pt x="301" y="445"/>
                  </a:cubicBezTo>
                  <a:cubicBezTo>
                    <a:pt x="301" y="294"/>
                    <a:pt x="376" y="119"/>
                    <a:pt x="226" y="19"/>
                  </a:cubicBezTo>
                  <a:cubicBezTo>
                    <a:pt x="209" y="6"/>
                    <a:pt x="193" y="0"/>
                    <a:pt x="179" y="0"/>
                  </a:cubicBezTo>
                  <a:close/>
                </a:path>
              </a:pathLst>
            </a:custGeom>
            <a:solidFill>
              <a:srgbClr val="855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3"/>
            <p:cNvSpPr/>
            <p:nvPr/>
          </p:nvSpPr>
          <p:spPr>
            <a:xfrm>
              <a:off x="8244630" y="3944794"/>
              <a:ext cx="11622" cy="14907"/>
            </a:xfrm>
            <a:custGeom>
              <a:avLst/>
              <a:gdLst/>
              <a:ahLst/>
              <a:cxnLst/>
              <a:rect l="l" t="t" r="r" b="b"/>
              <a:pathLst>
                <a:path w="276" h="354" extrusionOk="0">
                  <a:moveTo>
                    <a:pt x="122" y="0"/>
                  </a:moveTo>
                  <a:cubicBezTo>
                    <a:pt x="94" y="0"/>
                    <a:pt x="70" y="12"/>
                    <a:pt x="50" y="53"/>
                  </a:cubicBezTo>
                  <a:cubicBezTo>
                    <a:pt x="0" y="153"/>
                    <a:pt x="0" y="278"/>
                    <a:pt x="100" y="353"/>
                  </a:cubicBezTo>
                  <a:cubicBezTo>
                    <a:pt x="251" y="278"/>
                    <a:pt x="276" y="178"/>
                    <a:pt x="276" y="28"/>
                  </a:cubicBezTo>
                  <a:cubicBezTo>
                    <a:pt x="216" y="28"/>
                    <a:pt x="165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3"/>
            <p:cNvSpPr/>
            <p:nvPr/>
          </p:nvSpPr>
          <p:spPr>
            <a:xfrm>
              <a:off x="7763481" y="2886317"/>
              <a:ext cx="11538" cy="15033"/>
            </a:xfrm>
            <a:custGeom>
              <a:avLst/>
              <a:gdLst/>
              <a:ahLst/>
              <a:cxnLst/>
              <a:rect l="l" t="t" r="r" b="b"/>
              <a:pathLst>
                <a:path w="274" h="357" extrusionOk="0">
                  <a:moveTo>
                    <a:pt x="23" y="0"/>
                  </a:moveTo>
                  <a:cubicBezTo>
                    <a:pt x="6" y="268"/>
                    <a:pt x="0" y="357"/>
                    <a:pt x="80" y="357"/>
                  </a:cubicBezTo>
                  <a:cubicBezTo>
                    <a:pt x="120" y="357"/>
                    <a:pt x="181" y="335"/>
                    <a:pt x="273" y="301"/>
                  </a:cubicBezTo>
                  <a:cubicBezTo>
                    <a:pt x="248" y="151"/>
                    <a:pt x="148" y="51"/>
                    <a:pt x="23" y="0"/>
                  </a:cubicBezTo>
                  <a:close/>
                </a:path>
              </a:pathLst>
            </a:custGeom>
            <a:solidFill>
              <a:srgbClr val="C5A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3"/>
            <p:cNvSpPr/>
            <p:nvPr/>
          </p:nvSpPr>
          <p:spPr>
            <a:xfrm>
              <a:off x="7008744" y="4947601"/>
              <a:ext cx="17981" cy="9812"/>
            </a:xfrm>
            <a:custGeom>
              <a:avLst/>
              <a:gdLst/>
              <a:ahLst/>
              <a:cxnLst/>
              <a:rect l="l" t="t" r="r" b="b"/>
              <a:pathLst>
                <a:path w="427" h="233" extrusionOk="0">
                  <a:moveTo>
                    <a:pt x="148" y="0"/>
                  </a:moveTo>
                  <a:cubicBezTo>
                    <a:pt x="78" y="0"/>
                    <a:pt x="24" y="51"/>
                    <a:pt x="1" y="224"/>
                  </a:cubicBezTo>
                  <a:cubicBezTo>
                    <a:pt x="40" y="229"/>
                    <a:pt x="77" y="232"/>
                    <a:pt x="112" y="232"/>
                  </a:cubicBezTo>
                  <a:cubicBezTo>
                    <a:pt x="232" y="232"/>
                    <a:pt x="329" y="195"/>
                    <a:pt x="427" y="98"/>
                  </a:cubicBezTo>
                  <a:cubicBezTo>
                    <a:pt x="332" y="71"/>
                    <a:pt x="229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3"/>
            <p:cNvSpPr/>
            <p:nvPr/>
          </p:nvSpPr>
          <p:spPr>
            <a:xfrm>
              <a:off x="8084191" y="4372294"/>
              <a:ext cx="53859" cy="576402"/>
            </a:xfrm>
            <a:custGeom>
              <a:avLst/>
              <a:gdLst/>
              <a:ahLst/>
              <a:cxnLst/>
              <a:rect l="l" t="t" r="r" b="b"/>
              <a:pathLst>
                <a:path w="1279" h="13688" extrusionOk="0">
                  <a:moveTo>
                    <a:pt x="151" y="1"/>
                  </a:moveTo>
                  <a:cubicBezTo>
                    <a:pt x="1" y="1379"/>
                    <a:pt x="51" y="2708"/>
                    <a:pt x="101" y="4011"/>
                  </a:cubicBezTo>
                  <a:cubicBezTo>
                    <a:pt x="176" y="5866"/>
                    <a:pt x="251" y="7695"/>
                    <a:pt x="376" y="9550"/>
                  </a:cubicBezTo>
                  <a:cubicBezTo>
                    <a:pt x="477" y="10803"/>
                    <a:pt x="652" y="12081"/>
                    <a:pt x="803" y="13334"/>
                  </a:cubicBezTo>
                  <a:cubicBezTo>
                    <a:pt x="803" y="13477"/>
                    <a:pt x="825" y="13687"/>
                    <a:pt x="998" y="13687"/>
                  </a:cubicBezTo>
                  <a:cubicBezTo>
                    <a:pt x="1008" y="13687"/>
                    <a:pt x="1018" y="13686"/>
                    <a:pt x="1028" y="13685"/>
                  </a:cubicBezTo>
                  <a:cubicBezTo>
                    <a:pt x="1279" y="13635"/>
                    <a:pt x="1153" y="13435"/>
                    <a:pt x="1128" y="13284"/>
                  </a:cubicBezTo>
                  <a:cubicBezTo>
                    <a:pt x="1028" y="11254"/>
                    <a:pt x="677" y="9249"/>
                    <a:pt x="627" y="7219"/>
                  </a:cubicBezTo>
                  <a:cubicBezTo>
                    <a:pt x="552" y="4988"/>
                    <a:pt x="301" y="2758"/>
                    <a:pt x="402" y="527"/>
                  </a:cubicBezTo>
                  <a:cubicBezTo>
                    <a:pt x="402" y="352"/>
                    <a:pt x="477" y="176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3"/>
            <p:cNvSpPr/>
            <p:nvPr/>
          </p:nvSpPr>
          <p:spPr>
            <a:xfrm>
              <a:off x="6813480" y="2288944"/>
              <a:ext cx="148859" cy="239901"/>
            </a:xfrm>
            <a:custGeom>
              <a:avLst/>
              <a:gdLst/>
              <a:ahLst/>
              <a:cxnLst/>
              <a:rect l="l" t="t" r="r" b="b"/>
              <a:pathLst>
                <a:path w="3535" h="5697" extrusionOk="0">
                  <a:moveTo>
                    <a:pt x="3134" y="1"/>
                  </a:moveTo>
                  <a:cubicBezTo>
                    <a:pt x="2758" y="1"/>
                    <a:pt x="2733" y="277"/>
                    <a:pt x="2658" y="552"/>
                  </a:cubicBezTo>
                  <a:cubicBezTo>
                    <a:pt x="2232" y="2056"/>
                    <a:pt x="1705" y="3485"/>
                    <a:pt x="302" y="4412"/>
                  </a:cubicBezTo>
                  <a:cubicBezTo>
                    <a:pt x="201" y="4487"/>
                    <a:pt x="126" y="4612"/>
                    <a:pt x="76" y="4738"/>
                  </a:cubicBezTo>
                  <a:cubicBezTo>
                    <a:pt x="26" y="5013"/>
                    <a:pt x="1" y="5289"/>
                    <a:pt x="252" y="5490"/>
                  </a:cubicBezTo>
                  <a:cubicBezTo>
                    <a:pt x="389" y="5628"/>
                    <a:pt x="521" y="5696"/>
                    <a:pt x="656" y="5696"/>
                  </a:cubicBezTo>
                  <a:cubicBezTo>
                    <a:pt x="790" y="5696"/>
                    <a:pt x="928" y="5628"/>
                    <a:pt x="1079" y="5490"/>
                  </a:cubicBezTo>
                  <a:cubicBezTo>
                    <a:pt x="2332" y="4362"/>
                    <a:pt x="3109" y="2958"/>
                    <a:pt x="3134" y="1254"/>
                  </a:cubicBezTo>
                  <a:cubicBezTo>
                    <a:pt x="3134" y="853"/>
                    <a:pt x="3535" y="402"/>
                    <a:pt x="3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3"/>
            <p:cNvSpPr/>
            <p:nvPr/>
          </p:nvSpPr>
          <p:spPr>
            <a:xfrm>
              <a:off x="7043569" y="2326970"/>
              <a:ext cx="296623" cy="219898"/>
            </a:xfrm>
            <a:custGeom>
              <a:avLst/>
              <a:gdLst/>
              <a:ahLst/>
              <a:cxnLst/>
              <a:rect l="l" t="t" r="r" b="b"/>
              <a:pathLst>
                <a:path w="7044" h="5222" extrusionOk="0">
                  <a:moveTo>
                    <a:pt x="552" y="0"/>
                  </a:moveTo>
                  <a:lnTo>
                    <a:pt x="552" y="0"/>
                  </a:lnTo>
                  <a:cubicBezTo>
                    <a:pt x="1" y="1153"/>
                    <a:pt x="377" y="3409"/>
                    <a:pt x="1179" y="4486"/>
                  </a:cubicBezTo>
                  <a:cubicBezTo>
                    <a:pt x="1550" y="4977"/>
                    <a:pt x="1878" y="5222"/>
                    <a:pt x="2221" y="5222"/>
                  </a:cubicBezTo>
                  <a:cubicBezTo>
                    <a:pt x="2526" y="5222"/>
                    <a:pt x="2842" y="5027"/>
                    <a:pt x="3209" y="4637"/>
                  </a:cubicBezTo>
                  <a:cubicBezTo>
                    <a:pt x="3327" y="4518"/>
                    <a:pt x="3411" y="4448"/>
                    <a:pt x="3500" y="4448"/>
                  </a:cubicBezTo>
                  <a:cubicBezTo>
                    <a:pt x="3581" y="4448"/>
                    <a:pt x="3666" y="4506"/>
                    <a:pt x="3785" y="4637"/>
                  </a:cubicBezTo>
                  <a:cubicBezTo>
                    <a:pt x="4124" y="4964"/>
                    <a:pt x="4414" y="5128"/>
                    <a:pt x="4696" y="5128"/>
                  </a:cubicBezTo>
                  <a:cubicBezTo>
                    <a:pt x="5018" y="5128"/>
                    <a:pt x="5329" y="4914"/>
                    <a:pt x="5690" y="4486"/>
                  </a:cubicBezTo>
                  <a:cubicBezTo>
                    <a:pt x="5915" y="4211"/>
                    <a:pt x="6116" y="3910"/>
                    <a:pt x="6342" y="3634"/>
                  </a:cubicBezTo>
                  <a:cubicBezTo>
                    <a:pt x="6442" y="3384"/>
                    <a:pt x="6542" y="3133"/>
                    <a:pt x="6667" y="2882"/>
                  </a:cubicBezTo>
                  <a:cubicBezTo>
                    <a:pt x="6743" y="2682"/>
                    <a:pt x="7043" y="2532"/>
                    <a:pt x="6768" y="2256"/>
                  </a:cubicBezTo>
                  <a:lnTo>
                    <a:pt x="6768" y="2256"/>
                  </a:lnTo>
                  <a:cubicBezTo>
                    <a:pt x="6166" y="2882"/>
                    <a:pt x="5991" y="3785"/>
                    <a:pt x="5289" y="4361"/>
                  </a:cubicBezTo>
                  <a:cubicBezTo>
                    <a:pt x="5025" y="4585"/>
                    <a:pt x="4789" y="4719"/>
                    <a:pt x="4570" y="4719"/>
                  </a:cubicBezTo>
                  <a:cubicBezTo>
                    <a:pt x="4373" y="4719"/>
                    <a:pt x="4189" y="4611"/>
                    <a:pt x="4011" y="4361"/>
                  </a:cubicBezTo>
                  <a:cubicBezTo>
                    <a:pt x="3827" y="4109"/>
                    <a:pt x="3680" y="3998"/>
                    <a:pt x="3541" y="3998"/>
                  </a:cubicBezTo>
                  <a:cubicBezTo>
                    <a:pt x="3377" y="3998"/>
                    <a:pt x="3223" y="4153"/>
                    <a:pt x="3033" y="4411"/>
                  </a:cubicBezTo>
                  <a:cubicBezTo>
                    <a:pt x="2797" y="4726"/>
                    <a:pt x="2581" y="4870"/>
                    <a:pt x="2350" y="4870"/>
                  </a:cubicBezTo>
                  <a:cubicBezTo>
                    <a:pt x="2140" y="4870"/>
                    <a:pt x="1917" y="4751"/>
                    <a:pt x="1655" y="4537"/>
                  </a:cubicBezTo>
                  <a:cubicBezTo>
                    <a:pt x="1204" y="4136"/>
                    <a:pt x="1003" y="3609"/>
                    <a:pt x="828" y="3058"/>
                  </a:cubicBezTo>
                  <a:cubicBezTo>
                    <a:pt x="527" y="2131"/>
                    <a:pt x="577" y="1153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3"/>
            <p:cNvSpPr/>
            <p:nvPr/>
          </p:nvSpPr>
          <p:spPr>
            <a:xfrm>
              <a:off x="8087349" y="3920033"/>
              <a:ext cx="143595" cy="410109"/>
            </a:xfrm>
            <a:custGeom>
              <a:avLst/>
              <a:gdLst/>
              <a:ahLst/>
              <a:cxnLst/>
              <a:rect l="l" t="t" r="r" b="b"/>
              <a:pathLst>
                <a:path w="3410" h="9739" extrusionOk="0">
                  <a:moveTo>
                    <a:pt x="3092" y="0"/>
                  </a:moveTo>
                  <a:cubicBezTo>
                    <a:pt x="2957" y="0"/>
                    <a:pt x="2949" y="205"/>
                    <a:pt x="2883" y="315"/>
                  </a:cubicBezTo>
                  <a:cubicBezTo>
                    <a:pt x="1755" y="2495"/>
                    <a:pt x="1104" y="4826"/>
                    <a:pt x="477" y="7182"/>
                  </a:cubicBezTo>
                  <a:cubicBezTo>
                    <a:pt x="251" y="7984"/>
                    <a:pt x="1" y="8786"/>
                    <a:pt x="51" y="9738"/>
                  </a:cubicBezTo>
                  <a:cubicBezTo>
                    <a:pt x="427" y="9538"/>
                    <a:pt x="402" y="9287"/>
                    <a:pt x="452" y="9087"/>
                  </a:cubicBezTo>
                  <a:cubicBezTo>
                    <a:pt x="652" y="8134"/>
                    <a:pt x="753" y="7132"/>
                    <a:pt x="1053" y="6230"/>
                  </a:cubicBezTo>
                  <a:cubicBezTo>
                    <a:pt x="1755" y="4300"/>
                    <a:pt x="2181" y="2245"/>
                    <a:pt x="3159" y="415"/>
                  </a:cubicBezTo>
                  <a:cubicBezTo>
                    <a:pt x="3234" y="290"/>
                    <a:pt x="3409" y="114"/>
                    <a:pt x="3159" y="14"/>
                  </a:cubicBezTo>
                  <a:cubicBezTo>
                    <a:pt x="3133" y="4"/>
                    <a:pt x="3111" y="0"/>
                    <a:pt x="30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3"/>
            <p:cNvSpPr/>
            <p:nvPr/>
          </p:nvSpPr>
          <p:spPr>
            <a:xfrm>
              <a:off x="6812427" y="2261531"/>
              <a:ext cx="133025" cy="225457"/>
            </a:xfrm>
            <a:custGeom>
              <a:avLst/>
              <a:gdLst/>
              <a:ahLst/>
              <a:cxnLst/>
              <a:rect l="l" t="t" r="r" b="b"/>
              <a:pathLst>
                <a:path w="3159" h="5354" extrusionOk="0">
                  <a:moveTo>
                    <a:pt x="2833" y="0"/>
                  </a:moveTo>
                  <a:cubicBezTo>
                    <a:pt x="2658" y="602"/>
                    <a:pt x="2532" y="1153"/>
                    <a:pt x="2332" y="1705"/>
                  </a:cubicBezTo>
                  <a:cubicBezTo>
                    <a:pt x="1856" y="2958"/>
                    <a:pt x="1480" y="4261"/>
                    <a:pt x="126" y="4913"/>
                  </a:cubicBezTo>
                  <a:cubicBezTo>
                    <a:pt x="26" y="5038"/>
                    <a:pt x="1" y="5163"/>
                    <a:pt x="76" y="5289"/>
                  </a:cubicBezTo>
                  <a:cubicBezTo>
                    <a:pt x="108" y="5336"/>
                    <a:pt x="150" y="5354"/>
                    <a:pt x="189" y="5354"/>
                  </a:cubicBezTo>
                  <a:cubicBezTo>
                    <a:pt x="211" y="5354"/>
                    <a:pt x="233" y="5348"/>
                    <a:pt x="252" y="5339"/>
                  </a:cubicBezTo>
                  <a:cubicBezTo>
                    <a:pt x="1680" y="4436"/>
                    <a:pt x="2357" y="3058"/>
                    <a:pt x="2808" y="1504"/>
                  </a:cubicBezTo>
                  <a:cubicBezTo>
                    <a:pt x="2883" y="1203"/>
                    <a:pt x="2858" y="852"/>
                    <a:pt x="3159" y="652"/>
                  </a:cubicBezTo>
                  <a:cubicBezTo>
                    <a:pt x="3134" y="426"/>
                    <a:pt x="3159" y="176"/>
                    <a:pt x="2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3"/>
            <p:cNvSpPr/>
            <p:nvPr/>
          </p:nvSpPr>
          <p:spPr>
            <a:xfrm>
              <a:off x="7014008" y="2863114"/>
              <a:ext cx="138331" cy="188021"/>
            </a:xfrm>
            <a:custGeom>
              <a:avLst/>
              <a:gdLst/>
              <a:ahLst/>
              <a:cxnLst/>
              <a:rect l="l" t="t" r="r" b="b"/>
              <a:pathLst>
                <a:path w="3285" h="4465" extrusionOk="0">
                  <a:moveTo>
                    <a:pt x="3059" y="0"/>
                  </a:moveTo>
                  <a:cubicBezTo>
                    <a:pt x="2833" y="100"/>
                    <a:pt x="2733" y="301"/>
                    <a:pt x="2607" y="476"/>
                  </a:cubicBezTo>
                  <a:cubicBezTo>
                    <a:pt x="1730" y="1754"/>
                    <a:pt x="853" y="3008"/>
                    <a:pt x="1" y="4286"/>
                  </a:cubicBezTo>
                  <a:cubicBezTo>
                    <a:pt x="51" y="4419"/>
                    <a:pt x="146" y="4464"/>
                    <a:pt x="255" y="4464"/>
                  </a:cubicBezTo>
                  <a:cubicBezTo>
                    <a:pt x="310" y="4464"/>
                    <a:pt x="368" y="4453"/>
                    <a:pt x="427" y="4436"/>
                  </a:cubicBezTo>
                  <a:cubicBezTo>
                    <a:pt x="1054" y="3108"/>
                    <a:pt x="2006" y="2030"/>
                    <a:pt x="2833" y="827"/>
                  </a:cubicBezTo>
                  <a:cubicBezTo>
                    <a:pt x="3008" y="577"/>
                    <a:pt x="3284" y="351"/>
                    <a:pt x="3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3"/>
            <p:cNvSpPr/>
            <p:nvPr/>
          </p:nvSpPr>
          <p:spPr>
            <a:xfrm>
              <a:off x="6751241" y="2483156"/>
              <a:ext cx="72850" cy="60217"/>
            </a:xfrm>
            <a:custGeom>
              <a:avLst/>
              <a:gdLst/>
              <a:ahLst/>
              <a:cxnLst/>
              <a:rect l="l" t="t" r="r" b="b"/>
              <a:pathLst>
                <a:path w="1730" h="1430" extrusionOk="0">
                  <a:moveTo>
                    <a:pt x="1404" y="0"/>
                  </a:moveTo>
                  <a:cubicBezTo>
                    <a:pt x="1128" y="101"/>
                    <a:pt x="827" y="226"/>
                    <a:pt x="627" y="477"/>
                  </a:cubicBezTo>
                  <a:lnTo>
                    <a:pt x="351" y="477"/>
                  </a:lnTo>
                  <a:lnTo>
                    <a:pt x="276" y="552"/>
                  </a:lnTo>
                  <a:cubicBezTo>
                    <a:pt x="251" y="853"/>
                    <a:pt x="0" y="1229"/>
                    <a:pt x="451" y="1429"/>
                  </a:cubicBezTo>
                  <a:cubicBezTo>
                    <a:pt x="877" y="1379"/>
                    <a:pt x="1304" y="1329"/>
                    <a:pt x="1730" y="1304"/>
                  </a:cubicBezTo>
                  <a:cubicBezTo>
                    <a:pt x="1730" y="1153"/>
                    <a:pt x="1730" y="1028"/>
                    <a:pt x="1730" y="878"/>
                  </a:cubicBezTo>
                  <a:cubicBezTo>
                    <a:pt x="1730" y="602"/>
                    <a:pt x="1705" y="326"/>
                    <a:pt x="1705" y="76"/>
                  </a:cubicBezTo>
                  <a:cubicBezTo>
                    <a:pt x="1679" y="51"/>
                    <a:pt x="1629" y="51"/>
                    <a:pt x="1579" y="51"/>
                  </a:cubicBezTo>
                  <a:cubicBezTo>
                    <a:pt x="1529" y="0"/>
                    <a:pt x="1479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3"/>
            <p:cNvSpPr/>
            <p:nvPr/>
          </p:nvSpPr>
          <p:spPr>
            <a:xfrm>
              <a:off x="7142780" y="2770683"/>
              <a:ext cx="83420" cy="92600"/>
            </a:xfrm>
            <a:custGeom>
              <a:avLst/>
              <a:gdLst/>
              <a:ahLst/>
              <a:cxnLst/>
              <a:rect l="l" t="t" r="r" b="b"/>
              <a:pathLst>
                <a:path w="1981" h="2199" extrusionOk="0">
                  <a:moveTo>
                    <a:pt x="1686" y="0"/>
                  </a:moveTo>
                  <a:cubicBezTo>
                    <a:pt x="1589" y="0"/>
                    <a:pt x="1528" y="148"/>
                    <a:pt x="1454" y="240"/>
                  </a:cubicBezTo>
                  <a:cubicBezTo>
                    <a:pt x="953" y="867"/>
                    <a:pt x="376" y="1468"/>
                    <a:pt x="1" y="2195"/>
                  </a:cubicBezTo>
                  <a:cubicBezTo>
                    <a:pt x="24" y="2197"/>
                    <a:pt x="47" y="2198"/>
                    <a:pt x="69" y="2198"/>
                  </a:cubicBezTo>
                  <a:cubicBezTo>
                    <a:pt x="310" y="2198"/>
                    <a:pt x="489" y="2076"/>
                    <a:pt x="627" y="1869"/>
                  </a:cubicBezTo>
                  <a:cubicBezTo>
                    <a:pt x="978" y="1393"/>
                    <a:pt x="1329" y="917"/>
                    <a:pt x="1680" y="441"/>
                  </a:cubicBezTo>
                  <a:cubicBezTo>
                    <a:pt x="1755" y="340"/>
                    <a:pt x="1981" y="215"/>
                    <a:pt x="1805" y="65"/>
                  </a:cubicBezTo>
                  <a:cubicBezTo>
                    <a:pt x="1759" y="19"/>
                    <a:pt x="1720" y="0"/>
                    <a:pt x="1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3"/>
            <p:cNvSpPr/>
            <p:nvPr/>
          </p:nvSpPr>
          <p:spPr>
            <a:xfrm>
              <a:off x="7370763" y="3041408"/>
              <a:ext cx="45395" cy="41310"/>
            </a:xfrm>
            <a:custGeom>
              <a:avLst/>
              <a:gdLst/>
              <a:ahLst/>
              <a:cxnLst/>
              <a:rect l="l" t="t" r="r" b="b"/>
              <a:pathLst>
                <a:path w="1078" h="981" extrusionOk="0">
                  <a:moveTo>
                    <a:pt x="522" y="1"/>
                  </a:moveTo>
                  <a:cubicBezTo>
                    <a:pt x="241" y="1"/>
                    <a:pt x="247" y="480"/>
                    <a:pt x="0" y="603"/>
                  </a:cubicBezTo>
                  <a:cubicBezTo>
                    <a:pt x="20" y="598"/>
                    <a:pt x="39" y="595"/>
                    <a:pt x="58" y="595"/>
                  </a:cubicBezTo>
                  <a:cubicBezTo>
                    <a:pt x="286" y="595"/>
                    <a:pt x="442" y="980"/>
                    <a:pt x="646" y="980"/>
                  </a:cubicBezTo>
                  <a:cubicBezTo>
                    <a:pt x="723" y="980"/>
                    <a:pt x="806" y="927"/>
                    <a:pt x="902" y="779"/>
                  </a:cubicBezTo>
                  <a:cubicBezTo>
                    <a:pt x="1078" y="528"/>
                    <a:pt x="1053" y="227"/>
                    <a:pt x="752" y="77"/>
                  </a:cubicBezTo>
                  <a:cubicBezTo>
                    <a:pt x="658" y="23"/>
                    <a:pt x="583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3"/>
            <p:cNvSpPr/>
            <p:nvPr/>
          </p:nvSpPr>
          <p:spPr>
            <a:xfrm>
              <a:off x="8014541" y="3373908"/>
              <a:ext cx="36678" cy="49227"/>
            </a:xfrm>
            <a:custGeom>
              <a:avLst/>
              <a:gdLst/>
              <a:ahLst/>
              <a:cxnLst/>
              <a:rect l="l" t="t" r="r" b="b"/>
              <a:pathLst>
                <a:path w="871" h="1169" extrusionOk="0">
                  <a:moveTo>
                    <a:pt x="351" y="0"/>
                  </a:moveTo>
                  <a:cubicBezTo>
                    <a:pt x="151" y="0"/>
                    <a:pt x="0" y="76"/>
                    <a:pt x="0" y="226"/>
                  </a:cubicBezTo>
                  <a:cubicBezTo>
                    <a:pt x="51" y="627"/>
                    <a:pt x="301" y="953"/>
                    <a:pt x="627" y="1153"/>
                  </a:cubicBezTo>
                  <a:cubicBezTo>
                    <a:pt x="641" y="1164"/>
                    <a:pt x="656" y="1168"/>
                    <a:pt x="671" y="1168"/>
                  </a:cubicBezTo>
                  <a:cubicBezTo>
                    <a:pt x="765" y="1168"/>
                    <a:pt x="871" y="989"/>
                    <a:pt x="827" y="903"/>
                  </a:cubicBezTo>
                  <a:cubicBezTo>
                    <a:pt x="752" y="552"/>
                    <a:pt x="552" y="251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3"/>
            <p:cNvSpPr/>
            <p:nvPr/>
          </p:nvSpPr>
          <p:spPr>
            <a:xfrm>
              <a:off x="8540116" y="3643960"/>
              <a:ext cx="41057" cy="41310"/>
            </a:xfrm>
            <a:custGeom>
              <a:avLst/>
              <a:gdLst/>
              <a:ahLst/>
              <a:cxnLst/>
              <a:rect l="l" t="t" r="r" b="b"/>
              <a:pathLst>
                <a:path w="975" h="981" extrusionOk="0">
                  <a:moveTo>
                    <a:pt x="736" y="1"/>
                  </a:moveTo>
                  <a:cubicBezTo>
                    <a:pt x="725" y="1"/>
                    <a:pt x="714" y="2"/>
                    <a:pt x="702" y="4"/>
                  </a:cubicBezTo>
                  <a:cubicBezTo>
                    <a:pt x="352" y="54"/>
                    <a:pt x="76" y="229"/>
                    <a:pt x="26" y="605"/>
                  </a:cubicBezTo>
                  <a:cubicBezTo>
                    <a:pt x="1" y="780"/>
                    <a:pt x="76" y="931"/>
                    <a:pt x="326" y="981"/>
                  </a:cubicBezTo>
                  <a:cubicBezTo>
                    <a:pt x="627" y="806"/>
                    <a:pt x="627" y="379"/>
                    <a:pt x="928" y="179"/>
                  </a:cubicBezTo>
                  <a:cubicBezTo>
                    <a:pt x="974" y="133"/>
                    <a:pt x="871" y="1"/>
                    <a:pt x="7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3"/>
            <p:cNvSpPr/>
            <p:nvPr/>
          </p:nvSpPr>
          <p:spPr>
            <a:xfrm>
              <a:off x="6984488" y="2721751"/>
              <a:ext cx="35920" cy="44384"/>
            </a:xfrm>
            <a:custGeom>
              <a:avLst/>
              <a:gdLst/>
              <a:ahLst/>
              <a:cxnLst/>
              <a:rect l="l" t="t" r="r" b="b"/>
              <a:pathLst>
                <a:path w="853" h="1054" extrusionOk="0">
                  <a:moveTo>
                    <a:pt x="653" y="0"/>
                  </a:moveTo>
                  <a:cubicBezTo>
                    <a:pt x="250" y="0"/>
                    <a:pt x="160" y="344"/>
                    <a:pt x="50" y="650"/>
                  </a:cubicBezTo>
                  <a:cubicBezTo>
                    <a:pt x="0" y="776"/>
                    <a:pt x="25" y="951"/>
                    <a:pt x="150" y="1026"/>
                  </a:cubicBezTo>
                  <a:cubicBezTo>
                    <a:pt x="193" y="1045"/>
                    <a:pt x="229" y="1053"/>
                    <a:pt x="260" y="1053"/>
                  </a:cubicBezTo>
                  <a:cubicBezTo>
                    <a:pt x="395" y="1053"/>
                    <a:pt x="436" y="898"/>
                    <a:pt x="476" y="776"/>
                  </a:cubicBezTo>
                  <a:cubicBezTo>
                    <a:pt x="602" y="550"/>
                    <a:pt x="727" y="299"/>
                    <a:pt x="852" y="24"/>
                  </a:cubicBezTo>
                  <a:cubicBezTo>
                    <a:pt x="778" y="8"/>
                    <a:pt x="712" y="0"/>
                    <a:pt x="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3"/>
            <p:cNvSpPr/>
            <p:nvPr/>
          </p:nvSpPr>
          <p:spPr>
            <a:xfrm>
              <a:off x="8226481" y="3816106"/>
              <a:ext cx="32930" cy="67587"/>
            </a:xfrm>
            <a:custGeom>
              <a:avLst/>
              <a:gdLst/>
              <a:ahLst/>
              <a:cxnLst/>
              <a:rect l="l" t="t" r="r" b="b"/>
              <a:pathLst>
                <a:path w="782" h="1605" extrusionOk="0">
                  <a:moveTo>
                    <a:pt x="782" y="1"/>
                  </a:moveTo>
                  <a:cubicBezTo>
                    <a:pt x="772" y="35"/>
                    <a:pt x="763" y="70"/>
                    <a:pt x="755" y="105"/>
                  </a:cubicBezTo>
                  <a:lnTo>
                    <a:pt x="755" y="105"/>
                  </a:lnTo>
                  <a:cubicBezTo>
                    <a:pt x="767" y="71"/>
                    <a:pt x="776" y="36"/>
                    <a:pt x="782" y="1"/>
                  </a:cubicBezTo>
                  <a:close/>
                  <a:moveTo>
                    <a:pt x="755" y="105"/>
                  </a:moveTo>
                  <a:cubicBezTo>
                    <a:pt x="595" y="602"/>
                    <a:pt x="1" y="972"/>
                    <a:pt x="306" y="1605"/>
                  </a:cubicBezTo>
                  <a:cubicBezTo>
                    <a:pt x="704" y="1207"/>
                    <a:pt x="642" y="611"/>
                    <a:pt x="755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3"/>
            <p:cNvSpPr/>
            <p:nvPr/>
          </p:nvSpPr>
          <p:spPr>
            <a:xfrm>
              <a:off x="7937564" y="3246063"/>
              <a:ext cx="34699" cy="30909"/>
            </a:xfrm>
            <a:custGeom>
              <a:avLst/>
              <a:gdLst/>
              <a:ahLst/>
              <a:cxnLst/>
              <a:rect l="l" t="t" r="r" b="b"/>
              <a:pathLst>
                <a:path w="824" h="734" extrusionOk="0">
                  <a:moveTo>
                    <a:pt x="168" y="1"/>
                  </a:moveTo>
                  <a:cubicBezTo>
                    <a:pt x="62" y="1"/>
                    <a:pt x="1" y="119"/>
                    <a:pt x="24" y="280"/>
                  </a:cubicBezTo>
                  <a:cubicBezTo>
                    <a:pt x="124" y="530"/>
                    <a:pt x="325" y="706"/>
                    <a:pt x="625" y="731"/>
                  </a:cubicBezTo>
                  <a:cubicBezTo>
                    <a:pt x="634" y="733"/>
                    <a:pt x="643" y="734"/>
                    <a:pt x="652" y="734"/>
                  </a:cubicBezTo>
                  <a:cubicBezTo>
                    <a:pt x="742" y="734"/>
                    <a:pt x="824" y="620"/>
                    <a:pt x="801" y="505"/>
                  </a:cubicBezTo>
                  <a:cubicBezTo>
                    <a:pt x="726" y="204"/>
                    <a:pt x="475" y="79"/>
                    <a:pt x="199" y="4"/>
                  </a:cubicBezTo>
                  <a:cubicBezTo>
                    <a:pt x="189" y="2"/>
                    <a:pt x="178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3"/>
            <p:cNvSpPr/>
            <p:nvPr/>
          </p:nvSpPr>
          <p:spPr>
            <a:xfrm>
              <a:off x="8604713" y="3529926"/>
              <a:ext cx="25182" cy="32214"/>
            </a:xfrm>
            <a:custGeom>
              <a:avLst/>
              <a:gdLst/>
              <a:ahLst/>
              <a:cxnLst/>
              <a:rect l="l" t="t" r="r" b="b"/>
              <a:pathLst>
                <a:path w="598" h="765" extrusionOk="0">
                  <a:moveTo>
                    <a:pt x="350" y="0"/>
                  </a:moveTo>
                  <a:cubicBezTo>
                    <a:pt x="333" y="0"/>
                    <a:pt x="315" y="2"/>
                    <a:pt x="296" y="5"/>
                  </a:cubicBezTo>
                  <a:cubicBezTo>
                    <a:pt x="46" y="80"/>
                    <a:pt x="96" y="331"/>
                    <a:pt x="46" y="506"/>
                  </a:cubicBezTo>
                  <a:cubicBezTo>
                    <a:pt x="1" y="595"/>
                    <a:pt x="96" y="765"/>
                    <a:pt x="223" y="765"/>
                  </a:cubicBezTo>
                  <a:cubicBezTo>
                    <a:pt x="239" y="765"/>
                    <a:pt x="255" y="762"/>
                    <a:pt x="271" y="757"/>
                  </a:cubicBezTo>
                  <a:cubicBezTo>
                    <a:pt x="497" y="681"/>
                    <a:pt x="447" y="381"/>
                    <a:pt x="597" y="230"/>
                  </a:cubicBezTo>
                  <a:cubicBezTo>
                    <a:pt x="553" y="77"/>
                    <a:pt x="471" y="0"/>
                    <a:pt x="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3"/>
            <p:cNvSpPr/>
            <p:nvPr/>
          </p:nvSpPr>
          <p:spPr>
            <a:xfrm>
              <a:off x="6724838" y="2484714"/>
              <a:ext cx="41226" cy="19834"/>
            </a:xfrm>
            <a:custGeom>
              <a:avLst/>
              <a:gdLst/>
              <a:ahLst/>
              <a:cxnLst/>
              <a:rect l="l" t="t" r="r" b="b"/>
              <a:pathLst>
                <a:path w="979" h="471" extrusionOk="0">
                  <a:moveTo>
                    <a:pt x="516" y="0"/>
                  </a:moveTo>
                  <a:cubicBezTo>
                    <a:pt x="364" y="0"/>
                    <a:pt x="186" y="53"/>
                    <a:pt x="1" y="164"/>
                  </a:cubicBezTo>
                  <a:cubicBezTo>
                    <a:pt x="151" y="339"/>
                    <a:pt x="352" y="289"/>
                    <a:pt x="552" y="314"/>
                  </a:cubicBezTo>
                  <a:cubicBezTo>
                    <a:pt x="650" y="354"/>
                    <a:pt x="733" y="470"/>
                    <a:pt x="861" y="470"/>
                  </a:cubicBezTo>
                  <a:cubicBezTo>
                    <a:pt x="896" y="470"/>
                    <a:pt x="935" y="461"/>
                    <a:pt x="978" y="440"/>
                  </a:cubicBezTo>
                  <a:cubicBezTo>
                    <a:pt x="962" y="155"/>
                    <a:pt x="777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3"/>
            <p:cNvSpPr/>
            <p:nvPr/>
          </p:nvSpPr>
          <p:spPr>
            <a:xfrm>
              <a:off x="7026683" y="2758597"/>
              <a:ext cx="21139" cy="34867"/>
            </a:xfrm>
            <a:custGeom>
              <a:avLst/>
              <a:gdLst/>
              <a:ahLst/>
              <a:cxnLst/>
              <a:rect l="l" t="t" r="r" b="b"/>
              <a:pathLst>
                <a:path w="502" h="828" extrusionOk="0">
                  <a:moveTo>
                    <a:pt x="502" y="1"/>
                  </a:moveTo>
                  <a:cubicBezTo>
                    <a:pt x="101" y="176"/>
                    <a:pt x="1" y="402"/>
                    <a:pt x="76" y="828"/>
                  </a:cubicBezTo>
                  <a:cubicBezTo>
                    <a:pt x="377" y="602"/>
                    <a:pt x="477" y="377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3"/>
            <p:cNvSpPr/>
            <p:nvPr/>
          </p:nvSpPr>
          <p:spPr>
            <a:xfrm>
              <a:off x="6774444" y="2478734"/>
              <a:ext cx="36973" cy="24508"/>
            </a:xfrm>
            <a:custGeom>
              <a:avLst/>
              <a:gdLst/>
              <a:ahLst/>
              <a:cxnLst/>
              <a:rect l="l" t="t" r="r" b="b"/>
              <a:pathLst>
                <a:path w="878" h="582" extrusionOk="0">
                  <a:moveTo>
                    <a:pt x="719" y="1"/>
                  </a:moveTo>
                  <a:cubicBezTo>
                    <a:pt x="687" y="1"/>
                    <a:pt x="649" y="10"/>
                    <a:pt x="602" y="30"/>
                  </a:cubicBezTo>
                  <a:cubicBezTo>
                    <a:pt x="402" y="156"/>
                    <a:pt x="1" y="156"/>
                    <a:pt x="76" y="582"/>
                  </a:cubicBezTo>
                  <a:cubicBezTo>
                    <a:pt x="377" y="532"/>
                    <a:pt x="652" y="406"/>
                    <a:pt x="878" y="181"/>
                  </a:cubicBezTo>
                  <a:cubicBezTo>
                    <a:pt x="841" y="71"/>
                    <a:pt x="804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3"/>
            <p:cNvSpPr/>
            <p:nvPr/>
          </p:nvSpPr>
          <p:spPr>
            <a:xfrm>
              <a:off x="8217174" y="3883650"/>
              <a:ext cx="22192" cy="29603"/>
            </a:xfrm>
            <a:custGeom>
              <a:avLst/>
              <a:gdLst/>
              <a:ahLst/>
              <a:cxnLst/>
              <a:rect l="l" t="t" r="r" b="b"/>
              <a:pathLst>
                <a:path w="527" h="703" extrusionOk="0">
                  <a:moveTo>
                    <a:pt x="527" y="1"/>
                  </a:moveTo>
                  <a:lnTo>
                    <a:pt x="527" y="1"/>
                  </a:lnTo>
                  <a:cubicBezTo>
                    <a:pt x="251" y="126"/>
                    <a:pt x="0" y="276"/>
                    <a:pt x="126" y="703"/>
                  </a:cubicBezTo>
                  <a:cubicBezTo>
                    <a:pt x="502" y="577"/>
                    <a:pt x="502" y="302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3"/>
            <p:cNvSpPr/>
            <p:nvPr/>
          </p:nvSpPr>
          <p:spPr>
            <a:xfrm>
              <a:off x="7066813" y="2671008"/>
              <a:ext cx="20086" cy="26740"/>
            </a:xfrm>
            <a:custGeom>
              <a:avLst/>
              <a:gdLst/>
              <a:ahLst/>
              <a:cxnLst/>
              <a:rect l="l" t="t" r="r" b="b"/>
              <a:pathLst>
                <a:path w="477" h="635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75" y="176"/>
                    <a:pt x="0" y="301"/>
                    <a:pt x="50" y="577"/>
                  </a:cubicBezTo>
                  <a:cubicBezTo>
                    <a:pt x="70" y="597"/>
                    <a:pt x="140" y="634"/>
                    <a:pt x="192" y="634"/>
                  </a:cubicBezTo>
                  <a:cubicBezTo>
                    <a:pt x="205" y="634"/>
                    <a:pt x="216" y="632"/>
                    <a:pt x="226" y="627"/>
                  </a:cubicBezTo>
                  <a:cubicBezTo>
                    <a:pt x="451" y="502"/>
                    <a:pt x="476" y="301"/>
                    <a:pt x="4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3"/>
            <p:cNvSpPr/>
            <p:nvPr/>
          </p:nvSpPr>
          <p:spPr>
            <a:xfrm>
              <a:off x="8264675" y="3772859"/>
              <a:ext cx="17981" cy="38025"/>
            </a:xfrm>
            <a:custGeom>
              <a:avLst/>
              <a:gdLst/>
              <a:ahLst/>
              <a:cxnLst/>
              <a:rect l="l" t="t" r="r" b="b"/>
              <a:pathLst>
                <a:path w="427" h="903" extrusionOk="0">
                  <a:moveTo>
                    <a:pt x="351" y="0"/>
                  </a:moveTo>
                  <a:lnTo>
                    <a:pt x="351" y="0"/>
                  </a:lnTo>
                  <a:cubicBezTo>
                    <a:pt x="151" y="301"/>
                    <a:pt x="0" y="476"/>
                    <a:pt x="25" y="902"/>
                  </a:cubicBezTo>
                  <a:cubicBezTo>
                    <a:pt x="276" y="602"/>
                    <a:pt x="426" y="426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3"/>
            <p:cNvSpPr/>
            <p:nvPr/>
          </p:nvSpPr>
          <p:spPr>
            <a:xfrm>
              <a:off x="8089455" y="4345807"/>
              <a:ext cx="10612" cy="16170"/>
            </a:xfrm>
            <a:custGeom>
              <a:avLst/>
              <a:gdLst/>
              <a:ahLst/>
              <a:cxnLst/>
              <a:rect l="l" t="t" r="r" b="b"/>
              <a:pathLst>
                <a:path w="252" h="384" extrusionOk="0">
                  <a:moveTo>
                    <a:pt x="101" y="0"/>
                  </a:moveTo>
                  <a:cubicBezTo>
                    <a:pt x="22" y="0"/>
                    <a:pt x="1" y="110"/>
                    <a:pt x="1" y="179"/>
                  </a:cubicBezTo>
                  <a:cubicBezTo>
                    <a:pt x="1" y="254"/>
                    <a:pt x="51" y="354"/>
                    <a:pt x="101" y="379"/>
                  </a:cubicBezTo>
                  <a:cubicBezTo>
                    <a:pt x="114" y="382"/>
                    <a:pt x="126" y="383"/>
                    <a:pt x="136" y="383"/>
                  </a:cubicBezTo>
                  <a:cubicBezTo>
                    <a:pt x="222" y="383"/>
                    <a:pt x="207" y="291"/>
                    <a:pt x="251" y="179"/>
                  </a:cubicBezTo>
                  <a:cubicBezTo>
                    <a:pt x="226" y="129"/>
                    <a:pt x="201" y="28"/>
                    <a:pt x="126" y="3"/>
                  </a:cubicBezTo>
                  <a:cubicBezTo>
                    <a:pt x="117" y="1"/>
                    <a:pt x="10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3"/>
            <p:cNvSpPr/>
            <p:nvPr/>
          </p:nvSpPr>
          <p:spPr>
            <a:xfrm>
              <a:off x="6799794" y="2468375"/>
              <a:ext cx="17981" cy="1798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426" y="1"/>
                  </a:moveTo>
                  <a:lnTo>
                    <a:pt x="0" y="276"/>
                  </a:lnTo>
                  <a:cubicBezTo>
                    <a:pt x="100" y="326"/>
                    <a:pt x="201" y="377"/>
                    <a:pt x="276" y="427"/>
                  </a:cubicBezTo>
                  <a:cubicBezTo>
                    <a:pt x="326" y="402"/>
                    <a:pt x="376" y="402"/>
                    <a:pt x="426" y="402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3B2C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3"/>
            <p:cNvSpPr/>
            <p:nvPr/>
          </p:nvSpPr>
          <p:spPr>
            <a:xfrm>
              <a:off x="8656213" y="3367592"/>
              <a:ext cx="12717" cy="13728"/>
            </a:xfrm>
            <a:custGeom>
              <a:avLst/>
              <a:gdLst/>
              <a:ahLst/>
              <a:cxnLst/>
              <a:rect l="l" t="t" r="r" b="b"/>
              <a:pathLst>
                <a:path w="302" h="326" extrusionOk="0">
                  <a:moveTo>
                    <a:pt x="151" y="0"/>
                  </a:moveTo>
                  <a:cubicBezTo>
                    <a:pt x="126" y="25"/>
                    <a:pt x="51" y="50"/>
                    <a:pt x="26" y="100"/>
                  </a:cubicBezTo>
                  <a:cubicBezTo>
                    <a:pt x="1" y="226"/>
                    <a:pt x="101" y="301"/>
                    <a:pt x="201" y="326"/>
                  </a:cubicBezTo>
                  <a:cubicBezTo>
                    <a:pt x="226" y="326"/>
                    <a:pt x="276" y="251"/>
                    <a:pt x="301" y="201"/>
                  </a:cubicBezTo>
                  <a:cubicBezTo>
                    <a:pt x="301" y="100"/>
                    <a:pt x="276" y="25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3"/>
            <p:cNvSpPr/>
            <p:nvPr/>
          </p:nvSpPr>
          <p:spPr>
            <a:xfrm>
              <a:off x="5650444" y="2983675"/>
              <a:ext cx="758864" cy="574970"/>
            </a:xfrm>
            <a:custGeom>
              <a:avLst/>
              <a:gdLst/>
              <a:ahLst/>
              <a:cxnLst/>
              <a:rect l="l" t="t" r="r" b="b"/>
              <a:pathLst>
                <a:path w="18021" h="13654" extrusionOk="0">
                  <a:moveTo>
                    <a:pt x="16638" y="1"/>
                  </a:moveTo>
                  <a:cubicBezTo>
                    <a:pt x="16487" y="1"/>
                    <a:pt x="16382" y="155"/>
                    <a:pt x="16267" y="320"/>
                  </a:cubicBezTo>
                  <a:cubicBezTo>
                    <a:pt x="15866" y="821"/>
                    <a:pt x="15414" y="1323"/>
                    <a:pt x="14913" y="1774"/>
                  </a:cubicBezTo>
                  <a:cubicBezTo>
                    <a:pt x="13384" y="3102"/>
                    <a:pt x="11680" y="4029"/>
                    <a:pt x="9675" y="4455"/>
                  </a:cubicBezTo>
                  <a:cubicBezTo>
                    <a:pt x="8408" y="4709"/>
                    <a:pt x="7155" y="4877"/>
                    <a:pt x="5905" y="4877"/>
                  </a:cubicBezTo>
                  <a:cubicBezTo>
                    <a:pt x="4806" y="4877"/>
                    <a:pt x="3710" y="4747"/>
                    <a:pt x="2607" y="4430"/>
                  </a:cubicBezTo>
                  <a:cubicBezTo>
                    <a:pt x="2469" y="4399"/>
                    <a:pt x="2336" y="4371"/>
                    <a:pt x="2209" y="4371"/>
                  </a:cubicBezTo>
                  <a:cubicBezTo>
                    <a:pt x="2036" y="4371"/>
                    <a:pt x="1875" y="4422"/>
                    <a:pt x="1730" y="4581"/>
                  </a:cubicBezTo>
                  <a:cubicBezTo>
                    <a:pt x="1580" y="4631"/>
                    <a:pt x="1479" y="4706"/>
                    <a:pt x="1404" y="4856"/>
                  </a:cubicBezTo>
                  <a:cubicBezTo>
                    <a:pt x="978" y="5182"/>
                    <a:pt x="577" y="5558"/>
                    <a:pt x="26" y="5683"/>
                  </a:cubicBezTo>
                  <a:cubicBezTo>
                    <a:pt x="1" y="6009"/>
                    <a:pt x="251" y="6009"/>
                    <a:pt x="477" y="6084"/>
                  </a:cubicBezTo>
                  <a:cubicBezTo>
                    <a:pt x="1379" y="6460"/>
                    <a:pt x="2307" y="6761"/>
                    <a:pt x="3109" y="7338"/>
                  </a:cubicBezTo>
                  <a:cubicBezTo>
                    <a:pt x="5389" y="8892"/>
                    <a:pt x="7520" y="10671"/>
                    <a:pt x="9600" y="12501"/>
                  </a:cubicBezTo>
                  <a:cubicBezTo>
                    <a:pt x="10101" y="12902"/>
                    <a:pt x="10452" y="13553"/>
                    <a:pt x="11179" y="13653"/>
                  </a:cubicBezTo>
                  <a:cubicBezTo>
                    <a:pt x="12357" y="13378"/>
                    <a:pt x="13585" y="13353"/>
                    <a:pt x="14738" y="13052"/>
                  </a:cubicBezTo>
                  <a:cubicBezTo>
                    <a:pt x="15139" y="12927"/>
                    <a:pt x="15590" y="12902"/>
                    <a:pt x="15715" y="12400"/>
                  </a:cubicBezTo>
                  <a:cubicBezTo>
                    <a:pt x="16467" y="11623"/>
                    <a:pt x="17194" y="10846"/>
                    <a:pt x="17946" y="10095"/>
                  </a:cubicBezTo>
                  <a:cubicBezTo>
                    <a:pt x="18021" y="9819"/>
                    <a:pt x="18021" y="9543"/>
                    <a:pt x="17996" y="9267"/>
                  </a:cubicBezTo>
                  <a:cubicBezTo>
                    <a:pt x="17820" y="8190"/>
                    <a:pt x="17720" y="7112"/>
                    <a:pt x="17595" y="6034"/>
                  </a:cubicBezTo>
                  <a:cubicBezTo>
                    <a:pt x="17419" y="4631"/>
                    <a:pt x="17394" y="3227"/>
                    <a:pt x="17219" y="1824"/>
                  </a:cubicBezTo>
                  <a:cubicBezTo>
                    <a:pt x="17094" y="1548"/>
                    <a:pt x="17169" y="1247"/>
                    <a:pt x="17069" y="972"/>
                  </a:cubicBezTo>
                  <a:cubicBezTo>
                    <a:pt x="16918" y="721"/>
                    <a:pt x="17119" y="395"/>
                    <a:pt x="16918" y="145"/>
                  </a:cubicBezTo>
                  <a:cubicBezTo>
                    <a:pt x="16807" y="42"/>
                    <a:pt x="16716" y="1"/>
                    <a:pt x="16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3"/>
            <p:cNvSpPr/>
            <p:nvPr/>
          </p:nvSpPr>
          <p:spPr>
            <a:xfrm>
              <a:off x="5719041" y="2954914"/>
              <a:ext cx="651231" cy="243943"/>
            </a:xfrm>
            <a:custGeom>
              <a:avLst/>
              <a:gdLst/>
              <a:ahLst/>
              <a:cxnLst/>
              <a:rect l="l" t="t" r="r" b="b"/>
              <a:pathLst>
                <a:path w="15465" h="5793" extrusionOk="0">
                  <a:moveTo>
                    <a:pt x="15364" y="1"/>
                  </a:moveTo>
                  <a:cubicBezTo>
                    <a:pt x="14913" y="76"/>
                    <a:pt x="14738" y="477"/>
                    <a:pt x="14437" y="727"/>
                  </a:cubicBezTo>
                  <a:cubicBezTo>
                    <a:pt x="14312" y="828"/>
                    <a:pt x="14211" y="953"/>
                    <a:pt x="14111" y="1053"/>
                  </a:cubicBezTo>
                  <a:cubicBezTo>
                    <a:pt x="13234" y="1830"/>
                    <a:pt x="12432" y="2707"/>
                    <a:pt x="11379" y="3284"/>
                  </a:cubicBezTo>
                  <a:cubicBezTo>
                    <a:pt x="11304" y="3334"/>
                    <a:pt x="11229" y="3384"/>
                    <a:pt x="11179" y="3459"/>
                  </a:cubicBezTo>
                  <a:cubicBezTo>
                    <a:pt x="11148" y="3536"/>
                    <a:pt x="11099" y="3566"/>
                    <a:pt x="11042" y="3566"/>
                  </a:cubicBezTo>
                  <a:cubicBezTo>
                    <a:pt x="11006" y="3566"/>
                    <a:pt x="10967" y="3554"/>
                    <a:pt x="10928" y="3534"/>
                  </a:cubicBezTo>
                  <a:cubicBezTo>
                    <a:pt x="10878" y="3559"/>
                    <a:pt x="10828" y="3585"/>
                    <a:pt x="10778" y="3610"/>
                  </a:cubicBezTo>
                  <a:cubicBezTo>
                    <a:pt x="10101" y="3935"/>
                    <a:pt x="9424" y="4286"/>
                    <a:pt x="8748" y="4612"/>
                  </a:cubicBezTo>
                  <a:cubicBezTo>
                    <a:pt x="8599" y="4662"/>
                    <a:pt x="8462" y="4733"/>
                    <a:pt x="8321" y="4733"/>
                  </a:cubicBezTo>
                  <a:cubicBezTo>
                    <a:pt x="8247" y="4733"/>
                    <a:pt x="8173" y="4714"/>
                    <a:pt x="8096" y="4662"/>
                  </a:cubicBezTo>
                  <a:cubicBezTo>
                    <a:pt x="7946" y="4687"/>
                    <a:pt x="7845" y="4838"/>
                    <a:pt x="7720" y="4863"/>
                  </a:cubicBezTo>
                  <a:cubicBezTo>
                    <a:pt x="7646" y="4859"/>
                    <a:pt x="7571" y="4857"/>
                    <a:pt x="7496" y="4857"/>
                  </a:cubicBezTo>
                  <a:cubicBezTo>
                    <a:pt x="7097" y="4857"/>
                    <a:pt x="6698" y="4907"/>
                    <a:pt x="6307" y="4907"/>
                  </a:cubicBezTo>
                  <a:cubicBezTo>
                    <a:pt x="5889" y="4907"/>
                    <a:pt x="5481" y="4850"/>
                    <a:pt x="5089" y="4612"/>
                  </a:cubicBezTo>
                  <a:lnTo>
                    <a:pt x="4888" y="4612"/>
                  </a:lnTo>
                  <a:cubicBezTo>
                    <a:pt x="4775" y="4675"/>
                    <a:pt x="4663" y="4700"/>
                    <a:pt x="4550" y="4700"/>
                  </a:cubicBezTo>
                  <a:cubicBezTo>
                    <a:pt x="4437" y="4700"/>
                    <a:pt x="4324" y="4675"/>
                    <a:pt x="4211" y="4637"/>
                  </a:cubicBezTo>
                  <a:cubicBezTo>
                    <a:pt x="4086" y="4612"/>
                    <a:pt x="3986" y="4512"/>
                    <a:pt x="3886" y="4487"/>
                  </a:cubicBezTo>
                  <a:cubicBezTo>
                    <a:pt x="3560" y="4387"/>
                    <a:pt x="3209" y="4336"/>
                    <a:pt x="2908" y="4211"/>
                  </a:cubicBezTo>
                  <a:cubicBezTo>
                    <a:pt x="2845" y="4199"/>
                    <a:pt x="2783" y="4199"/>
                    <a:pt x="2720" y="4199"/>
                  </a:cubicBezTo>
                  <a:cubicBezTo>
                    <a:pt x="2657" y="4199"/>
                    <a:pt x="2595" y="4199"/>
                    <a:pt x="2532" y="4186"/>
                  </a:cubicBezTo>
                  <a:cubicBezTo>
                    <a:pt x="2204" y="4113"/>
                    <a:pt x="1888" y="3907"/>
                    <a:pt x="1548" y="3907"/>
                  </a:cubicBezTo>
                  <a:cubicBezTo>
                    <a:pt x="1421" y="3907"/>
                    <a:pt x="1290" y="3936"/>
                    <a:pt x="1154" y="4011"/>
                  </a:cubicBezTo>
                  <a:cubicBezTo>
                    <a:pt x="853" y="4487"/>
                    <a:pt x="352" y="4788"/>
                    <a:pt x="26" y="5214"/>
                  </a:cubicBezTo>
                  <a:cubicBezTo>
                    <a:pt x="26" y="5214"/>
                    <a:pt x="1" y="5239"/>
                    <a:pt x="1" y="5289"/>
                  </a:cubicBezTo>
                  <a:cubicBezTo>
                    <a:pt x="1" y="5314"/>
                    <a:pt x="1" y="5339"/>
                    <a:pt x="51" y="5389"/>
                  </a:cubicBezTo>
                  <a:cubicBezTo>
                    <a:pt x="184" y="5268"/>
                    <a:pt x="323" y="5223"/>
                    <a:pt x="466" y="5223"/>
                  </a:cubicBezTo>
                  <a:cubicBezTo>
                    <a:pt x="617" y="5223"/>
                    <a:pt x="773" y="5274"/>
                    <a:pt x="928" y="5339"/>
                  </a:cubicBezTo>
                  <a:cubicBezTo>
                    <a:pt x="1881" y="5690"/>
                    <a:pt x="2908" y="5790"/>
                    <a:pt x="3886" y="5790"/>
                  </a:cubicBezTo>
                  <a:cubicBezTo>
                    <a:pt x="3979" y="5792"/>
                    <a:pt x="4072" y="5792"/>
                    <a:pt x="4164" y="5792"/>
                  </a:cubicBezTo>
                  <a:cubicBezTo>
                    <a:pt x="5544" y="5792"/>
                    <a:pt x="6883" y="5619"/>
                    <a:pt x="8221" y="5314"/>
                  </a:cubicBezTo>
                  <a:cubicBezTo>
                    <a:pt x="11003" y="4687"/>
                    <a:pt x="13159" y="3234"/>
                    <a:pt x="14838" y="1028"/>
                  </a:cubicBezTo>
                  <a:cubicBezTo>
                    <a:pt x="14912" y="917"/>
                    <a:pt x="14959" y="806"/>
                    <a:pt x="15069" y="806"/>
                  </a:cubicBezTo>
                  <a:cubicBezTo>
                    <a:pt x="15108" y="806"/>
                    <a:pt x="15155" y="820"/>
                    <a:pt x="15214" y="853"/>
                  </a:cubicBezTo>
                  <a:cubicBezTo>
                    <a:pt x="15414" y="727"/>
                    <a:pt x="15364" y="477"/>
                    <a:pt x="15465" y="301"/>
                  </a:cubicBezTo>
                  <a:cubicBezTo>
                    <a:pt x="15465" y="201"/>
                    <a:pt x="15465" y="76"/>
                    <a:pt x="15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3"/>
            <p:cNvSpPr/>
            <p:nvPr/>
          </p:nvSpPr>
          <p:spPr>
            <a:xfrm>
              <a:off x="5783427" y="2690000"/>
              <a:ext cx="222720" cy="218509"/>
            </a:xfrm>
            <a:custGeom>
              <a:avLst/>
              <a:gdLst/>
              <a:ahLst/>
              <a:cxnLst/>
              <a:rect l="l" t="t" r="r" b="b"/>
              <a:pathLst>
                <a:path w="5289" h="5189" extrusionOk="0">
                  <a:moveTo>
                    <a:pt x="4236" y="1"/>
                  </a:moveTo>
                  <a:cubicBezTo>
                    <a:pt x="4161" y="1"/>
                    <a:pt x="4086" y="1"/>
                    <a:pt x="4011" y="51"/>
                  </a:cubicBezTo>
                  <a:cubicBezTo>
                    <a:pt x="3535" y="577"/>
                    <a:pt x="3184" y="1179"/>
                    <a:pt x="2783" y="1780"/>
                  </a:cubicBezTo>
                  <a:cubicBezTo>
                    <a:pt x="2783" y="2031"/>
                    <a:pt x="2808" y="2256"/>
                    <a:pt x="2833" y="2507"/>
                  </a:cubicBezTo>
                  <a:cubicBezTo>
                    <a:pt x="2831" y="2510"/>
                    <a:pt x="2830" y="2513"/>
                    <a:pt x="2828" y="2516"/>
                  </a:cubicBezTo>
                  <a:lnTo>
                    <a:pt x="2828" y="2516"/>
                  </a:lnTo>
                  <a:cubicBezTo>
                    <a:pt x="2786" y="2344"/>
                    <a:pt x="2828" y="2151"/>
                    <a:pt x="2682" y="2006"/>
                  </a:cubicBezTo>
                  <a:cubicBezTo>
                    <a:pt x="2131" y="2056"/>
                    <a:pt x="1830" y="2457"/>
                    <a:pt x="1555" y="2883"/>
                  </a:cubicBezTo>
                  <a:cubicBezTo>
                    <a:pt x="1329" y="3033"/>
                    <a:pt x="1078" y="3209"/>
                    <a:pt x="853" y="3359"/>
                  </a:cubicBezTo>
                  <a:cubicBezTo>
                    <a:pt x="126" y="3860"/>
                    <a:pt x="1" y="4261"/>
                    <a:pt x="326" y="5063"/>
                  </a:cubicBezTo>
                  <a:cubicBezTo>
                    <a:pt x="377" y="5139"/>
                    <a:pt x="477" y="5189"/>
                    <a:pt x="552" y="5189"/>
                  </a:cubicBezTo>
                  <a:cubicBezTo>
                    <a:pt x="753" y="5164"/>
                    <a:pt x="928" y="5114"/>
                    <a:pt x="1103" y="5089"/>
                  </a:cubicBezTo>
                  <a:cubicBezTo>
                    <a:pt x="1254" y="5013"/>
                    <a:pt x="1429" y="5013"/>
                    <a:pt x="1605" y="5013"/>
                  </a:cubicBezTo>
                  <a:cubicBezTo>
                    <a:pt x="1655" y="5013"/>
                    <a:pt x="1730" y="4988"/>
                    <a:pt x="1780" y="4963"/>
                  </a:cubicBezTo>
                  <a:cubicBezTo>
                    <a:pt x="1931" y="4863"/>
                    <a:pt x="2106" y="4838"/>
                    <a:pt x="2256" y="4788"/>
                  </a:cubicBezTo>
                  <a:cubicBezTo>
                    <a:pt x="2607" y="4696"/>
                    <a:pt x="2794" y="4508"/>
                    <a:pt x="2809" y="4256"/>
                  </a:cubicBezTo>
                  <a:lnTo>
                    <a:pt x="2809" y="4256"/>
                  </a:lnTo>
                  <a:cubicBezTo>
                    <a:pt x="2871" y="4394"/>
                    <a:pt x="2986" y="4453"/>
                    <a:pt x="3137" y="4453"/>
                  </a:cubicBezTo>
                  <a:cubicBezTo>
                    <a:pt x="3251" y="4453"/>
                    <a:pt x="3386" y="4419"/>
                    <a:pt x="3535" y="4362"/>
                  </a:cubicBezTo>
                  <a:cubicBezTo>
                    <a:pt x="3714" y="4295"/>
                    <a:pt x="3873" y="4207"/>
                    <a:pt x="4065" y="4207"/>
                  </a:cubicBezTo>
                  <a:cubicBezTo>
                    <a:pt x="4088" y="4207"/>
                    <a:pt x="4112" y="4209"/>
                    <a:pt x="4136" y="4211"/>
                  </a:cubicBezTo>
                  <a:cubicBezTo>
                    <a:pt x="4186" y="4211"/>
                    <a:pt x="4261" y="4186"/>
                    <a:pt x="4311" y="4161"/>
                  </a:cubicBezTo>
                  <a:cubicBezTo>
                    <a:pt x="4487" y="4036"/>
                    <a:pt x="4637" y="3860"/>
                    <a:pt x="4863" y="3835"/>
                  </a:cubicBezTo>
                  <a:cubicBezTo>
                    <a:pt x="5063" y="3710"/>
                    <a:pt x="5289" y="3585"/>
                    <a:pt x="5189" y="3284"/>
                  </a:cubicBezTo>
                  <a:cubicBezTo>
                    <a:pt x="5045" y="3158"/>
                    <a:pt x="4898" y="3116"/>
                    <a:pt x="4751" y="3116"/>
                  </a:cubicBezTo>
                  <a:cubicBezTo>
                    <a:pt x="4486" y="3116"/>
                    <a:pt x="4218" y="3252"/>
                    <a:pt x="3961" y="3284"/>
                  </a:cubicBezTo>
                  <a:cubicBezTo>
                    <a:pt x="3910" y="3109"/>
                    <a:pt x="3936" y="2983"/>
                    <a:pt x="3961" y="2833"/>
                  </a:cubicBezTo>
                  <a:cubicBezTo>
                    <a:pt x="3986" y="2682"/>
                    <a:pt x="3910" y="2532"/>
                    <a:pt x="3936" y="2382"/>
                  </a:cubicBezTo>
                  <a:lnTo>
                    <a:pt x="3936" y="2382"/>
                  </a:lnTo>
                  <a:cubicBezTo>
                    <a:pt x="4135" y="2494"/>
                    <a:pt x="4307" y="2550"/>
                    <a:pt x="4451" y="2550"/>
                  </a:cubicBezTo>
                  <a:cubicBezTo>
                    <a:pt x="4724" y="2550"/>
                    <a:pt x="4897" y="2350"/>
                    <a:pt x="4963" y="1956"/>
                  </a:cubicBezTo>
                  <a:cubicBezTo>
                    <a:pt x="4988" y="1755"/>
                    <a:pt x="5038" y="1555"/>
                    <a:pt x="5038" y="1354"/>
                  </a:cubicBezTo>
                  <a:cubicBezTo>
                    <a:pt x="5038" y="978"/>
                    <a:pt x="5139" y="627"/>
                    <a:pt x="4963" y="276"/>
                  </a:cubicBezTo>
                  <a:cubicBezTo>
                    <a:pt x="4763" y="51"/>
                    <a:pt x="4487" y="26"/>
                    <a:pt x="4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3"/>
            <p:cNvSpPr/>
            <p:nvPr/>
          </p:nvSpPr>
          <p:spPr>
            <a:xfrm>
              <a:off x="5767594" y="3003214"/>
              <a:ext cx="160439" cy="145532"/>
            </a:xfrm>
            <a:custGeom>
              <a:avLst/>
              <a:gdLst/>
              <a:ahLst/>
              <a:cxnLst/>
              <a:rect l="l" t="t" r="r" b="b"/>
              <a:pathLst>
                <a:path w="3810" h="3456" extrusionOk="0">
                  <a:moveTo>
                    <a:pt x="1246" y="770"/>
                  </a:moveTo>
                  <a:cubicBezTo>
                    <a:pt x="1247" y="799"/>
                    <a:pt x="1250" y="828"/>
                    <a:pt x="1254" y="859"/>
                  </a:cubicBezTo>
                  <a:cubicBezTo>
                    <a:pt x="1240" y="831"/>
                    <a:pt x="1242" y="803"/>
                    <a:pt x="1246" y="770"/>
                  </a:cubicBezTo>
                  <a:close/>
                  <a:moveTo>
                    <a:pt x="1504" y="2513"/>
                  </a:moveTo>
                  <a:lnTo>
                    <a:pt x="1504" y="2513"/>
                  </a:lnTo>
                  <a:cubicBezTo>
                    <a:pt x="1540" y="2608"/>
                    <a:pt x="1519" y="2720"/>
                    <a:pt x="1520" y="2828"/>
                  </a:cubicBezTo>
                  <a:lnTo>
                    <a:pt x="1520" y="2828"/>
                  </a:lnTo>
                  <a:cubicBezTo>
                    <a:pt x="1517" y="2721"/>
                    <a:pt x="1504" y="2615"/>
                    <a:pt x="1504" y="2513"/>
                  </a:cubicBezTo>
                  <a:close/>
                  <a:moveTo>
                    <a:pt x="2850" y="1"/>
                  </a:moveTo>
                  <a:cubicBezTo>
                    <a:pt x="2702" y="1"/>
                    <a:pt x="2517" y="22"/>
                    <a:pt x="2281" y="57"/>
                  </a:cubicBezTo>
                  <a:cubicBezTo>
                    <a:pt x="2106" y="82"/>
                    <a:pt x="1931" y="157"/>
                    <a:pt x="1755" y="182"/>
                  </a:cubicBezTo>
                  <a:cubicBezTo>
                    <a:pt x="1431" y="222"/>
                    <a:pt x="1271" y="394"/>
                    <a:pt x="1247" y="657"/>
                  </a:cubicBezTo>
                  <a:lnTo>
                    <a:pt x="1247" y="657"/>
                  </a:lnTo>
                  <a:cubicBezTo>
                    <a:pt x="1213" y="484"/>
                    <a:pt x="1288" y="256"/>
                    <a:pt x="978" y="232"/>
                  </a:cubicBezTo>
                  <a:lnTo>
                    <a:pt x="978" y="232"/>
                  </a:lnTo>
                  <a:cubicBezTo>
                    <a:pt x="728" y="859"/>
                    <a:pt x="1028" y="1736"/>
                    <a:pt x="151" y="2062"/>
                  </a:cubicBezTo>
                  <a:cubicBezTo>
                    <a:pt x="126" y="2062"/>
                    <a:pt x="151" y="2162"/>
                    <a:pt x="176" y="2162"/>
                  </a:cubicBezTo>
                  <a:cubicBezTo>
                    <a:pt x="627" y="2538"/>
                    <a:pt x="26" y="2613"/>
                    <a:pt x="1" y="2864"/>
                  </a:cubicBezTo>
                  <a:cubicBezTo>
                    <a:pt x="477" y="2914"/>
                    <a:pt x="953" y="3089"/>
                    <a:pt x="1404" y="3290"/>
                  </a:cubicBezTo>
                  <a:cubicBezTo>
                    <a:pt x="1503" y="3149"/>
                    <a:pt x="1522" y="3000"/>
                    <a:pt x="1520" y="2852"/>
                  </a:cubicBezTo>
                  <a:lnTo>
                    <a:pt x="1520" y="2852"/>
                  </a:lnTo>
                  <a:cubicBezTo>
                    <a:pt x="1525" y="2962"/>
                    <a:pt x="1558" y="3066"/>
                    <a:pt x="1705" y="3139"/>
                  </a:cubicBezTo>
                  <a:cubicBezTo>
                    <a:pt x="1870" y="3386"/>
                    <a:pt x="2099" y="3449"/>
                    <a:pt x="2344" y="3449"/>
                  </a:cubicBezTo>
                  <a:cubicBezTo>
                    <a:pt x="2472" y="3449"/>
                    <a:pt x="2604" y="3432"/>
                    <a:pt x="2733" y="3415"/>
                  </a:cubicBezTo>
                  <a:cubicBezTo>
                    <a:pt x="2928" y="3441"/>
                    <a:pt x="3090" y="3456"/>
                    <a:pt x="3223" y="3456"/>
                  </a:cubicBezTo>
                  <a:cubicBezTo>
                    <a:pt x="3735" y="3456"/>
                    <a:pt x="3810" y="3229"/>
                    <a:pt x="3710" y="2513"/>
                  </a:cubicBezTo>
                  <a:cubicBezTo>
                    <a:pt x="3610" y="2037"/>
                    <a:pt x="3585" y="1535"/>
                    <a:pt x="3510" y="1034"/>
                  </a:cubicBezTo>
                  <a:cubicBezTo>
                    <a:pt x="3413" y="242"/>
                    <a:pt x="3346" y="1"/>
                    <a:pt x="2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3"/>
            <p:cNvSpPr/>
            <p:nvPr/>
          </p:nvSpPr>
          <p:spPr>
            <a:xfrm>
              <a:off x="5657855" y="2443699"/>
              <a:ext cx="131973" cy="178294"/>
            </a:xfrm>
            <a:custGeom>
              <a:avLst/>
              <a:gdLst/>
              <a:ahLst/>
              <a:cxnLst/>
              <a:rect l="l" t="t" r="r" b="b"/>
              <a:pathLst>
                <a:path w="3134" h="4234" extrusionOk="0">
                  <a:moveTo>
                    <a:pt x="2030" y="0"/>
                  </a:moveTo>
                  <a:cubicBezTo>
                    <a:pt x="2000" y="0"/>
                    <a:pt x="1967" y="3"/>
                    <a:pt x="1930" y="10"/>
                  </a:cubicBezTo>
                  <a:cubicBezTo>
                    <a:pt x="928" y="211"/>
                    <a:pt x="50" y="1213"/>
                    <a:pt x="25" y="2266"/>
                  </a:cubicBezTo>
                  <a:cubicBezTo>
                    <a:pt x="0" y="3243"/>
                    <a:pt x="727" y="4020"/>
                    <a:pt x="1830" y="4221"/>
                  </a:cubicBezTo>
                  <a:cubicBezTo>
                    <a:pt x="1874" y="4229"/>
                    <a:pt x="1916" y="4233"/>
                    <a:pt x="1958" y="4233"/>
                  </a:cubicBezTo>
                  <a:cubicBezTo>
                    <a:pt x="2357" y="4233"/>
                    <a:pt x="2652" y="3862"/>
                    <a:pt x="3039" y="3862"/>
                  </a:cubicBezTo>
                  <a:cubicBezTo>
                    <a:pt x="3070" y="3862"/>
                    <a:pt x="3101" y="3865"/>
                    <a:pt x="3133" y="3870"/>
                  </a:cubicBezTo>
                  <a:cubicBezTo>
                    <a:pt x="3133" y="3569"/>
                    <a:pt x="3133" y="3243"/>
                    <a:pt x="3133" y="2917"/>
                  </a:cubicBezTo>
                  <a:cubicBezTo>
                    <a:pt x="3043" y="2806"/>
                    <a:pt x="2958" y="2766"/>
                    <a:pt x="2876" y="2766"/>
                  </a:cubicBezTo>
                  <a:cubicBezTo>
                    <a:pt x="2671" y="2766"/>
                    <a:pt x="2486" y="3019"/>
                    <a:pt x="2277" y="3019"/>
                  </a:cubicBezTo>
                  <a:cubicBezTo>
                    <a:pt x="2270" y="3019"/>
                    <a:pt x="2263" y="3018"/>
                    <a:pt x="2256" y="3018"/>
                  </a:cubicBezTo>
                  <a:cubicBezTo>
                    <a:pt x="2108" y="3106"/>
                    <a:pt x="1978" y="3145"/>
                    <a:pt x="1861" y="3145"/>
                  </a:cubicBezTo>
                  <a:cubicBezTo>
                    <a:pt x="1584" y="3145"/>
                    <a:pt x="1387" y="2924"/>
                    <a:pt x="1228" y="2642"/>
                  </a:cubicBezTo>
                  <a:cubicBezTo>
                    <a:pt x="1003" y="2216"/>
                    <a:pt x="1203" y="1765"/>
                    <a:pt x="1679" y="1464"/>
                  </a:cubicBezTo>
                  <a:cubicBezTo>
                    <a:pt x="1767" y="1413"/>
                    <a:pt x="1848" y="1393"/>
                    <a:pt x="1926" y="1393"/>
                  </a:cubicBezTo>
                  <a:cubicBezTo>
                    <a:pt x="2232" y="1393"/>
                    <a:pt x="2477" y="1706"/>
                    <a:pt x="2785" y="1706"/>
                  </a:cubicBezTo>
                  <a:cubicBezTo>
                    <a:pt x="2825" y="1706"/>
                    <a:pt x="2866" y="1701"/>
                    <a:pt x="2907" y="1689"/>
                  </a:cubicBezTo>
                  <a:cubicBezTo>
                    <a:pt x="2807" y="1163"/>
                    <a:pt x="2607" y="687"/>
                    <a:pt x="2331" y="236"/>
                  </a:cubicBezTo>
                  <a:cubicBezTo>
                    <a:pt x="2266" y="127"/>
                    <a:pt x="2220" y="0"/>
                    <a:pt x="2030" y="0"/>
                  </a:cubicBezTo>
                  <a:close/>
                </a:path>
              </a:pathLst>
            </a:custGeom>
            <a:solidFill>
              <a:srgbClr val="F18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3"/>
            <p:cNvSpPr/>
            <p:nvPr/>
          </p:nvSpPr>
          <p:spPr>
            <a:xfrm>
              <a:off x="5634610" y="3222565"/>
              <a:ext cx="569959" cy="411499"/>
            </a:xfrm>
            <a:custGeom>
              <a:avLst/>
              <a:gdLst/>
              <a:ahLst/>
              <a:cxnLst/>
              <a:rect l="l" t="t" r="r" b="b"/>
              <a:pathLst>
                <a:path w="13535" h="9772" extrusionOk="0">
                  <a:moveTo>
                    <a:pt x="318" y="1"/>
                  </a:moveTo>
                  <a:cubicBezTo>
                    <a:pt x="150" y="1"/>
                    <a:pt x="66" y="134"/>
                    <a:pt x="1" y="286"/>
                  </a:cubicBezTo>
                  <a:cubicBezTo>
                    <a:pt x="377" y="537"/>
                    <a:pt x="853" y="487"/>
                    <a:pt x="1279" y="687"/>
                  </a:cubicBezTo>
                  <a:cubicBezTo>
                    <a:pt x="3058" y="1514"/>
                    <a:pt x="4662" y="2642"/>
                    <a:pt x="6191" y="3845"/>
                  </a:cubicBezTo>
                  <a:cubicBezTo>
                    <a:pt x="8221" y="5449"/>
                    <a:pt x="10126" y="7229"/>
                    <a:pt x="12081" y="8958"/>
                  </a:cubicBezTo>
                  <a:cubicBezTo>
                    <a:pt x="12450" y="9280"/>
                    <a:pt x="12776" y="9772"/>
                    <a:pt x="13351" y="9772"/>
                  </a:cubicBezTo>
                  <a:cubicBezTo>
                    <a:pt x="13402" y="9772"/>
                    <a:pt x="13455" y="9768"/>
                    <a:pt x="13510" y="9760"/>
                  </a:cubicBezTo>
                  <a:cubicBezTo>
                    <a:pt x="13535" y="9710"/>
                    <a:pt x="13535" y="9660"/>
                    <a:pt x="13510" y="9610"/>
                  </a:cubicBezTo>
                  <a:cubicBezTo>
                    <a:pt x="13409" y="9459"/>
                    <a:pt x="13259" y="9359"/>
                    <a:pt x="13134" y="9234"/>
                  </a:cubicBezTo>
                  <a:cubicBezTo>
                    <a:pt x="12958" y="9108"/>
                    <a:pt x="12808" y="8983"/>
                    <a:pt x="12658" y="8858"/>
                  </a:cubicBezTo>
                  <a:cubicBezTo>
                    <a:pt x="12532" y="8757"/>
                    <a:pt x="12432" y="8657"/>
                    <a:pt x="12332" y="8532"/>
                  </a:cubicBezTo>
                  <a:cubicBezTo>
                    <a:pt x="12031" y="8331"/>
                    <a:pt x="11805" y="8006"/>
                    <a:pt x="11455" y="7880"/>
                  </a:cubicBezTo>
                  <a:cubicBezTo>
                    <a:pt x="9424" y="6126"/>
                    <a:pt x="7444" y="4296"/>
                    <a:pt x="5264" y="2742"/>
                  </a:cubicBezTo>
                  <a:cubicBezTo>
                    <a:pt x="4261" y="2041"/>
                    <a:pt x="3409" y="1163"/>
                    <a:pt x="2181" y="812"/>
                  </a:cubicBezTo>
                  <a:cubicBezTo>
                    <a:pt x="1580" y="637"/>
                    <a:pt x="928" y="411"/>
                    <a:pt x="402" y="10"/>
                  </a:cubicBezTo>
                  <a:cubicBezTo>
                    <a:pt x="372" y="4"/>
                    <a:pt x="344" y="1"/>
                    <a:pt x="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3"/>
            <p:cNvSpPr/>
            <p:nvPr/>
          </p:nvSpPr>
          <p:spPr>
            <a:xfrm>
              <a:off x="5088991" y="3105836"/>
              <a:ext cx="192106" cy="313804"/>
            </a:xfrm>
            <a:custGeom>
              <a:avLst/>
              <a:gdLst/>
              <a:ahLst/>
              <a:cxnLst/>
              <a:rect l="l" t="t" r="r" b="b"/>
              <a:pathLst>
                <a:path w="4562" h="7452" extrusionOk="0">
                  <a:moveTo>
                    <a:pt x="4562" y="1"/>
                  </a:moveTo>
                  <a:cubicBezTo>
                    <a:pt x="4236" y="1"/>
                    <a:pt x="4136" y="351"/>
                    <a:pt x="3885" y="452"/>
                  </a:cubicBezTo>
                  <a:cubicBezTo>
                    <a:pt x="3484" y="627"/>
                    <a:pt x="3133" y="878"/>
                    <a:pt x="2782" y="1128"/>
                  </a:cubicBezTo>
                  <a:cubicBezTo>
                    <a:pt x="2156" y="1554"/>
                    <a:pt x="1579" y="2006"/>
                    <a:pt x="1228" y="2682"/>
                  </a:cubicBezTo>
                  <a:cubicBezTo>
                    <a:pt x="903" y="3083"/>
                    <a:pt x="903" y="3685"/>
                    <a:pt x="426" y="3986"/>
                  </a:cubicBezTo>
                  <a:cubicBezTo>
                    <a:pt x="426" y="4036"/>
                    <a:pt x="401" y="4086"/>
                    <a:pt x="401" y="4136"/>
                  </a:cubicBezTo>
                  <a:cubicBezTo>
                    <a:pt x="527" y="4286"/>
                    <a:pt x="401" y="4336"/>
                    <a:pt x="301" y="4387"/>
                  </a:cubicBezTo>
                  <a:cubicBezTo>
                    <a:pt x="276" y="4462"/>
                    <a:pt x="276" y="4512"/>
                    <a:pt x="276" y="4587"/>
                  </a:cubicBezTo>
                  <a:cubicBezTo>
                    <a:pt x="426" y="4737"/>
                    <a:pt x="276" y="4913"/>
                    <a:pt x="276" y="5063"/>
                  </a:cubicBezTo>
                  <a:cubicBezTo>
                    <a:pt x="251" y="5314"/>
                    <a:pt x="301" y="5539"/>
                    <a:pt x="226" y="5765"/>
                  </a:cubicBezTo>
                  <a:cubicBezTo>
                    <a:pt x="226" y="5991"/>
                    <a:pt x="251" y="6216"/>
                    <a:pt x="0" y="6341"/>
                  </a:cubicBezTo>
                  <a:cubicBezTo>
                    <a:pt x="0" y="6442"/>
                    <a:pt x="0" y="6542"/>
                    <a:pt x="0" y="6642"/>
                  </a:cubicBezTo>
                  <a:cubicBezTo>
                    <a:pt x="201" y="6717"/>
                    <a:pt x="276" y="6893"/>
                    <a:pt x="276" y="7118"/>
                  </a:cubicBezTo>
                  <a:cubicBezTo>
                    <a:pt x="276" y="7254"/>
                    <a:pt x="256" y="7451"/>
                    <a:pt x="455" y="7451"/>
                  </a:cubicBezTo>
                  <a:cubicBezTo>
                    <a:pt x="476" y="7451"/>
                    <a:pt x="500" y="7449"/>
                    <a:pt x="527" y="7444"/>
                  </a:cubicBezTo>
                  <a:cubicBezTo>
                    <a:pt x="502" y="6642"/>
                    <a:pt x="752" y="5865"/>
                    <a:pt x="1028" y="5163"/>
                  </a:cubicBezTo>
                  <a:cubicBezTo>
                    <a:pt x="1479" y="4061"/>
                    <a:pt x="2231" y="3083"/>
                    <a:pt x="3058" y="2181"/>
                  </a:cubicBezTo>
                  <a:cubicBezTo>
                    <a:pt x="3660" y="1529"/>
                    <a:pt x="4261" y="878"/>
                    <a:pt x="4562" y="1"/>
                  </a:cubicBezTo>
                  <a:close/>
                </a:path>
              </a:pathLst>
            </a:custGeom>
            <a:solidFill>
              <a:srgbClr val="F5D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3"/>
            <p:cNvSpPr/>
            <p:nvPr/>
          </p:nvSpPr>
          <p:spPr>
            <a:xfrm>
              <a:off x="5839349" y="2410347"/>
              <a:ext cx="133025" cy="263314"/>
            </a:xfrm>
            <a:custGeom>
              <a:avLst/>
              <a:gdLst/>
              <a:ahLst/>
              <a:cxnLst/>
              <a:rect l="l" t="t" r="r" b="b"/>
              <a:pathLst>
                <a:path w="3159" h="6253" extrusionOk="0">
                  <a:moveTo>
                    <a:pt x="101" y="0"/>
                  </a:moveTo>
                  <a:cubicBezTo>
                    <a:pt x="1" y="326"/>
                    <a:pt x="227" y="552"/>
                    <a:pt x="402" y="777"/>
                  </a:cubicBezTo>
                  <a:cubicBezTo>
                    <a:pt x="628" y="1053"/>
                    <a:pt x="953" y="1278"/>
                    <a:pt x="1054" y="1629"/>
                  </a:cubicBezTo>
                  <a:cubicBezTo>
                    <a:pt x="1204" y="2531"/>
                    <a:pt x="1755" y="3308"/>
                    <a:pt x="1806" y="4211"/>
                  </a:cubicBezTo>
                  <a:cubicBezTo>
                    <a:pt x="1981" y="4612"/>
                    <a:pt x="2056" y="5013"/>
                    <a:pt x="1831" y="5414"/>
                  </a:cubicBezTo>
                  <a:cubicBezTo>
                    <a:pt x="1680" y="5614"/>
                    <a:pt x="1705" y="5815"/>
                    <a:pt x="1831" y="6015"/>
                  </a:cubicBezTo>
                  <a:cubicBezTo>
                    <a:pt x="2003" y="6187"/>
                    <a:pt x="2198" y="6253"/>
                    <a:pt x="2409" y="6253"/>
                  </a:cubicBezTo>
                  <a:cubicBezTo>
                    <a:pt x="2506" y="6253"/>
                    <a:pt x="2606" y="6239"/>
                    <a:pt x="2708" y="6216"/>
                  </a:cubicBezTo>
                  <a:cubicBezTo>
                    <a:pt x="3134" y="5865"/>
                    <a:pt x="3109" y="5364"/>
                    <a:pt x="3134" y="4887"/>
                  </a:cubicBezTo>
                  <a:cubicBezTo>
                    <a:pt x="3134" y="4311"/>
                    <a:pt x="3159" y="3734"/>
                    <a:pt x="2858" y="3208"/>
                  </a:cubicBezTo>
                  <a:cubicBezTo>
                    <a:pt x="2532" y="2582"/>
                    <a:pt x="2282" y="1905"/>
                    <a:pt x="1705" y="1454"/>
                  </a:cubicBezTo>
                  <a:cubicBezTo>
                    <a:pt x="1204" y="927"/>
                    <a:pt x="853" y="226"/>
                    <a:pt x="101" y="0"/>
                  </a:cubicBezTo>
                  <a:close/>
                </a:path>
              </a:pathLst>
            </a:custGeom>
            <a:solidFill>
              <a:srgbClr val="F28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3"/>
            <p:cNvSpPr/>
            <p:nvPr/>
          </p:nvSpPr>
          <p:spPr>
            <a:xfrm>
              <a:off x="5812988" y="2885180"/>
              <a:ext cx="92895" cy="126246"/>
            </a:xfrm>
            <a:custGeom>
              <a:avLst/>
              <a:gdLst/>
              <a:ahLst/>
              <a:cxnLst/>
              <a:rect l="l" t="t" r="r" b="b"/>
              <a:pathLst>
                <a:path w="2206" h="2998" extrusionOk="0">
                  <a:moveTo>
                    <a:pt x="1797" y="0"/>
                  </a:moveTo>
                  <a:cubicBezTo>
                    <a:pt x="1709" y="0"/>
                    <a:pt x="1603" y="25"/>
                    <a:pt x="1479" y="78"/>
                  </a:cubicBezTo>
                  <a:cubicBezTo>
                    <a:pt x="1304" y="153"/>
                    <a:pt x="1128" y="153"/>
                    <a:pt x="978" y="303"/>
                  </a:cubicBezTo>
                  <a:lnTo>
                    <a:pt x="1003" y="303"/>
                  </a:lnTo>
                  <a:cubicBezTo>
                    <a:pt x="964" y="327"/>
                    <a:pt x="923" y="333"/>
                    <a:pt x="880" y="333"/>
                  </a:cubicBezTo>
                  <a:cubicBezTo>
                    <a:pt x="829" y="333"/>
                    <a:pt x="776" y="323"/>
                    <a:pt x="725" y="323"/>
                  </a:cubicBezTo>
                  <a:cubicBezTo>
                    <a:pt x="682" y="323"/>
                    <a:pt x="641" y="330"/>
                    <a:pt x="602" y="353"/>
                  </a:cubicBezTo>
                  <a:cubicBezTo>
                    <a:pt x="452" y="428"/>
                    <a:pt x="251" y="454"/>
                    <a:pt x="176" y="654"/>
                  </a:cubicBezTo>
                  <a:cubicBezTo>
                    <a:pt x="51" y="1080"/>
                    <a:pt x="126" y="1531"/>
                    <a:pt x="101" y="1957"/>
                  </a:cubicBezTo>
                  <a:cubicBezTo>
                    <a:pt x="51" y="2183"/>
                    <a:pt x="176" y="2433"/>
                    <a:pt x="25" y="2634"/>
                  </a:cubicBezTo>
                  <a:cubicBezTo>
                    <a:pt x="25" y="2734"/>
                    <a:pt x="0" y="2809"/>
                    <a:pt x="0" y="2885"/>
                  </a:cubicBezTo>
                  <a:cubicBezTo>
                    <a:pt x="70" y="2971"/>
                    <a:pt x="151" y="2998"/>
                    <a:pt x="244" y="2998"/>
                  </a:cubicBezTo>
                  <a:cubicBezTo>
                    <a:pt x="286" y="2998"/>
                    <a:pt x="330" y="2993"/>
                    <a:pt x="376" y="2985"/>
                  </a:cubicBezTo>
                  <a:cubicBezTo>
                    <a:pt x="577" y="2985"/>
                    <a:pt x="802" y="2985"/>
                    <a:pt x="1003" y="2935"/>
                  </a:cubicBezTo>
                  <a:cubicBezTo>
                    <a:pt x="1103" y="2941"/>
                    <a:pt x="1205" y="2947"/>
                    <a:pt x="1306" y="2947"/>
                  </a:cubicBezTo>
                  <a:cubicBezTo>
                    <a:pt x="1608" y="2947"/>
                    <a:pt x="1899" y="2891"/>
                    <a:pt x="2106" y="2609"/>
                  </a:cubicBezTo>
                  <a:cubicBezTo>
                    <a:pt x="2181" y="2308"/>
                    <a:pt x="2156" y="2007"/>
                    <a:pt x="2156" y="1707"/>
                  </a:cubicBezTo>
                  <a:cubicBezTo>
                    <a:pt x="2206" y="1331"/>
                    <a:pt x="2156" y="955"/>
                    <a:pt x="2156" y="554"/>
                  </a:cubicBezTo>
                  <a:cubicBezTo>
                    <a:pt x="2156" y="202"/>
                    <a:pt x="2046" y="0"/>
                    <a:pt x="1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3"/>
            <p:cNvSpPr/>
            <p:nvPr/>
          </p:nvSpPr>
          <p:spPr>
            <a:xfrm>
              <a:off x="5808777" y="2836711"/>
              <a:ext cx="152017" cy="276536"/>
            </a:xfrm>
            <a:custGeom>
              <a:avLst/>
              <a:gdLst/>
              <a:ahLst/>
              <a:cxnLst/>
              <a:rect l="l" t="t" r="r" b="b"/>
              <a:pathLst>
                <a:path w="3610" h="6567" extrusionOk="0">
                  <a:moveTo>
                    <a:pt x="2175" y="1"/>
                  </a:moveTo>
                  <a:cubicBezTo>
                    <a:pt x="2153" y="1"/>
                    <a:pt x="2122" y="9"/>
                    <a:pt x="2080" y="26"/>
                  </a:cubicBezTo>
                  <a:cubicBezTo>
                    <a:pt x="2005" y="452"/>
                    <a:pt x="2231" y="1053"/>
                    <a:pt x="1504" y="1178"/>
                  </a:cubicBezTo>
                  <a:cubicBezTo>
                    <a:pt x="1504" y="1178"/>
                    <a:pt x="1479" y="1204"/>
                    <a:pt x="1479" y="1229"/>
                  </a:cubicBezTo>
                  <a:cubicBezTo>
                    <a:pt x="1454" y="1254"/>
                    <a:pt x="1479" y="1279"/>
                    <a:pt x="1504" y="1329"/>
                  </a:cubicBezTo>
                  <a:cubicBezTo>
                    <a:pt x="1595" y="1306"/>
                    <a:pt x="1676" y="1294"/>
                    <a:pt x="1746" y="1294"/>
                  </a:cubicBezTo>
                  <a:cubicBezTo>
                    <a:pt x="1983" y="1294"/>
                    <a:pt x="2094" y="1437"/>
                    <a:pt x="2055" y="1805"/>
                  </a:cubicBezTo>
                  <a:cubicBezTo>
                    <a:pt x="2030" y="2131"/>
                    <a:pt x="2055" y="2457"/>
                    <a:pt x="2055" y="2782"/>
                  </a:cubicBezTo>
                  <a:cubicBezTo>
                    <a:pt x="2156" y="3133"/>
                    <a:pt x="2156" y="3484"/>
                    <a:pt x="2055" y="3810"/>
                  </a:cubicBezTo>
                  <a:cubicBezTo>
                    <a:pt x="1840" y="3882"/>
                    <a:pt x="1638" y="4005"/>
                    <a:pt x="1412" y="4005"/>
                  </a:cubicBezTo>
                  <a:cubicBezTo>
                    <a:pt x="1322" y="4005"/>
                    <a:pt x="1228" y="3985"/>
                    <a:pt x="1128" y="3935"/>
                  </a:cubicBezTo>
                  <a:cubicBezTo>
                    <a:pt x="1003" y="3985"/>
                    <a:pt x="877" y="4011"/>
                    <a:pt x="752" y="4011"/>
                  </a:cubicBezTo>
                  <a:cubicBezTo>
                    <a:pt x="627" y="4011"/>
                    <a:pt x="501" y="3985"/>
                    <a:pt x="376" y="3935"/>
                  </a:cubicBezTo>
                  <a:cubicBezTo>
                    <a:pt x="276" y="3960"/>
                    <a:pt x="201" y="3985"/>
                    <a:pt x="100" y="4036"/>
                  </a:cubicBezTo>
                  <a:cubicBezTo>
                    <a:pt x="75" y="4086"/>
                    <a:pt x="25" y="4136"/>
                    <a:pt x="0" y="4186"/>
                  </a:cubicBezTo>
                  <a:cubicBezTo>
                    <a:pt x="176" y="4336"/>
                    <a:pt x="100" y="4537"/>
                    <a:pt x="125" y="4737"/>
                  </a:cubicBezTo>
                  <a:cubicBezTo>
                    <a:pt x="301" y="4988"/>
                    <a:pt x="100" y="5314"/>
                    <a:pt x="276" y="5590"/>
                  </a:cubicBezTo>
                  <a:cubicBezTo>
                    <a:pt x="552" y="5564"/>
                    <a:pt x="577" y="5364"/>
                    <a:pt x="501" y="5189"/>
                  </a:cubicBezTo>
                  <a:cubicBezTo>
                    <a:pt x="151" y="4361"/>
                    <a:pt x="727" y="4311"/>
                    <a:pt x="1278" y="4211"/>
                  </a:cubicBezTo>
                  <a:cubicBezTo>
                    <a:pt x="1322" y="4205"/>
                    <a:pt x="1368" y="4203"/>
                    <a:pt x="1413" y="4203"/>
                  </a:cubicBezTo>
                  <a:cubicBezTo>
                    <a:pt x="1459" y="4203"/>
                    <a:pt x="1506" y="4205"/>
                    <a:pt x="1551" y="4205"/>
                  </a:cubicBezTo>
                  <a:cubicBezTo>
                    <a:pt x="1642" y="4205"/>
                    <a:pt x="1730" y="4199"/>
                    <a:pt x="1805" y="4161"/>
                  </a:cubicBezTo>
                  <a:cubicBezTo>
                    <a:pt x="1888" y="4133"/>
                    <a:pt x="1956" y="4120"/>
                    <a:pt x="2011" y="4120"/>
                  </a:cubicBezTo>
                  <a:cubicBezTo>
                    <a:pt x="2203" y="4120"/>
                    <a:pt x="2242" y="4278"/>
                    <a:pt x="2281" y="4512"/>
                  </a:cubicBezTo>
                  <a:cubicBezTo>
                    <a:pt x="2356" y="5189"/>
                    <a:pt x="2481" y="5890"/>
                    <a:pt x="2582" y="6567"/>
                  </a:cubicBezTo>
                  <a:cubicBezTo>
                    <a:pt x="2707" y="6567"/>
                    <a:pt x="2782" y="6492"/>
                    <a:pt x="2832" y="6417"/>
                  </a:cubicBezTo>
                  <a:cubicBezTo>
                    <a:pt x="3058" y="5940"/>
                    <a:pt x="2882" y="5514"/>
                    <a:pt x="2807" y="5063"/>
                  </a:cubicBezTo>
                  <a:cubicBezTo>
                    <a:pt x="2732" y="4637"/>
                    <a:pt x="2707" y="4236"/>
                    <a:pt x="3258" y="4086"/>
                  </a:cubicBezTo>
                  <a:cubicBezTo>
                    <a:pt x="3384" y="4036"/>
                    <a:pt x="3484" y="3935"/>
                    <a:pt x="3484" y="3785"/>
                  </a:cubicBezTo>
                  <a:cubicBezTo>
                    <a:pt x="3459" y="3584"/>
                    <a:pt x="3308" y="3509"/>
                    <a:pt x="3133" y="3509"/>
                  </a:cubicBezTo>
                  <a:cubicBezTo>
                    <a:pt x="2732" y="3459"/>
                    <a:pt x="2632" y="3183"/>
                    <a:pt x="2607" y="2833"/>
                  </a:cubicBezTo>
                  <a:cubicBezTo>
                    <a:pt x="2582" y="2557"/>
                    <a:pt x="2582" y="2281"/>
                    <a:pt x="2557" y="2006"/>
                  </a:cubicBezTo>
                  <a:cubicBezTo>
                    <a:pt x="2532" y="1579"/>
                    <a:pt x="2657" y="1254"/>
                    <a:pt x="3108" y="1103"/>
                  </a:cubicBezTo>
                  <a:cubicBezTo>
                    <a:pt x="3334" y="1028"/>
                    <a:pt x="3609" y="953"/>
                    <a:pt x="3609" y="627"/>
                  </a:cubicBezTo>
                  <a:cubicBezTo>
                    <a:pt x="3513" y="531"/>
                    <a:pt x="3421" y="496"/>
                    <a:pt x="3332" y="496"/>
                  </a:cubicBezTo>
                  <a:cubicBezTo>
                    <a:pt x="3165" y="496"/>
                    <a:pt x="3013" y="620"/>
                    <a:pt x="2882" y="702"/>
                  </a:cubicBezTo>
                  <a:cubicBezTo>
                    <a:pt x="2751" y="772"/>
                    <a:pt x="2646" y="803"/>
                    <a:pt x="2561" y="803"/>
                  </a:cubicBezTo>
                  <a:cubicBezTo>
                    <a:pt x="2341" y="803"/>
                    <a:pt x="2260" y="591"/>
                    <a:pt x="2206" y="301"/>
                  </a:cubicBezTo>
                  <a:cubicBezTo>
                    <a:pt x="2206" y="251"/>
                    <a:pt x="2231" y="176"/>
                    <a:pt x="2231" y="101"/>
                  </a:cubicBezTo>
                  <a:cubicBezTo>
                    <a:pt x="2231" y="34"/>
                    <a:pt x="2220" y="1"/>
                    <a:pt x="2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3"/>
            <p:cNvSpPr/>
            <p:nvPr/>
          </p:nvSpPr>
          <p:spPr>
            <a:xfrm>
              <a:off x="5695838" y="2491788"/>
              <a:ext cx="103464" cy="85273"/>
            </a:xfrm>
            <a:custGeom>
              <a:avLst/>
              <a:gdLst/>
              <a:ahLst/>
              <a:cxnLst/>
              <a:rect l="l" t="t" r="r" b="b"/>
              <a:pathLst>
                <a:path w="2457" h="2025" extrusionOk="0">
                  <a:moveTo>
                    <a:pt x="1116" y="1"/>
                  </a:moveTo>
                  <a:cubicBezTo>
                    <a:pt x="1002" y="1"/>
                    <a:pt x="874" y="42"/>
                    <a:pt x="727" y="146"/>
                  </a:cubicBezTo>
                  <a:cubicBezTo>
                    <a:pt x="276" y="522"/>
                    <a:pt x="0" y="998"/>
                    <a:pt x="276" y="1575"/>
                  </a:cubicBezTo>
                  <a:cubicBezTo>
                    <a:pt x="429" y="1880"/>
                    <a:pt x="684" y="2024"/>
                    <a:pt x="988" y="2024"/>
                  </a:cubicBezTo>
                  <a:cubicBezTo>
                    <a:pt x="1134" y="2024"/>
                    <a:pt x="1291" y="1991"/>
                    <a:pt x="1454" y="1926"/>
                  </a:cubicBezTo>
                  <a:cubicBezTo>
                    <a:pt x="1514" y="1980"/>
                    <a:pt x="1568" y="2002"/>
                    <a:pt x="1620" y="2002"/>
                  </a:cubicBezTo>
                  <a:cubicBezTo>
                    <a:pt x="1798" y="2002"/>
                    <a:pt x="1941" y="1750"/>
                    <a:pt x="2129" y="1750"/>
                  </a:cubicBezTo>
                  <a:cubicBezTo>
                    <a:pt x="2161" y="1750"/>
                    <a:pt x="2195" y="1758"/>
                    <a:pt x="2231" y="1775"/>
                  </a:cubicBezTo>
                  <a:cubicBezTo>
                    <a:pt x="2381" y="1450"/>
                    <a:pt x="2056" y="1099"/>
                    <a:pt x="2331" y="723"/>
                  </a:cubicBezTo>
                  <a:cubicBezTo>
                    <a:pt x="2457" y="572"/>
                    <a:pt x="2081" y="648"/>
                    <a:pt x="2005" y="547"/>
                  </a:cubicBezTo>
                  <a:cubicBezTo>
                    <a:pt x="1702" y="396"/>
                    <a:pt x="1471" y="1"/>
                    <a:pt x="1116" y="1"/>
                  </a:cubicBezTo>
                  <a:close/>
                </a:path>
              </a:pathLst>
            </a:custGeom>
            <a:solidFill>
              <a:srgbClr val="C76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3"/>
            <p:cNvSpPr/>
            <p:nvPr/>
          </p:nvSpPr>
          <p:spPr>
            <a:xfrm>
              <a:off x="5521713" y="3244083"/>
              <a:ext cx="99211" cy="233289"/>
            </a:xfrm>
            <a:custGeom>
              <a:avLst/>
              <a:gdLst/>
              <a:ahLst/>
              <a:cxnLst/>
              <a:rect l="l" t="t" r="r" b="b"/>
              <a:pathLst>
                <a:path w="2356" h="5540" extrusionOk="0">
                  <a:moveTo>
                    <a:pt x="2356" y="1"/>
                  </a:moveTo>
                  <a:lnTo>
                    <a:pt x="2356" y="1"/>
                  </a:lnTo>
                  <a:cubicBezTo>
                    <a:pt x="2005" y="101"/>
                    <a:pt x="1729" y="352"/>
                    <a:pt x="1479" y="602"/>
                  </a:cubicBezTo>
                  <a:cubicBezTo>
                    <a:pt x="75" y="2031"/>
                    <a:pt x="0" y="3735"/>
                    <a:pt x="326" y="5540"/>
                  </a:cubicBezTo>
                  <a:cubicBezTo>
                    <a:pt x="376" y="5389"/>
                    <a:pt x="426" y="5264"/>
                    <a:pt x="451" y="5114"/>
                  </a:cubicBezTo>
                  <a:cubicBezTo>
                    <a:pt x="627" y="3610"/>
                    <a:pt x="927" y="2181"/>
                    <a:pt x="1805" y="928"/>
                  </a:cubicBezTo>
                  <a:cubicBezTo>
                    <a:pt x="2005" y="627"/>
                    <a:pt x="2181" y="301"/>
                    <a:pt x="2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3"/>
            <p:cNvSpPr/>
            <p:nvPr/>
          </p:nvSpPr>
          <p:spPr>
            <a:xfrm>
              <a:off x="5734874" y="2597232"/>
              <a:ext cx="65481" cy="107212"/>
            </a:xfrm>
            <a:custGeom>
              <a:avLst/>
              <a:gdLst/>
              <a:ahLst/>
              <a:cxnLst/>
              <a:rect l="l" t="t" r="r" b="b"/>
              <a:pathLst>
                <a:path w="1555" h="2546" extrusionOk="0">
                  <a:moveTo>
                    <a:pt x="836" y="1"/>
                  </a:moveTo>
                  <a:cubicBezTo>
                    <a:pt x="674" y="1"/>
                    <a:pt x="522" y="100"/>
                    <a:pt x="377" y="324"/>
                  </a:cubicBezTo>
                  <a:cubicBezTo>
                    <a:pt x="302" y="474"/>
                    <a:pt x="151" y="525"/>
                    <a:pt x="1" y="575"/>
                  </a:cubicBezTo>
                  <a:cubicBezTo>
                    <a:pt x="176" y="675"/>
                    <a:pt x="226" y="825"/>
                    <a:pt x="151" y="1026"/>
                  </a:cubicBezTo>
                  <a:cubicBezTo>
                    <a:pt x="26" y="1377"/>
                    <a:pt x="176" y="1703"/>
                    <a:pt x="276" y="2003"/>
                  </a:cubicBezTo>
                  <a:cubicBezTo>
                    <a:pt x="412" y="2370"/>
                    <a:pt x="577" y="2545"/>
                    <a:pt x="772" y="2545"/>
                  </a:cubicBezTo>
                  <a:cubicBezTo>
                    <a:pt x="937" y="2545"/>
                    <a:pt x="1122" y="2420"/>
                    <a:pt x="1329" y="2179"/>
                  </a:cubicBezTo>
                  <a:cubicBezTo>
                    <a:pt x="1379" y="2104"/>
                    <a:pt x="1429" y="2028"/>
                    <a:pt x="1454" y="1953"/>
                  </a:cubicBezTo>
                  <a:cubicBezTo>
                    <a:pt x="1454" y="1552"/>
                    <a:pt x="1555" y="1151"/>
                    <a:pt x="1354" y="750"/>
                  </a:cubicBezTo>
                  <a:cubicBezTo>
                    <a:pt x="1329" y="575"/>
                    <a:pt x="1329" y="399"/>
                    <a:pt x="1304" y="224"/>
                  </a:cubicBezTo>
                  <a:cubicBezTo>
                    <a:pt x="1138" y="81"/>
                    <a:pt x="983" y="1"/>
                    <a:pt x="836" y="1"/>
                  </a:cubicBezTo>
                  <a:close/>
                </a:path>
              </a:pathLst>
            </a:custGeom>
            <a:solidFill>
              <a:srgbClr val="D72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3"/>
            <p:cNvSpPr/>
            <p:nvPr/>
          </p:nvSpPr>
          <p:spPr>
            <a:xfrm>
              <a:off x="5797155" y="2903203"/>
              <a:ext cx="31709" cy="92895"/>
            </a:xfrm>
            <a:custGeom>
              <a:avLst/>
              <a:gdLst/>
              <a:ahLst/>
              <a:cxnLst/>
              <a:rect l="l" t="t" r="r" b="b"/>
              <a:pathLst>
                <a:path w="753" h="2206" extrusionOk="0">
                  <a:moveTo>
                    <a:pt x="0" y="0"/>
                  </a:moveTo>
                  <a:cubicBezTo>
                    <a:pt x="126" y="752"/>
                    <a:pt x="251" y="1479"/>
                    <a:pt x="401" y="2206"/>
                  </a:cubicBezTo>
                  <a:cubicBezTo>
                    <a:pt x="752" y="2181"/>
                    <a:pt x="652" y="1880"/>
                    <a:pt x="677" y="1680"/>
                  </a:cubicBezTo>
                  <a:cubicBezTo>
                    <a:pt x="527" y="1203"/>
                    <a:pt x="652" y="702"/>
                    <a:pt x="602" y="201"/>
                  </a:cubicBezTo>
                  <a:cubicBezTo>
                    <a:pt x="552" y="26"/>
                    <a:pt x="401" y="26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3"/>
            <p:cNvSpPr/>
            <p:nvPr/>
          </p:nvSpPr>
          <p:spPr>
            <a:xfrm>
              <a:off x="5893208" y="2685789"/>
              <a:ext cx="47542" cy="54911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757" y="1"/>
                  </a:moveTo>
                  <a:cubicBezTo>
                    <a:pt x="669" y="1"/>
                    <a:pt x="574" y="27"/>
                    <a:pt x="476" y="76"/>
                  </a:cubicBezTo>
                  <a:cubicBezTo>
                    <a:pt x="426" y="201"/>
                    <a:pt x="326" y="301"/>
                    <a:pt x="176" y="326"/>
                  </a:cubicBezTo>
                  <a:cubicBezTo>
                    <a:pt x="0" y="427"/>
                    <a:pt x="25" y="602"/>
                    <a:pt x="75" y="777"/>
                  </a:cubicBezTo>
                  <a:cubicBezTo>
                    <a:pt x="201" y="878"/>
                    <a:pt x="126" y="1053"/>
                    <a:pt x="201" y="1178"/>
                  </a:cubicBezTo>
                  <a:cubicBezTo>
                    <a:pt x="251" y="1229"/>
                    <a:pt x="276" y="1254"/>
                    <a:pt x="326" y="1304"/>
                  </a:cubicBezTo>
                  <a:cubicBezTo>
                    <a:pt x="702" y="1003"/>
                    <a:pt x="877" y="577"/>
                    <a:pt x="1128" y="201"/>
                  </a:cubicBezTo>
                  <a:cubicBezTo>
                    <a:pt x="1021" y="64"/>
                    <a:pt x="896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3"/>
            <p:cNvSpPr/>
            <p:nvPr/>
          </p:nvSpPr>
          <p:spPr>
            <a:xfrm>
              <a:off x="5885796" y="2549647"/>
              <a:ext cx="26445" cy="104096"/>
            </a:xfrm>
            <a:custGeom>
              <a:avLst/>
              <a:gdLst/>
              <a:ahLst/>
              <a:cxnLst/>
              <a:rect l="l" t="t" r="r" b="b"/>
              <a:pathLst>
                <a:path w="628" h="2472" extrusionOk="0">
                  <a:moveTo>
                    <a:pt x="352" y="0"/>
                  </a:moveTo>
                  <a:cubicBezTo>
                    <a:pt x="1" y="101"/>
                    <a:pt x="101" y="326"/>
                    <a:pt x="226" y="552"/>
                  </a:cubicBezTo>
                  <a:cubicBezTo>
                    <a:pt x="226" y="1103"/>
                    <a:pt x="226" y="1655"/>
                    <a:pt x="226" y="2206"/>
                  </a:cubicBezTo>
                  <a:cubicBezTo>
                    <a:pt x="186" y="2387"/>
                    <a:pt x="243" y="2471"/>
                    <a:pt x="371" y="2471"/>
                  </a:cubicBezTo>
                  <a:cubicBezTo>
                    <a:pt x="402" y="2471"/>
                    <a:pt x="438" y="2466"/>
                    <a:pt x="477" y="2457"/>
                  </a:cubicBezTo>
                  <a:cubicBezTo>
                    <a:pt x="527" y="1630"/>
                    <a:pt x="627" y="802"/>
                    <a:pt x="352" y="0"/>
                  </a:cubicBezTo>
                  <a:close/>
                </a:path>
              </a:pathLst>
            </a:custGeom>
            <a:solidFill>
              <a:srgbClr val="E57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3"/>
            <p:cNvSpPr/>
            <p:nvPr/>
          </p:nvSpPr>
          <p:spPr>
            <a:xfrm>
              <a:off x="5861541" y="2723772"/>
              <a:ext cx="45437" cy="59965"/>
            </a:xfrm>
            <a:custGeom>
              <a:avLst/>
              <a:gdLst/>
              <a:ahLst/>
              <a:cxnLst/>
              <a:rect l="l" t="t" r="r" b="b"/>
              <a:pathLst>
                <a:path w="1079" h="1424" extrusionOk="0">
                  <a:moveTo>
                    <a:pt x="802" y="1"/>
                  </a:moveTo>
                  <a:cubicBezTo>
                    <a:pt x="376" y="302"/>
                    <a:pt x="326" y="878"/>
                    <a:pt x="0" y="1254"/>
                  </a:cubicBezTo>
                  <a:cubicBezTo>
                    <a:pt x="0" y="1375"/>
                    <a:pt x="29" y="1424"/>
                    <a:pt x="75" y="1424"/>
                  </a:cubicBezTo>
                  <a:cubicBezTo>
                    <a:pt x="115" y="1424"/>
                    <a:pt x="168" y="1387"/>
                    <a:pt x="226" y="1329"/>
                  </a:cubicBezTo>
                  <a:cubicBezTo>
                    <a:pt x="502" y="1028"/>
                    <a:pt x="802" y="703"/>
                    <a:pt x="1078" y="402"/>
                  </a:cubicBezTo>
                  <a:cubicBezTo>
                    <a:pt x="1078" y="352"/>
                    <a:pt x="1078" y="302"/>
                    <a:pt x="1078" y="276"/>
                  </a:cubicBezTo>
                  <a:cubicBezTo>
                    <a:pt x="978" y="201"/>
                    <a:pt x="953" y="26"/>
                    <a:pt x="802" y="1"/>
                  </a:cubicBezTo>
                  <a:close/>
                </a:path>
              </a:pathLst>
            </a:custGeom>
            <a:solidFill>
              <a:srgbClr val="6C6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3"/>
            <p:cNvSpPr/>
            <p:nvPr/>
          </p:nvSpPr>
          <p:spPr>
            <a:xfrm>
              <a:off x="5886849" y="2642500"/>
              <a:ext cx="19034" cy="34909"/>
            </a:xfrm>
            <a:custGeom>
              <a:avLst/>
              <a:gdLst/>
              <a:ahLst/>
              <a:cxnLst/>
              <a:rect l="l" t="t" r="r" b="b"/>
              <a:pathLst>
                <a:path w="452" h="829" extrusionOk="0">
                  <a:moveTo>
                    <a:pt x="201" y="1"/>
                  </a:moveTo>
                  <a:cubicBezTo>
                    <a:pt x="1" y="252"/>
                    <a:pt x="76" y="552"/>
                    <a:pt x="76" y="828"/>
                  </a:cubicBezTo>
                  <a:cubicBezTo>
                    <a:pt x="452" y="803"/>
                    <a:pt x="377" y="477"/>
                    <a:pt x="452" y="25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B0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3"/>
            <p:cNvSpPr/>
            <p:nvPr/>
          </p:nvSpPr>
          <p:spPr>
            <a:xfrm>
              <a:off x="5788691" y="2630920"/>
              <a:ext cx="24340" cy="58070"/>
            </a:xfrm>
            <a:custGeom>
              <a:avLst/>
              <a:gdLst/>
              <a:ahLst/>
              <a:cxnLst/>
              <a:rect l="l" t="t" r="r" b="b"/>
              <a:pathLst>
                <a:path w="578" h="1379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" y="401"/>
                    <a:pt x="227" y="852"/>
                    <a:pt x="51" y="1253"/>
                  </a:cubicBezTo>
                  <a:cubicBezTo>
                    <a:pt x="51" y="1278"/>
                    <a:pt x="51" y="1329"/>
                    <a:pt x="51" y="1379"/>
                  </a:cubicBezTo>
                  <a:cubicBezTo>
                    <a:pt x="577" y="953"/>
                    <a:pt x="327" y="476"/>
                    <a:pt x="201" y="0"/>
                  </a:cubicBezTo>
                  <a:close/>
                </a:path>
              </a:pathLst>
            </a:custGeom>
            <a:solidFill>
              <a:srgbClr val="470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3"/>
            <p:cNvSpPr/>
            <p:nvPr/>
          </p:nvSpPr>
          <p:spPr>
            <a:xfrm>
              <a:off x="5790838" y="2628814"/>
              <a:ext cx="11622" cy="54911"/>
            </a:xfrm>
            <a:custGeom>
              <a:avLst/>
              <a:gdLst/>
              <a:ahLst/>
              <a:cxnLst/>
              <a:rect l="l" t="t" r="r" b="b"/>
              <a:pathLst>
                <a:path w="276" h="1304" extrusionOk="0">
                  <a:moveTo>
                    <a:pt x="25" y="0"/>
                  </a:moveTo>
                  <a:cubicBezTo>
                    <a:pt x="25" y="426"/>
                    <a:pt x="0" y="852"/>
                    <a:pt x="0" y="1303"/>
                  </a:cubicBezTo>
                  <a:cubicBezTo>
                    <a:pt x="276" y="902"/>
                    <a:pt x="75" y="451"/>
                    <a:pt x="150" y="50"/>
                  </a:cubicBezTo>
                  <a:cubicBezTo>
                    <a:pt x="100" y="25"/>
                    <a:pt x="75" y="25"/>
                    <a:pt x="25" y="0"/>
                  </a:cubicBezTo>
                  <a:close/>
                </a:path>
              </a:pathLst>
            </a:custGeom>
            <a:solidFill>
              <a:srgbClr val="984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3"/>
            <p:cNvSpPr/>
            <p:nvPr/>
          </p:nvSpPr>
          <p:spPr>
            <a:xfrm>
              <a:off x="5688469" y="3166854"/>
              <a:ext cx="32719" cy="21350"/>
            </a:xfrm>
            <a:custGeom>
              <a:avLst/>
              <a:gdLst/>
              <a:ahLst/>
              <a:cxnLst/>
              <a:rect l="l" t="t" r="r" b="b"/>
              <a:pathLst>
                <a:path w="777" h="507" extrusionOk="0">
                  <a:moveTo>
                    <a:pt x="326" y="1"/>
                  </a:moveTo>
                  <a:cubicBezTo>
                    <a:pt x="237" y="1"/>
                    <a:pt x="132" y="40"/>
                    <a:pt x="0" y="156"/>
                  </a:cubicBezTo>
                  <a:cubicBezTo>
                    <a:pt x="62" y="145"/>
                    <a:pt x="116" y="139"/>
                    <a:pt x="164" y="139"/>
                  </a:cubicBezTo>
                  <a:cubicBezTo>
                    <a:pt x="440" y="139"/>
                    <a:pt x="480" y="314"/>
                    <a:pt x="501" y="506"/>
                  </a:cubicBezTo>
                  <a:cubicBezTo>
                    <a:pt x="602" y="456"/>
                    <a:pt x="677" y="406"/>
                    <a:pt x="777" y="356"/>
                  </a:cubicBezTo>
                  <a:cubicBezTo>
                    <a:pt x="777" y="306"/>
                    <a:pt x="752" y="231"/>
                    <a:pt x="752" y="181"/>
                  </a:cubicBezTo>
                  <a:cubicBezTo>
                    <a:pt x="617" y="164"/>
                    <a:pt x="506" y="1"/>
                    <a:pt x="326" y="1"/>
                  </a:cubicBezTo>
                  <a:close/>
                </a:path>
              </a:pathLst>
            </a:custGeom>
            <a:solidFill>
              <a:srgbClr val="4A47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3"/>
            <p:cNvSpPr/>
            <p:nvPr/>
          </p:nvSpPr>
          <p:spPr>
            <a:xfrm>
              <a:off x="5895313" y="2718508"/>
              <a:ext cx="13770" cy="16928"/>
            </a:xfrm>
            <a:custGeom>
              <a:avLst/>
              <a:gdLst/>
              <a:ahLst/>
              <a:cxnLst/>
              <a:rect l="l" t="t" r="r" b="b"/>
              <a:pathLst>
                <a:path w="327" h="402" extrusionOk="0">
                  <a:moveTo>
                    <a:pt x="25" y="0"/>
                  </a:moveTo>
                  <a:cubicBezTo>
                    <a:pt x="0" y="26"/>
                    <a:pt x="0" y="76"/>
                    <a:pt x="0" y="126"/>
                  </a:cubicBezTo>
                  <a:cubicBezTo>
                    <a:pt x="25" y="276"/>
                    <a:pt x="76" y="401"/>
                    <a:pt x="276" y="401"/>
                  </a:cubicBezTo>
                  <a:cubicBezTo>
                    <a:pt x="276" y="201"/>
                    <a:pt x="326" y="0"/>
                    <a:pt x="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3"/>
            <p:cNvSpPr/>
            <p:nvPr/>
          </p:nvSpPr>
          <p:spPr>
            <a:xfrm>
              <a:off x="6116938" y="3304259"/>
              <a:ext cx="470748" cy="401645"/>
            </a:xfrm>
            <a:custGeom>
              <a:avLst/>
              <a:gdLst/>
              <a:ahLst/>
              <a:cxnLst/>
              <a:rect l="l" t="t" r="r" b="b"/>
              <a:pathLst>
                <a:path w="11179" h="9538" extrusionOk="0">
                  <a:moveTo>
                    <a:pt x="3209" y="6366"/>
                  </a:moveTo>
                  <a:cubicBezTo>
                    <a:pt x="2764" y="6524"/>
                    <a:pt x="2320" y="6542"/>
                    <a:pt x="1908" y="6628"/>
                  </a:cubicBezTo>
                  <a:lnTo>
                    <a:pt x="1908" y="6628"/>
                  </a:lnTo>
                  <a:cubicBezTo>
                    <a:pt x="2311" y="6538"/>
                    <a:pt x="2742" y="6470"/>
                    <a:pt x="3209" y="6366"/>
                  </a:cubicBezTo>
                  <a:close/>
                  <a:moveTo>
                    <a:pt x="3764" y="7116"/>
                  </a:moveTo>
                  <a:cubicBezTo>
                    <a:pt x="3779" y="7116"/>
                    <a:pt x="3794" y="7117"/>
                    <a:pt x="3810" y="7118"/>
                  </a:cubicBezTo>
                  <a:cubicBezTo>
                    <a:pt x="3599" y="7137"/>
                    <a:pt x="3461" y="7259"/>
                    <a:pt x="3318" y="7316"/>
                  </a:cubicBezTo>
                  <a:lnTo>
                    <a:pt x="3318" y="7316"/>
                  </a:lnTo>
                  <a:cubicBezTo>
                    <a:pt x="3441" y="7253"/>
                    <a:pt x="3546" y="7116"/>
                    <a:pt x="3764" y="7116"/>
                  </a:cubicBezTo>
                  <a:close/>
                  <a:moveTo>
                    <a:pt x="10727" y="0"/>
                  </a:moveTo>
                  <a:cubicBezTo>
                    <a:pt x="10101" y="652"/>
                    <a:pt x="9349" y="1178"/>
                    <a:pt x="8798" y="1905"/>
                  </a:cubicBezTo>
                  <a:cubicBezTo>
                    <a:pt x="8597" y="2081"/>
                    <a:pt x="8522" y="2381"/>
                    <a:pt x="8246" y="2482"/>
                  </a:cubicBezTo>
                  <a:cubicBezTo>
                    <a:pt x="8046" y="2782"/>
                    <a:pt x="7670" y="2807"/>
                    <a:pt x="7394" y="3008"/>
                  </a:cubicBezTo>
                  <a:cubicBezTo>
                    <a:pt x="7269" y="3108"/>
                    <a:pt x="7143" y="3183"/>
                    <a:pt x="7018" y="3284"/>
                  </a:cubicBezTo>
                  <a:cubicBezTo>
                    <a:pt x="6216" y="3785"/>
                    <a:pt x="5539" y="4436"/>
                    <a:pt x="4637" y="4787"/>
                  </a:cubicBezTo>
                  <a:cubicBezTo>
                    <a:pt x="4086" y="5163"/>
                    <a:pt x="3434" y="5289"/>
                    <a:pt x="2782" y="5389"/>
                  </a:cubicBezTo>
                  <a:cubicBezTo>
                    <a:pt x="1855" y="5564"/>
                    <a:pt x="878" y="5489"/>
                    <a:pt x="1" y="5940"/>
                  </a:cubicBezTo>
                  <a:cubicBezTo>
                    <a:pt x="101" y="6341"/>
                    <a:pt x="477" y="6517"/>
                    <a:pt x="777" y="6742"/>
                  </a:cubicBezTo>
                  <a:cubicBezTo>
                    <a:pt x="872" y="6813"/>
                    <a:pt x="967" y="6840"/>
                    <a:pt x="1062" y="6840"/>
                  </a:cubicBezTo>
                  <a:cubicBezTo>
                    <a:pt x="1168" y="6840"/>
                    <a:pt x="1273" y="6807"/>
                    <a:pt x="1379" y="6767"/>
                  </a:cubicBezTo>
                  <a:cubicBezTo>
                    <a:pt x="1503" y="6728"/>
                    <a:pt x="1630" y="6693"/>
                    <a:pt x="1760" y="6662"/>
                  </a:cubicBezTo>
                  <a:lnTo>
                    <a:pt x="1760" y="6662"/>
                  </a:lnTo>
                  <a:cubicBezTo>
                    <a:pt x="1507" y="6727"/>
                    <a:pt x="1269" y="6829"/>
                    <a:pt x="1053" y="7018"/>
                  </a:cubicBezTo>
                  <a:cubicBezTo>
                    <a:pt x="1254" y="7168"/>
                    <a:pt x="1354" y="7394"/>
                    <a:pt x="1630" y="7419"/>
                  </a:cubicBezTo>
                  <a:cubicBezTo>
                    <a:pt x="1753" y="7475"/>
                    <a:pt x="1875" y="7496"/>
                    <a:pt x="1994" y="7496"/>
                  </a:cubicBezTo>
                  <a:cubicBezTo>
                    <a:pt x="2341" y="7496"/>
                    <a:pt x="2676" y="7321"/>
                    <a:pt x="3027" y="7321"/>
                  </a:cubicBezTo>
                  <a:cubicBezTo>
                    <a:pt x="3091" y="7321"/>
                    <a:pt x="3156" y="7327"/>
                    <a:pt x="3222" y="7341"/>
                  </a:cubicBezTo>
                  <a:lnTo>
                    <a:pt x="3222" y="7341"/>
                  </a:lnTo>
                  <a:cubicBezTo>
                    <a:pt x="3210" y="7343"/>
                    <a:pt x="3197" y="7344"/>
                    <a:pt x="3183" y="7344"/>
                  </a:cubicBezTo>
                  <a:cubicBezTo>
                    <a:pt x="2757" y="7344"/>
                    <a:pt x="2356" y="7369"/>
                    <a:pt x="2031" y="7720"/>
                  </a:cubicBezTo>
                  <a:cubicBezTo>
                    <a:pt x="2056" y="7745"/>
                    <a:pt x="2056" y="7795"/>
                    <a:pt x="2056" y="7820"/>
                  </a:cubicBezTo>
                  <a:cubicBezTo>
                    <a:pt x="2632" y="8346"/>
                    <a:pt x="3209" y="8847"/>
                    <a:pt x="3785" y="9374"/>
                  </a:cubicBezTo>
                  <a:cubicBezTo>
                    <a:pt x="3892" y="9481"/>
                    <a:pt x="3982" y="9537"/>
                    <a:pt x="4072" y="9537"/>
                  </a:cubicBezTo>
                  <a:cubicBezTo>
                    <a:pt x="4170" y="9537"/>
                    <a:pt x="4268" y="9468"/>
                    <a:pt x="4386" y="9324"/>
                  </a:cubicBezTo>
                  <a:cubicBezTo>
                    <a:pt x="4963" y="8547"/>
                    <a:pt x="5615" y="7820"/>
                    <a:pt x="6166" y="6993"/>
                  </a:cubicBezTo>
                  <a:cubicBezTo>
                    <a:pt x="6717" y="6141"/>
                    <a:pt x="7494" y="5439"/>
                    <a:pt x="8071" y="4587"/>
                  </a:cubicBezTo>
                  <a:cubicBezTo>
                    <a:pt x="8848" y="3434"/>
                    <a:pt x="9800" y="2381"/>
                    <a:pt x="10602" y="1228"/>
                  </a:cubicBezTo>
                  <a:cubicBezTo>
                    <a:pt x="10752" y="1078"/>
                    <a:pt x="10903" y="878"/>
                    <a:pt x="10928" y="652"/>
                  </a:cubicBezTo>
                  <a:cubicBezTo>
                    <a:pt x="10928" y="401"/>
                    <a:pt x="11179" y="76"/>
                    <a:pt x="10727" y="0"/>
                  </a:cubicBezTo>
                  <a:close/>
                </a:path>
              </a:pathLst>
            </a:custGeom>
            <a:solidFill>
              <a:srgbClr val="5E3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3"/>
            <p:cNvSpPr/>
            <p:nvPr/>
          </p:nvSpPr>
          <p:spPr>
            <a:xfrm>
              <a:off x="5629347" y="3739339"/>
              <a:ext cx="504520" cy="358609"/>
            </a:xfrm>
            <a:custGeom>
              <a:avLst/>
              <a:gdLst/>
              <a:ahLst/>
              <a:cxnLst/>
              <a:rect l="l" t="t" r="r" b="b"/>
              <a:pathLst>
                <a:path w="11981" h="8516" extrusionOk="0">
                  <a:moveTo>
                    <a:pt x="377" y="0"/>
                  </a:moveTo>
                  <a:cubicBezTo>
                    <a:pt x="338" y="0"/>
                    <a:pt x="297" y="6"/>
                    <a:pt x="251" y="19"/>
                  </a:cubicBezTo>
                  <a:cubicBezTo>
                    <a:pt x="0" y="220"/>
                    <a:pt x="26" y="445"/>
                    <a:pt x="101" y="746"/>
                  </a:cubicBezTo>
                  <a:cubicBezTo>
                    <a:pt x="326" y="1673"/>
                    <a:pt x="1028" y="2150"/>
                    <a:pt x="1755" y="2626"/>
                  </a:cubicBezTo>
                  <a:cubicBezTo>
                    <a:pt x="3008" y="3453"/>
                    <a:pt x="4211" y="4330"/>
                    <a:pt x="5514" y="5082"/>
                  </a:cubicBezTo>
                  <a:cubicBezTo>
                    <a:pt x="7444" y="6185"/>
                    <a:pt x="9299" y="7363"/>
                    <a:pt x="11304" y="8340"/>
                  </a:cubicBezTo>
                  <a:cubicBezTo>
                    <a:pt x="11430" y="8403"/>
                    <a:pt x="11566" y="8516"/>
                    <a:pt x="11712" y="8516"/>
                  </a:cubicBezTo>
                  <a:cubicBezTo>
                    <a:pt x="11798" y="8516"/>
                    <a:pt x="11888" y="8477"/>
                    <a:pt x="11981" y="8365"/>
                  </a:cubicBezTo>
                  <a:cubicBezTo>
                    <a:pt x="11605" y="7964"/>
                    <a:pt x="11153" y="7739"/>
                    <a:pt x="10652" y="7513"/>
                  </a:cubicBezTo>
                  <a:cubicBezTo>
                    <a:pt x="10276" y="7338"/>
                    <a:pt x="9750" y="7237"/>
                    <a:pt x="9775" y="6611"/>
                  </a:cubicBezTo>
                  <a:lnTo>
                    <a:pt x="9625" y="6460"/>
                  </a:lnTo>
                  <a:cubicBezTo>
                    <a:pt x="9574" y="6479"/>
                    <a:pt x="9529" y="6487"/>
                    <a:pt x="9486" y="6487"/>
                  </a:cubicBezTo>
                  <a:cubicBezTo>
                    <a:pt x="9358" y="6487"/>
                    <a:pt x="9255" y="6417"/>
                    <a:pt x="9123" y="6360"/>
                  </a:cubicBezTo>
                  <a:cubicBezTo>
                    <a:pt x="8772" y="6185"/>
                    <a:pt x="8547" y="5859"/>
                    <a:pt x="8196" y="5658"/>
                  </a:cubicBezTo>
                  <a:cubicBezTo>
                    <a:pt x="7118" y="5082"/>
                    <a:pt x="6241" y="4180"/>
                    <a:pt x="5163" y="3578"/>
                  </a:cubicBezTo>
                  <a:cubicBezTo>
                    <a:pt x="5038" y="3503"/>
                    <a:pt x="4938" y="3428"/>
                    <a:pt x="4938" y="3277"/>
                  </a:cubicBezTo>
                  <a:cubicBezTo>
                    <a:pt x="4863" y="3152"/>
                    <a:pt x="4787" y="3052"/>
                    <a:pt x="4637" y="3027"/>
                  </a:cubicBezTo>
                  <a:cubicBezTo>
                    <a:pt x="4336" y="3002"/>
                    <a:pt x="4161" y="2801"/>
                    <a:pt x="3960" y="2626"/>
                  </a:cubicBezTo>
                  <a:cubicBezTo>
                    <a:pt x="3885" y="2551"/>
                    <a:pt x="3810" y="2500"/>
                    <a:pt x="3735" y="2475"/>
                  </a:cubicBezTo>
                  <a:cubicBezTo>
                    <a:pt x="2757" y="1824"/>
                    <a:pt x="1930" y="1022"/>
                    <a:pt x="953" y="395"/>
                  </a:cubicBezTo>
                  <a:cubicBezTo>
                    <a:pt x="757" y="264"/>
                    <a:pt x="63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3"/>
            <p:cNvSpPr/>
            <p:nvPr/>
          </p:nvSpPr>
          <p:spPr>
            <a:xfrm>
              <a:off x="6555977" y="3314786"/>
              <a:ext cx="185789" cy="168903"/>
            </a:xfrm>
            <a:custGeom>
              <a:avLst/>
              <a:gdLst/>
              <a:ahLst/>
              <a:cxnLst/>
              <a:rect l="l" t="t" r="r" b="b"/>
              <a:pathLst>
                <a:path w="4412" h="4011" extrusionOk="0">
                  <a:moveTo>
                    <a:pt x="702" y="1"/>
                  </a:moveTo>
                  <a:cubicBezTo>
                    <a:pt x="402" y="1"/>
                    <a:pt x="452" y="302"/>
                    <a:pt x="301" y="427"/>
                  </a:cubicBezTo>
                  <a:cubicBezTo>
                    <a:pt x="377" y="653"/>
                    <a:pt x="1" y="753"/>
                    <a:pt x="176" y="978"/>
                  </a:cubicBezTo>
                  <a:cubicBezTo>
                    <a:pt x="1454" y="2006"/>
                    <a:pt x="2732" y="3008"/>
                    <a:pt x="4011" y="4011"/>
                  </a:cubicBezTo>
                  <a:cubicBezTo>
                    <a:pt x="4286" y="3936"/>
                    <a:pt x="4412" y="3735"/>
                    <a:pt x="4412" y="3460"/>
                  </a:cubicBezTo>
                  <a:cubicBezTo>
                    <a:pt x="4111" y="3384"/>
                    <a:pt x="4161" y="3034"/>
                    <a:pt x="3910" y="2883"/>
                  </a:cubicBezTo>
                  <a:cubicBezTo>
                    <a:pt x="2657" y="2131"/>
                    <a:pt x="1730" y="1029"/>
                    <a:pt x="702" y="1"/>
                  </a:cubicBezTo>
                  <a:close/>
                </a:path>
              </a:pathLst>
            </a:custGeom>
            <a:solidFill>
              <a:srgbClr val="C768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3"/>
            <p:cNvSpPr/>
            <p:nvPr/>
          </p:nvSpPr>
          <p:spPr>
            <a:xfrm>
              <a:off x="5824611" y="3877334"/>
              <a:ext cx="210045" cy="145448"/>
            </a:xfrm>
            <a:custGeom>
              <a:avLst/>
              <a:gdLst/>
              <a:ahLst/>
              <a:cxnLst/>
              <a:rect l="l" t="t" r="r" b="b"/>
              <a:pathLst>
                <a:path w="4988" h="3454" extrusionOk="0">
                  <a:moveTo>
                    <a:pt x="301" y="0"/>
                  </a:moveTo>
                  <a:cubicBezTo>
                    <a:pt x="25" y="76"/>
                    <a:pt x="0" y="201"/>
                    <a:pt x="276" y="326"/>
                  </a:cubicBezTo>
                  <a:cubicBezTo>
                    <a:pt x="627" y="527"/>
                    <a:pt x="1053" y="702"/>
                    <a:pt x="1278" y="953"/>
                  </a:cubicBezTo>
                  <a:cubicBezTo>
                    <a:pt x="2256" y="1905"/>
                    <a:pt x="3534" y="2406"/>
                    <a:pt x="4511" y="3309"/>
                  </a:cubicBezTo>
                  <a:cubicBezTo>
                    <a:pt x="4607" y="3392"/>
                    <a:pt x="4703" y="3453"/>
                    <a:pt x="4785" y="3453"/>
                  </a:cubicBezTo>
                  <a:cubicBezTo>
                    <a:pt x="4875" y="3453"/>
                    <a:pt x="4948" y="3380"/>
                    <a:pt x="4988" y="3183"/>
                  </a:cubicBezTo>
                  <a:cubicBezTo>
                    <a:pt x="3434" y="2131"/>
                    <a:pt x="1880" y="1053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3"/>
            <p:cNvSpPr/>
            <p:nvPr/>
          </p:nvSpPr>
          <p:spPr>
            <a:xfrm>
              <a:off x="6654135" y="3457834"/>
              <a:ext cx="99253" cy="201581"/>
            </a:xfrm>
            <a:custGeom>
              <a:avLst/>
              <a:gdLst/>
              <a:ahLst/>
              <a:cxnLst/>
              <a:rect l="l" t="t" r="r" b="b"/>
              <a:pathLst>
                <a:path w="2357" h="4787" extrusionOk="0">
                  <a:moveTo>
                    <a:pt x="2184" y="1"/>
                  </a:moveTo>
                  <a:cubicBezTo>
                    <a:pt x="2151" y="1"/>
                    <a:pt x="2118" y="16"/>
                    <a:pt x="2081" y="63"/>
                  </a:cubicBezTo>
                  <a:cubicBezTo>
                    <a:pt x="1955" y="238"/>
                    <a:pt x="1805" y="439"/>
                    <a:pt x="1680" y="614"/>
                  </a:cubicBezTo>
                  <a:cubicBezTo>
                    <a:pt x="1554" y="890"/>
                    <a:pt x="1429" y="1165"/>
                    <a:pt x="1329" y="1441"/>
                  </a:cubicBezTo>
                  <a:cubicBezTo>
                    <a:pt x="928" y="2569"/>
                    <a:pt x="276" y="3571"/>
                    <a:pt x="0" y="4749"/>
                  </a:cubicBezTo>
                  <a:cubicBezTo>
                    <a:pt x="26" y="4774"/>
                    <a:pt x="51" y="4787"/>
                    <a:pt x="79" y="4787"/>
                  </a:cubicBezTo>
                  <a:cubicBezTo>
                    <a:pt x="107" y="4787"/>
                    <a:pt x="138" y="4774"/>
                    <a:pt x="176" y="4749"/>
                  </a:cubicBezTo>
                  <a:cubicBezTo>
                    <a:pt x="903" y="3195"/>
                    <a:pt x="1630" y="1642"/>
                    <a:pt x="2356" y="63"/>
                  </a:cubicBezTo>
                  <a:cubicBezTo>
                    <a:pt x="2293" y="47"/>
                    <a:pt x="2240" y="1"/>
                    <a:pt x="2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3"/>
            <p:cNvSpPr/>
            <p:nvPr/>
          </p:nvSpPr>
          <p:spPr>
            <a:xfrm>
              <a:off x="5669435" y="3755930"/>
              <a:ext cx="124603" cy="93990"/>
            </a:xfrm>
            <a:custGeom>
              <a:avLst/>
              <a:gdLst/>
              <a:ahLst/>
              <a:cxnLst/>
              <a:rect l="l" t="t" r="r" b="b"/>
              <a:pathLst>
                <a:path w="2959" h="2232" extrusionOk="0">
                  <a:moveTo>
                    <a:pt x="43" y="0"/>
                  </a:moveTo>
                  <a:cubicBezTo>
                    <a:pt x="29" y="0"/>
                    <a:pt x="15" y="1"/>
                    <a:pt x="1" y="1"/>
                  </a:cubicBezTo>
                  <a:cubicBezTo>
                    <a:pt x="803" y="878"/>
                    <a:pt x="1755" y="1605"/>
                    <a:pt x="2758" y="2232"/>
                  </a:cubicBezTo>
                  <a:cubicBezTo>
                    <a:pt x="2883" y="2157"/>
                    <a:pt x="2958" y="2081"/>
                    <a:pt x="2858" y="1956"/>
                  </a:cubicBezTo>
                  <a:cubicBezTo>
                    <a:pt x="2332" y="1530"/>
                    <a:pt x="1830" y="1079"/>
                    <a:pt x="1254" y="703"/>
                  </a:cubicBezTo>
                  <a:cubicBezTo>
                    <a:pt x="863" y="459"/>
                    <a:pt x="568" y="0"/>
                    <a:pt x="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3"/>
            <p:cNvSpPr/>
            <p:nvPr/>
          </p:nvSpPr>
          <p:spPr>
            <a:xfrm>
              <a:off x="5613513" y="3715463"/>
              <a:ext cx="55964" cy="40594"/>
            </a:xfrm>
            <a:custGeom>
              <a:avLst/>
              <a:gdLst/>
              <a:ahLst/>
              <a:cxnLst/>
              <a:rect l="l" t="t" r="r" b="b"/>
              <a:pathLst>
                <a:path w="1329" h="964" extrusionOk="0">
                  <a:moveTo>
                    <a:pt x="334" y="1"/>
                  </a:moveTo>
                  <a:cubicBezTo>
                    <a:pt x="281" y="1"/>
                    <a:pt x="229" y="31"/>
                    <a:pt x="176" y="110"/>
                  </a:cubicBezTo>
                  <a:cubicBezTo>
                    <a:pt x="1" y="361"/>
                    <a:pt x="477" y="411"/>
                    <a:pt x="627" y="586"/>
                  </a:cubicBezTo>
                  <a:cubicBezTo>
                    <a:pt x="842" y="730"/>
                    <a:pt x="989" y="964"/>
                    <a:pt x="1284" y="964"/>
                  </a:cubicBezTo>
                  <a:cubicBezTo>
                    <a:pt x="1299" y="964"/>
                    <a:pt x="1314" y="963"/>
                    <a:pt x="1329" y="962"/>
                  </a:cubicBezTo>
                  <a:cubicBezTo>
                    <a:pt x="1304" y="611"/>
                    <a:pt x="1028" y="486"/>
                    <a:pt x="778" y="336"/>
                  </a:cubicBezTo>
                  <a:cubicBezTo>
                    <a:pt x="630" y="243"/>
                    <a:pt x="482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3"/>
            <p:cNvSpPr/>
            <p:nvPr/>
          </p:nvSpPr>
          <p:spPr>
            <a:xfrm>
              <a:off x="6636197" y="3657814"/>
              <a:ext cx="25350" cy="46489"/>
            </a:xfrm>
            <a:custGeom>
              <a:avLst/>
              <a:gdLst/>
              <a:ahLst/>
              <a:cxnLst/>
              <a:rect l="l" t="t" r="r" b="b"/>
              <a:pathLst>
                <a:path w="602" h="1104" extrusionOk="0">
                  <a:moveTo>
                    <a:pt x="426" y="0"/>
                  </a:moveTo>
                  <a:cubicBezTo>
                    <a:pt x="151" y="301"/>
                    <a:pt x="0" y="677"/>
                    <a:pt x="0" y="1103"/>
                  </a:cubicBezTo>
                  <a:cubicBezTo>
                    <a:pt x="376" y="827"/>
                    <a:pt x="401" y="351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3"/>
            <p:cNvSpPr/>
            <p:nvPr/>
          </p:nvSpPr>
          <p:spPr>
            <a:xfrm>
              <a:off x="5790838" y="3848825"/>
              <a:ext cx="33814" cy="21350"/>
            </a:xfrm>
            <a:custGeom>
              <a:avLst/>
              <a:gdLst/>
              <a:ahLst/>
              <a:cxnLst/>
              <a:rect l="l" t="t" r="r" b="b"/>
              <a:pathLst>
                <a:path w="803" h="507" extrusionOk="0">
                  <a:moveTo>
                    <a:pt x="276" y="1"/>
                  </a:moveTo>
                  <a:cubicBezTo>
                    <a:pt x="150" y="1"/>
                    <a:pt x="75" y="51"/>
                    <a:pt x="0" y="126"/>
                  </a:cubicBezTo>
                  <a:cubicBezTo>
                    <a:pt x="169" y="295"/>
                    <a:pt x="324" y="507"/>
                    <a:pt x="550" y="507"/>
                  </a:cubicBezTo>
                  <a:cubicBezTo>
                    <a:pt x="625" y="507"/>
                    <a:pt x="708" y="483"/>
                    <a:pt x="802" y="427"/>
                  </a:cubicBezTo>
                  <a:cubicBezTo>
                    <a:pt x="652" y="251"/>
                    <a:pt x="501" y="101"/>
                    <a:pt x="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3"/>
            <p:cNvSpPr/>
            <p:nvPr/>
          </p:nvSpPr>
          <p:spPr>
            <a:xfrm>
              <a:off x="5596627" y="3695166"/>
              <a:ext cx="21139" cy="16633"/>
            </a:xfrm>
            <a:custGeom>
              <a:avLst/>
              <a:gdLst/>
              <a:ahLst/>
              <a:cxnLst/>
              <a:rect l="l" t="t" r="r" b="b"/>
              <a:pathLst>
                <a:path w="502" h="395" extrusionOk="0">
                  <a:moveTo>
                    <a:pt x="97" y="1"/>
                  </a:moveTo>
                  <a:cubicBezTo>
                    <a:pt x="67" y="1"/>
                    <a:pt x="35" y="5"/>
                    <a:pt x="1" y="16"/>
                  </a:cubicBezTo>
                  <a:cubicBezTo>
                    <a:pt x="1" y="248"/>
                    <a:pt x="87" y="394"/>
                    <a:pt x="299" y="394"/>
                  </a:cubicBezTo>
                  <a:cubicBezTo>
                    <a:pt x="316" y="394"/>
                    <a:pt x="333" y="393"/>
                    <a:pt x="351" y="392"/>
                  </a:cubicBezTo>
                  <a:cubicBezTo>
                    <a:pt x="402" y="392"/>
                    <a:pt x="452" y="316"/>
                    <a:pt x="502" y="266"/>
                  </a:cubicBezTo>
                  <a:cubicBezTo>
                    <a:pt x="372" y="180"/>
                    <a:pt x="280" y="1"/>
                    <a:pt x="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3"/>
            <p:cNvSpPr/>
            <p:nvPr/>
          </p:nvSpPr>
          <p:spPr>
            <a:xfrm>
              <a:off x="5785532" y="3838298"/>
              <a:ext cx="16928" cy="15875"/>
            </a:xfrm>
            <a:custGeom>
              <a:avLst/>
              <a:gdLst/>
              <a:ahLst/>
              <a:cxnLst/>
              <a:rect l="l" t="t" r="r" b="b"/>
              <a:pathLst>
                <a:path w="402" h="377" extrusionOk="0">
                  <a:moveTo>
                    <a:pt x="101" y="0"/>
                  </a:moveTo>
                  <a:cubicBezTo>
                    <a:pt x="76" y="75"/>
                    <a:pt x="51" y="176"/>
                    <a:pt x="1" y="276"/>
                  </a:cubicBezTo>
                  <a:cubicBezTo>
                    <a:pt x="51" y="301"/>
                    <a:pt x="76" y="351"/>
                    <a:pt x="126" y="376"/>
                  </a:cubicBezTo>
                  <a:cubicBezTo>
                    <a:pt x="226" y="376"/>
                    <a:pt x="352" y="351"/>
                    <a:pt x="402" y="251"/>
                  </a:cubicBezTo>
                  <a:cubicBezTo>
                    <a:pt x="352" y="125"/>
                    <a:pt x="251" y="25"/>
                    <a:pt x="101" y="0"/>
                  </a:cubicBezTo>
                  <a:close/>
                </a:path>
              </a:pathLst>
            </a:custGeom>
            <a:solidFill>
              <a:srgbClr val="869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3"/>
            <p:cNvSpPr/>
            <p:nvPr/>
          </p:nvSpPr>
          <p:spPr>
            <a:xfrm>
              <a:off x="6219308" y="4429311"/>
              <a:ext cx="346228" cy="370484"/>
            </a:xfrm>
            <a:custGeom>
              <a:avLst/>
              <a:gdLst/>
              <a:ahLst/>
              <a:cxnLst/>
              <a:rect l="l" t="t" r="r" b="b"/>
              <a:pathLst>
                <a:path w="8222" h="8798" extrusionOk="0">
                  <a:moveTo>
                    <a:pt x="7996" y="0"/>
                  </a:moveTo>
                  <a:cubicBezTo>
                    <a:pt x="6517" y="1329"/>
                    <a:pt x="5189" y="2832"/>
                    <a:pt x="3860" y="4336"/>
                  </a:cubicBezTo>
                  <a:cubicBezTo>
                    <a:pt x="3712" y="4498"/>
                    <a:pt x="3585" y="4594"/>
                    <a:pt x="3449" y="4594"/>
                  </a:cubicBezTo>
                  <a:cubicBezTo>
                    <a:pt x="3333" y="4594"/>
                    <a:pt x="3209" y="4523"/>
                    <a:pt x="3058" y="4361"/>
                  </a:cubicBezTo>
                  <a:cubicBezTo>
                    <a:pt x="2382" y="3659"/>
                    <a:pt x="1655" y="3008"/>
                    <a:pt x="953" y="2331"/>
                  </a:cubicBezTo>
                  <a:cubicBezTo>
                    <a:pt x="853" y="2181"/>
                    <a:pt x="1003" y="1880"/>
                    <a:pt x="677" y="1880"/>
                  </a:cubicBezTo>
                  <a:cubicBezTo>
                    <a:pt x="452" y="1980"/>
                    <a:pt x="276" y="2055"/>
                    <a:pt x="427" y="2331"/>
                  </a:cubicBezTo>
                  <a:cubicBezTo>
                    <a:pt x="1304" y="3133"/>
                    <a:pt x="2156" y="3935"/>
                    <a:pt x="3008" y="4762"/>
                  </a:cubicBezTo>
                  <a:cubicBezTo>
                    <a:pt x="3234" y="4988"/>
                    <a:pt x="3159" y="5163"/>
                    <a:pt x="2908" y="5414"/>
                  </a:cubicBezTo>
                  <a:cubicBezTo>
                    <a:pt x="2031" y="6291"/>
                    <a:pt x="1204" y="7243"/>
                    <a:pt x="326" y="8146"/>
                  </a:cubicBezTo>
                  <a:cubicBezTo>
                    <a:pt x="151" y="8346"/>
                    <a:pt x="1" y="8522"/>
                    <a:pt x="26" y="8797"/>
                  </a:cubicBezTo>
                  <a:lnTo>
                    <a:pt x="176" y="8797"/>
                  </a:lnTo>
                  <a:cubicBezTo>
                    <a:pt x="402" y="8572"/>
                    <a:pt x="677" y="8396"/>
                    <a:pt x="878" y="8146"/>
                  </a:cubicBezTo>
                  <a:cubicBezTo>
                    <a:pt x="3259" y="5489"/>
                    <a:pt x="5665" y="2832"/>
                    <a:pt x="8146" y="276"/>
                  </a:cubicBezTo>
                  <a:cubicBezTo>
                    <a:pt x="8221" y="126"/>
                    <a:pt x="8146" y="50"/>
                    <a:pt x="7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3"/>
            <p:cNvSpPr/>
            <p:nvPr/>
          </p:nvSpPr>
          <p:spPr>
            <a:xfrm>
              <a:off x="6555977" y="4202381"/>
              <a:ext cx="335659" cy="238553"/>
            </a:xfrm>
            <a:custGeom>
              <a:avLst/>
              <a:gdLst/>
              <a:ahLst/>
              <a:cxnLst/>
              <a:rect l="l" t="t" r="r" b="b"/>
              <a:pathLst>
                <a:path w="7971" h="5665" extrusionOk="0">
                  <a:moveTo>
                    <a:pt x="7720" y="1"/>
                  </a:moveTo>
                  <a:cubicBezTo>
                    <a:pt x="7645" y="26"/>
                    <a:pt x="7545" y="51"/>
                    <a:pt x="7469" y="101"/>
                  </a:cubicBezTo>
                  <a:cubicBezTo>
                    <a:pt x="4788" y="1555"/>
                    <a:pt x="2231" y="3234"/>
                    <a:pt x="1" y="5389"/>
                  </a:cubicBezTo>
                  <a:cubicBezTo>
                    <a:pt x="51" y="5464"/>
                    <a:pt x="101" y="5565"/>
                    <a:pt x="151" y="5665"/>
                  </a:cubicBezTo>
                  <a:cubicBezTo>
                    <a:pt x="803" y="5289"/>
                    <a:pt x="1304" y="4713"/>
                    <a:pt x="1880" y="4236"/>
                  </a:cubicBezTo>
                  <a:cubicBezTo>
                    <a:pt x="3760" y="2758"/>
                    <a:pt x="5740" y="1404"/>
                    <a:pt x="7870" y="276"/>
                  </a:cubicBezTo>
                  <a:cubicBezTo>
                    <a:pt x="7946" y="126"/>
                    <a:pt x="7971" y="1"/>
                    <a:pt x="7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3"/>
            <p:cNvSpPr/>
            <p:nvPr/>
          </p:nvSpPr>
          <p:spPr>
            <a:xfrm>
              <a:off x="6881024" y="4126204"/>
              <a:ext cx="232995" cy="87841"/>
            </a:xfrm>
            <a:custGeom>
              <a:avLst/>
              <a:gdLst/>
              <a:ahLst/>
              <a:cxnLst/>
              <a:rect l="l" t="t" r="r" b="b"/>
              <a:pathLst>
                <a:path w="5533" h="2086" extrusionOk="0">
                  <a:moveTo>
                    <a:pt x="5471" y="0"/>
                  </a:moveTo>
                  <a:cubicBezTo>
                    <a:pt x="5451" y="0"/>
                    <a:pt x="5424" y="10"/>
                    <a:pt x="5389" y="30"/>
                  </a:cubicBezTo>
                  <a:cubicBezTo>
                    <a:pt x="4287" y="181"/>
                    <a:pt x="3209" y="506"/>
                    <a:pt x="2181" y="857"/>
                  </a:cubicBezTo>
                  <a:cubicBezTo>
                    <a:pt x="1430" y="1133"/>
                    <a:pt x="653" y="1334"/>
                    <a:pt x="1" y="1810"/>
                  </a:cubicBezTo>
                  <a:lnTo>
                    <a:pt x="151" y="2085"/>
                  </a:lnTo>
                  <a:cubicBezTo>
                    <a:pt x="277" y="2010"/>
                    <a:pt x="402" y="1935"/>
                    <a:pt x="552" y="1885"/>
                  </a:cubicBezTo>
                  <a:cubicBezTo>
                    <a:pt x="2156" y="1183"/>
                    <a:pt x="3861" y="707"/>
                    <a:pt x="5515" y="156"/>
                  </a:cubicBezTo>
                  <a:cubicBezTo>
                    <a:pt x="5533" y="65"/>
                    <a:pt x="5525" y="0"/>
                    <a:pt x="5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3"/>
            <p:cNvSpPr/>
            <p:nvPr/>
          </p:nvSpPr>
          <p:spPr>
            <a:xfrm>
              <a:off x="6231983" y="4341175"/>
              <a:ext cx="27456" cy="186337"/>
            </a:xfrm>
            <a:custGeom>
              <a:avLst/>
              <a:gdLst/>
              <a:ahLst/>
              <a:cxnLst/>
              <a:rect l="l" t="t" r="r" b="b"/>
              <a:pathLst>
                <a:path w="652" h="4425" extrusionOk="0">
                  <a:moveTo>
                    <a:pt x="439" y="1"/>
                  </a:moveTo>
                  <a:cubicBezTo>
                    <a:pt x="401" y="1"/>
                    <a:pt x="364" y="13"/>
                    <a:pt x="326" y="38"/>
                  </a:cubicBezTo>
                  <a:cubicBezTo>
                    <a:pt x="151" y="188"/>
                    <a:pt x="101" y="414"/>
                    <a:pt x="25" y="640"/>
                  </a:cubicBezTo>
                  <a:cubicBezTo>
                    <a:pt x="0" y="1492"/>
                    <a:pt x="25" y="2369"/>
                    <a:pt x="25" y="3246"/>
                  </a:cubicBezTo>
                  <a:cubicBezTo>
                    <a:pt x="50" y="3522"/>
                    <a:pt x="50" y="3798"/>
                    <a:pt x="301" y="3998"/>
                  </a:cubicBezTo>
                  <a:cubicBezTo>
                    <a:pt x="351" y="3998"/>
                    <a:pt x="376" y="4023"/>
                    <a:pt x="401" y="4023"/>
                  </a:cubicBezTo>
                  <a:cubicBezTo>
                    <a:pt x="502" y="4148"/>
                    <a:pt x="577" y="4299"/>
                    <a:pt x="652" y="4424"/>
                  </a:cubicBezTo>
                  <a:cubicBezTo>
                    <a:pt x="477" y="2970"/>
                    <a:pt x="577" y="1492"/>
                    <a:pt x="552" y="38"/>
                  </a:cubicBezTo>
                  <a:cubicBezTo>
                    <a:pt x="514" y="13"/>
                    <a:pt x="477" y="1"/>
                    <a:pt x="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3"/>
            <p:cNvSpPr/>
            <p:nvPr/>
          </p:nvSpPr>
          <p:spPr>
            <a:xfrm>
              <a:off x="6216149" y="4244617"/>
              <a:ext cx="39078" cy="115381"/>
            </a:xfrm>
            <a:custGeom>
              <a:avLst/>
              <a:gdLst/>
              <a:ahLst/>
              <a:cxnLst/>
              <a:rect l="l" t="t" r="r" b="b"/>
              <a:pathLst>
                <a:path w="928" h="2740" extrusionOk="0">
                  <a:moveTo>
                    <a:pt x="928" y="0"/>
                  </a:moveTo>
                  <a:cubicBezTo>
                    <a:pt x="853" y="25"/>
                    <a:pt x="752" y="75"/>
                    <a:pt x="677" y="126"/>
                  </a:cubicBezTo>
                  <a:cubicBezTo>
                    <a:pt x="477" y="351"/>
                    <a:pt x="727" y="627"/>
                    <a:pt x="652" y="852"/>
                  </a:cubicBezTo>
                  <a:cubicBezTo>
                    <a:pt x="599" y="730"/>
                    <a:pt x="608" y="496"/>
                    <a:pt x="481" y="496"/>
                  </a:cubicBezTo>
                  <a:cubicBezTo>
                    <a:pt x="426" y="496"/>
                    <a:pt x="346" y="539"/>
                    <a:pt x="226" y="652"/>
                  </a:cubicBezTo>
                  <a:cubicBezTo>
                    <a:pt x="76" y="1329"/>
                    <a:pt x="0" y="2005"/>
                    <a:pt x="301" y="2682"/>
                  </a:cubicBezTo>
                  <a:cubicBezTo>
                    <a:pt x="374" y="2723"/>
                    <a:pt x="429" y="2739"/>
                    <a:pt x="472" y="2739"/>
                  </a:cubicBezTo>
                  <a:cubicBezTo>
                    <a:pt x="687" y="2739"/>
                    <a:pt x="577" y="2305"/>
                    <a:pt x="787" y="2305"/>
                  </a:cubicBezTo>
                  <a:cubicBezTo>
                    <a:pt x="792" y="2305"/>
                    <a:pt x="797" y="2306"/>
                    <a:pt x="802" y="2306"/>
                  </a:cubicBezTo>
                  <a:cubicBezTo>
                    <a:pt x="827" y="2306"/>
                    <a:pt x="878" y="2306"/>
                    <a:pt x="928" y="2331"/>
                  </a:cubicBezTo>
                  <a:cubicBezTo>
                    <a:pt x="928" y="1554"/>
                    <a:pt x="928" y="777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3"/>
            <p:cNvSpPr/>
            <p:nvPr/>
          </p:nvSpPr>
          <p:spPr>
            <a:xfrm>
              <a:off x="7034347" y="4295781"/>
              <a:ext cx="40762" cy="29098"/>
            </a:xfrm>
            <a:custGeom>
              <a:avLst/>
              <a:gdLst/>
              <a:ahLst/>
              <a:cxnLst/>
              <a:rect l="l" t="t" r="r" b="b"/>
              <a:pathLst>
                <a:path w="968" h="691" extrusionOk="0">
                  <a:moveTo>
                    <a:pt x="671" y="1"/>
                  </a:moveTo>
                  <a:cubicBezTo>
                    <a:pt x="638" y="1"/>
                    <a:pt x="604" y="5"/>
                    <a:pt x="571" y="13"/>
                  </a:cubicBezTo>
                  <a:cubicBezTo>
                    <a:pt x="320" y="89"/>
                    <a:pt x="19" y="189"/>
                    <a:pt x="19" y="515"/>
                  </a:cubicBezTo>
                  <a:cubicBezTo>
                    <a:pt x="1" y="642"/>
                    <a:pt x="102" y="677"/>
                    <a:pt x="235" y="677"/>
                  </a:cubicBezTo>
                  <a:cubicBezTo>
                    <a:pt x="285" y="677"/>
                    <a:pt x="340" y="672"/>
                    <a:pt x="395" y="665"/>
                  </a:cubicBezTo>
                  <a:cubicBezTo>
                    <a:pt x="495" y="490"/>
                    <a:pt x="921" y="690"/>
                    <a:pt x="946" y="289"/>
                  </a:cubicBezTo>
                  <a:cubicBezTo>
                    <a:pt x="967" y="102"/>
                    <a:pt x="832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3"/>
            <p:cNvSpPr/>
            <p:nvPr/>
          </p:nvSpPr>
          <p:spPr>
            <a:xfrm>
              <a:off x="6398738" y="4333259"/>
              <a:ext cx="24297" cy="40426"/>
            </a:xfrm>
            <a:custGeom>
              <a:avLst/>
              <a:gdLst/>
              <a:ahLst/>
              <a:cxnLst/>
              <a:rect l="l" t="t" r="r" b="b"/>
              <a:pathLst>
                <a:path w="577" h="960" extrusionOk="0">
                  <a:moveTo>
                    <a:pt x="276" y="1"/>
                  </a:moveTo>
                  <a:cubicBezTo>
                    <a:pt x="0" y="101"/>
                    <a:pt x="25" y="351"/>
                    <a:pt x="50" y="577"/>
                  </a:cubicBezTo>
                  <a:cubicBezTo>
                    <a:pt x="50" y="737"/>
                    <a:pt x="71" y="959"/>
                    <a:pt x="246" y="959"/>
                  </a:cubicBezTo>
                  <a:cubicBezTo>
                    <a:pt x="263" y="959"/>
                    <a:pt x="281" y="957"/>
                    <a:pt x="301" y="953"/>
                  </a:cubicBezTo>
                  <a:cubicBezTo>
                    <a:pt x="577" y="903"/>
                    <a:pt x="577" y="602"/>
                    <a:pt x="577" y="376"/>
                  </a:cubicBezTo>
                  <a:cubicBezTo>
                    <a:pt x="577" y="176"/>
                    <a:pt x="527" y="26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3"/>
            <p:cNvSpPr/>
            <p:nvPr/>
          </p:nvSpPr>
          <p:spPr>
            <a:xfrm>
              <a:off x="6455713" y="4285758"/>
              <a:ext cx="20086" cy="48679"/>
            </a:xfrm>
            <a:custGeom>
              <a:avLst/>
              <a:gdLst/>
              <a:ahLst/>
              <a:cxnLst/>
              <a:rect l="l" t="t" r="r" b="b"/>
              <a:pathLst>
                <a:path w="477" h="1156" extrusionOk="0">
                  <a:moveTo>
                    <a:pt x="477" y="1"/>
                  </a:moveTo>
                  <a:cubicBezTo>
                    <a:pt x="1" y="126"/>
                    <a:pt x="51" y="452"/>
                    <a:pt x="51" y="778"/>
                  </a:cubicBezTo>
                  <a:cubicBezTo>
                    <a:pt x="51" y="928"/>
                    <a:pt x="26" y="1129"/>
                    <a:pt x="251" y="1154"/>
                  </a:cubicBezTo>
                  <a:cubicBezTo>
                    <a:pt x="263" y="1155"/>
                    <a:pt x="274" y="1156"/>
                    <a:pt x="284" y="1156"/>
                  </a:cubicBezTo>
                  <a:cubicBezTo>
                    <a:pt x="474" y="1156"/>
                    <a:pt x="453" y="945"/>
                    <a:pt x="477" y="803"/>
                  </a:cubicBezTo>
                  <a:cubicBezTo>
                    <a:pt x="477" y="552"/>
                    <a:pt x="477" y="301"/>
                    <a:pt x="4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3"/>
            <p:cNvSpPr/>
            <p:nvPr/>
          </p:nvSpPr>
          <p:spPr>
            <a:xfrm>
              <a:off x="7003775" y="4249881"/>
              <a:ext cx="33520" cy="31330"/>
            </a:xfrm>
            <a:custGeom>
              <a:avLst/>
              <a:gdLst/>
              <a:ahLst/>
              <a:cxnLst/>
              <a:rect l="l" t="t" r="r" b="b"/>
              <a:pathLst>
                <a:path w="796" h="744" extrusionOk="0">
                  <a:moveTo>
                    <a:pt x="545" y="1"/>
                  </a:moveTo>
                  <a:cubicBezTo>
                    <a:pt x="269" y="26"/>
                    <a:pt x="169" y="276"/>
                    <a:pt x="43" y="477"/>
                  </a:cubicBezTo>
                  <a:cubicBezTo>
                    <a:pt x="1" y="583"/>
                    <a:pt x="67" y="744"/>
                    <a:pt x="195" y="744"/>
                  </a:cubicBezTo>
                  <a:cubicBezTo>
                    <a:pt x="218" y="744"/>
                    <a:pt x="242" y="739"/>
                    <a:pt x="269" y="727"/>
                  </a:cubicBezTo>
                  <a:cubicBezTo>
                    <a:pt x="495" y="652"/>
                    <a:pt x="670" y="477"/>
                    <a:pt x="745" y="226"/>
                  </a:cubicBezTo>
                  <a:cubicBezTo>
                    <a:pt x="795" y="76"/>
                    <a:pt x="695" y="26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3"/>
            <p:cNvSpPr/>
            <p:nvPr/>
          </p:nvSpPr>
          <p:spPr>
            <a:xfrm>
              <a:off x="6848347" y="4092642"/>
              <a:ext cx="34404" cy="20086"/>
            </a:xfrm>
            <a:custGeom>
              <a:avLst/>
              <a:gdLst/>
              <a:ahLst/>
              <a:cxnLst/>
              <a:rect l="l" t="t" r="r" b="b"/>
              <a:pathLst>
                <a:path w="817" h="477" extrusionOk="0">
                  <a:moveTo>
                    <a:pt x="376" y="0"/>
                  </a:moveTo>
                  <a:cubicBezTo>
                    <a:pt x="226" y="25"/>
                    <a:pt x="0" y="0"/>
                    <a:pt x="25" y="201"/>
                  </a:cubicBezTo>
                  <a:cubicBezTo>
                    <a:pt x="25" y="476"/>
                    <a:pt x="276" y="401"/>
                    <a:pt x="451" y="426"/>
                  </a:cubicBezTo>
                  <a:cubicBezTo>
                    <a:pt x="478" y="415"/>
                    <a:pt x="511" y="413"/>
                    <a:pt x="546" y="413"/>
                  </a:cubicBezTo>
                  <a:cubicBezTo>
                    <a:pt x="579" y="413"/>
                    <a:pt x="613" y="415"/>
                    <a:pt x="646" y="415"/>
                  </a:cubicBezTo>
                  <a:cubicBezTo>
                    <a:pt x="738" y="415"/>
                    <a:pt x="817" y="396"/>
                    <a:pt x="802" y="251"/>
                  </a:cubicBezTo>
                  <a:cubicBezTo>
                    <a:pt x="777" y="25"/>
                    <a:pt x="576" y="0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3"/>
            <p:cNvSpPr/>
            <p:nvPr/>
          </p:nvSpPr>
          <p:spPr>
            <a:xfrm>
              <a:off x="6896858" y="4115845"/>
              <a:ext cx="34867" cy="21139"/>
            </a:xfrm>
            <a:custGeom>
              <a:avLst/>
              <a:gdLst/>
              <a:ahLst/>
              <a:cxnLst/>
              <a:rect l="l" t="t" r="r" b="b"/>
              <a:pathLst>
                <a:path w="828" h="502" extrusionOk="0">
                  <a:moveTo>
                    <a:pt x="502" y="1"/>
                  </a:moveTo>
                  <a:cubicBezTo>
                    <a:pt x="277" y="26"/>
                    <a:pt x="51" y="76"/>
                    <a:pt x="26" y="351"/>
                  </a:cubicBezTo>
                  <a:cubicBezTo>
                    <a:pt x="1" y="477"/>
                    <a:pt x="151" y="502"/>
                    <a:pt x="302" y="502"/>
                  </a:cubicBezTo>
                  <a:cubicBezTo>
                    <a:pt x="452" y="402"/>
                    <a:pt x="753" y="452"/>
                    <a:pt x="803" y="176"/>
                  </a:cubicBezTo>
                  <a:cubicBezTo>
                    <a:pt x="828" y="1"/>
                    <a:pt x="653" y="1"/>
                    <a:pt x="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3"/>
            <p:cNvSpPr/>
            <p:nvPr/>
          </p:nvSpPr>
          <p:spPr>
            <a:xfrm>
              <a:off x="6450449" y="4372252"/>
              <a:ext cx="24297" cy="34993"/>
            </a:xfrm>
            <a:custGeom>
              <a:avLst/>
              <a:gdLst/>
              <a:ahLst/>
              <a:cxnLst/>
              <a:rect l="l" t="t" r="r" b="b"/>
              <a:pathLst>
                <a:path w="577" h="831" extrusionOk="0">
                  <a:moveTo>
                    <a:pt x="268" y="0"/>
                  </a:moveTo>
                  <a:cubicBezTo>
                    <a:pt x="34" y="0"/>
                    <a:pt x="124" y="258"/>
                    <a:pt x="76" y="378"/>
                  </a:cubicBezTo>
                  <a:cubicBezTo>
                    <a:pt x="0" y="553"/>
                    <a:pt x="0" y="829"/>
                    <a:pt x="226" y="829"/>
                  </a:cubicBezTo>
                  <a:cubicBezTo>
                    <a:pt x="235" y="830"/>
                    <a:pt x="244" y="830"/>
                    <a:pt x="253" y="830"/>
                  </a:cubicBezTo>
                  <a:cubicBezTo>
                    <a:pt x="492" y="830"/>
                    <a:pt x="355" y="498"/>
                    <a:pt x="451" y="353"/>
                  </a:cubicBezTo>
                  <a:cubicBezTo>
                    <a:pt x="577" y="202"/>
                    <a:pt x="527" y="52"/>
                    <a:pt x="301" y="2"/>
                  </a:cubicBezTo>
                  <a:cubicBezTo>
                    <a:pt x="289" y="1"/>
                    <a:pt x="278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3"/>
            <p:cNvSpPr/>
            <p:nvPr/>
          </p:nvSpPr>
          <p:spPr>
            <a:xfrm>
              <a:off x="6800847" y="4138879"/>
              <a:ext cx="32762" cy="17560"/>
            </a:xfrm>
            <a:custGeom>
              <a:avLst/>
              <a:gdLst/>
              <a:ahLst/>
              <a:cxnLst/>
              <a:rect l="l" t="t" r="r" b="b"/>
              <a:pathLst>
                <a:path w="778" h="417" extrusionOk="0">
                  <a:moveTo>
                    <a:pt x="466" y="0"/>
                  </a:moveTo>
                  <a:cubicBezTo>
                    <a:pt x="411" y="0"/>
                    <a:pt x="355" y="5"/>
                    <a:pt x="301" y="5"/>
                  </a:cubicBezTo>
                  <a:cubicBezTo>
                    <a:pt x="176" y="5"/>
                    <a:pt x="0" y="55"/>
                    <a:pt x="50" y="231"/>
                  </a:cubicBezTo>
                  <a:cubicBezTo>
                    <a:pt x="82" y="387"/>
                    <a:pt x="182" y="417"/>
                    <a:pt x="295" y="417"/>
                  </a:cubicBezTo>
                  <a:cubicBezTo>
                    <a:pt x="363" y="417"/>
                    <a:pt x="436" y="406"/>
                    <a:pt x="501" y="406"/>
                  </a:cubicBezTo>
                  <a:cubicBezTo>
                    <a:pt x="627" y="406"/>
                    <a:pt x="777" y="381"/>
                    <a:pt x="777" y="180"/>
                  </a:cubicBezTo>
                  <a:cubicBezTo>
                    <a:pt x="708" y="24"/>
                    <a:pt x="590" y="0"/>
                    <a:pt x="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43"/>
            <p:cNvSpPr/>
            <p:nvPr/>
          </p:nvSpPr>
          <p:spPr>
            <a:xfrm>
              <a:off x="6933830" y="4303150"/>
              <a:ext cx="17813" cy="21181"/>
            </a:xfrm>
            <a:custGeom>
              <a:avLst/>
              <a:gdLst/>
              <a:ahLst/>
              <a:cxnLst/>
              <a:rect l="l" t="t" r="r" b="b"/>
              <a:pathLst>
                <a:path w="423" h="503" extrusionOk="0">
                  <a:moveTo>
                    <a:pt x="267" y="0"/>
                  </a:moveTo>
                  <a:cubicBezTo>
                    <a:pt x="253" y="0"/>
                    <a:pt x="239" y="5"/>
                    <a:pt x="226" y="14"/>
                  </a:cubicBezTo>
                  <a:cubicBezTo>
                    <a:pt x="0" y="89"/>
                    <a:pt x="100" y="340"/>
                    <a:pt x="0" y="490"/>
                  </a:cubicBezTo>
                  <a:cubicBezTo>
                    <a:pt x="50" y="498"/>
                    <a:pt x="94" y="502"/>
                    <a:pt x="134" y="502"/>
                  </a:cubicBezTo>
                  <a:cubicBezTo>
                    <a:pt x="338" y="502"/>
                    <a:pt x="422" y="395"/>
                    <a:pt x="401" y="164"/>
                  </a:cubicBezTo>
                  <a:cubicBezTo>
                    <a:pt x="381" y="82"/>
                    <a:pt x="327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43"/>
            <p:cNvSpPr/>
            <p:nvPr/>
          </p:nvSpPr>
          <p:spPr>
            <a:xfrm>
              <a:off x="7107955" y="4121614"/>
              <a:ext cx="30656" cy="11159"/>
            </a:xfrm>
            <a:custGeom>
              <a:avLst/>
              <a:gdLst/>
              <a:ahLst/>
              <a:cxnLst/>
              <a:rect l="l" t="t" r="r" b="b"/>
              <a:pathLst>
                <a:path w="728" h="265" extrusionOk="0">
                  <a:moveTo>
                    <a:pt x="378" y="0"/>
                  </a:moveTo>
                  <a:cubicBezTo>
                    <a:pt x="238" y="0"/>
                    <a:pt x="115" y="25"/>
                    <a:pt x="0" y="139"/>
                  </a:cubicBezTo>
                  <a:cubicBezTo>
                    <a:pt x="26" y="164"/>
                    <a:pt x="76" y="214"/>
                    <a:pt x="126" y="265"/>
                  </a:cubicBezTo>
                  <a:cubicBezTo>
                    <a:pt x="326" y="265"/>
                    <a:pt x="527" y="189"/>
                    <a:pt x="727" y="14"/>
                  </a:cubicBezTo>
                  <a:cubicBezTo>
                    <a:pt x="598" y="14"/>
                    <a:pt x="483" y="0"/>
                    <a:pt x="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3"/>
            <p:cNvSpPr/>
            <p:nvPr/>
          </p:nvSpPr>
          <p:spPr>
            <a:xfrm>
              <a:off x="5514302" y="4493698"/>
              <a:ext cx="427501" cy="370484"/>
            </a:xfrm>
            <a:custGeom>
              <a:avLst/>
              <a:gdLst/>
              <a:ahLst/>
              <a:cxnLst/>
              <a:rect l="l" t="t" r="r" b="b"/>
              <a:pathLst>
                <a:path w="10152" h="8798" extrusionOk="0">
                  <a:moveTo>
                    <a:pt x="352" y="0"/>
                  </a:moveTo>
                  <a:cubicBezTo>
                    <a:pt x="1" y="226"/>
                    <a:pt x="1" y="426"/>
                    <a:pt x="326" y="727"/>
                  </a:cubicBezTo>
                  <a:cubicBezTo>
                    <a:pt x="1179" y="1479"/>
                    <a:pt x="2031" y="2256"/>
                    <a:pt x="2833" y="3058"/>
                  </a:cubicBezTo>
                  <a:cubicBezTo>
                    <a:pt x="4362" y="4637"/>
                    <a:pt x="5590" y="6491"/>
                    <a:pt x="7144" y="8095"/>
                  </a:cubicBezTo>
                  <a:cubicBezTo>
                    <a:pt x="7319" y="8271"/>
                    <a:pt x="7494" y="8496"/>
                    <a:pt x="7519" y="8797"/>
                  </a:cubicBezTo>
                  <a:cubicBezTo>
                    <a:pt x="8347" y="8396"/>
                    <a:pt x="9299" y="8421"/>
                    <a:pt x="10151" y="8145"/>
                  </a:cubicBezTo>
                  <a:lnTo>
                    <a:pt x="10026" y="8095"/>
                  </a:lnTo>
                  <a:cubicBezTo>
                    <a:pt x="9575" y="7870"/>
                    <a:pt x="9249" y="7519"/>
                    <a:pt x="8923" y="7143"/>
                  </a:cubicBezTo>
                  <a:cubicBezTo>
                    <a:pt x="8547" y="6892"/>
                    <a:pt x="8221" y="6567"/>
                    <a:pt x="7946" y="6191"/>
                  </a:cubicBezTo>
                  <a:cubicBezTo>
                    <a:pt x="7369" y="5739"/>
                    <a:pt x="6768" y="5263"/>
                    <a:pt x="6166" y="4812"/>
                  </a:cubicBezTo>
                  <a:cubicBezTo>
                    <a:pt x="4913" y="3985"/>
                    <a:pt x="3936" y="2832"/>
                    <a:pt x="2758" y="1905"/>
                  </a:cubicBezTo>
                  <a:cubicBezTo>
                    <a:pt x="1956" y="1253"/>
                    <a:pt x="1279" y="476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43"/>
            <p:cNvSpPr/>
            <p:nvPr/>
          </p:nvSpPr>
          <p:spPr>
            <a:xfrm>
              <a:off x="5488994" y="4449735"/>
              <a:ext cx="285000" cy="246638"/>
            </a:xfrm>
            <a:custGeom>
              <a:avLst/>
              <a:gdLst/>
              <a:ahLst/>
              <a:cxnLst/>
              <a:rect l="l" t="t" r="r" b="b"/>
              <a:pathLst>
                <a:path w="6768" h="5857" extrusionOk="0">
                  <a:moveTo>
                    <a:pt x="140" y="1"/>
                  </a:moveTo>
                  <a:cubicBezTo>
                    <a:pt x="93" y="1"/>
                    <a:pt x="47" y="20"/>
                    <a:pt x="0" y="67"/>
                  </a:cubicBezTo>
                  <a:cubicBezTo>
                    <a:pt x="201" y="493"/>
                    <a:pt x="627" y="718"/>
                    <a:pt x="953" y="1044"/>
                  </a:cubicBezTo>
                  <a:cubicBezTo>
                    <a:pt x="1529" y="1545"/>
                    <a:pt x="2130" y="2047"/>
                    <a:pt x="2657" y="2573"/>
                  </a:cubicBezTo>
                  <a:cubicBezTo>
                    <a:pt x="3484" y="3375"/>
                    <a:pt x="4436" y="3976"/>
                    <a:pt x="5188" y="4854"/>
                  </a:cubicBezTo>
                  <a:cubicBezTo>
                    <a:pt x="5614" y="5330"/>
                    <a:pt x="6115" y="5731"/>
                    <a:pt x="6767" y="5856"/>
                  </a:cubicBezTo>
                  <a:cubicBezTo>
                    <a:pt x="6491" y="5555"/>
                    <a:pt x="6216" y="5230"/>
                    <a:pt x="5915" y="4979"/>
                  </a:cubicBezTo>
                  <a:cubicBezTo>
                    <a:pt x="4060" y="3325"/>
                    <a:pt x="2181" y="1696"/>
                    <a:pt x="301" y="67"/>
                  </a:cubicBezTo>
                  <a:cubicBezTo>
                    <a:pt x="247" y="26"/>
                    <a:pt x="194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43"/>
            <p:cNvSpPr/>
            <p:nvPr/>
          </p:nvSpPr>
          <p:spPr>
            <a:xfrm>
              <a:off x="5976586" y="4273083"/>
              <a:ext cx="144606" cy="138331"/>
            </a:xfrm>
            <a:custGeom>
              <a:avLst/>
              <a:gdLst/>
              <a:ahLst/>
              <a:cxnLst/>
              <a:rect l="l" t="t" r="r" b="b"/>
              <a:pathLst>
                <a:path w="3434" h="3285" extrusionOk="0">
                  <a:moveTo>
                    <a:pt x="125" y="1"/>
                  </a:moveTo>
                  <a:cubicBezTo>
                    <a:pt x="0" y="101"/>
                    <a:pt x="0" y="252"/>
                    <a:pt x="0" y="402"/>
                  </a:cubicBezTo>
                  <a:cubicBezTo>
                    <a:pt x="201" y="402"/>
                    <a:pt x="251" y="552"/>
                    <a:pt x="376" y="678"/>
                  </a:cubicBezTo>
                  <a:cubicBezTo>
                    <a:pt x="1278" y="1630"/>
                    <a:pt x="2206" y="2532"/>
                    <a:pt x="3308" y="3284"/>
                  </a:cubicBezTo>
                  <a:cubicBezTo>
                    <a:pt x="3384" y="3209"/>
                    <a:pt x="3434" y="3109"/>
                    <a:pt x="3409" y="3009"/>
                  </a:cubicBezTo>
                  <a:cubicBezTo>
                    <a:pt x="3384" y="2733"/>
                    <a:pt x="3208" y="2557"/>
                    <a:pt x="3008" y="2382"/>
                  </a:cubicBezTo>
                  <a:cubicBezTo>
                    <a:pt x="2406" y="1906"/>
                    <a:pt x="1855" y="1354"/>
                    <a:pt x="1278" y="828"/>
                  </a:cubicBezTo>
                  <a:cubicBezTo>
                    <a:pt x="927" y="502"/>
                    <a:pt x="602" y="126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43"/>
            <p:cNvSpPr/>
            <p:nvPr/>
          </p:nvSpPr>
          <p:spPr>
            <a:xfrm>
              <a:off x="6150710" y="4433522"/>
              <a:ext cx="54911" cy="56849"/>
            </a:xfrm>
            <a:custGeom>
              <a:avLst/>
              <a:gdLst/>
              <a:ahLst/>
              <a:cxnLst/>
              <a:rect l="l" t="t" r="r" b="b"/>
              <a:pathLst>
                <a:path w="1304" h="1350" extrusionOk="0">
                  <a:moveTo>
                    <a:pt x="201" y="1"/>
                  </a:moveTo>
                  <a:cubicBezTo>
                    <a:pt x="26" y="51"/>
                    <a:pt x="1" y="176"/>
                    <a:pt x="1" y="301"/>
                  </a:cubicBezTo>
                  <a:cubicBezTo>
                    <a:pt x="276" y="702"/>
                    <a:pt x="577" y="1028"/>
                    <a:pt x="978" y="1279"/>
                  </a:cubicBezTo>
                  <a:cubicBezTo>
                    <a:pt x="1027" y="1328"/>
                    <a:pt x="1076" y="1350"/>
                    <a:pt x="1121" y="1350"/>
                  </a:cubicBezTo>
                  <a:cubicBezTo>
                    <a:pt x="1193" y="1350"/>
                    <a:pt x="1258" y="1295"/>
                    <a:pt x="1304" y="1204"/>
                  </a:cubicBezTo>
                  <a:cubicBezTo>
                    <a:pt x="1204" y="527"/>
                    <a:pt x="677" y="276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43"/>
            <p:cNvSpPr/>
            <p:nvPr/>
          </p:nvSpPr>
          <p:spPr>
            <a:xfrm>
              <a:off x="6115885" y="4399666"/>
              <a:ext cx="40131" cy="46574"/>
            </a:xfrm>
            <a:custGeom>
              <a:avLst/>
              <a:gdLst/>
              <a:ahLst/>
              <a:cxnLst/>
              <a:rect l="l" t="t" r="r" b="b"/>
              <a:pathLst>
                <a:path w="953" h="1106" extrusionOk="0">
                  <a:moveTo>
                    <a:pt x="83" y="1"/>
                  </a:moveTo>
                  <a:cubicBezTo>
                    <a:pt x="56" y="1"/>
                    <a:pt x="29" y="1"/>
                    <a:pt x="0" y="3"/>
                  </a:cubicBezTo>
                  <a:cubicBezTo>
                    <a:pt x="0" y="103"/>
                    <a:pt x="0" y="178"/>
                    <a:pt x="0" y="278"/>
                  </a:cubicBezTo>
                  <a:cubicBezTo>
                    <a:pt x="251" y="579"/>
                    <a:pt x="477" y="930"/>
                    <a:pt x="828" y="1105"/>
                  </a:cubicBezTo>
                  <a:cubicBezTo>
                    <a:pt x="878" y="1030"/>
                    <a:pt x="928" y="930"/>
                    <a:pt x="953" y="855"/>
                  </a:cubicBezTo>
                  <a:cubicBezTo>
                    <a:pt x="834" y="235"/>
                    <a:pt x="601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43"/>
            <p:cNvSpPr/>
            <p:nvPr/>
          </p:nvSpPr>
          <p:spPr>
            <a:xfrm>
              <a:off x="5764435" y="4334311"/>
              <a:ext cx="37941" cy="29772"/>
            </a:xfrm>
            <a:custGeom>
              <a:avLst/>
              <a:gdLst/>
              <a:ahLst/>
              <a:cxnLst/>
              <a:rect l="l" t="t" r="r" b="b"/>
              <a:pathLst>
                <a:path w="901" h="707" extrusionOk="0">
                  <a:moveTo>
                    <a:pt x="326" y="1"/>
                  </a:moveTo>
                  <a:cubicBezTo>
                    <a:pt x="176" y="26"/>
                    <a:pt x="1" y="126"/>
                    <a:pt x="51" y="226"/>
                  </a:cubicBezTo>
                  <a:cubicBezTo>
                    <a:pt x="201" y="452"/>
                    <a:pt x="402" y="652"/>
                    <a:pt x="677" y="702"/>
                  </a:cubicBezTo>
                  <a:cubicBezTo>
                    <a:pt x="690" y="705"/>
                    <a:pt x="703" y="706"/>
                    <a:pt x="716" y="706"/>
                  </a:cubicBezTo>
                  <a:cubicBezTo>
                    <a:pt x="822" y="706"/>
                    <a:pt x="900" y="614"/>
                    <a:pt x="878" y="502"/>
                  </a:cubicBezTo>
                  <a:cubicBezTo>
                    <a:pt x="828" y="201"/>
                    <a:pt x="577" y="76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3"/>
            <p:cNvSpPr/>
            <p:nvPr/>
          </p:nvSpPr>
          <p:spPr>
            <a:xfrm>
              <a:off x="6191852" y="4481823"/>
              <a:ext cx="47542" cy="35667"/>
            </a:xfrm>
            <a:custGeom>
              <a:avLst/>
              <a:gdLst/>
              <a:ahLst/>
              <a:cxnLst/>
              <a:rect l="l" t="t" r="r" b="b"/>
              <a:pathLst>
                <a:path w="1129" h="847" extrusionOk="0">
                  <a:moveTo>
                    <a:pt x="373" y="0"/>
                  </a:moveTo>
                  <a:cubicBezTo>
                    <a:pt x="334" y="0"/>
                    <a:pt x="294" y="2"/>
                    <a:pt x="252" y="6"/>
                  </a:cubicBezTo>
                  <a:cubicBezTo>
                    <a:pt x="176" y="31"/>
                    <a:pt x="76" y="82"/>
                    <a:pt x="1" y="132"/>
                  </a:cubicBezTo>
                  <a:cubicBezTo>
                    <a:pt x="227" y="407"/>
                    <a:pt x="477" y="658"/>
                    <a:pt x="803" y="833"/>
                  </a:cubicBezTo>
                  <a:cubicBezTo>
                    <a:pt x="831" y="843"/>
                    <a:pt x="856" y="847"/>
                    <a:pt x="881" y="847"/>
                  </a:cubicBezTo>
                  <a:cubicBezTo>
                    <a:pt x="989" y="847"/>
                    <a:pt x="1067" y="765"/>
                    <a:pt x="1129" y="683"/>
                  </a:cubicBezTo>
                  <a:cubicBezTo>
                    <a:pt x="1037" y="247"/>
                    <a:pt x="798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3"/>
            <p:cNvSpPr/>
            <p:nvPr/>
          </p:nvSpPr>
          <p:spPr>
            <a:xfrm>
              <a:off x="5890050" y="4794447"/>
              <a:ext cx="46447" cy="40173"/>
            </a:xfrm>
            <a:custGeom>
              <a:avLst/>
              <a:gdLst/>
              <a:ahLst/>
              <a:cxnLst/>
              <a:rect l="l" t="t" r="r" b="b"/>
              <a:pathLst>
                <a:path w="1103" h="954" extrusionOk="0">
                  <a:moveTo>
                    <a:pt x="0" y="1"/>
                  </a:moveTo>
                  <a:cubicBezTo>
                    <a:pt x="175" y="527"/>
                    <a:pt x="501" y="903"/>
                    <a:pt x="1103" y="953"/>
                  </a:cubicBezTo>
                  <a:cubicBezTo>
                    <a:pt x="802" y="552"/>
                    <a:pt x="426" y="2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3"/>
            <p:cNvSpPr/>
            <p:nvPr/>
          </p:nvSpPr>
          <p:spPr>
            <a:xfrm>
              <a:off x="5862594" y="4373305"/>
              <a:ext cx="29603" cy="26487"/>
            </a:xfrm>
            <a:custGeom>
              <a:avLst/>
              <a:gdLst/>
              <a:ahLst/>
              <a:cxnLst/>
              <a:rect l="l" t="t" r="r" b="b"/>
              <a:pathLst>
                <a:path w="703" h="629" extrusionOk="0">
                  <a:moveTo>
                    <a:pt x="235" y="0"/>
                  </a:moveTo>
                  <a:cubicBezTo>
                    <a:pt x="224" y="0"/>
                    <a:pt x="213" y="1"/>
                    <a:pt x="201" y="2"/>
                  </a:cubicBezTo>
                  <a:cubicBezTo>
                    <a:pt x="76" y="27"/>
                    <a:pt x="0" y="127"/>
                    <a:pt x="51" y="253"/>
                  </a:cubicBezTo>
                  <a:cubicBezTo>
                    <a:pt x="101" y="428"/>
                    <a:pt x="101" y="629"/>
                    <a:pt x="376" y="629"/>
                  </a:cubicBezTo>
                  <a:cubicBezTo>
                    <a:pt x="477" y="553"/>
                    <a:pt x="702" y="553"/>
                    <a:pt x="627" y="378"/>
                  </a:cubicBezTo>
                  <a:cubicBezTo>
                    <a:pt x="555" y="235"/>
                    <a:pt x="461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3"/>
            <p:cNvSpPr/>
            <p:nvPr/>
          </p:nvSpPr>
          <p:spPr>
            <a:xfrm>
              <a:off x="5799260" y="4408214"/>
              <a:ext cx="25392" cy="24508"/>
            </a:xfrm>
            <a:custGeom>
              <a:avLst/>
              <a:gdLst/>
              <a:ahLst/>
              <a:cxnLst/>
              <a:rect l="l" t="t" r="r" b="b"/>
              <a:pathLst>
                <a:path w="603" h="582" extrusionOk="0">
                  <a:moveTo>
                    <a:pt x="201" y="0"/>
                  </a:moveTo>
                  <a:cubicBezTo>
                    <a:pt x="76" y="0"/>
                    <a:pt x="1" y="100"/>
                    <a:pt x="26" y="226"/>
                  </a:cubicBezTo>
                  <a:cubicBezTo>
                    <a:pt x="76" y="426"/>
                    <a:pt x="226" y="526"/>
                    <a:pt x="402" y="576"/>
                  </a:cubicBezTo>
                  <a:cubicBezTo>
                    <a:pt x="421" y="580"/>
                    <a:pt x="438" y="581"/>
                    <a:pt x="454" y="581"/>
                  </a:cubicBezTo>
                  <a:cubicBezTo>
                    <a:pt x="564" y="581"/>
                    <a:pt x="602" y="507"/>
                    <a:pt x="602" y="376"/>
                  </a:cubicBezTo>
                  <a:cubicBezTo>
                    <a:pt x="552" y="175"/>
                    <a:pt x="427" y="25"/>
                    <a:pt x="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3"/>
            <p:cNvSpPr/>
            <p:nvPr/>
          </p:nvSpPr>
          <p:spPr>
            <a:xfrm>
              <a:off x="5918516" y="4231942"/>
              <a:ext cx="45437" cy="28551"/>
            </a:xfrm>
            <a:custGeom>
              <a:avLst/>
              <a:gdLst/>
              <a:ahLst/>
              <a:cxnLst/>
              <a:rect l="l" t="t" r="r" b="b"/>
              <a:pathLst>
                <a:path w="1079" h="678" extrusionOk="0">
                  <a:moveTo>
                    <a:pt x="1" y="1"/>
                  </a:moveTo>
                  <a:cubicBezTo>
                    <a:pt x="176" y="351"/>
                    <a:pt x="527" y="477"/>
                    <a:pt x="828" y="677"/>
                  </a:cubicBezTo>
                  <a:cubicBezTo>
                    <a:pt x="903" y="652"/>
                    <a:pt x="1078" y="677"/>
                    <a:pt x="928" y="552"/>
                  </a:cubicBezTo>
                  <a:cubicBezTo>
                    <a:pt x="753" y="376"/>
                    <a:pt x="552" y="226"/>
                    <a:pt x="4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3"/>
            <p:cNvSpPr/>
            <p:nvPr/>
          </p:nvSpPr>
          <p:spPr>
            <a:xfrm>
              <a:off x="5848866" y="4754359"/>
              <a:ext cx="41184" cy="40131"/>
            </a:xfrm>
            <a:custGeom>
              <a:avLst/>
              <a:gdLst/>
              <a:ahLst/>
              <a:cxnLst/>
              <a:rect l="l" t="t" r="r" b="b"/>
              <a:pathLst>
                <a:path w="978" h="953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477"/>
                    <a:pt x="477" y="803"/>
                    <a:pt x="978" y="953"/>
                  </a:cubicBezTo>
                  <a:cubicBezTo>
                    <a:pt x="702" y="577"/>
                    <a:pt x="377" y="27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3"/>
            <p:cNvSpPr/>
            <p:nvPr/>
          </p:nvSpPr>
          <p:spPr>
            <a:xfrm>
              <a:off x="5709566" y="4092642"/>
              <a:ext cx="23245" cy="11917"/>
            </a:xfrm>
            <a:custGeom>
              <a:avLst/>
              <a:gdLst/>
              <a:ahLst/>
              <a:cxnLst/>
              <a:rect l="l" t="t" r="r" b="b"/>
              <a:pathLst>
                <a:path w="552" h="283" extrusionOk="0">
                  <a:moveTo>
                    <a:pt x="0" y="0"/>
                  </a:moveTo>
                  <a:cubicBezTo>
                    <a:pt x="53" y="246"/>
                    <a:pt x="191" y="283"/>
                    <a:pt x="347" y="283"/>
                  </a:cubicBezTo>
                  <a:cubicBezTo>
                    <a:pt x="414" y="283"/>
                    <a:pt x="484" y="276"/>
                    <a:pt x="552" y="276"/>
                  </a:cubicBezTo>
                  <a:cubicBezTo>
                    <a:pt x="497" y="23"/>
                    <a:pt x="352" y="4"/>
                    <a:pt x="190" y="4"/>
                  </a:cubicBezTo>
                  <a:cubicBezTo>
                    <a:pt x="163" y="4"/>
                    <a:pt x="135" y="5"/>
                    <a:pt x="107" y="5"/>
                  </a:cubicBezTo>
                  <a:cubicBezTo>
                    <a:pt x="71" y="5"/>
                    <a:pt x="35" y="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3"/>
            <p:cNvSpPr/>
            <p:nvPr/>
          </p:nvSpPr>
          <p:spPr>
            <a:xfrm>
              <a:off x="5744391" y="4104222"/>
              <a:ext cx="23245" cy="11959"/>
            </a:xfrm>
            <a:custGeom>
              <a:avLst/>
              <a:gdLst/>
              <a:ahLst/>
              <a:cxnLst/>
              <a:rect l="l" t="t" r="r" b="b"/>
              <a:pathLst>
                <a:path w="552" h="284" extrusionOk="0">
                  <a:moveTo>
                    <a:pt x="0" y="1"/>
                  </a:moveTo>
                  <a:cubicBezTo>
                    <a:pt x="53" y="247"/>
                    <a:pt x="192" y="283"/>
                    <a:pt x="347" y="283"/>
                  </a:cubicBezTo>
                  <a:cubicBezTo>
                    <a:pt x="414" y="283"/>
                    <a:pt x="484" y="277"/>
                    <a:pt x="552" y="277"/>
                  </a:cubicBezTo>
                  <a:cubicBezTo>
                    <a:pt x="498" y="24"/>
                    <a:pt x="352" y="5"/>
                    <a:pt x="191" y="5"/>
                  </a:cubicBezTo>
                  <a:cubicBezTo>
                    <a:pt x="163" y="5"/>
                    <a:pt x="135" y="6"/>
                    <a:pt x="107" y="6"/>
                  </a:cubicBezTo>
                  <a:cubicBezTo>
                    <a:pt x="71" y="6"/>
                    <a:pt x="36" y="5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3"/>
            <p:cNvSpPr/>
            <p:nvPr/>
          </p:nvSpPr>
          <p:spPr>
            <a:xfrm>
              <a:off x="5474213" y="4437186"/>
              <a:ext cx="27456" cy="15370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286" y="0"/>
                  </a:moveTo>
                  <a:cubicBezTo>
                    <a:pt x="253" y="0"/>
                    <a:pt x="216" y="12"/>
                    <a:pt x="176" y="39"/>
                  </a:cubicBezTo>
                  <a:cubicBezTo>
                    <a:pt x="0" y="164"/>
                    <a:pt x="251" y="264"/>
                    <a:pt x="351" y="365"/>
                  </a:cubicBezTo>
                  <a:lnTo>
                    <a:pt x="652" y="365"/>
                  </a:lnTo>
                  <a:cubicBezTo>
                    <a:pt x="529" y="241"/>
                    <a:pt x="43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43"/>
            <p:cNvSpPr/>
            <p:nvPr/>
          </p:nvSpPr>
          <p:spPr>
            <a:xfrm>
              <a:off x="5795049" y="4874667"/>
              <a:ext cx="17981" cy="23287"/>
            </a:xfrm>
            <a:custGeom>
              <a:avLst/>
              <a:gdLst/>
              <a:ahLst/>
              <a:cxnLst/>
              <a:rect l="l" t="t" r="r" b="b"/>
              <a:pathLst>
                <a:path w="427" h="553" extrusionOk="0">
                  <a:moveTo>
                    <a:pt x="426" y="1"/>
                  </a:moveTo>
                  <a:cubicBezTo>
                    <a:pt x="0" y="201"/>
                    <a:pt x="151" y="377"/>
                    <a:pt x="426" y="552"/>
                  </a:cubicBezTo>
                  <a:cubicBezTo>
                    <a:pt x="426" y="377"/>
                    <a:pt x="426" y="20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43"/>
            <p:cNvSpPr/>
            <p:nvPr/>
          </p:nvSpPr>
          <p:spPr>
            <a:xfrm>
              <a:off x="5975533" y="4824008"/>
              <a:ext cx="35920" cy="9180"/>
            </a:xfrm>
            <a:custGeom>
              <a:avLst/>
              <a:gdLst/>
              <a:ahLst/>
              <a:cxnLst/>
              <a:rect l="l" t="t" r="r" b="b"/>
              <a:pathLst>
                <a:path w="853" h="218" extrusionOk="0">
                  <a:moveTo>
                    <a:pt x="852" y="1"/>
                  </a:moveTo>
                  <a:cubicBezTo>
                    <a:pt x="577" y="1"/>
                    <a:pt x="276" y="1"/>
                    <a:pt x="0" y="26"/>
                  </a:cubicBezTo>
                  <a:cubicBezTo>
                    <a:pt x="0" y="51"/>
                    <a:pt x="25" y="101"/>
                    <a:pt x="25" y="126"/>
                  </a:cubicBezTo>
                  <a:cubicBezTo>
                    <a:pt x="169" y="178"/>
                    <a:pt x="313" y="217"/>
                    <a:pt x="457" y="217"/>
                  </a:cubicBezTo>
                  <a:cubicBezTo>
                    <a:pt x="589" y="217"/>
                    <a:pt x="721" y="185"/>
                    <a:pt x="852" y="101"/>
                  </a:cubicBezTo>
                  <a:cubicBezTo>
                    <a:pt x="852" y="76"/>
                    <a:pt x="852" y="26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3"/>
            <p:cNvSpPr/>
            <p:nvPr/>
          </p:nvSpPr>
          <p:spPr>
            <a:xfrm>
              <a:off x="6225624" y="4507762"/>
              <a:ext cx="23287" cy="19750"/>
            </a:xfrm>
            <a:custGeom>
              <a:avLst/>
              <a:gdLst/>
              <a:ahLst/>
              <a:cxnLst/>
              <a:rect l="l" t="t" r="r" b="b"/>
              <a:pathLst>
                <a:path w="553" h="469" extrusionOk="0">
                  <a:moveTo>
                    <a:pt x="405" y="1"/>
                  </a:moveTo>
                  <a:cubicBezTo>
                    <a:pt x="364" y="1"/>
                    <a:pt x="323" y="20"/>
                    <a:pt x="277" y="67"/>
                  </a:cubicBezTo>
                  <a:cubicBezTo>
                    <a:pt x="176" y="117"/>
                    <a:pt x="101" y="167"/>
                    <a:pt x="1" y="217"/>
                  </a:cubicBezTo>
                  <a:cubicBezTo>
                    <a:pt x="101" y="293"/>
                    <a:pt x="201" y="393"/>
                    <a:pt x="277" y="468"/>
                  </a:cubicBezTo>
                  <a:cubicBezTo>
                    <a:pt x="277" y="268"/>
                    <a:pt x="477" y="192"/>
                    <a:pt x="552" y="67"/>
                  </a:cubicBezTo>
                  <a:cubicBezTo>
                    <a:pt x="499" y="27"/>
                    <a:pt x="452" y="1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3"/>
            <p:cNvSpPr/>
            <p:nvPr/>
          </p:nvSpPr>
          <p:spPr>
            <a:xfrm>
              <a:off x="6104263" y="2630920"/>
              <a:ext cx="135131" cy="131973"/>
            </a:xfrm>
            <a:custGeom>
              <a:avLst/>
              <a:gdLst/>
              <a:ahLst/>
              <a:cxnLst/>
              <a:rect l="l" t="t" r="r" b="b"/>
              <a:pathLst>
                <a:path w="3209" h="3134" extrusionOk="0">
                  <a:moveTo>
                    <a:pt x="2056" y="0"/>
                  </a:moveTo>
                  <a:cubicBezTo>
                    <a:pt x="1705" y="201"/>
                    <a:pt x="1429" y="552"/>
                    <a:pt x="978" y="552"/>
                  </a:cubicBezTo>
                  <a:cubicBezTo>
                    <a:pt x="778" y="953"/>
                    <a:pt x="101" y="777"/>
                    <a:pt x="1" y="1354"/>
                  </a:cubicBezTo>
                  <a:cubicBezTo>
                    <a:pt x="26" y="1654"/>
                    <a:pt x="126" y="1930"/>
                    <a:pt x="251" y="2206"/>
                  </a:cubicBezTo>
                  <a:cubicBezTo>
                    <a:pt x="427" y="2481"/>
                    <a:pt x="527" y="2782"/>
                    <a:pt x="728" y="3033"/>
                  </a:cubicBezTo>
                  <a:cubicBezTo>
                    <a:pt x="778" y="3083"/>
                    <a:pt x="853" y="3108"/>
                    <a:pt x="903" y="3133"/>
                  </a:cubicBezTo>
                  <a:lnTo>
                    <a:pt x="1003" y="3133"/>
                  </a:lnTo>
                  <a:cubicBezTo>
                    <a:pt x="1179" y="3133"/>
                    <a:pt x="1329" y="3033"/>
                    <a:pt x="1454" y="2933"/>
                  </a:cubicBezTo>
                  <a:cubicBezTo>
                    <a:pt x="1855" y="2532"/>
                    <a:pt x="2307" y="2206"/>
                    <a:pt x="2733" y="1830"/>
                  </a:cubicBezTo>
                  <a:cubicBezTo>
                    <a:pt x="3058" y="1529"/>
                    <a:pt x="3209" y="1278"/>
                    <a:pt x="2883" y="903"/>
                  </a:cubicBezTo>
                  <a:cubicBezTo>
                    <a:pt x="2758" y="777"/>
                    <a:pt x="2733" y="627"/>
                    <a:pt x="2657" y="476"/>
                  </a:cubicBezTo>
                  <a:cubicBezTo>
                    <a:pt x="2532" y="226"/>
                    <a:pt x="2332" y="75"/>
                    <a:pt x="2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3"/>
            <p:cNvSpPr/>
            <p:nvPr/>
          </p:nvSpPr>
          <p:spPr>
            <a:xfrm>
              <a:off x="6195052" y="2538025"/>
              <a:ext cx="122456" cy="140353"/>
            </a:xfrm>
            <a:custGeom>
              <a:avLst/>
              <a:gdLst/>
              <a:ahLst/>
              <a:cxnLst/>
              <a:rect l="l" t="t" r="r" b="b"/>
              <a:pathLst>
                <a:path w="2908" h="3333" extrusionOk="0">
                  <a:moveTo>
                    <a:pt x="1704" y="1"/>
                  </a:moveTo>
                  <a:cubicBezTo>
                    <a:pt x="1529" y="1"/>
                    <a:pt x="1404" y="76"/>
                    <a:pt x="1328" y="226"/>
                  </a:cubicBezTo>
                  <a:cubicBezTo>
                    <a:pt x="1078" y="903"/>
                    <a:pt x="501" y="1329"/>
                    <a:pt x="176" y="1931"/>
                  </a:cubicBezTo>
                  <a:cubicBezTo>
                    <a:pt x="0" y="2256"/>
                    <a:pt x="251" y="2432"/>
                    <a:pt x="376" y="2632"/>
                  </a:cubicBezTo>
                  <a:cubicBezTo>
                    <a:pt x="590" y="2846"/>
                    <a:pt x="603" y="3332"/>
                    <a:pt x="974" y="3332"/>
                  </a:cubicBezTo>
                  <a:cubicBezTo>
                    <a:pt x="1039" y="3332"/>
                    <a:pt x="1114" y="3317"/>
                    <a:pt x="1203" y="3284"/>
                  </a:cubicBezTo>
                  <a:cubicBezTo>
                    <a:pt x="1479" y="3033"/>
                    <a:pt x="1755" y="2808"/>
                    <a:pt x="2005" y="2557"/>
                  </a:cubicBezTo>
                  <a:cubicBezTo>
                    <a:pt x="2506" y="1906"/>
                    <a:pt x="2907" y="1254"/>
                    <a:pt x="2256" y="477"/>
                  </a:cubicBezTo>
                  <a:cubicBezTo>
                    <a:pt x="2256" y="352"/>
                    <a:pt x="2256" y="201"/>
                    <a:pt x="2080" y="151"/>
                  </a:cubicBezTo>
                  <a:cubicBezTo>
                    <a:pt x="2043" y="167"/>
                    <a:pt x="2009" y="174"/>
                    <a:pt x="1978" y="174"/>
                  </a:cubicBezTo>
                  <a:cubicBezTo>
                    <a:pt x="1862" y="174"/>
                    <a:pt x="1783" y="80"/>
                    <a:pt x="1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3"/>
            <p:cNvSpPr/>
            <p:nvPr/>
          </p:nvSpPr>
          <p:spPr>
            <a:xfrm>
              <a:off x="5944919" y="2401841"/>
              <a:ext cx="89736" cy="92179"/>
            </a:xfrm>
            <a:custGeom>
              <a:avLst/>
              <a:gdLst/>
              <a:ahLst/>
              <a:cxnLst/>
              <a:rect l="l" t="t" r="r" b="b"/>
              <a:pathLst>
                <a:path w="2131" h="2189" extrusionOk="0">
                  <a:moveTo>
                    <a:pt x="1257" y="1"/>
                  </a:moveTo>
                  <a:cubicBezTo>
                    <a:pt x="1149" y="1"/>
                    <a:pt x="1038" y="26"/>
                    <a:pt x="928" y="77"/>
                  </a:cubicBezTo>
                  <a:cubicBezTo>
                    <a:pt x="677" y="202"/>
                    <a:pt x="226" y="127"/>
                    <a:pt x="351" y="628"/>
                  </a:cubicBezTo>
                  <a:cubicBezTo>
                    <a:pt x="0" y="1230"/>
                    <a:pt x="201" y="1756"/>
                    <a:pt x="903" y="2132"/>
                  </a:cubicBezTo>
                  <a:cubicBezTo>
                    <a:pt x="940" y="2170"/>
                    <a:pt x="984" y="2188"/>
                    <a:pt x="1031" y="2188"/>
                  </a:cubicBezTo>
                  <a:cubicBezTo>
                    <a:pt x="1078" y="2188"/>
                    <a:pt x="1128" y="2170"/>
                    <a:pt x="1178" y="2132"/>
                  </a:cubicBezTo>
                  <a:cubicBezTo>
                    <a:pt x="1755" y="2057"/>
                    <a:pt x="2080" y="1756"/>
                    <a:pt x="2131" y="1180"/>
                  </a:cubicBezTo>
                  <a:cubicBezTo>
                    <a:pt x="2080" y="1029"/>
                    <a:pt x="2080" y="879"/>
                    <a:pt x="2131" y="728"/>
                  </a:cubicBezTo>
                  <a:cubicBezTo>
                    <a:pt x="2030" y="578"/>
                    <a:pt x="1955" y="403"/>
                    <a:pt x="1830" y="277"/>
                  </a:cubicBezTo>
                  <a:cubicBezTo>
                    <a:pt x="1664" y="95"/>
                    <a:pt x="1466" y="1"/>
                    <a:pt x="1257" y="1"/>
                  </a:cubicBezTo>
                  <a:close/>
                </a:path>
              </a:pathLst>
            </a:custGeom>
            <a:solidFill>
              <a:srgbClr val="F05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3"/>
            <p:cNvSpPr/>
            <p:nvPr/>
          </p:nvSpPr>
          <p:spPr>
            <a:xfrm>
              <a:off x="5953341" y="2654122"/>
              <a:ext cx="192148" cy="55796"/>
            </a:xfrm>
            <a:custGeom>
              <a:avLst/>
              <a:gdLst/>
              <a:ahLst/>
              <a:cxnLst/>
              <a:rect l="l" t="t" r="r" b="b"/>
              <a:pathLst>
                <a:path w="4563" h="1325" extrusionOk="0">
                  <a:moveTo>
                    <a:pt x="4562" y="1"/>
                  </a:moveTo>
                  <a:lnTo>
                    <a:pt x="4562" y="1"/>
                  </a:lnTo>
                  <a:cubicBezTo>
                    <a:pt x="4287" y="101"/>
                    <a:pt x="4011" y="226"/>
                    <a:pt x="3735" y="251"/>
                  </a:cubicBezTo>
                  <a:cubicBezTo>
                    <a:pt x="3042" y="346"/>
                    <a:pt x="2349" y="539"/>
                    <a:pt x="1649" y="539"/>
                  </a:cubicBezTo>
                  <a:cubicBezTo>
                    <a:pt x="1236" y="539"/>
                    <a:pt x="821" y="472"/>
                    <a:pt x="402" y="276"/>
                  </a:cubicBezTo>
                  <a:cubicBezTo>
                    <a:pt x="1" y="377"/>
                    <a:pt x="1" y="652"/>
                    <a:pt x="126" y="978"/>
                  </a:cubicBezTo>
                  <a:cubicBezTo>
                    <a:pt x="249" y="1086"/>
                    <a:pt x="391" y="1099"/>
                    <a:pt x="540" y="1099"/>
                  </a:cubicBezTo>
                  <a:cubicBezTo>
                    <a:pt x="589" y="1099"/>
                    <a:pt x="639" y="1098"/>
                    <a:pt x="689" y="1098"/>
                  </a:cubicBezTo>
                  <a:cubicBezTo>
                    <a:pt x="735" y="1098"/>
                    <a:pt x="782" y="1099"/>
                    <a:pt x="828" y="1103"/>
                  </a:cubicBezTo>
                  <a:cubicBezTo>
                    <a:pt x="878" y="1154"/>
                    <a:pt x="928" y="1204"/>
                    <a:pt x="1003" y="1229"/>
                  </a:cubicBezTo>
                  <a:cubicBezTo>
                    <a:pt x="1191" y="1298"/>
                    <a:pt x="1375" y="1324"/>
                    <a:pt x="1555" y="1324"/>
                  </a:cubicBezTo>
                  <a:cubicBezTo>
                    <a:pt x="2095" y="1324"/>
                    <a:pt x="2607" y="1085"/>
                    <a:pt x="3134" y="1028"/>
                  </a:cubicBezTo>
                  <a:cubicBezTo>
                    <a:pt x="3334" y="953"/>
                    <a:pt x="3535" y="928"/>
                    <a:pt x="3710" y="828"/>
                  </a:cubicBezTo>
                  <a:cubicBezTo>
                    <a:pt x="3810" y="377"/>
                    <a:pt x="4537" y="552"/>
                    <a:pt x="4562" y="1"/>
                  </a:cubicBezTo>
                  <a:close/>
                </a:path>
              </a:pathLst>
            </a:custGeom>
            <a:solidFill>
              <a:srgbClr val="C66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3"/>
            <p:cNvSpPr/>
            <p:nvPr/>
          </p:nvSpPr>
          <p:spPr>
            <a:xfrm>
              <a:off x="6190799" y="2619297"/>
              <a:ext cx="23287" cy="33814"/>
            </a:xfrm>
            <a:custGeom>
              <a:avLst/>
              <a:gdLst/>
              <a:ahLst/>
              <a:cxnLst/>
              <a:rect l="l" t="t" r="r" b="b"/>
              <a:pathLst>
                <a:path w="553" h="803" extrusionOk="0">
                  <a:moveTo>
                    <a:pt x="277" y="1"/>
                  </a:moveTo>
                  <a:cubicBezTo>
                    <a:pt x="176" y="101"/>
                    <a:pt x="101" y="201"/>
                    <a:pt x="1" y="276"/>
                  </a:cubicBezTo>
                  <a:lnTo>
                    <a:pt x="477" y="803"/>
                  </a:lnTo>
                  <a:lnTo>
                    <a:pt x="552" y="803"/>
                  </a:lnTo>
                  <a:lnTo>
                    <a:pt x="552" y="727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3"/>
            <p:cNvSpPr/>
            <p:nvPr/>
          </p:nvSpPr>
          <p:spPr>
            <a:xfrm>
              <a:off x="6024044" y="2432497"/>
              <a:ext cx="18023" cy="19034"/>
            </a:xfrm>
            <a:custGeom>
              <a:avLst/>
              <a:gdLst/>
              <a:ahLst/>
              <a:cxnLst/>
              <a:rect l="l" t="t" r="r" b="b"/>
              <a:pathLst>
                <a:path w="428" h="452" extrusionOk="0">
                  <a:moveTo>
                    <a:pt x="252" y="0"/>
                  </a:moveTo>
                  <a:cubicBezTo>
                    <a:pt x="126" y="26"/>
                    <a:pt x="1" y="51"/>
                    <a:pt x="1" y="226"/>
                  </a:cubicBezTo>
                  <a:cubicBezTo>
                    <a:pt x="1" y="401"/>
                    <a:pt x="126" y="427"/>
                    <a:pt x="252" y="452"/>
                  </a:cubicBezTo>
                  <a:cubicBezTo>
                    <a:pt x="427" y="301"/>
                    <a:pt x="402" y="151"/>
                    <a:pt x="252" y="0"/>
                  </a:cubicBezTo>
                  <a:close/>
                </a:path>
              </a:pathLst>
            </a:custGeom>
            <a:solidFill>
              <a:srgbClr val="94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3"/>
            <p:cNvSpPr/>
            <p:nvPr/>
          </p:nvSpPr>
          <p:spPr>
            <a:xfrm>
              <a:off x="5982902" y="2491578"/>
              <a:ext cx="15875" cy="10738"/>
            </a:xfrm>
            <a:custGeom>
              <a:avLst/>
              <a:gdLst/>
              <a:ahLst/>
              <a:cxnLst/>
              <a:rect l="l" t="t" r="r" b="b"/>
              <a:pathLst>
                <a:path w="377" h="255" extrusionOk="0">
                  <a:moveTo>
                    <a:pt x="1" y="1"/>
                  </a:moveTo>
                  <a:cubicBezTo>
                    <a:pt x="1" y="138"/>
                    <a:pt x="21" y="255"/>
                    <a:pt x="159" y="255"/>
                  </a:cubicBezTo>
                  <a:cubicBezTo>
                    <a:pt x="172" y="255"/>
                    <a:pt x="186" y="254"/>
                    <a:pt x="201" y="252"/>
                  </a:cubicBezTo>
                  <a:cubicBezTo>
                    <a:pt x="376" y="227"/>
                    <a:pt x="276" y="101"/>
                    <a:pt x="276" y="1"/>
                  </a:cubicBezTo>
                  <a:close/>
                </a:path>
              </a:pathLst>
            </a:custGeom>
            <a:solidFill>
              <a:srgbClr val="762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3"/>
            <p:cNvSpPr/>
            <p:nvPr/>
          </p:nvSpPr>
          <p:spPr>
            <a:xfrm>
              <a:off x="6567599" y="3205047"/>
              <a:ext cx="76009" cy="127762"/>
            </a:xfrm>
            <a:custGeom>
              <a:avLst/>
              <a:gdLst/>
              <a:ahLst/>
              <a:cxnLst/>
              <a:rect l="l" t="t" r="r" b="b"/>
              <a:pathLst>
                <a:path w="1805" h="3034" extrusionOk="0">
                  <a:moveTo>
                    <a:pt x="1680" y="0"/>
                  </a:moveTo>
                  <a:cubicBezTo>
                    <a:pt x="1128" y="777"/>
                    <a:pt x="577" y="1554"/>
                    <a:pt x="25" y="2356"/>
                  </a:cubicBezTo>
                  <a:cubicBezTo>
                    <a:pt x="301" y="2582"/>
                    <a:pt x="0" y="2807"/>
                    <a:pt x="25" y="3033"/>
                  </a:cubicBezTo>
                  <a:cubicBezTo>
                    <a:pt x="151" y="2908"/>
                    <a:pt x="301" y="2757"/>
                    <a:pt x="426" y="2607"/>
                  </a:cubicBezTo>
                  <a:cubicBezTo>
                    <a:pt x="852" y="1780"/>
                    <a:pt x="1529" y="1078"/>
                    <a:pt x="1805" y="151"/>
                  </a:cubicBezTo>
                  <a:cubicBezTo>
                    <a:pt x="1755" y="101"/>
                    <a:pt x="1730" y="51"/>
                    <a:pt x="1680" y="0"/>
                  </a:cubicBezTo>
                  <a:close/>
                </a:path>
              </a:pathLst>
            </a:custGeom>
            <a:solidFill>
              <a:srgbClr val="654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3"/>
            <p:cNvSpPr/>
            <p:nvPr/>
          </p:nvSpPr>
          <p:spPr>
            <a:xfrm>
              <a:off x="7043569" y="3193425"/>
              <a:ext cx="19286" cy="10570"/>
            </a:xfrm>
            <a:custGeom>
              <a:avLst/>
              <a:gdLst/>
              <a:ahLst/>
              <a:cxnLst/>
              <a:rect l="l" t="t" r="r" b="b"/>
              <a:pathLst>
                <a:path w="458" h="251" extrusionOk="0">
                  <a:moveTo>
                    <a:pt x="126" y="1"/>
                  </a:moveTo>
                  <a:cubicBezTo>
                    <a:pt x="101" y="51"/>
                    <a:pt x="51" y="101"/>
                    <a:pt x="1" y="151"/>
                  </a:cubicBezTo>
                  <a:cubicBezTo>
                    <a:pt x="94" y="167"/>
                    <a:pt x="208" y="251"/>
                    <a:pt x="298" y="251"/>
                  </a:cubicBezTo>
                  <a:cubicBezTo>
                    <a:pt x="352" y="251"/>
                    <a:pt x="398" y="220"/>
                    <a:pt x="427" y="126"/>
                  </a:cubicBezTo>
                  <a:cubicBezTo>
                    <a:pt x="457" y="18"/>
                    <a:pt x="375" y="5"/>
                    <a:pt x="284" y="5"/>
                  </a:cubicBezTo>
                  <a:cubicBezTo>
                    <a:pt x="254" y="5"/>
                    <a:pt x="222" y="7"/>
                    <a:pt x="194" y="7"/>
                  </a:cubicBezTo>
                  <a:cubicBezTo>
                    <a:pt x="168" y="7"/>
                    <a:pt x="144" y="5"/>
                    <a:pt x="126" y="1"/>
                  </a:cubicBezTo>
                  <a:close/>
                </a:path>
              </a:pathLst>
            </a:custGeom>
            <a:solidFill>
              <a:srgbClr val="A46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43"/>
            <p:cNvSpPr/>
            <p:nvPr/>
          </p:nvSpPr>
          <p:spPr>
            <a:xfrm>
              <a:off x="5976586" y="4828219"/>
              <a:ext cx="34867" cy="8590"/>
            </a:xfrm>
            <a:custGeom>
              <a:avLst/>
              <a:gdLst/>
              <a:ahLst/>
              <a:cxnLst/>
              <a:rect l="l" t="t" r="r" b="b"/>
              <a:pathLst>
                <a:path w="828" h="204" extrusionOk="0">
                  <a:moveTo>
                    <a:pt x="827" y="1"/>
                  </a:moveTo>
                  <a:cubicBezTo>
                    <a:pt x="552" y="1"/>
                    <a:pt x="276" y="26"/>
                    <a:pt x="0" y="26"/>
                  </a:cubicBezTo>
                  <a:cubicBezTo>
                    <a:pt x="124" y="150"/>
                    <a:pt x="249" y="203"/>
                    <a:pt x="373" y="203"/>
                  </a:cubicBezTo>
                  <a:cubicBezTo>
                    <a:pt x="524" y="203"/>
                    <a:pt x="676" y="125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43"/>
            <p:cNvSpPr/>
            <p:nvPr/>
          </p:nvSpPr>
          <p:spPr>
            <a:xfrm>
              <a:off x="6361808" y="3054125"/>
              <a:ext cx="55964" cy="354650"/>
            </a:xfrm>
            <a:custGeom>
              <a:avLst/>
              <a:gdLst/>
              <a:ahLst/>
              <a:cxnLst/>
              <a:rect l="l" t="t" r="r" b="b"/>
              <a:pathLst>
                <a:path w="1329" h="8422" extrusionOk="0">
                  <a:moveTo>
                    <a:pt x="351" y="0"/>
                  </a:moveTo>
                  <a:cubicBezTo>
                    <a:pt x="276" y="0"/>
                    <a:pt x="251" y="76"/>
                    <a:pt x="226" y="151"/>
                  </a:cubicBezTo>
                  <a:cubicBezTo>
                    <a:pt x="0" y="702"/>
                    <a:pt x="301" y="1229"/>
                    <a:pt x="301" y="1780"/>
                  </a:cubicBezTo>
                  <a:cubicBezTo>
                    <a:pt x="326" y="3033"/>
                    <a:pt x="476" y="4286"/>
                    <a:pt x="652" y="5514"/>
                  </a:cubicBezTo>
                  <a:cubicBezTo>
                    <a:pt x="777" y="6492"/>
                    <a:pt x="777" y="7469"/>
                    <a:pt x="1053" y="8422"/>
                  </a:cubicBezTo>
                  <a:cubicBezTo>
                    <a:pt x="1153" y="8396"/>
                    <a:pt x="1278" y="8371"/>
                    <a:pt x="1328" y="8246"/>
                  </a:cubicBezTo>
                  <a:cubicBezTo>
                    <a:pt x="1303" y="7945"/>
                    <a:pt x="1303" y="7620"/>
                    <a:pt x="1253" y="7294"/>
                  </a:cubicBezTo>
                  <a:cubicBezTo>
                    <a:pt x="1028" y="5790"/>
                    <a:pt x="852" y="4261"/>
                    <a:pt x="727" y="2732"/>
                  </a:cubicBezTo>
                  <a:cubicBezTo>
                    <a:pt x="652" y="1805"/>
                    <a:pt x="727" y="878"/>
                    <a:pt x="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43"/>
            <p:cNvSpPr/>
            <p:nvPr/>
          </p:nvSpPr>
          <p:spPr>
            <a:xfrm>
              <a:off x="6315361" y="2844333"/>
              <a:ext cx="99253" cy="146501"/>
            </a:xfrm>
            <a:custGeom>
              <a:avLst/>
              <a:gdLst/>
              <a:ahLst/>
              <a:cxnLst/>
              <a:rect l="l" t="t" r="r" b="b"/>
              <a:pathLst>
                <a:path w="2357" h="3479" extrusionOk="0">
                  <a:moveTo>
                    <a:pt x="1884" y="0"/>
                  </a:moveTo>
                  <a:cubicBezTo>
                    <a:pt x="1652" y="0"/>
                    <a:pt x="1562" y="251"/>
                    <a:pt x="1454" y="446"/>
                  </a:cubicBezTo>
                  <a:cubicBezTo>
                    <a:pt x="1279" y="697"/>
                    <a:pt x="1128" y="947"/>
                    <a:pt x="928" y="1173"/>
                  </a:cubicBezTo>
                  <a:cubicBezTo>
                    <a:pt x="677" y="1524"/>
                    <a:pt x="451" y="1900"/>
                    <a:pt x="176" y="2226"/>
                  </a:cubicBezTo>
                  <a:cubicBezTo>
                    <a:pt x="0" y="2526"/>
                    <a:pt x="0" y="2827"/>
                    <a:pt x="76" y="3153"/>
                  </a:cubicBezTo>
                  <a:cubicBezTo>
                    <a:pt x="151" y="3303"/>
                    <a:pt x="226" y="3429"/>
                    <a:pt x="376" y="3479"/>
                  </a:cubicBezTo>
                  <a:cubicBezTo>
                    <a:pt x="702" y="3228"/>
                    <a:pt x="978" y="2952"/>
                    <a:pt x="1203" y="2627"/>
                  </a:cubicBezTo>
                  <a:cubicBezTo>
                    <a:pt x="1504" y="2000"/>
                    <a:pt x="2055" y="1474"/>
                    <a:pt x="2156" y="722"/>
                  </a:cubicBezTo>
                  <a:cubicBezTo>
                    <a:pt x="2206" y="471"/>
                    <a:pt x="2356" y="145"/>
                    <a:pt x="2005" y="20"/>
                  </a:cubicBezTo>
                  <a:cubicBezTo>
                    <a:pt x="1961" y="6"/>
                    <a:pt x="1921" y="0"/>
                    <a:pt x="18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43"/>
            <p:cNvSpPr/>
            <p:nvPr/>
          </p:nvSpPr>
          <p:spPr>
            <a:xfrm>
              <a:off x="6350185" y="2814561"/>
              <a:ext cx="66534" cy="84094"/>
            </a:xfrm>
            <a:custGeom>
              <a:avLst/>
              <a:gdLst/>
              <a:ahLst/>
              <a:cxnLst/>
              <a:rect l="l" t="t" r="r" b="b"/>
              <a:pathLst>
                <a:path w="1580" h="1997" extrusionOk="0">
                  <a:moveTo>
                    <a:pt x="1203" y="0"/>
                  </a:moveTo>
                  <a:cubicBezTo>
                    <a:pt x="1003" y="100"/>
                    <a:pt x="953" y="376"/>
                    <a:pt x="777" y="501"/>
                  </a:cubicBezTo>
                  <a:cubicBezTo>
                    <a:pt x="477" y="902"/>
                    <a:pt x="25" y="1253"/>
                    <a:pt x="0" y="1855"/>
                  </a:cubicBezTo>
                  <a:cubicBezTo>
                    <a:pt x="40" y="1933"/>
                    <a:pt x="79" y="1996"/>
                    <a:pt x="154" y="1996"/>
                  </a:cubicBezTo>
                  <a:cubicBezTo>
                    <a:pt x="175" y="1996"/>
                    <a:pt x="198" y="1991"/>
                    <a:pt x="226" y="1980"/>
                  </a:cubicBezTo>
                  <a:cubicBezTo>
                    <a:pt x="627" y="1679"/>
                    <a:pt x="777" y="1153"/>
                    <a:pt x="1128" y="777"/>
                  </a:cubicBezTo>
                  <a:lnTo>
                    <a:pt x="1128" y="777"/>
                  </a:lnTo>
                  <a:cubicBezTo>
                    <a:pt x="1329" y="1003"/>
                    <a:pt x="1078" y="1278"/>
                    <a:pt x="1329" y="1429"/>
                  </a:cubicBezTo>
                  <a:cubicBezTo>
                    <a:pt x="1379" y="1429"/>
                    <a:pt x="1429" y="1404"/>
                    <a:pt x="1479" y="1404"/>
                  </a:cubicBezTo>
                  <a:cubicBezTo>
                    <a:pt x="1579" y="1203"/>
                    <a:pt x="1504" y="978"/>
                    <a:pt x="1529" y="777"/>
                  </a:cubicBezTo>
                  <a:cubicBezTo>
                    <a:pt x="1429" y="552"/>
                    <a:pt x="1504" y="301"/>
                    <a:pt x="1404" y="75"/>
                  </a:cubicBezTo>
                  <a:cubicBezTo>
                    <a:pt x="1354" y="25"/>
                    <a:pt x="1279" y="0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43"/>
            <p:cNvSpPr/>
            <p:nvPr/>
          </p:nvSpPr>
          <p:spPr>
            <a:xfrm>
              <a:off x="6355449" y="2967589"/>
              <a:ext cx="26445" cy="58322"/>
            </a:xfrm>
            <a:custGeom>
              <a:avLst/>
              <a:gdLst/>
              <a:ahLst/>
              <a:cxnLst/>
              <a:rect l="l" t="t" r="r" b="b"/>
              <a:pathLst>
                <a:path w="628" h="1385" extrusionOk="0">
                  <a:moveTo>
                    <a:pt x="352" y="0"/>
                  </a:moveTo>
                  <a:lnTo>
                    <a:pt x="352" y="0"/>
                  </a:lnTo>
                  <a:cubicBezTo>
                    <a:pt x="176" y="151"/>
                    <a:pt x="126" y="351"/>
                    <a:pt x="101" y="552"/>
                  </a:cubicBezTo>
                  <a:cubicBezTo>
                    <a:pt x="151" y="827"/>
                    <a:pt x="1" y="1128"/>
                    <a:pt x="226" y="1379"/>
                  </a:cubicBezTo>
                  <a:cubicBezTo>
                    <a:pt x="247" y="1383"/>
                    <a:pt x="267" y="1385"/>
                    <a:pt x="284" y="1385"/>
                  </a:cubicBezTo>
                  <a:cubicBezTo>
                    <a:pt x="373" y="1385"/>
                    <a:pt x="418" y="1333"/>
                    <a:pt x="377" y="1228"/>
                  </a:cubicBezTo>
                  <a:cubicBezTo>
                    <a:pt x="627" y="802"/>
                    <a:pt x="301" y="426"/>
                    <a:pt x="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43"/>
            <p:cNvSpPr/>
            <p:nvPr/>
          </p:nvSpPr>
          <p:spPr>
            <a:xfrm>
              <a:off x="6363913" y="3019300"/>
              <a:ext cx="17981" cy="41184"/>
            </a:xfrm>
            <a:custGeom>
              <a:avLst/>
              <a:gdLst/>
              <a:ahLst/>
              <a:cxnLst/>
              <a:rect l="l" t="t" r="r" b="b"/>
              <a:pathLst>
                <a:path w="427" h="978" extrusionOk="0">
                  <a:moveTo>
                    <a:pt x="176" y="0"/>
                  </a:moveTo>
                  <a:cubicBezTo>
                    <a:pt x="126" y="50"/>
                    <a:pt x="75" y="101"/>
                    <a:pt x="25" y="151"/>
                  </a:cubicBezTo>
                  <a:cubicBezTo>
                    <a:pt x="25" y="426"/>
                    <a:pt x="0" y="727"/>
                    <a:pt x="176" y="978"/>
                  </a:cubicBezTo>
                  <a:cubicBezTo>
                    <a:pt x="226" y="928"/>
                    <a:pt x="276" y="878"/>
                    <a:pt x="301" y="827"/>
                  </a:cubicBezTo>
                  <a:cubicBezTo>
                    <a:pt x="426" y="527"/>
                    <a:pt x="426" y="251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43"/>
            <p:cNvSpPr/>
            <p:nvPr/>
          </p:nvSpPr>
          <p:spPr>
            <a:xfrm>
              <a:off x="6407160" y="2810729"/>
              <a:ext cx="10612" cy="62954"/>
            </a:xfrm>
            <a:custGeom>
              <a:avLst/>
              <a:gdLst/>
              <a:ahLst/>
              <a:cxnLst/>
              <a:rect l="l" t="t" r="r" b="b"/>
              <a:pathLst>
                <a:path w="252" h="1495" extrusionOk="0">
                  <a:moveTo>
                    <a:pt x="168" y="0"/>
                  </a:moveTo>
                  <a:cubicBezTo>
                    <a:pt x="82" y="0"/>
                    <a:pt x="51" y="68"/>
                    <a:pt x="51" y="166"/>
                  </a:cubicBezTo>
                  <a:cubicBezTo>
                    <a:pt x="51" y="392"/>
                    <a:pt x="1" y="618"/>
                    <a:pt x="76" y="818"/>
                  </a:cubicBezTo>
                  <a:cubicBezTo>
                    <a:pt x="101" y="1044"/>
                    <a:pt x="101" y="1269"/>
                    <a:pt x="126" y="1495"/>
                  </a:cubicBezTo>
                  <a:cubicBezTo>
                    <a:pt x="176" y="1420"/>
                    <a:pt x="201" y="1344"/>
                    <a:pt x="251" y="1269"/>
                  </a:cubicBezTo>
                  <a:cubicBezTo>
                    <a:pt x="251" y="843"/>
                    <a:pt x="251" y="417"/>
                    <a:pt x="251" y="16"/>
                  </a:cubicBezTo>
                  <a:cubicBezTo>
                    <a:pt x="219" y="5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43"/>
            <p:cNvSpPr/>
            <p:nvPr/>
          </p:nvSpPr>
          <p:spPr>
            <a:xfrm>
              <a:off x="7118525" y="3195067"/>
              <a:ext cx="16928" cy="8506"/>
            </a:xfrm>
            <a:custGeom>
              <a:avLst/>
              <a:gdLst/>
              <a:ahLst/>
              <a:cxnLst/>
              <a:rect l="l" t="t" r="r" b="b"/>
              <a:pathLst>
                <a:path w="402" h="202" extrusionOk="0">
                  <a:moveTo>
                    <a:pt x="186" y="1"/>
                  </a:moveTo>
                  <a:cubicBezTo>
                    <a:pt x="162" y="1"/>
                    <a:pt x="142" y="4"/>
                    <a:pt x="125" y="12"/>
                  </a:cubicBezTo>
                  <a:cubicBezTo>
                    <a:pt x="75" y="12"/>
                    <a:pt x="0" y="62"/>
                    <a:pt x="0" y="112"/>
                  </a:cubicBezTo>
                  <a:cubicBezTo>
                    <a:pt x="0" y="179"/>
                    <a:pt x="34" y="201"/>
                    <a:pt x="71" y="201"/>
                  </a:cubicBezTo>
                  <a:cubicBezTo>
                    <a:pt x="89" y="201"/>
                    <a:pt x="109" y="196"/>
                    <a:pt x="125" y="187"/>
                  </a:cubicBezTo>
                  <a:cubicBezTo>
                    <a:pt x="201" y="137"/>
                    <a:pt x="251" y="87"/>
                    <a:pt x="401" y="12"/>
                  </a:cubicBezTo>
                  <a:cubicBezTo>
                    <a:pt x="301" y="12"/>
                    <a:pt x="234" y="1"/>
                    <a:pt x="186" y="1"/>
                  </a:cubicBezTo>
                  <a:close/>
                </a:path>
              </a:pathLst>
            </a:custGeom>
            <a:solidFill>
              <a:srgbClr val="965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43"/>
            <p:cNvSpPr/>
            <p:nvPr/>
          </p:nvSpPr>
          <p:spPr>
            <a:xfrm>
              <a:off x="6780802" y="3583911"/>
              <a:ext cx="12675" cy="8506"/>
            </a:xfrm>
            <a:custGeom>
              <a:avLst/>
              <a:gdLst/>
              <a:ahLst/>
              <a:cxnLst/>
              <a:rect l="l" t="t" r="r" b="b"/>
              <a:pathLst>
                <a:path w="301" h="202" extrusionOk="0">
                  <a:moveTo>
                    <a:pt x="100" y="1"/>
                  </a:moveTo>
                  <a:cubicBezTo>
                    <a:pt x="50" y="1"/>
                    <a:pt x="25" y="76"/>
                    <a:pt x="0" y="126"/>
                  </a:cubicBezTo>
                  <a:cubicBezTo>
                    <a:pt x="50" y="151"/>
                    <a:pt x="100" y="201"/>
                    <a:pt x="150" y="201"/>
                  </a:cubicBezTo>
                  <a:cubicBezTo>
                    <a:pt x="175" y="201"/>
                    <a:pt x="226" y="126"/>
                    <a:pt x="301" y="76"/>
                  </a:cubicBezTo>
                  <a:cubicBezTo>
                    <a:pt x="201" y="26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8491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43"/>
            <p:cNvSpPr/>
            <p:nvPr/>
          </p:nvSpPr>
          <p:spPr>
            <a:xfrm>
              <a:off x="6667863" y="4807922"/>
              <a:ext cx="13770" cy="12970"/>
            </a:xfrm>
            <a:custGeom>
              <a:avLst/>
              <a:gdLst/>
              <a:ahLst/>
              <a:cxnLst/>
              <a:rect l="l" t="t" r="r" b="b"/>
              <a:pathLst>
                <a:path w="327" h="308" extrusionOk="0">
                  <a:moveTo>
                    <a:pt x="178" y="0"/>
                  </a:moveTo>
                  <a:cubicBezTo>
                    <a:pt x="169" y="0"/>
                    <a:pt x="160" y="2"/>
                    <a:pt x="151" y="7"/>
                  </a:cubicBezTo>
                  <a:cubicBezTo>
                    <a:pt x="50" y="7"/>
                    <a:pt x="0" y="82"/>
                    <a:pt x="25" y="182"/>
                  </a:cubicBezTo>
                  <a:cubicBezTo>
                    <a:pt x="25" y="232"/>
                    <a:pt x="126" y="308"/>
                    <a:pt x="151" y="308"/>
                  </a:cubicBezTo>
                  <a:cubicBezTo>
                    <a:pt x="201" y="257"/>
                    <a:pt x="251" y="182"/>
                    <a:pt x="326" y="82"/>
                  </a:cubicBezTo>
                  <a:cubicBezTo>
                    <a:pt x="265" y="41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C27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43"/>
            <p:cNvSpPr/>
            <p:nvPr/>
          </p:nvSpPr>
          <p:spPr>
            <a:xfrm>
              <a:off x="5981849" y="4249881"/>
              <a:ext cx="267062" cy="260745"/>
            </a:xfrm>
            <a:custGeom>
              <a:avLst/>
              <a:gdLst/>
              <a:ahLst/>
              <a:cxnLst/>
              <a:rect l="l" t="t" r="r" b="b"/>
              <a:pathLst>
                <a:path w="6342" h="6192" extrusionOk="0">
                  <a:moveTo>
                    <a:pt x="5940" y="1"/>
                  </a:moveTo>
                  <a:cubicBezTo>
                    <a:pt x="3960" y="276"/>
                    <a:pt x="2005" y="527"/>
                    <a:pt x="0" y="552"/>
                  </a:cubicBezTo>
                  <a:cubicBezTo>
                    <a:pt x="126" y="677"/>
                    <a:pt x="251" y="803"/>
                    <a:pt x="376" y="928"/>
                  </a:cubicBezTo>
                  <a:cubicBezTo>
                    <a:pt x="1304" y="1805"/>
                    <a:pt x="2256" y="2682"/>
                    <a:pt x="3183" y="3560"/>
                  </a:cubicBezTo>
                  <a:cubicBezTo>
                    <a:pt x="3685" y="3660"/>
                    <a:pt x="3810" y="4136"/>
                    <a:pt x="4136" y="4412"/>
                  </a:cubicBezTo>
                  <a:cubicBezTo>
                    <a:pt x="4512" y="4788"/>
                    <a:pt x="4888" y="5138"/>
                    <a:pt x="5239" y="5514"/>
                  </a:cubicBezTo>
                  <a:cubicBezTo>
                    <a:pt x="5539" y="5715"/>
                    <a:pt x="5865" y="5890"/>
                    <a:pt x="6066" y="6191"/>
                  </a:cubicBezTo>
                  <a:lnTo>
                    <a:pt x="6341" y="6191"/>
                  </a:lnTo>
                  <a:cubicBezTo>
                    <a:pt x="6091" y="5063"/>
                    <a:pt x="6266" y="3910"/>
                    <a:pt x="6216" y="2757"/>
                  </a:cubicBezTo>
                  <a:cubicBezTo>
                    <a:pt x="6166" y="2707"/>
                    <a:pt x="6166" y="2632"/>
                    <a:pt x="6066" y="2607"/>
                  </a:cubicBezTo>
                  <a:cubicBezTo>
                    <a:pt x="5790" y="1880"/>
                    <a:pt x="5990" y="1128"/>
                    <a:pt x="5940" y="377"/>
                  </a:cubicBezTo>
                  <a:cubicBezTo>
                    <a:pt x="6066" y="251"/>
                    <a:pt x="6041" y="126"/>
                    <a:pt x="5940" y="1"/>
                  </a:cubicBezTo>
                  <a:close/>
                </a:path>
              </a:pathLst>
            </a:custGeom>
            <a:solidFill>
              <a:srgbClr val="D57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43"/>
            <p:cNvSpPr/>
            <p:nvPr/>
          </p:nvSpPr>
          <p:spPr>
            <a:xfrm>
              <a:off x="6230930" y="4249881"/>
              <a:ext cx="20086" cy="69692"/>
            </a:xfrm>
            <a:custGeom>
              <a:avLst/>
              <a:gdLst/>
              <a:ahLst/>
              <a:cxnLst/>
              <a:rect l="l" t="t" r="r" b="b"/>
              <a:pathLst>
                <a:path w="477" h="1655" extrusionOk="0">
                  <a:moveTo>
                    <a:pt x="25" y="1"/>
                  </a:moveTo>
                  <a:cubicBezTo>
                    <a:pt x="25" y="126"/>
                    <a:pt x="25" y="251"/>
                    <a:pt x="25" y="377"/>
                  </a:cubicBezTo>
                  <a:cubicBezTo>
                    <a:pt x="326" y="727"/>
                    <a:pt x="0" y="1204"/>
                    <a:pt x="326" y="1655"/>
                  </a:cubicBezTo>
                  <a:cubicBezTo>
                    <a:pt x="476" y="1028"/>
                    <a:pt x="476" y="502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43"/>
            <p:cNvSpPr/>
            <p:nvPr/>
          </p:nvSpPr>
          <p:spPr>
            <a:xfrm>
              <a:off x="6273124" y="2558069"/>
              <a:ext cx="68639" cy="87673"/>
            </a:xfrm>
            <a:custGeom>
              <a:avLst/>
              <a:gdLst/>
              <a:ahLst/>
              <a:cxnLst/>
              <a:rect l="l" t="t" r="r" b="b"/>
              <a:pathLst>
                <a:path w="1630" h="2082" extrusionOk="0">
                  <a:moveTo>
                    <a:pt x="402" y="1"/>
                  </a:moveTo>
                  <a:cubicBezTo>
                    <a:pt x="377" y="126"/>
                    <a:pt x="327" y="277"/>
                    <a:pt x="352" y="327"/>
                  </a:cubicBezTo>
                  <a:cubicBezTo>
                    <a:pt x="828" y="753"/>
                    <a:pt x="577" y="1104"/>
                    <a:pt x="302" y="1480"/>
                  </a:cubicBezTo>
                  <a:cubicBezTo>
                    <a:pt x="201" y="1655"/>
                    <a:pt x="101" y="1831"/>
                    <a:pt x="1" y="2006"/>
                  </a:cubicBezTo>
                  <a:cubicBezTo>
                    <a:pt x="51" y="2056"/>
                    <a:pt x="101" y="2081"/>
                    <a:pt x="176" y="2081"/>
                  </a:cubicBezTo>
                  <a:cubicBezTo>
                    <a:pt x="409" y="1903"/>
                    <a:pt x="649" y="1778"/>
                    <a:pt x="892" y="1778"/>
                  </a:cubicBezTo>
                  <a:cubicBezTo>
                    <a:pt x="1095" y="1778"/>
                    <a:pt x="1300" y="1865"/>
                    <a:pt x="1505" y="2081"/>
                  </a:cubicBezTo>
                  <a:cubicBezTo>
                    <a:pt x="1505" y="2081"/>
                    <a:pt x="1530" y="2056"/>
                    <a:pt x="1555" y="2056"/>
                  </a:cubicBezTo>
                  <a:cubicBezTo>
                    <a:pt x="1580" y="2031"/>
                    <a:pt x="1605" y="2031"/>
                    <a:pt x="1630" y="2006"/>
                  </a:cubicBezTo>
                  <a:cubicBezTo>
                    <a:pt x="1329" y="1279"/>
                    <a:pt x="1053" y="527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43"/>
            <p:cNvSpPr/>
            <p:nvPr/>
          </p:nvSpPr>
          <p:spPr>
            <a:xfrm>
              <a:off x="6307949" y="2693158"/>
              <a:ext cx="72892" cy="91505"/>
            </a:xfrm>
            <a:custGeom>
              <a:avLst/>
              <a:gdLst/>
              <a:ahLst/>
              <a:cxnLst/>
              <a:rect l="l" t="t" r="r" b="b"/>
              <a:pathLst>
                <a:path w="1731" h="2173" extrusionOk="0">
                  <a:moveTo>
                    <a:pt x="1505" y="1"/>
                  </a:moveTo>
                  <a:cubicBezTo>
                    <a:pt x="1354" y="76"/>
                    <a:pt x="1304" y="302"/>
                    <a:pt x="1129" y="352"/>
                  </a:cubicBezTo>
                  <a:cubicBezTo>
                    <a:pt x="653" y="703"/>
                    <a:pt x="377" y="1204"/>
                    <a:pt x="101" y="1680"/>
                  </a:cubicBezTo>
                  <a:cubicBezTo>
                    <a:pt x="26" y="1831"/>
                    <a:pt x="1" y="2006"/>
                    <a:pt x="151" y="2131"/>
                  </a:cubicBezTo>
                  <a:cubicBezTo>
                    <a:pt x="195" y="2161"/>
                    <a:pt x="239" y="2173"/>
                    <a:pt x="283" y="2173"/>
                  </a:cubicBezTo>
                  <a:cubicBezTo>
                    <a:pt x="388" y="2173"/>
                    <a:pt x="489" y="2102"/>
                    <a:pt x="577" y="2031"/>
                  </a:cubicBezTo>
                  <a:cubicBezTo>
                    <a:pt x="728" y="1906"/>
                    <a:pt x="853" y="1730"/>
                    <a:pt x="953" y="1555"/>
                  </a:cubicBezTo>
                  <a:cubicBezTo>
                    <a:pt x="1089" y="1374"/>
                    <a:pt x="1205" y="1172"/>
                    <a:pt x="1448" y="1172"/>
                  </a:cubicBezTo>
                  <a:cubicBezTo>
                    <a:pt x="1474" y="1172"/>
                    <a:pt x="1501" y="1174"/>
                    <a:pt x="1530" y="1179"/>
                  </a:cubicBezTo>
                  <a:cubicBezTo>
                    <a:pt x="1655" y="1179"/>
                    <a:pt x="1705" y="1129"/>
                    <a:pt x="1730" y="1029"/>
                  </a:cubicBezTo>
                  <a:cubicBezTo>
                    <a:pt x="1705" y="678"/>
                    <a:pt x="1680" y="327"/>
                    <a:pt x="1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43"/>
            <p:cNvSpPr/>
            <p:nvPr/>
          </p:nvSpPr>
          <p:spPr>
            <a:xfrm>
              <a:off x="6397686" y="2742764"/>
              <a:ext cx="47542" cy="76303"/>
            </a:xfrm>
            <a:custGeom>
              <a:avLst/>
              <a:gdLst/>
              <a:ahLst/>
              <a:cxnLst/>
              <a:rect l="l" t="t" r="r" b="b"/>
              <a:pathLst>
                <a:path w="1129" h="1812" extrusionOk="0">
                  <a:moveTo>
                    <a:pt x="1053" y="1"/>
                  </a:moveTo>
                  <a:lnTo>
                    <a:pt x="1053" y="1"/>
                  </a:lnTo>
                  <a:cubicBezTo>
                    <a:pt x="802" y="452"/>
                    <a:pt x="577" y="878"/>
                    <a:pt x="326" y="1329"/>
                  </a:cubicBezTo>
                  <a:cubicBezTo>
                    <a:pt x="251" y="1429"/>
                    <a:pt x="75" y="1455"/>
                    <a:pt x="25" y="1580"/>
                  </a:cubicBezTo>
                  <a:cubicBezTo>
                    <a:pt x="25" y="1630"/>
                    <a:pt x="0" y="1655"/>
                    <a:pt x="0" y="1680"/>
                  </a:cubicBezTo>
                  <a:cubicBezTo>
                    <a:pt x="25" y="1705"/>
                    <a:pt x="50" y="1730"/>
                    <a:pt x="50" y="1755"/>
                  </a:cubicBezTo>
                  <a:lnTo>
                    <a:pt x="201" y="1755"/>
                  </a:lnTo>
                  <a:cubicBezTo>
                    <a:pt x="226" y="1793"/>
                    <a:pt x="245" y="1812"/>
                    <a:pt x="263" y="1812"/>
                  </a:cubicBezTo>
                  <a:cubicBezTo>
                    <a:pt x="282" y="1812"/>
                    <a:pt x="301" y="1793"/>
                    <a:pt x="326" y="1755"/>
                  </a:cubicBezTo>
                  <a:cubicBezTo>
                    <a:pt x="376" y="1705"/>
                    <a:pt x="426" y="1655"/>
                    <a:pt x="476" y="1630"/>
                  </a:cubicBezTo>
                  <a:cubicBezTo>
                    <a:pt x="702" y="1104"/>
                    <a:pt x="1128" y="653"/>
                    <a:pt x="1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43"/>
            <p:cNvSpPr/>
            <p:nvPr/>
          </p:nvSpPr>
          <p:spPr>
            <a:xfrm>
              <a:off x="6332247" y="2642500"/>
              <a:ext cx="44594" cy="70661"/>
            </a:xfrm>
            <a:custGeom>
              <a:avLst/>
              <a:gdLst/>
              <a:ahLst/>
              <a:cxnLst/>
              <a:rect l="l" t="t" r="r" b="b"/>
              <a:pathLst>
                <a:path w="1059" h="1678" extrusionOk="0">
                  <a:moveTo>
                    <a:pt x="226" y="1"/>
                  </a:moveTo>
                  <a:cubicBezTo>
                    <a:pt x="228" y="4"/>
                    <a:pt x="229" y="7"/>
                    <a:pt x="231" y="9"/>
                  </a:cubicBezTo>
                  <a:lnTo>
                    <a:pt x="231" y="9"/>
                  </a:lnTo>
                  <a:cubicBezTo>
                    <a:pt x="238" y="6"/>
                    <a:pt x="244" y="4"/>
                    <a:pt x="251" y="1"/>
                  </a:cubicBezTo>
                  <a:close/>
                  <a:moveTo>
                    <a:pt x="231" y="9"/>
                  </a:moveTo>
                  <a:cubicBezTo>
                    <a:pt x="0" y="112"/>
                    <a:pt x="2" y="307"/>
                    <a:pt x="76" y="502"/>
                  </a:cubicBezTo>
                  <a:cubicBezTo>
                    <a:pt x="251" y="903"/>
                    <a:pt x="326" y="1329"/>
                    <a:pt x="627" y="1655"/>
                  </a:cubicBezTo>
                  <a:cubicBezTo>
                    <a:pt x="690" y="1671"/>
                    <a:pt x="740" y="1678"/>
                    <a:pt x="780" y="1678"/>
                  </a:cubicBezTo>
                  <a:cubicBezTo>
                    <a:pt x="1059" y="1678"/>
                    <a:pt x="840" y="1335"/>
                    <a:pt x="928" y="1204"/>
                  </a:cubicBezTo>
                  <a:cubicBezTo>
                    <a:pt x="704" y="806"/>
                    <a:pt x="480" y="408"/>
                    <a:pt x="23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43"/>
            <p:cNvSpPr/>
            <p:nvPr/>
          </p:nvSpPr>
          <p:spPr>
            <a:xfrm>
              <a:off x="6388169" y="2637236"/>
              <a:ext cx="25392" cy="41226"/>
            </a:xfrm>
            <a:custGeom>
              <a:avLst/>
              <a:gdLst/>
              <a:ahLst/>
              <a:cxnLst/>
              <a:rect l="l" t="t" r="r" b="b"/>
              <a:pathLst>
                <a:path w="603" h="979" extrusionOk="0">
                  <a:moveTo>
                    <a:pt x="602" y="1"/>
                  </a:moveTo>
                  <a:lnTo>
                    <a:pt x="602" y="1"/>
                  </a:lnTo>
                  <a:cubicBezTo>
                    <a:pt x="201" y="201"/>
                    <a:pt x="51" y="452"/>
                    <a:pt x="1" y="978"/>
                  </a:cubicBezTo>
                  <a:cubicBezTo>
                    <a:pt x="301" y="627"/>
                    <a:pt x="527" y="402"/>
                    <a:pt x="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43"/>
            <p:cNvSpPr/>
            <p:nvPr/>
          </p:nvSpPr>
          <p:spPr>
            <a:xfrm>
              <a:off x="6369177" y="2736447"/>
              <a:ext cx="24297" cy="39204"/>
            </a:xfrm>
            <a:custGeom>
              <a:avLst/>
              <a:gdLst/>
              <a:ahLst/>
              <a:cxnLst/>
              <a:rect l="l" t="t" r="r" b="b"/>
              <a:pathLst>
                <a:path w="577" h="931" extrusionOk="0">
                  <a:moveTo>
                    <a:pt x="276" y="1"/>
                  </a:moveTo>
                  <a:cubicBezTo>
                    <a:pt x="251" y="26"/>
                    <a:pt x="226" y="76"/>
                    <a:pt x="176" y="101"/>
                  </a:cubicBezTo>
                  <a:cubicBezTo>
                    <a:pt x="1" y="276"/>
                    <a:pt x="101" y="477"/>
                    <a:pt x="176" y="652"/>
                  </a:cubicBezTo>
                  <a:cubicBezTo>
                    <a:pt x="269" y="791"/>
                    <a:pt x="340" y="931"/>
                    <a:pt x="509" y="931"/>
                  </a:cubicBezTo>
                  <a:cubicBezTo>
                    <a:pt x="523" y="931"/>
                    <a:pt x="537" y="930"/>
                    <a:pt x="552" y="928"/>
                  </a:cubicBezTo>
                  <a:cubicBezTo>
                    <a:pt x="577" y="577"/>
                    <a:pt x="527" y="25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43"/>
            <p:cNvSpPr/>
            <p:nvPr/>
          </p:nvSpPr>
          <p:spPr>
            <a:xfrm>
              <a:off x="6371283" y="2763903"/>
              <a:ext cx="29603" cy="38152"/>
            </a:xfrm>
            <a:custGeom>
              <a:avLst/>
              <a:gdLst/>
              <a:ahLst/>
              <a:cxnLst/>
              <a:rect l="l" t="t" r="r" b="b"/>
              <a:pathLst>
                <a:path w="703" h="906" extrusionOk="0">
                  <a:moveTo>
                    <a:pt x="301" y="0"/>
                  </a:moveTo>
                  <a:lnTo>
                    <a:pt x="301" y="0"/>
                  </a:lnTo>
                  <a:cubicBezTo>
                    <a:pt x="1" y="326"/>
                    <a:pt x="151" y="602"/>
                    <a:pt x="377" y="852"/>
                  </a:cubicBezTo>
                  <a:cubicBezTo>
                    <a:pt x="423" y="887"/>
                    <a:pt x="475" y="906"/>
                    <a:pt x="527" y="906"/>
                  </a:cubicBezTo>
                  <a:cubicBezTo>
                    <a:pt x="588" y="906"/>
                    <a:pt x="649" y="881"/>
                    <a:pt x="702" y="827"/>
                  </a:cubicBezTo>
                  <a:cubicBezTo>
                    <a:pt x="702" y="627"/>
                    <a:pt x="652" y="426"/>
                    <a:pt x="502" y="276"/>
                  </a:cubicBezTo>
                  <a:cubicBezTo>
                    <a:pt x="452" y="176"/>
                    <a:pt x="377" y="10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43"/>
            <p:cNvSpPr/>
            <p:nvPr/>
          </p:nvSpPr>
          <p:spPr>
            <a:xfrm>
              <a:off x="6266808" y="2538025"/>
              <a:ext cx="15875" cy="15244"/>
            </a:xfrm>
            <a:custGeom>
              <a:avLst/>
              <a:gdLst/>
              <a:ahLst/>
              <a:cxnLst/>
              <a:rect l="l" t="t" r="r" b="b"/>
              <a:pathLst>
                <a:path w="377" h="362" extrusionOk="0">
                  <a:moveTo>
                    <a:pt x="0" y="1"/>
                  </a:moveTo>
                  <a:cubicBezTo>
                    <a:pt x="0" y="151"/>
                    <a:pt x="51" y="301"/>
                    <a:pt x="201" y="352"/>
                  </a:cubicBezTo>
                  <a:cubicBezTo>
                    <a:pt x="221" y="358"/>
                    <a:pt x="240" y="362"/>
                    <a:pt x="256" y="362"/>
                  </a:cubicBezTo>
                  <a:cubicBezTo>
                    <a:pt x="358" y="362"/>
                    <a:pt x="376" y="238"/>
                    <a:pt x="376" y="151"/>
                  </a:cubicBezTo>
                  <a:cubicBezTo>
                    <a:pt x="251" y="101"/>
                    <a:pt x="126" y="5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43"/>
            <p:cNvSpPr/>
            <p:nvPr/>
          </p:nvSpPr>
          <p:spPr>
            <a:xfrm>
              <a:off x="6385010" y="2798728"/>
              <a:ext cx="26445" cy="11622"/>
            </a:xfrm>
            <a:custGeom>
              <a:avLst/>
              <a:gdLst/>
              <a:ahLst/>
              <a:cxnLst/>
              <a:rect l="l" t="t" r="r" b="b"/>
              <a:pathLst>
                <a:path w="628" h="276" extrusionOk="0">
                  <a:moveTo>
                    <a:pt x="126" y="0"/>
                  </a:moveTo>
                  <a:cubicBezTo>
                    <a:pt x="0" y="251"/>
                    <a:pt x="176" y="251"/>
                    <a:pt x="326" y="276"/>
                  </a:cubicBezTo>
                  <a:cubicBezTo>
                    <a:pt x="477" y="226"/>
                    <a:pt x="577" y="126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43"/>
            <p:cNvSpPr/>
            <p:nvPr/>
          </p:nvSpPr>
          <p:spPr>
            <a:xfrm>
              <a:off x="5514314" y="4491735"/>
              <a:ext cx="427501" cy="370484"/>
            </a:xfrm>
            <a:custGeom>
              <a:avLst/>
              <a:gdLst/>
              <a:ahLst/>
              <a:cxnLst/>
              <a:rect l="l" t="t" r="r" b="b"/>
              <a:pathLst>
                <a:path w="10152" h="8798" extrusionOk="0">
                  <a:moveTo>
                    <a:pt x="352" y="0"/>
                  </a:moveTo>
                  <a:cubicBezTo>
                    <a:pt x="1" y="226"/>
                    <a:pt x="1" y="426"/>
                    <a:pt x="326" y="727"/>
                  </a:cubicBezTo>
                  <a:cubicBezTo>
                    <a:pt x="1179" y="1479"/>
                    <a:pt x="2031" y="2256"/>
                    <a:pt x="2833" y="3058"/>
                  </a:cubicBezTo>
                  <a:cubicBezTo>
                    <a:pt x="4362" y="4637"/>
                    <a:pt x="5590" y="6491"/>
                    <a:pt x="7144" y="8095"/>
                  </a:cubicBezTo>
                  <a:cubicBezTo>
                    <a:pt x="7319" y="8271"/>
                    <a:pt x="7494" y="8496"/>
                    <a:pt x="7519" y="8797"/>
                  </a:cubicBezTo>
                  <a:cubicBezTo>
                    <a:pt x="8347" y="8396"/>
                    <a:pt x="9299" y="8421"/>
                    <a:pt x="10151" y="8145"/>
                  </a:cubicBezTo>
                  <a:lnTo>
                    <a:pt x="10026" y="8095"/>
                  </a:lnTo>
                  <a:cubicBezTo>
                    <a:pt x="9575" y="7870"/>
                    <a:pt x="9249" y="7519"/>
                    <a:pt x="8923" y="7143"/>
                  </a:cubicBezTo>
                  <a:cubicBezTo>
                    <a:pt x="8547" y="6892"/>
                    <a:pt x="8221" y="6567"/>
                    <a:pt x="7946" y="6191"/>
                  </a:cubicBezTo>
                  <a:cubicBezTo>
                    <a:pt x="7369" y="5739"/>
                    <a:pt x="6768" y="5263"/>
                    <a:pt x="6166" y="4812"/>
                  </a:cubicBezTo>
                  <a:cubicBezTo>
                    <a:pt x="4913" y="3985"/>
                    <a:pt x="3936" y="2832"/>
                    <a:pt x="2758" y="1905"/>
                  </a:cubicBezTo>
                  <a:cubicBezTo>
                    <a:pt x="1956" y="1253"/>
                    <a:pt x="1279" y="476"/>
                    <a:pt x="352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43"/>
            <p:cNvSpPr/>
            <p:nvPr/>
          </p:nvSpPr>
          <p:spPr>
            <a:xfrm>
              <a:off x="6428300" y="3408733"/>
              <a:ext cx="36973" cy="26445"/>
            </a:xfrm>
            <a:custGeom>
              <a:avLst/>
              <a:gdLst/>
              <a:ahLst/>
              <a:cxnLst/>
              <a:rect l="l" t="t" r="r" b="b"/>
              <a:pathLst>
                <a:path w="878" h="628" extrusionOk="0">
                  <a:moveTo>
                    <a:pt x="852" y="1"/>
                  </a:moveTo>
                  <a:cubicBezTo>
                    <a:pt x="476" y="51"/>
                    <a:pt x="201" y="226"/>
                    <a:pt x="0" y="527"/>
                  </a:cubicBezTo>
                  <a:cubicBezTo>
                    <a:pt x="326" y="402"/>
                    <a:pt x="877" y="627"/>
                    <a:pt x="852" y="1"/>
                  </a:cubicBezTo>
                  <a:close/>
                </a:path>
              </a:pathLst>
            </a:custGeom>
            <a:solidFill>
              <a:srgbClr val="5B4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3"/>
            <p:cNvSpPr/>
            <p:nvPr/>
          </p:nvSpPr>
          <p:spPr>
            <a:xfrm>
              <a:off x="6464177" y="3384478"/>
              <a:ext cx="23245" cy="26319"/>
            </a:xfrm>
            <a:custGeom>
              <a:avLst/>
              <a:gdLst/>
              <a:ahLst/>
              <a:cxnLst/>
              <a:rect l="l" t="t" r="r" b="b"/>
              <a:pathLst>
                <a:path w="552" h="625" extrusionOk="0">
                  <a:moveTo>
                    <a:pt x="552" y="0"/>
                  </a:moveTo>
                  <a:cubicBezTo>
                    <a:pt x="201" y="25"/>
                    <a:pt x="125" y="326"/>
                    <a:pt x="0" y="577"/>
                  </a:cubicBezTo>
                  <a:cubicBezTo>
                    <a:pt x="95" y="610"/>
                    <a:pt x="172" y="624"/>
                    <a:pt x="234" y="624"/>
                  </a:cubicBezTo>
                  <a:cubicBezTo>
                    <a:pt x="548" y="624"/>
                    <a:pt x="489" y="251"/>
                    <a:pt x="552" y="0"/>
                  </a:cubicBezTo>
                  <a:close/>
                </a:path>
              </a:pathLst>
            </a:custGeom>
            <a:solidFill>
              <a:srgbClr val="5B4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3"/>
            <p:cNvSpPr/>
            <p:nvPr/>
          </p:nvSpPr>
          <p:spPr>
            <a:xfrm>
              <a:off x="6748083" y="2497936"/>
              <a:ext cx="22192" cy="109781"/>
            </a:xfrm>
            <a:custGeom>
              <a:avLst/>
              <a:gdLst/>
              <a:ahLst/>
              <a:cxnLst/>
              <a:rect l="l" t="t" r="r" b="b"/>
              <a:pathLst>
                <a:path w="527" h="2607" extrusionOk="0">
                  <a:moveTo>
                    <a:pt x="0" y="0"/>
                  </a:moveTo>
                  <a:cubicBezTo>
                    <a:pt x="201" y="301"/>
                    <a:pt x="125" y="627"/>
                    <a:pt x="125" y="953"/>
                  </a:cubicBezTo>
                  <a:lnTo>
                    <a:pt x="150" y="2607"/>
                  </a:lnTo>
                  <a:lnTo>
                    <a:pt x="401" y="2607"/>
                  </a:lnTo>
                  <a:cubicBezTo>
                    <a:pt x="476" y="2106"/>
                    <a:pt x="326" y="1579"/>
                    <a:pt x="526" y="1078"/>
                  </a:cubicBezTo>
                  <a:cubicBezTo>
                    <a:pt x="326" y="777"/>
                    <a:pt x="451" y="451"/>
                    <a:pt x="426" y="126"/>
                  </a:cubicBezTo>
                  <a:cubicBezTo>
                    <a:pt x="276" y="76"/>
                    <a:pt x="125" y="2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3"/>
            <p:cNvSpPr/>
            <p:nvPr/>
          </p:nvSpPr>
          <p:spPr>
            <a:xfrm>
              <a:off x="6727996" y="2599211"/>
              <a:ext cx="25392" cy="22487"/>
            </a:xfrm>
            <a:custGeom>
              <a:avLst/>
              <a:gdLst/>
              <a:ahLst/>
              <a:cxnLst/>
              <a:rect l="l" t="t" r="r" b="b"/>
              <a:pathLst>
                <a:path w="603" h="534" extrusionOk="0">
                  <a:moveTo>
                    <a:pt x="223" y="1"/>
                  </a:moveTo>
                  <a:cubicBezTo>
                    <a:pt x="184" y="1"/>
                    <a:pt x="144" y="28"/>
                    <a:pt x="101" y="102"/>
                  </a:cubicBezTo>
                  <a:cubicBezTo>
                    <a:pt x="1" y="277"/>
                    <a:pt x="126" y="453"/>
                    <a:pt x="352" y="478"/>
                  </a:cubicBezTo>
                  <a:cubicBezTo>
                    <a:pt x="364" y="515"/>
                    <a:pt x="383" y="534"/>
                    <a:pt x="405" y="534"/>
                  </a:cubicBezTo>
                  <a:cubicBezTo>
                    <a:pt x="427" y="534"/>
                    <a:pt x="452" y="515"/>
                    <a:pt x="477" y="478"/>
                  </a:cubicBezTo>
                  <a:cubicBezTo>
                    <a:pt x="602" y="402"/>
                    <a:pt x="602" y="302"/>
                    <a:pt x="602" y="202"/>
                  </a:cubicBezTo>
                  <a:lnTo>
                    <a:pt x="602" y="202"/>
                  </a:lnTo>
                  <a:cubicBezTo>
                    <a:pt x="587" y="208"/>
                    <a:pt x="573" y="210"/>
                    <a:pt x="559" y="210"/>
                  </a:cubicBezTo>
                  <a:cubicBezTo>
                    <a:pt x="429" y="210"/>
                    <a:pt x="331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3"/>
            <p:cNvSpPr/>
            <p:nvPr/>
          </p:nvSpPr>
          <p:spPr>
            <a:xfrm>
              <a:off x="6742777" y="2619297"/>
              <a:ext cx="8506" cy="28551"/>
            </a:xfrm>
            <a:custGeom>
              <a:avLst/>
              <a:gdLst/>
              <a:ahLst/>
              <a:cxnLst/>
              <a:rect l="l" t="t" r="r" b="b"/>
              <a:pathLst>
                <a:path w="202" h="678" extrusionOk="0">
                  <a:moveTo>
                    <a:pt x="1" y="1"/>
                  </a:moveTo>
                  <a:cubicBezTo>
                    <a:pt x="1" y="226"/>
                    <a:pt x="1" y="452"/>
                    <a:pt x="1" y="677"/>
                  </a:cubicBezTo>
                  <a:cubicBezTo>
                    <a:pt x="201" y="502"/>
                    <a:pt x="101" y="2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3"/>
            <p:cNvSpPr/>
            <p:nvPr/>
          </p:nvSpPr>
          <p:spPr>
            <a:xfrm>
              <a:off x="7850944" y="4864139"/>
              <a:ext cx="47542" cy="20086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1" y="0"/>
                  </a:moveTo>
                  <a:cubicBezTo>
                    <a:pt x="352" y="151"/>
                    <a:pt x="702" y="301"/>
                    <a:pt x="1129" y="476"/>
                  </a:cubicBezTo>
                  <a:cubicBezTo>
                    <a:pt x="984" y="72"/>
                    <a:pt x="748" y="9"/>
                    <a:pt x="506" y="9"/>
                  </a:cubicBezTo>
                  <a:cubicBezTo>
                    <a:pt x="397" y="9"/>
                    <a:pt x="287" y="21"/>
                    <a:pt x="184" y="21"/>
                  </a:cubicBezTo>
                  <a:cubicBezTo>
                    <a:pt x="120" y="21"/>
                    <a:pt x="58" y="16"/>
                    <a:pt x="1" y="0"/>
                  </a:cubicBezTo>
                  <a:close/>
                </a:path>
              </a:pathLst>
            </a:custGeom>
            <a:solidFill>
              <a:srgbClr val="563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3"/>
            <p:cNvSpPr/>
            <p:nvPr/>
          </p:nvSpPr>
          <p:spPr>
            <a:xfrm>
              <a:off x="5903735" y="2846733"/>
              <a:ext cx="276578" cy="323657"/>
            </a:xfrm>
            <a:custGeom>
              <a:avLst/>
              <a:gdLst/>
              <a:ahLst/>
              <a:cxnLst/>
              <a:rect l="l" t="t" r="r" b="b"/>
              <a:pathLst>
                <a:path w="6568" h="7686" extrusionOk="0">
                  <a:moveTo>
                    <a:pt x="1806" y="6696"/>
                  </a:moveTo>
                  <a:cubicBezTo>
                    <a:pt x="1737" y="6721"/>
                    <a:pt x="1670" y="6749"/>
                    <a:pt x="1605" y="6780"/>
                  </a:cubicBezTo>
                  <a:cubicBezTo>
                    <a:pt x="1621" y="6804"/>
                    <a:pt x="1616" y="6813"/>
                    <a:pt x="1606" y="6813"/>
                  </a:cubicBezTo>
                  <a:cubicBezTo>
                    <a:pt x="1585" y="6813"/>
                    <a:pt x="1536" y="6772"/>
                    <a:pt x="1605" y="6755"/>
                  </a:cubicBezTo>
                  <a:cubicBezTo>
                    <a:pt x="1671" y="6735"/>
                    <a:pt x="1738" y="6715"/>
                    <a:pt x="1806" y="6696"/>
                  </a:cubicBezTo>
                  <a:close/>
                  <a:moveTo>
                    <a:pt x="2194" y="1"/>
                  </a:moveTo>
                  <a:cubicBezTo>
                    <a:pt x="2132" y="1"/>
                    <a:pt x="2062" y="13"/>
                    <a:pt x="1981" y="38"/>
                  </a:cubicBezTo>
                  <a:cubicBezTo>
                    <a:pt x="1755" y="63"/>
                    <a:pt x="1605" y="239"/>
                    <a:pt x="1454" y="389"/>
                  </a:cubicBezTo>
                  <a:lnTo>
                    <a:pt x="1354" y="389"/>
                  </a:lnTo>
                  <a:cubicBezTo>
                    <a:pt x="1028" y="765"/>
                    <a:pt x="251" y="565"/>
                    <a:pt x="126" y="1116"/>
                  </a:cubicBezTo>
                  <a:cubicBezTo>
                    <a:pt x="1" y="1592"/>
                    <a:pt x="126" y="2143"/>
                    <a:pt x="126" y="2670"/>
                  </a:cubicBezTo>
                  <a:cubicBezTo>
                    <a:pt x="146" y="3110"/>
                    <a:pt x="198" y="3534"/>
                    <a:pt x="614" y="3534"/>
                  </a:cubicBezTo>
                  <a:cubicBezTo>
                    <a:pt x="719" y="3534"/>
                    <a:pt x="847" y="3507"/>
                    <a:pt x="1003" y="3447"/>
                  </a:cubicBezTo>
                  <a:cubicBezTo>
                    <a:pt x="1028" y="3447"/>
                    <a:pt x="1079" y="3522"/>
                    <a:pt x="1129" y="3572"/>
                  </a:cubicBezTo>
                  <a:cubicBezTo>
                    <a:pt x="251" y="3823"/>
                    <a:pt x="251" y="3823"/>
                    <a:pt x="352" y="4825"/>
                  </a:cubicBezTo>
                  <a:cubicBezTo>
                    <a:pt x="377" y="5276"/>
                    <a:pt x="552" y="5702"/>
                    <a:pt x="477" y="6179"/>
                  </a:cubicBezTo>
                  <a:cubicBezTo>
                    <a:pt x="452" y="6555"/>
                    <a:pt x="452" y="6930"/>
                    <a:pt x="652" y="7281"/>
                  </a:cubicBezTo>
                  <a:cubicBezTo>
                    <a:pt x="856" y="7576"/>
                    <a:pt x="1142" y="7686"/>
                    <a:pt x="1491" y="7686"/>
                  </a:cubicBezTo>
                  <a:cubicBezTo>
                    <a:pt x="1528" y="7686"/>
                    <a:pt x="1566" y="7685"/>
                    <a:pt x="1605" y="7682"/>
                  </a:cubicBezTo>
                  <a:cubicBezTo>
                    <a:pt x="1814" y="7674"/>
                    <a:pt x="2025" y="7671"/>
                    <a:pt x="2239" y="7671"/>
                  </a:cubicBezTo>
                  <a:cubicBezTo>
                    <a:pt x="2666" y="7671"/>
                    <a:pt x="3100" y="7682"/>
                    <a:pt x="3535" y="7682"/>
                  </a:cubicBezTo>
                  <a:cubicBezTo>
                    <a:pt x="3610" y="7532"/>
                    <a:pt x="3585" y="7382"/>
                    <a:pt x="3560" y="7231"/>
                  </a:cubicBezTo>
                  <a:cubicBezTo>
                    <a:pt x="3560" y="7231"/>
                    <a:pt x="3504" y="7176"/>
                    <a:pt x="3536" y="7176"/>
                  </a:cubicBezTo>
                  <a:cubicBezTo>
                    <a:pt x="3541" y="7176"/>
                    <a:pt x="3549" y="7178"/>
                    <a:pt x="3560" y="7181"/>
                  </a:cubicBezTo>
                  <a:cubicBezTo>
                    <a:pt x="3610" y="7206"/>
                    <a:pt x="3635" y="7256"/>
                    <a:pt x="3660" y="7281"/>
                  </a:cubicBezTo>
                  <a:cubicBezTo>
                    <a:pt x="3731" y="7376"/>
                    <a:pt x="3868" y="7559"/>
                    <a:pt x="3905" y="7559"/>
                  </a:cubicBezTo>
                  <a:cubicBezTo>
                    <a:pt x="3907" y="7559"/>
                    <a:pt x="3909" y="7558"/>
                    <a:pt x="3911" y="7557"/>
                  </a:cubicBezTo>
                  <a:cubicBezTo>
                    <a:pt x="4813" y="7131"/>
                    <a:pt x="5790" y="6880"/>
                    <a:pt x="6542" y="6179"/>
                  </a:cubicBezTo>
                  <a:cubicBezTo>
                    <a:pt x="6567" y="6028"/>
                    <a:pt x="6517" y="5903"/>
                    <a:pt x="6417" y="5803"/>
                  </a:cubicBezTo>
                  <a:cubicBezTo>
                    <a:pt x="6091" y="5677"/>
                    <a:pt x="5815" y="5427"/>
                    <a:pt x="5439" y="5427"/>
                  </a:cubicBezTo>
                  <a:cubicBezTo>
                    <a:pt x="4838" y="5502"/>
                    <a:pt x="4337" y="5803"/>
                    <a:pt x="3785" y="5978"/>
                  </a:cubicBezTo>
                  <a:cubicBezTo>
                    <a:pt x="3660" y="6053"/>
                    <a:pt x="3560" y="6128"/>
                    <a:pt x="3434" y="6204"/>
                  </a:cubicBezTo>
                  <a:cubicBezTo>
                    <a:pt x="3152" y="6358"/>
                    <a:pt x="2830" y="6433"/>
                    <a:pt x="2506" y="6507"/>
                  </a:cubicBezTo>
                  <a:lnTo>
                    <a:pt x="2506" y="6507"/>
                  </a:lnTo>
                  <a:cubicBezTo>
                    <a:pt x="2788" y="6430"/>
                    <a:pt x="3067" y="6351"/>
                    <a:pt x="3334" y="6254"/>
                  </a:cubicBezTo>
                  <a:cubicBezTo>
                    <a:pt x="3459" y="6053"/>
                    <a:pt x="3434" y="5853"/>
                    <a:pt x="3409" y="5627"/>
                  </a:cubicBezTo>
                  <a:cubicBezTo>
                    <a:pt x="3284" y="5377"/>
                    <a:pt x="3309" y="5101"/>
                    <a:pt x="3284" y="4825"/>
                  </a:cubicBezTo>
                  <a:cubicBezTo>
                    <a:pt x="3134" y="4224"/>
                    <a:pt x="3259" y="3572"/>
                    <a:pt x="2758" y="3096"/>
                  </a:cubicBezTo>
                  <a:cubicBezTo>
                    <a:pt x="2582" y="3096"/>
                    <a:pt x="2382" y="3146"/>
                    <a:pt x="2206" y="3171"/>
                  </a:cubicBezTo>
                  <a:cubicBezTo>
                    <a:pt x="2357" y="3121"/>
                    <a:pt x="2557" y="3146"/>
                    <a:pt x="2683" y="2996"/>
                  </a:cubicBezTo>
                  <a:cubicBezTo>
                    <a:pt x="2958" y="2745"/>
                    <a:pt x="2883" y="2394"/>
                    <a:pt x="2883" y="2068"/>
                  </a:cubicBezTo>
                  <a:cubicBezTo>
                    <a:pt x="2758" y="1542"/>
                    <a:pt x="2708" y="1016"/>
                    <a:pt x="2607" y="489"/>
                  </a:cubicBezTo>
                  <a:cubicBezTo>
                    <a:pt x="2547" y="189"/>
                    <a:pt x="2439" y="1"/>
                    <a:pt x="2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3"/>
            <p:cNvSpPr/>
            <p:nvPr/>
          </p:nvSpPr>
          <p:spPr>
            <a:xfrm>
              <a:off x="6186588" y="2960178"/>
              <a:ext cx="135131" cy="140437"/>
            </a:xfrm>
            <a:custGeom>
              <a:avLst/>
              <a:gdLst/>
              <a:ahLst/>
              <a:cxnLst/>
              <a:rect l="l" t="t" r="r" b="b"/>
              <a:pathLst>
                <a:path w="3209" h="3335" extrusionOk="0">
                  <a:moveTo>
                    <a:pt x="3008" y="1"/>
                  </a:moveTo>
                  <a:cubicBezTo>
                    <a:pt x="2382" y="1"/>
                    <a:pt x="2206" y="703"/>
                    <a:pt x="1705" y="878"/>
                  </a:cubicBezTo>
                  <a:cubicBezTo>
                    <a:pt x="1429" y="1104"/>
                    <a:pt x="1128" y="1304"/>
                    <a:pt x="803" y="1454"/>
                  </a:cubicBezTo>
                  <a:cubicBezTo>
                    <a:pt x="352" y="1705"/>
                    <a:pt x="26" y="2031"/>
                    <a:pt x="51" y="2582"/>
                  </a:cubicBezTo>
                  <a:cubicBezTo>
                    <a:pt x="76" y="2858"/>
                    <a:pt x="1" y="3134"/>
                    <a:pt x="251" y="3334"/>
                  </a:cubicBezTo>
                  <a:cubicBezTo>
                    <a:pt x="1429" y="2808"/>
                    <a:pt x="2306" y="1906"/>
                    <a:pt x="3159" y="978"/>
                  </a:cubicBezTo>
                  <a:cubicBezTo>
                    <a:pt x="3159" y="953"/>
                    <a:pt x="3159" y="928"/>
                    <a:pt x="3159" y="903"/>
                  </a:cubicBezTo>
                  <a:cubicBezTo>
                    <a:pt x="3209" y="627"/>
                    <a:pt x="3134" y="402"/>
                    <a:pt x="3108" y="151"/>
                  </a:cubicBezTo>
                  <a:cubicBezTo>
                    <a:pt x="3083" y="76"/>
                    <a:pt x="3058" y="26"/>
                    <a:pt x="30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3"/>
            <p:cNvSpPr/>
            <p:nvPr/>
          </p:nvSpPr>
          <p:spPr>
            <a:xfrm>
              <a:off x="6148605" y="3055009"/>
              <a:ext cx="48595" cy="51922"/>
            </a:xfrm>
            <a:custGeom>
              <a:avLst/>
              <a:gdLst/>
              <a:ahLst/>
              <a:cxnLst/>
              <a:rect l="l" t="t" r="r" b="b"/>
              <a:pathLst>
                <a:path w="1154" h="1233" extrusionOk="0">
                  <a:moveTo>
                    <a:pt x="541" y="0"/>
                  </a:moveTo>
                  <a:cubicBezTo>
                    <a:pt x="403" y="0"/>
                    <a:pt x="264" y="51"/>
                    <a:pt x="126" y="155"/>
                  </a:cubicBezTo>
                  <a:cubicBezTo>
                    <a:pt x="51" y="205"/>
                    <a:pt x="0" y="280"/>
                    <a:pt x="0" y="380"/>
                  </a:cubicBezTo>
                  <a:cubicBezTo>
                    <a:pt x="76" y="706"/>
                    <a:pt x="426" y="731"/>
                    <a:pt x="602" y="957"/>
                  </a:cubicBezTo>
                  <a:lnTo>
                    <a:pt x="727" y="1233"/>
                  </a:lnTo>
                  <a:cubicBezTo>
                    <a:pt x="777" y="1233"/>
                    <a:pt x="827" y="1233"/>
                    <a:pt x="853" y="1208"/>
                  </a:cubicBezTo>
                  <a:cubicBezTo>
                    <a:pt x="871" y="1180"/>
                    <a:pt x="893" y="1169"/>
                    <a:pt x="915" y="1169"/>
                  </a:cubicBezTo>
                  <a:cubicBezTo>
                    <a:pt x="955" y="1169"/>
                    <a:pt x="996" y="1201"/>
                    <a:pt x="1028" y="1233"/>
                  </a:cubicBezTo>
                  <a:cubicBezTo>
                    <a:pt x="1078" y="1182"/>
                    <a:pt x="1103" y="1132"/>
                    <a:pt x="1153" y="1082"/>
                  </a:cubicBezTo>
                  <a:cubicBezTo>
                    <a:pt x="1153" y="807"/>
                    <a:pt x="1153" y="506"/>
                    <a:pt x="1128" y="230"/>
                  </a:cubicBezTo>
                  <a:cubicBezTo>
                    <a:pt x="1114" y="201"/>
                    <a:pt x="1090" y="189"/>
                    <a:pt x="1068" y="189"/>
                  </a:cubicBezTo>
                  <a:cubicBezTo>
                    <a:pt x="1053" y="189"/>
                    <a:pt x="1038" y="195"/>
                    <a:pt x="1028" y="205"/>
                  </a:cubicBezTo>
                  <a:cubicBezTo>
                    <a:pt x="866" y="70"/>
                    <a:pt x="704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3"/>
            <p:cNvSpPr/>
            <p:nvPr/>
          </p:nvSpPr>
          <p:spPr>
            <a:xfrm>
              <a:off x="5882638" y="3106889"/>
              <a:ext cx="48595" cy="51753"/>
            </a:xfrm>
            <a:custGeom>
              <a:avLst/>
              <a:gdLst/>
              <a:ahLst/>
              <a:cxnLst/>
              <a:rect l="l" t="t" r="r" b="b"/>
              <a:pathLst>
                <a:path w="1154" h="1229" extrusionOk="0">
                  <a:moveTo>
                    <a:pt x="978" y="1"/>
                  </a:moveTo>
                  <a:cubicBezTo>
                    <a:pt x="928" y="51"/>
                    <a:pt x="878" y="101"/>
                    <a:pt x="828" y="151"/>
                  </a:cubicBezTo>
                  <a:cubicBezTo>
                    <a:pt x="919" y="610"/>
                    <a:pt x="801" y="859"/>
                    <a:pt x="376" y="859"/>
                  </a:cubicBezTo>
                  <a:cubicBezTo>
                    <a:pt x="337" y="859"/>
                    <a:pt x="295" y="857"/>
                    <a:pt x="251" y="853"/>
                  </a:cubicBezTo>
                  <a:cubicBezTo>
                    <a:pt x="243" y="850"/>
                    <a:pt x="234" y="849"/>
                    <a:pt x="226" y="849"/>
                  </a:cubicBezTo>
                  <a:cubicBezTo>
                    <a:pt x="154" y="849"/>
                    <a:pt x="68" y="931"/>
                    <a:pt x="1" y="953"/>
                  </a:cubicBezTo>
                  <a:cubicBezTo>
                    <a:pt x="26" y="1053"/>
                    <a:pt x="76" y="1128"/>
                    <a:pt x="101" y="1229"/>
                  </a:cubicBezTo>
                  <a:cubicBezTo>
                    <a:pt x="189" y="1180"/>
                    <a:pt x="283" y="1168"/>
                    <a:pt x="379" y="1168"/>
                  </a:cubicBezTo>
                  <a:cubicBezTo>
                    <a:pt x="475" y="1168"/>
                    <a:pt x="573" y="1181"/>
                    <a:pt x="669" y="1181"/>
                  </a:cubicBezTo>
                  <a:cubicBezTo>
                    <a:pt x="776" y="1181"/>
                    <a:pt x="880" y="1166"/>
                    <a:pt x="978" y="1103"/>
                  </a:cubicBezTo>
                  <a:lnTo>
                    <a:pt x="1153" y="1103"/>
                  </a:lnTo>
                  <a:cubicBezTo>
                    <a:pt x="1153" y="727"/>
                    <a:pt x="1128" y="351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3"/>
            <p:cNvSpPr/>
            <p:nvPr/>
          </p:nvSpPr>
          <p:spPr>
            <a:xfrm>
              <a:off x="5826716" y="3084739"/>
              <a:ext cx="12675" cy="57017"/>
            </a:xfrm>
            <a:custGeom>
              <a:avLst/>
              <a:gdLst/>
              <a:ahLst/>
              <a:cxnLst/>
              <a:rect l="l" t="t" r="r" b="b"/>
              <a:pathLst>
                <a:path w="301" h="1354" extrusionOk="0">
                  <a:moveTo>
                    <a:pt x="0" y="0"/>
                  </a:moveTo>
                  <a:lnTo>
                    <a:pt x="0" y="1354"/>
                  </a:lnTo>
                  <a:cubicBezTo>
                    <a:pt x="126" y="1329"/>
                    <a:pt x="226" y="1304"/>
                    <a:pt x="301" y="1203"/>
                  </a:cubicBezTo>
                  <a:cubicBezTo>
                    <a:pt x="226" y="852"/>
                    <a:pt x="251" y="45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3"/>
            <p:cNvSpPr/>
            <p:nvPr/>
          </p:nvSpPr>
          <p:spPr>
            <a:xfrm>
              <a:off x="6040930" y="3127986"/>
              <a:ext cx="20129" cy="42278"/>
            </a:xfrm>
            <a:custGeom>
              <a:avLst/>
              <a:gdLst/>
              <a:ahLst/>
              <a:cxnLst/>
              <a:rect l="l" t="t" r="r" b="b"/>
              <a:pathLst>
                <a:path w="478" h="1004" extrusionOk="0">
                  <a:moveTo>
                    <a:pt x="176" y="1"/>
                  </a:moveTo>
                  <a:cubicBezTo>
                    <a:pt x="1" y="377"/>
                    <a:pt x="302" y="678"/>
                    <a:pt x="277" y="1003"/>
                  </a:cubicBezTo>
                  <a:cubicBezTo>
                    <a:pt x="402" y="878"/>
                    <a:pt x="377" y="728"/>
                    <a:pt x="402" y="602"/>
                  </a:cubicBezTo>
                  <a:cubicBezTo>
                    <a:pt x="377" y="377"/>
                    <a:pt x="477" y="126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3"/>
            <p:cNvSpPr/>
            <p:nvPr/>
          </p:nvSpPr>
          <p:spPr>
            <a:xfrm>
              <a:off x="5886849" y="3150725"/>
              <a:ext cx="37015" cy="12928"/>
            </a:xfrm>
            <a:custGeom>
              <a:avLst/>
              <a:gdLst/>
              <a:ahLst/>
              <a:cxnLst/>
              <a:rect l="l" t="t" r="r" b="b"/>
              <a:pathLst>
                <a:path w="879" h="307" extrusionOk="0">
                  <a:moveTo>
                    <a:pt x="571" y="0"/>
                  </a:moveTo>
                  <a:cubicBezTo>
                    <a:pt x="375" y="0"/>
                    <a:pt x="182" y="72"/>
                    <a:pt x="1" y="188"/>
                  </a:cubicBezTo>
                  <a:cubicBezTo>
                    <a:pt x="35" y="169"/>
                    <a:pt x="70" y="162"/>
                    <a:pt x="106" y="162"/>
                  </a:cubicBezTo>
                  <a:cubicBezTo>
                    <a:pt x="266" y="162"/>
                    <a:pt x="446" y="307"/>
                    <a:pt x="607" y="307"/>
                  </a:cubicBezTo>
                  <a:cubicBezTo>
                    <a:pt x="708" y="307"/>
                    <a:pt x="802" y="249"/>
                    <a:pt x="878" y="62"/>
                  </a:cubicBezTo>
                  <a:cubicBezTo>
                    <a:pt x="775" y="20"/>
                    <a:pt x="672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3"/>
            <p:cNvSpPr/>
            <p:nvPr/>
          </p:nvSpPr>
          <p:spPr>
            <a:xfrm>
              <a:off x="6314308" y="2976980"/>
              <a:ext cx="16928" cy="25477"/>
            </a:xfrm>
            <a:custGeom>
              <a:avLst/>
              <a:gdLst/>
              <a:ahLst/>
              <a:cxnLst/>
              <a:rect l="l" t="t" r="r" b="b"/>
              <a:pathLst>
                <a:path w="402" h="605" extrusionOk="0">
                  <a:moveTo>
                    <a:pt x="191" y="1"/>
                  </a:moveTo>
                  <a:cubicBezTo>
                    <a:pt x="147" y="1"/>
                    <a:pt x="106" y="22"/>
                    <a:pt x="75" y="53"/>
                  </a:cubicBezTo>
                  <a:cubicBezTo>
                    <a:pt x="50" y="228"/>
                    <a:pt x="0" y="429"/>
                    <a:pt x="101" y="604"/>
                  </a:cubicBezTo>
                  <a:cubicBezTo>
                    <a:pt x="101" y="604"/>
                    <a:pt x="126" y="579"/>
                    <a:pt x="126" y="579"/>
                  </a:cubicBezTo>
                  <a:cubicBezTo>
                    <a:pt x="201" y="504"/>
                    <a:pt x="301" y="404"/>
                    <a:pt x="401" y="329"/>
                  </a:cubicBezTo>
                  <a:cubicBezTo>
                    <a:pt x="351" y="228"/>
                    <a:pt x="301" y="128"/>
                    <a:pt x="276" y="28"/>
                  </a:cubicBezTo>
                  <a:cubicBezTo>
                    <a:pt x="247" y="9"/>
                    <a:pt x="21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3"/>
            <p:cNvSpPr/>
            <p:nvPr/>
          </p:nvSpPr>
          <p:spPr>
            <a:xfrm>
              <a:off x="6177113" y="3091856"/>
              <a:ext cx="16254" cy="16970"/>
            </a:xfrm>
            <a:custGeom>
              <a:avLst/>
              <a:gdLst/>
              <a:ahLst/>
              <a:cxnLst/>
              <a:rect l="l" t="t" r="r" b="b"/>
              <a:pathLst>
                <a:path w="386" h="403" extrusionOk="0">
                  <a:moveTo>
                    <a:pt x="225" y="1"/>
                  </a:moveTo>
                  <a:cubicBezTo>
                    <a:pt x="210" y="1"/>
                    <a:pt x="194" y="3"/>
                    <a:pt x="176" y="7"/>
                  </a:cubicBezTo>
                  <a:cubicBezTo>
                    <a:pt x="0" y="57"/>
                    <a:pt x="176" y="232"/>
                    <a:pt x="176" y="333"/>
                  </a:cubicBezTo>
                  <a:cubicBezTo>
                    <a:pt x="205" y="376"/>
                    <a:pt x="242" y="403"/>
                    <a:pt x="278" y="403"/>
                  </a:cubicBezTo>
                  <a:cubicBezTo>
                    <a:pt x="305" y="403"/>
                    <a:pt x="330" y="389"/>
                    <a:pt x="351" y="358"/>
                  </a:cubicBezTo>
                  <a:cubicBezTo>
                    <a:pt x="305" y="243"/>
                    <a:pt x="386" y="1"/>
                    <a:pt x="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3"/>
            <p:cNvSpPr/>
            <p:nvPr/>
          </p:nvSpPr>
          <p:spPr>
            <a:xfrm>
              <a:off x="5929085" y="2687894"/>
              <a:ext cx="210045" cy="154712"/>
            </a:xfrm>
            <a:custGeom>
              <a:avLst/>
              <a:gdLst/>
              <a:ahLst/>
              <a:cxnLst/>
              <a:rect l="l" t="t" r="r" b="b"/>
              <a:pathLst>
                <a:path w="4988" h="3674" extrusionOk="0">
                  <a:moveTo>
                    <a:pt x="1680" y="2933"/>
                  </a:moveTo>
                  <a:cubicBezTo>
                    <a:pt x="1680" y="2960"/>
                    <a:pt x="1680" y="2986"/>
                    <a:pt x="1680" y="3008"/>
                  </a:cubicBezTo>
                  <a:cubicBezTo>
                    <a:pt x="1682" y="3023"/>
                    <a:pt x="1684" y="3038"/>
                    <a:pt x="1687" y="3053"/>
                  </a:cubicBezTo>
                  <a:lnTo>
                    <a:pt x="1687" y="3053"/>
                  </a:lnTo>
                  <a:cubicBezTo>
                    <a:pt x="1678" y="3011"/>
                    <a:pt x="1672" y="2971"/>
                    <a:pt x="1680" y="2933"/>
                  </a:cubicBezTo>
                  <a:close/>
                  <a:moveTo>
                    <a:pt x="3910" y="1"/>
                  </a:moveTo>
                  <a:cubicBezTo>
                    <a:pt x="3211" y="1"/>
                    <a:pt x="2550" y="324"/>
                    <a:pt x="1844" y="324"/>
                  </a:cubicBezTo>
                  <a:cubicBezTo>
                    <a:pt x="1740" y="324"/>
                    <a:pt x="1635" y="317"/>
                    <a:pt x="1529" y="301"/>
                  </a:cubicBezTo>
                  <a:lnTo>
                    <a:pt x="1529" y="301"/>
                  </a:lnTo>
                  <a:cubicBezTo>
                    <a:pt x="1354" y="702"/>
                    <a:pt x="1680" y="1154"/>
                    <a:pt x="1404" y="1529"/>
                  </a:cubicBezTo>
                  <a:cubicBezTo>
                    <a:pt x="1253" y="1680"/>
                    <a:pt x="1178" y="1805"/>
                    <a:pt x="1279" y="2056"/>
                  </a:cubicBezTo>
                  <a:cubicBezTo>
                    <a:pt x="1379" y="2256"/>
                    <a:pt x="1103" y="2432"/>
                    <a:pt x="852" y="2482"/>
                  </a:cubicBezTo>
                  <a:cubicBezTo>
                    <a:pt x="752" y="2482"/>
                    <a:pt x="627" y="2432"/>
                    <a:pt x="677" y="2281"/>
                  </a:cubicBezTo>
                  <a:cubicBezTo>
                    <a:pt x="752" y="2156"/>
                    <a:pt x="852" y="2006"/>
                    <a:pt x="602" y="1981"/>
                  </a:cubicBezTo>
                  <a:cubicBezTo>
                    <a:pt x="585" y="1978"/>
                    <a:pt x="568" y="1977"/>
                    <a:pt x="553" y="1977"/>
                  </a:cubicBezTo>
                  <a:cubicBezTo>
                    <a:pt x="389" y="1977"/>
                    <a:pt x="324" y="2096"/>
                    <a:pt x="301" y="2256"/>
                  </a:cubicBezTo>
                  <a:cubicBezTo>
                    <a:pt x="276" y="2582"/>
                    <a:pt x="276" y="2883"/>
                    <a:pt x="251" y="3209"/>
                  </a:cubicBezTo>
                  <a:cubicBezTo>
                    <a:pt x="226" y="3334"/>
                    <a:pt x="0" y="3434"/>
                    <a:pt x="201" y="3610"/>
                  </a:cubicBezTo>
                  <a:cubicBezTo>
                    <a:pt x="267" y="3654"/>
                    <a:pt x="342" y="3674"/>
                    <a:pt x="415" y="3674"/>
                  </a:cubicBezTo>
                  <a:cubicBezTo>
                    <a:pt x="508" y="3674"/>
                    <a:pt x="596" y="3641"/>
                    <a:pt x="652" y="3585"/>
                  </a:cubicBezTo>
                  <a:cubicBezTo>
                    <a:pt x="928" y="3259"/>
                    <a:pt x="1329" y="3434"/>
                    <a:pt x="1654" y="3334"/>
                  </a:cubicBezTo>
                  <a:cubicBezTo>
                    <a:pt x="1722" y="3266"/>
                    <a:pt x="1717" y="3191"/>
                    <a:pt x="1701" y="3117"/>
                  </a:cubicBezTo>
                  <a:lnTo>
                    <a:pt x="1701" y="3117"/>
                  </a:lnTo>
                  <a:cubicBezTo>
                    <a:pt x="1768" y="3374"/>
                    <a:pt x="1916" y="3487"/>
                    <a:pt x="2105" y="3487"/>
                  </a:cubicBezTo>
                  <a:cubicBezTo>
                    <a:pt x="2211" y="3487"/>
                    <a:pt x="2331" y="3451"/>
                    <a:pt x="2456" y="3384"/>
                  </a:cubicBezTo>
                  <a:cubicBezTo>
                    <a:pt x="2682" y="3284"/>
                    <a:pt x="2908" y="3184"/>
                    <a:pt x="3158" y="3134"/>
                  </a:cubicBezTo>
                  <a:cubicBezTo>
                    <a:pt x="3509" y="2883"/>
                    <a:pt x="3810" y="2582"/>
                    <a:pt x="4211" y="2457"/>
                  </a:cubicBezTo>
                  <a:cubicBezTo>
                    <a:pt x="4462" y="2206"/>
                    <a:pt x="4988" y="2181"/>
                    <a:pt x="4988" y="1680"/>
                  </a:cubicBezTo>
                  <a:cubicBezTo>
                    <a:pt x="4762" y="1429"/>
                    <a:pt x="4637" y="1103"/>
                    <a:pt x="4487" y="803"/>
                  </a:cubicBezTo>
                  <a:cubicBezTo>
                    <a:pt x="4286" y="552"/>
                    <a:pt x="4336" y="101"/>
                    <a:pt x="3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43"/>
            <p:cNvSpPr/>
            <p:nvPr/>
          </p:nvSpPr>
          <p:spPr>
            <a:xfrm>
              <a:off x="5980797" y="2808203"/>
              <a:ext cx="83420" cy="125740"/>
            </a:xfrm>
            <a:custGeom>
              <a:avLst/>
              <a:gdLst/>
              <a:ahLst/>
              <a:cxnLst/>
              <a:rect l="l" t="t" r="r" b="b"/>
              <a:pathLst>
                <a:path w="1981" h="2986" extrusionOk="0">
                  <a:moveTo>
                    <a:pt x="452" y="1"/>
                  </a:moveTo>
                  <a:cubicBezTo>
                    <a:pt x="408" y="1"/>
                    <a:pt x="364" y="26"/>
                    <a:pt x="326" y="76"/>
                  </a:cubicBezTo>
                  <a:cubicBezTo>
                    <a:pt x="351" y="201"/>
                    <a:pt x="401" y="327"/>
                    <a:pt x="426" y="477"/>
                  </a:cubicBezTo>
                  <a:cubicBezTo>
                    <a:pt x="477" y="778"/>
                    <a:pt x="176" y="778"/>
                    <a:pt x="51" y="903"/>
                  </a:cubicBezTo>
                  <a:cubicBezTo>
                    <a:pt x="25" y="903"/>
                    <a:pt x="25" y="928"/>
                    <a:pt x="0" y="953"/>
                  </a:cubicBezTo>
                  <a:cubicBezTo>
                    <a:pt x="0" y="978"/>
                    <a:pt x="0" y="1003"/>
                    <a:pt x="51" y="1053"/>
                  </a:cubicBezTo>
                  <a:cubicBezTo>
                    <a:pt x="120" y="1039"/>
                    <a:pt x="182" y="1031"/>
                    <a:pt x="238" y="1031"/>
                  </a:cubicBezTo>
                  <a:cubicBezTo>
                    <a:pt x="465" y="1031"/>
                    <a:pt x="582" y="1163"/>
                    <a:pt x="602" y="1505"/>
                  </a:cubicBezTo>
                  <a:cubicBezTo>
                    <a:pt x="652" y="1981"/>
                    <a:pt x="777" y="2482"/>
                    <a:pt x="853" y="2958"/>
                  </a:cubicBezTo>
                  <a:cubicBezTo>
                    <a:pt x="881" y="2977"/>
                    <a:pt x="910" y="2986"/>
                    <a:pt x="937" y="2986"/>
                  </a:cubicBezTo>
                  <a:cubicBezTo>
                    <a:pt x="982" y="2986"/>
                    <a:pt x="1022" y="2964"/>
                    <a:pt x="1053" y="2933"/>
                  </a:cubicBezTo>
                  <a:cubicBezTo>
                    <a:pt x="1228" y="2708"/>
                    <a:pt x="1203" y="2457"/>
                    <a:pt x="1178" y="2181"/>
                  </a:cubicBezTo>
                  <a:cubicBezTo>
                    <a:pt x="1053" y="1830"/>
                    <a:pt x="1053" y="1480"/>
                    <a:pt x="1028" y="1129"/>
                  </a:cubicBezTo>
                  <a:cubicBezTo>
                    <a:pt x="1178" y="652"/>
                    <a:pt x="1830" y="753"/>
                    <a:pt x="1980" y="302"/>
                  </a:cubicBezTo>
                  <a:cubicBezTo>
                    <a:pt x="1980" y="251"/>
                    <a:pt x="1980" y="226"/>
                    <a:pt x="1980" y="201"/>
                  </a:cubicBezTo>
                  <a:cubicBezTo>
                    <a:pt x="1886" y="136"/>
                    <a:pt x="1800" y="111"/>
                    <a:pt x="1719" y="111"/>
                  </a:cubicBezTo>
                  <a:cubicBezTo>
                    <a:pt x="1522" y="111"/>
                    <a:pt x="1356" y="263"/>
                    <a:pt x="1178" y="352"/>
                  </a:cubicBezTo>
                  <a:cubicBezTo>
                    <a:pt x="1055" y="431"/>
                    <a:pt x="951" y="470"/>
                    <a:pt x="865" y="470"/>
                  </a:cubicBezTo>
                  <a:cubicBezTo>
                    <a:pt x="705" y="470"/>
                    <a:pt x="609" y="336"/>
                    <a:pt x="577" y="76"/>
                  </a:cubicBezTo>
                  <a:cubicBezTo>
                    <a:pt x="539" y="26"/>
                    <a:pt x="495" y="1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43"/>
            <p:cNvSpPr/>
            <p:nvPr/>
          </p:nvSpPr>
          <p:spPr>
            <a:xfrm>
              <a:off x="5988166" y="2700570"/>
              <a:ext cx="12380" cy="53817"/>
            </a:xfrm>
            <a:custGeom>
              <a:avLst/>
              <a:gdLst/>
              <a:ahLst/>
              <a:cxnLst/>
              <a:rect l="l" t="t" r="r" b="b"/>
              <a:pathLst>
                <a:path w="294" h="1278" extrusionOk="0">
                  <a:moveTo>
                    <a:pt x="1" y="0"/>
                  </a:moveTo>
                  <a:cubicBezTo>
                    <a:pt x="1" y="401"/>
                    <a:pt x="1" y="827"/>
                    <a:pt x="1" y="1228"/>
                  </a:cubicBezTo>
                  <a:cubicBezTo>
                    <a:pt x="66" y="1261"/>
                    <a:pt x="120" y="1278"/>
                    <a:pt x="164" y="1278"/>
                  </a:cubicBezTo>
                  <a:cubicBezTo>
                    <a:pt x="253" y="1278"/>
                    <a:pt x="293" y="1205"/>
                    <a:pt x="277" y="1053"/>
                  </a:cubicBezTo>
                  <a:cubicBezTo>
                    <a:pt x="226" y="702"/>
                    <a:pt x="176" y="351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3"/>
            <p:cNvSpPr/>
            <p:nvPr/>
          </p:nvSpPr>
          <p:spPr>
            <a:xfrm>
              <a:off x="5807724" y="2895160"/>
              <a:ext cx="35499" cy="16928"/>
            </a:xfrm>
            <a:custGeom>
              <a:avLst/>
              <a:gdLst/>
              <a:ahLst/>
              <a:cxnLst/>
              <a:rect l="l" t="t" r="r" b="b"/>
              <a:pathLst>
                <a:path w="843" h="402" extrusionOk="0">
                  <a:moveTo>
                    <a:pt x="724" y="0"/>
                  </a:moveTo>
                  <a:cubicBezTo>
                    <a:pt x="674" y="0"/>
                    <a:pt x="613" y="21"/>
                    <a:pt x="551" y="41"/>
                  </a:cubicBezTo>
                  <a:cubicBezTo>
                    <a:pt x="351" y="91"/>
                    <a:pt x="150" y="16"/>
                    <a:pt x="0" y="191"/>
                  </a:cubicBezTo>
                  <a:cubicBezTo>
                    <a:pt x="100" y="242"/>
                    <a:pt x="201" y="292"/>
                    <a:pt x="301" y="342"/>
                  </a:cubicBezTo>
                  <a:cubicBezTo>
                    <a:pt x="328" y="383"/>
                    <a:pt x="348" y="402"/>
                    <a:pt x="369" y="402"/>
                  </a:cubicBezTo>
                  <a:cubicBezTo>
                    <a:pt x="386" y="402"/>
                    <a:pt x="404" y="389"/>
                    <a:pt x="426" y="367"/>
                  </a:cubicBezTo>
                  <a:cubicBezTo>
                    <a:pt x="551" y="317"/>
                    <a:pt x="702" y="242"/>
                    <a:pt x="827" y="191"/>
                  </a:cubicBezTo>
                  <a:cubicBezTo>
                    <a:pt x="842" y="43"/>
                    <a:pt x="795" y="0"/>
                    <a:pt x="7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3"/>
            <p:cNvSpPr/>
            <p:nvPr/>
          </p:nvSpPr>
          <p:spPr>
            <a:xfrm>
              <a:off x="5804524" y="2854650"/>
              <a:ext cx="17981" cy="32762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176" y="1"/>
                  </a:moveTo>
                  <a:lnTo>
                    <a:pt x="176" y="1"/>
                  </a:lnTo>
                  <a:cubicBezTo>
                    <a:pt x="1" y="301"/>
                    <a:pt x="226" y="552"/>
                    <a:pt x="176" y="778"/>
                  </a:cubicBezTo>
                  <a:cubicBezTo>
                    <a:pt x="427" y="577"/>
                    <a:pt x="377" y="326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43"/>
            <p:cNvSpPr/>
            <p:nvPr/>
          </p:nvSpPr>
          <p:spPr>
            <a:xfrm>
              <a:off x="5894261" y="2763903"/>
              <a:ext cx="16676" cy="34867"/>
            </a:xfrm>
            <a:custGeom>
              <a:avLst/>
              <a:gdLst/>
              <a:ahLst/>
              <a:cxnLst/>
              <a:rect l="l" t="t" r="r" b="b"/>
              <a:pathLst>
                <a:path w="396" h="828" extrusionOk="0">
                  <a:moveTo>
                    <a:pt x="301" y="0"/>
                  </a:moveTo>
                  <a:lnTo>
                    <a:pt x="301" y="0"/>
                  </a:lnTo>
                  <a:cubicBezTo>
                    <a:pt x="201" y="100"/>
                    <a:pt x="126" y="201"/>
                    <a:pt x="25" y="301"/>
                  </a:cubicBezTo>
                  <a:cubicBezTo>
                    <a:pt x="1" y="471"/>
                    <a:pt x="71" y="642"/>
                    <a:pt x="167" y="812"/>
                  </a:cubicBezTo>
                  <a:lnTo>
                    <a:pt x="167" y="812"/>
                  </a:lnTo>
                  <a:cubicBezTo>
                    <a:pt x="396" y="587"/>
                    <a:pt x="277" y="270"/>
                    <a:pt x="301" y="0"/>
                  </a:cubicBezTo>
                  <a:close/>
                  <a:moveTo>
                    <a:pt x="167" y="812"/>
                  </a:moveTo>
                  <a:cubicBezTo>
                    <a:pt x="162" y="817"/>
                    <a:pt x="156" y="822"/>
                    <a:pt x="151" y="827"/>
                  </a:cubicBezTo>
                  <a:lnTo>
                    <a:pt x="176" y="827"/>
                  </a:lnTo>
                  <a:cubicBezTo>
                    <a:pt x="173" y="822"/>
                    <a:pt x="170" y="817"/>
                    <a:pt x="167" y="8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43"/>
            <p:cNvSpPr/>
            <p:nvPr/>
          </p:nvSpPr>
          <p:spPr>
            <a:xfrm>
              <a:off x="5892197" y="2798728"/>
              <a:ext cx="17686" cy="29561"/>
            </a:xfrm>
            <a:custGeom>
              <a:avLst/>
              <a:gdLst/>
              <a:ahLst/>
              <a:cxnLst/>
              <a:rect l="l" t="t" r="r" b="b"/>
              <a:pathLst>
                <a:path w="420" h="702" extrusionOk="0">
                  <a:moveTo>
                    <a:pt x="200" y="0"/>
                  </a:moveTo>
                  <a:cubicBezTo>
                    <a:pt x="203" y="5"/>
                    <a:pt x="206" y="11"/>
                    <a:pt x="209" y="16"/>
                  </a:cubicBezTo>
                  <a:lnTo>
                    <a:pt x="209" y="16"/>
                  </a:lnTo>
                  <a:cubicBezTo>
                    <a:pt x="214" y="11"/>
                    <a:pt x="219" y="5"/>
                    <a:pt x="225" y="0"/>
                  </a:cubicBezTo>
                  <a:close/>
                  <a:moveTo>
                    <a:pt x="209" y="16"/>
                  </a:moveTo>
                  <a:cubicBezTo>
                    <a:pt x="0" y="235"/>
                    <a:pt x="28" y="433"/>
                    <a:pt x="200" y="702"/>
                  </a:cubicBezTo>
                  <a:cubicBezTo>
                    <a:pt x="419" y="409"/>
                    <a:pt x="330" y="211"/>
                    <a:pt x="209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3"/>
            <p:cNvSpPr/>
            <p:nvPr/>
          </p:nvSpPr>
          <p:spPr>
            <a:xfrm>
              <a:off x="5964963" y="2846228"/>
              <a:ext cx="17981" cy="16928"/>
            </a:xfrm>
            <a:custGeom>
              <a:avLst/>
              <a:gdLst/>
              <a:ahLst/>
              <a:cxnLst/>
              <a:rect l="l" t="t" r="r" b="b"/>
              <a:pathLst>
                <a:path w="427" h="402" extrusionOk="0">
                  <a:moveTo>
                    <a:pt x="427" y="0"/>
                  </a:moveTo>
                  <a:cubicBezTo>
                    <a:pt x="176" y="0"/>
                    <a:pt x="0" y="100"/>
                    <a:pt x="0" y="401"/>
                  </a:cubicBezTo>
                  <a:cubicBezTo>
                    <a:pt x="201" y="401"/>
                    <a:pt x="326" y="326"/>
                    <a:pt x="427" y="150"/>
                  </a:cubicBezTo>
                  <a:cubicBezTo>
                    <a:pt x="427" y="100"/>
                    <a:pt x="427" y="50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3"/>
            <p:cNvSpPr/>
            <p:nvPr/>
          </p:nvSpPr>
          <p:spPr>
            <a:xfrm>
              <a:off x="5854130" y="2885980"/>
              <a:ext cx="17981" cy="12001"/>
            </a:xfrm>
            <a:custGeom>
              <a:avLst/>
              <a:gdLst/>
              <a:ahLst/>
              <a:cxnLst/>
              <a:rect l="l" t="t" r="r" b="b"/>
              <a:pathLst>
                <a:path w="427" h="285" extrusionOk="0">
                  <a:moveTo>
                    <a:pt x="318" y="1"/>
                  </a:moveTo>
                  <a:cubicBezTo>
                    <a:pt x="159" y="1"/>
                    <a:pt x="21" y="59"/>
                    <a:pt x="1" y="284"/>
                  </a:cubicBezTo>
                  <a:cubicBezTo>
                    <a:pt x="151" y="284"/>
                    <a:pt x="327" y="284"/>
                    <a:pt x="427" y="159"/>
                  </a:cubicBezTo>
                  <a:lnTo>
                    <a:pt x="427" y="8"/>
                  </a:lnTo>
                  <a:cubicBezTo>
                    <a:pt x="390" y="4"/>
                    <a:pt x="354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43"/>
            <p:cNvSpPr/>
            <p:nvPr/>
          </p:nvSpPr>
          <p:spPr>
            <a:xfrm>
              <a:off x="5830927" y="2892381"/>
              <a:ext cx="24297" cy="10864"/>
            </a:xfrm>
            <a:custGeom>
              <a:avLst/>
              <a:gdLst/>
              <a:ahLst/>
              <a:cxnLst/>
              <a:rect l="l" t="t" r="r" b="b"/>
              <a:pathLst>
                <a:path w="577" h="258" extrusionOk="0">
                  <a:moveTo>
                    <a:pt x="226" y="0"/>
                  </a:moveTo>
                  <a:cubicBezTo>
                    <a:pt x="153" y="0"/>
                    <a:pt x="79" y="29"/>
                    <a:pt x="0" y="107"/>
                  </a:cubicBezTo>
                  <a:cubicBezTo>
                    <a:pt x="101" y="157"/>
                    <a:pt x="201" y="207"/>
                    <a:pt x="276" y="257"/>
                  </a:cubicBezTo>
                  <a:cubicBezTo>
                    <a:pt x="401" y="257"/>
                    <a:pt x="502" y="232"/>
                    <a:pt x="577" y="132"/>
                  </a:cubicBezTo>
                  <a:cubicBezTo>
                    <a:pt x="454" y="71"/>
                    <a:pt x="341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43"/>
            <p:cNvSpPr/>
            <p:nvPr/>
          </p:nvSpPr>
          <p:spPr>
            <a:xfrm>
              <a:off x="5809830" y="3036186"/>
              <a:ext cx="13770" cy="35920"/>
            </a:xfrm>
            <a:custGeom>
              <a:avLst/>
              <a:gdLst/>
              <a:ahLst/>
              <a:cxnLst/>
              <a:rect l="l" t="t" r="r" b="b"/>
              <a:pathLst>
                <a:path w="327" h="853" extrusionOk="0">
                  <a:moveTo>
                    <a:pt x="100" y="0"/>
                  </a:moveTo>
                  <a:cubicBezTo>
                    <a:pt x="151" y="276"/>
                    <a:pt x="0" y="602"/>
                    <a:pt x="251" y="853"/>
                  </a:cubicBezTo>
                  <a:cubicBezTo>
                    <a:pt x="201" y="552"/>
                    <a:pt x="326" y="251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43"/>
            <p:cNvSpPr/>
            <p:nvPr/>
          </p:nvSpPr>
          <p:spPr>
            <a:xfrm>
              <a:off x="5690574" y="2497936"/>
              <a:ext cx="66534" cy="87462"/>
            </a:xfrm>
            <a:custGeom>
              <a:avLst/>
              <a:gdLst/>
              <a:ahLst/>
              <a:cxnLst/>
              <a:rect l="l" t="t" r="r" b="b"/>
              <a:pathLst>
                <a:path w="1580" h="2077" extrusionOk="0">
                  <a:moveTo>
                    <a:pt x="852" y="0"/>
                  </a:moveTo>
                  <a:lnTo>
                    <a:pt x="852" y="0"/>
                  </a:lnTo>
                  <a:cubicBezTo>
                    <a:pt x="226" y="301"/>
                    <a:pt x="0" y="777"/>
                    <a:pt x="201" y="1354"/>
                  </a:cubicBezTo>
                  <a:cubicBezTo>
                    <a:pt x="326" y="1730"/>
                    <a:pt x="627" y="1980"/>
                    <a:pt x="1003" y="2030"/>
                  </a:cubicBezTo>
                  <a:cubicBezTo>
                    <a:pt x="1091" y="2041"/>
                    <a:pt x="1203" y="2077"/>
                    <a:pt x="1305" y="2077"/>
                  </a:cubicBezTo>
                  <a:cubicBezTo>
                    <a:pt x="1436" y="2077"/>
                    <a:pt x="1551" y="2019"/>
                    <a:pt x="1579" y="1780"/>
                  </a:cubicBezTo>
                  <a:cubicBezTo>
                    <a:pt x="1479" y="1755"/>
                    <a:pt x="1354" y="1680"/>
                    <a:pt x="1253" y="1680"/>
                  </a:cubicBezTo>
                  <a:cubicBezTo>
                    <a:pt x="1210" y="1683"/>
                    <a:pt x="1167" y="1685"/>
                    <a:pt x="1125" y="1685"/>
                  </a:cubicBezTo>
                  <a:cubicBezTo>
                    <a:pt x="871" y="1685"/>
                    <a:pt x="637" y="1612"/>
                    <a:pt x="552" y="1354"/>
                  </a:cubicBezTo>
                  <a:cubicBezTo>
                    <a:pt x="401" y="978"/>
                    <a:pt x="351" y="577"/>
                    <a:pt x="752" y="326"/>
                  </a:cubicBezTo>
                  <a:cubicBezTo>
                    <a:pt x="902" y="226"/>
                    <a:pt x="953" y="151"/>
                    <a:pt x="852" y="0"/>
                  </a:cubicBezTo>
                  <a:close/>
                </a:path>
              </a:pathLst>
            </a:custGeom>
            <a:solidFill>
              <a:srgbClr val="7A3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43"/>
            <p:cNvSpPr/>
            <p:nvPr/>
          </p:nvSpPr>
          <p:spPr>
            <a:xfrm>
              <a:off x="6149658" y="3567320"/>
              <a:ext cx="124561" cy="32467"/>
            </a:xfrm>
            <a:custGeom>
              <a:avLst/>
              <a:gdLst/>
              <a:ahLst/>
              <a:cxnLst/>
              <a:rect l="l" t="t" r="r" b="b"/>
              <a:pathLst>
                <a:path w="2958" h="771" extrusionOk="0">
                  <a:moveTo>
                    <a:pt x="2297" y="0"/>
                  </a:moveTo>
                  <a:cubicBezTo>
                    <a:pt x="1506" y="0"/>
                    <a:pt x="768" y="279"/>
                    <a:pt x="0" y="495"/>
                  </a:cubicBezTo>
                  <a:cubicBezTo>
                    <a:pt x="101" y="595"/>
                    <a:pt x="201" y="696"/>
                    <a:pt x="276" y="771"/>
                  </a:cubicBezTo>
                  <a:cubicBezTo>
                    <a:pt x="1178" y="520"/>
                    <a:pt x="2131" y="570"/>
                    <a:pt x="2958" y="69"/>
                  </a:cubicBezTo>
                  <a:cubicBezTo>
                    <a:pt x="2732" y="21"/>
                    <a:pt x="2512" y="0"/>
                    <a:pt x="2297" y="0"/>
                  </a:cubicBezTo>
                  <a:close/>
                </a:path>
              </a:pathLst>
            </a:custGeom>
            <a:solidFill>
              <a:srgbClr val="2D1E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43"/>
            <p:cNvSpPr/>
            <p:nvPr/>
          </p:nvSpPr>
          <p:spPr>
            <a:xfrm>
              <a:off x="6185535" y="3604924"/>
              <a:ext cx="71798" cy="24508"/>
            </a:xfrm>
            <a:custGeom>
              <a:avLst/>
              <a:gdLst/>
              <a:ahLst/>
              <a:cxnLst/>
              <a:rect l="l" t="t" r="r" b="b"/>
              <a:pathLst>
                <a:path w="1705" h="582" extrusionOk="0">
                  <a:moveTo>
                    <a:pt x="1150" y="1"/>
                  </a:moveTo>
                  <a:cubicBezTo>
                    <a:pt x="762" y="1"/>
                    <a:pt x="387" y="226"/>
                    <a:pt x="1" y="279"/>
                  </a:cubicBezTo>
                  <a:cubicBezTo>
                    <a:pt x="76" y="479"/>
                    <a:pt x="226" y="530"/>
                    <a:pt x="402" y="580"/>
                  </a:cubicBezTo>
                  <a:cubicBezTo>
                    <a:pt x="425" y="581"/>
                    <a:pt x="448" y="582"/>
                    <a:pt x="471" y="582"/>
                  </a:cubicBezTo>
                  <a:cubicBezTo>
                    <a:pt x="892" y="582"/>
                    <a:pt x="1251" y="374"/>
                    <a:pt x="1655" y="279"/>
                  </a:cubicBezTo>
                  <a:cubicBezTo>
                    <a:pt x="1655" y="279"/>
                    <a:pt x="1680" y="254"/>
                    <a:pt x="1680" y="229"/>
                  </a:cubicBezTo>
                  <a:cubicBezTo>
                    <a:pt x="1705" y="204"/>
                    <a:pt x="1680" y="179"/>
                    <a:pt x="1655" y="154"/>
                  </a:cubicBezTo>
                  <a:cubicBezTo>
                    <a:pt x="1483" y="41"/>
                    <a:pt x="1315" y="1"/>
                    <a:pt x="1150" y="1"/>
                  </a:cubicBezTo>
                  <a:close/>
                </a:path>
              </a:pathLst>
            </a:custGeom>
            <a:solidFill>
              <a:srgbClr val="2B1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43"/>
            <p:cNvSpPr/>
            <p:nvPr/>
          </p:nvSpPr>
          <p:spPr>
            <a:xfrm>
              <a:off x="5910094" y="2659386"/>
              <a:ext cx="43289" cy="35246"/>
            </a:xfrm>
            <a:custGeom>
              <a:avLst/>
              <a:gdLst/>
              <a:ahLst/>
              <a:cxnLst/>
              <a:rect l="l" t="t" r="r" b="b"/>
              <a:pathLst>
                <a:path w="1028" h="837" extrusionOk="0">
                  <a:moveTo>
                    <a:pt x="226" y="1"/>
                  </a:moveTo>
                  <a:cubicBezTo>
                    <a:pt x="176" y="227"/>
                    <a:pt x="0" y="427"/>
                    <a:pt x="75" y="703"/>
                  </a:cubicBezTo>
                  <a:cubicBezTo>
                    <a:pt x="231" y="800"/>
                    <a:pt x="401" y="837"/>
                    <a:pt x="575" y="837"/>
                  </a:cubicBezTo>
                  <a:cubicBezTo>
                    <a:pt x="626" y="837"/>
                    <a:pt x="676" y="834"/>
                    <a:pt x="727" y="828"/>
                  </a:cubicBezTo>
                  <a:lnTo>
                    <a:pt x="852" y="678"/>
                  </a:lnTo>
                  <a:cubicBezTo>
                    <a:pt x="928" y="502"/>
                    <a:pt x="978" y="327"/>
                    <a:pt x="1028" y="151"/>
                  </a:cubicBezTo>
                  <a:cubicBezTo>
                    <a:pt x="752" y="126"/>
                    <a:pt x="476" y="176"/>
                    <a:pt x="226" y="1"/>
                  </a:cubicBezTo>
                  <a:close/>
                </a:path>
              </a:pathLst>
            </a:custGeom>
            <a:solidFill>
              <a:srgbClr val="C0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43"/>
            <p:cNvSpPr/>
            <p:nvPr/>
          </p:nvSpPr>
          <p:spPr>
            <a:xfrm>
              <a:off x="5923822" y="2584472"/>
              <a:ext cx="10570" cy="51753"/>
            </a:xfrm>
            <a:custGeom>
              <a:avLst/>
              <a:gdLst/>
              <a:ahLst/>
              <a:cxnLst/>
              <a:rect l="l" t="t" r="r" b="b"/>
              <a:pathLst>
                <a:path w="251" h="1229" extrusionOk="0">
                  <a:moveTo>
                    <a:pt x="0" y="1"/>
                  </a:moveTo>
                  <a:cubicBezTo>
                    <a:pt x="0" y="402"/>
                    <a:pt x="0" y="803"/>
                    <a:pt x="0" y="1204"/>
                  </a:cubicBezTo>
                  <a:cubicBezTo>
                    <a:pt x="25" y="1204"/>
                    <a:pt x="50" y="1229"/>
                    <a:pt x="50" y="1229"/>
                  </a:cubicBezTo>
                  <a:cubicBezTo>
                    <a:pt x="75" y="1229"/>
                    <a:pt x="125" y="1229"/>
                    <a:pt x="125" y="1204"/>
                  </a:cubicBezTo>
                  <a:cubicBezTo>
                    <a:pt x="125" y="803"/>
                    <a:pt x="251" y="402"/>
                    <a:pt x="0" y="1"/>
                  </a:cubicBezTo>
                  <a:close/>
                </a:path>
              </a:pathLst>
            </a:custGeom>
            <a:solidFill>
              <a:srgbClr val="D68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43"/>
            <p:cNvSpPr/>
            <p:nvPr/>
          </p:nvSpPr>
          <p:spPr>
            <a:xfrm>
              <a:off x="5814041" y="2909519"/>
              <a:ext cx="11664" cy="64428"/>
            </a:xfrm>
            <a:custGeom>
              <a:avLst/>
              <a:gdLst/>
              <a:ahLst/>
              <a:cxnLst/>
              <a:rect l="l" t="t" r="r" b="b"/>
              <a:pathLst>
                <a:path w="277" h="1530" extrusionOk="0">
                  <a:moveTo>
                    <a:pt x="151" y="1"/>
                  </a:moveTo>
                  <a:cubicBezTo>
                    <a:pt x="201" y="502"/>
                    <a:pt x="0" y="1028"/>
                    <a:pt x="276" y="1530"/>
                  </a:cubicBezTo>
                  <a:cubicBezTo>
                    <a:pt x="276" y="1028"/>
                    <a:pt x="276" y="527"/>
                    <a:pt x="276" y="26"/>
                  </a:cubicBezTo>
                  <a:cubicBezTo>
                    <a:pt x="226" y="1"/>
                    <a:pt x="201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43"/>
            <p:cNvSpPr/>
            <p:nvPr/>
          </p:nvSpPr>
          <p:spPr>
            <a:xfrm>
              <a:off x="5895313" y="2953861"/>
              <a:ext cx="9517" cy="43331"/>
            </a:xfrm>
            <a:custGeom>
              <a:avLst/>
              <a:gdLst/>
              <a:ahLst/>
              <a:cxnLst/>
              <a:rect l="l" t="t" r="r" b="b"/>
              <a:pathLst>
                <a:path w="226" h="1029" extrusionOk="0">
                  <a:moveTo>
                    <a:pt x="0" y="0"/>
                  </a:moveTo>
                  <a:cubicBezTo>
                    <a:pt x="0" y="351"/>
                    <a:pt x="0" y="702"/>
                    <a:pt x="0" y="1028"/>
                  </a:cubicBezTo>
                  <a:cubicBezTo>
                    <a:pt x="226" y="702"/>
                    <a:pt x="176" y="35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43"/>
            <p:cNvSpPr/>
            <p:nvPr/>
          </p:nvSpPr>
          <p:spPr>
            <a:xfrm>
              <a:off x="5824611" y="3002414"/>
              <a:ext cx="31667" cy="5980"/>
            </a:xfrm>
            <a:custGeom>
              <a:avLst/>
              <a:gdLst/>
              <a:ahLst/>
              <a:cxnLst/>
              <a:rect l="l" t="t" r="r" b="b"/>
              <a:pathLst>
                <a:path w="752" h="142" extrusionOk="0">
                  <a:moveTo>
                    <a:pt x="0" y="0"/>
                  </a:moveTo>
                  <a:cubicBezTo>
                    <a:pt x="121" y="97"/>
                    <a:pt x="242" y="142"/>
                    <a:pt x="364" y="142"/>
                  </a:cubicBezTo>
                  <a:cubicBezTo>
                    <a:pt x="493" y="142"/>
                    <a:pt x="623" y="91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43"/>
            <p:cNvSpPr/>
            <p:nvPr/>
          </p:nvSpPr>
          <p:spPr>
            <a:xfrm>
              <a:off x="6255185" y="3593807"/>
              <a:ext cx="42278" cy="22866"/>
            </a:xfrm>
            <a:custGeom>
              <a:avLst/>
              <a:gdLst/>
              <a:ahLst/>
              <a:cxnLst/>
              <a:rect l="l" t="t" r="r" b="b"/>
              <a:pathLst>
                <a:path w="1004" h="543" extrusionOk="0">
                  <a:moveTo>
                    <a:pt x="407" y="1"/>
                  </a:moveTo>
                  <a:cubicBezTo>
                    <a:pt x="227" y="1"/>
                    <a:pt x="75" y="85"/>
                    <a:pt x="1" y="418"/>
                  </a:cubicBezTo>
                  <a:cubicBezTo>
                    <a:pt x="1" y="468"/>
                    <a:pt x="1" y="493"/>
                    <a:pt x="1" y="543"/>
                  </a:cubicBezTo>
                  <a:cubicBezTo>
                    <a:pt x="377" y="518"/>
                    <a:pt x="753" y="443"/>
                    <a:pt x="1003" y="92"/>
                  </a:cubicBezTo>
                  <a:cubicBezTo>
                    <a:pt x="812" y="92"/>
                    <a:pt x="594" y="1"/>
                    <a:pt x="407" y="1"/>
                  </a:cubicBezTo>
                  <a:close/>
                </a:path>
              </a:pathLst>
            </a:custGeom>
            <a:solidFill>
              <a:srgbClr val="2E1E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43"/>
            <p:cNvSpPr/>
            <p:nvPr/>
          </p:nvSpPr>
          <p:spPr>
            <a:xfrm>
              <a:off x="6237246" y="4328290"/>
              <a:ext cx="12717" cy="37731"/>
            </a:xfrm>
            <a:custGeom>
              <a:avLst/>
              <a:gdLst/>
              <a:ahLst/>
              <a:cxnLst/>
              <a:rect l="l" t="t" r="r" b="b"/>
              <a:pathLst>
                <a:path w="302" h="896" extrusionOk="0">
                  <a:moveTo>
                    <a:pt x="127" y="0"/>
                  </a:moveTo>
                  <a:cubicBezTo>
                    <a:pt x="26" y="0"/>
                    <a:pt x="26" y="135"/>
                    <a:pt x="26" y="219"/>
                  </a:cubicBezTo>
                  <a:cubicBezTo>
                    <a:pt x="1" y="394"/>
                    <a:pt x="1" y="570"/>
                    <a:pt x="1" y="745"/>
                  </a:cubicBezTo>
                  <a:cubicBezTo>
                    <a:pt x="51" y="795"/>
                    <a:pt x="101" y="845"/>
                    <a:pt x="151" y="895"/>
                  </a:cubicBezTo>
                  <a:cubicBezTo>
                    <a:pt x="201" y="695"/>
                    <a:pt x="251" y="494"/>
                    <a:pt x="301" y="319"/>
                  </a:cubicBezTo>
                  <a:cubicBezTo>
                    <a:pt x="251" y="219"/>
                    <a:pt x="251" y="43"/>
                    <a:pt x="201" y="18"/>
                  </a:cubicBezTo>
                  <a:cubicBezTo>
                    <a:pt x="172" y="6"/>
                    <a:pt x="147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43"/>
            <p:cNvSpPr/>
            <p:nvPr/>
          </p:nvSpPr>
          <p:spPr>
            <a:xfrm>
              <a:off x="6161280" y="2649911"/>
              <a:ext cx="115045" cy="105612"/>
            </a:xfrm>
            <a:custGeom>
              <a:avLst/>
              <a:gdLst/>
              <a:ahLst/>
              <a:cxnLst/>
              <a:rect l="l" t="t" r="r" b="b"/>
              <a:pathLst>
                <a:path w="2732" h="2508" extrusionOk="0">
                  <a:moveTo>
                    <a:pt x="1253" y="0"/>
                  </a:moveTo>
                  <a:cubicBezTo>
                    <a:pt x="1228" y="51"/>
                    <a:pt x="1228" y="51"/>
                    <a:pt x="1178" y="76"/>
                  </a:cubicBezTo>
                  <a:cubicBezTo>
                    <a:pt x="1228" y="201"/>
                    <a:pt x="1228" y="376"/>
                    <a:pt x="1303" y="452"/>
                  </a:cubicBezTo>
                  <a:cubicBezTo>
                    <a:pt x="1654" y="802"/>
                    <a:pt x="1529" y="1003"/>
                    <a:pt x="1203" y="1304"/>
                  </a:cubicBezTo>
                  <a:cubicBezTo>
                    <a:pt x="802" y="1655"/>
                    <a:pt x="226" y="1855"/>
                    <a:pt x="0" y="2431"/>
                  </a:cubicBezTo>
                  <a:cubicBezTo>
                    <a:pt x="25" y="2457"/>
                    <a:pt x="50" y="2482"/>
                    <a:pt x="75" y="2507"/>
                  </a:cubicBezTo>
                  <a:cubicBezTo>
                    <a:pt x="91" y="2507"/>
                    <a:pt x="106" y="2508"/>
                    <a:pt x="121" y="2508"/>
                  </a:cubicBezTo>
                  <a:cubicBezTo>
                    <a:pt x="665" y="2508"/>
                    <a:pt x="912" y="2073"/>
                    <a:pt x="1253" y="1780"/>
                  </a:cubicBezTo>
                  <a:cubicBezTo>
                    <a:pt x="1406" y="1652"/>
                    <a:pt x="1533" y="1557"/>
                    <a:pt x="1644" y="1557"/>
                  </a:cubicBezTo>
                  <a:cubicBezTo>
                    <a:pt x="1751" y="1557"/>
                    <a:pt x="1844" y="1646"/>
                    <a:pt x="1930" y="1880"/>
                  </a:cubicBezTo>
                  <a:cubicBezTo>
                    <a:pt x="2030" y="2156"/>
                    <a:pt x="2156" y="2457"/>
                    <a:pt x="2531" y="2457"/>
                  </a:cubicBezTo>
                  <a:cubicBezTo>
                    <a:pt x="2582" y="2406"/>
                    <a:pt x="2607" y="2356"/>
                    <a:pt x="2632" y="2306"/>
                  </a:cubicBezTo>
                  <a:cubicBezTo>
                    <a:pt x="2732" y="1705"/>
                    <a:pt x="2231" y="1279"/>
                    <a:pt x="2206" y="727"/>
                  </a:cubicBezTo>
                  <a:cubicBezTo>
                    <a:pt x="2162" y="619"/>
                    <a:pt x="2138" y="492"/>
                    <a:pt x="2018" y="492"/>
                  </a:cubicBezTo>
                  <a:cubicBezTo>
                    <a:pt x="2000" y="492"/>
                    <a:pt x="1979" y="495"/>
                    <a:pt x="1955" y="502"/>
                  </a:cubicBezTo>
                  <a:cubicBezTo>
                    <a:pt x="1909" y="514"/>
                    <a:pt x="1869" y="520"/>
                    <a:pt x="1832" y="520"/>
                  </a:cubicBezTo>
                  <a:cubicBezTo>
                    <a:pt x="1510" y="520"/>
                    <a:pt x="1524" y="68"/>
                    <a:pt x="1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43"/>
            <p:cNvSpPr/>
            <p:nvPr/>
          </p:nvSpPr>
          <p:spPr>
            <a:xfrm>
              <a:off x="6104263" y="2758597"/>
              <a:ext cx="44384" cy="34530"/>
            </a:xfrm>
            <a:custGeom>
              <a:avLst/>
              <a:gdLst/>
              <a:ahLst/>
              <a:cxnLst/>
              <a:rect l="l" t="t" r="r" b="b"/>
              <a:pathLst>
                <a:path w="1054" h="820" extrusionOk="0">
                  <a:moveTo>
                    <a:pt x="828" y="1"/>
                  </a:moveTo>
                  <a:cubicBezTo>
                    <a:pt x="602" y="302"/>
                    <a:pt x="176" y="327"/>
                    <a:pt x="1" y="678"/>
                  </a:cubicBezTo>
                  <a:cubicBezTo>
                    <a:pt x="26" y="728"/>
                    <a:pt x="76" y="778"/>
                    <a:pt x="151" y="803"/>
                  </a:cubicBezTo>
                  <a:cubicBezTo>
                    <a:pt x="202" y="814"/>
                    <a:pt x="253" y="819"/>
                    <a:pt x="303" y="819"/>
                  </a:cubicBezTo>
                  <a:cubicBezTo>
                    <a:pt x="477" y="819"/>
                    <a:pt x="647" y="761"/>
                    <a:pt x="803" y="703"/>
                  </a:cubicBezTo>
                  <a:cubicBezTo>
                    <a:pt x="878" y="652"/>
                    <a:pt x="953" y="602"/>
                    <a:pt x="1003" y="527"/>
                  </a:cubicBezTo>
                  <a:cubicBezTo>
                    <a:pt x="1053" y="402"/>
                    <a:pt x="1053" y="302"/>
                    <a:pt x="1053" y="176"/>
                  </a:cubicBezTo>
                  <a:cubicBezTo>
                    <a:pt x="1028" y="101"/>
                    <a:pt x="1003" y="76"/>
                    <a:pt x="953" y="26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43"/>
            <p:cNvSpPr/>
            <p:nvPr/>
          </p:nvSpPr>
          <p:spPr>
            <a:xfrm>
              <a:off x="6093736" y="2683936"/>
              <a:ext cx="29561" cy="41057"/>
            </a:xfrm>
            <a:custGeom>
              <a:avLst/>
              <a:gdLst/>
              <a:ahLst/>
              <a:cxnLst/>
              <a:rect l="l" t="t" r="r" b="b"/>
              <a:pathLst>
                <a:path w="702" h="975" extrusionOk="0">
                  <a:moveTo>
                    <a:pt x="131" y="1"/>
                  </a:moveTo>
                  <a:cubicBezTo>
                    <a:pt x="87" y="1"/>
                    <a:pt x="44" y="25"/>
                    <a:pt x="0" y="95"/>
                  </a:cubicBezTo>
                  <a:cubicBezTo>
                    <a:pt x="176" y="370"/>
                    <a:pt x="351" y="671"/>
                    <a:pt x="526" y="947"/>
                  </a:cubicBezTo>
                  <a:cubicBezTo>
                    <a:pt x="555" y="966"/>
                    <a:pt x="580" y="974"/>
                    <a:pt x="603" y="974"/>
                  </a:cubicBezTo>
                  <a:cubicBezTo>
                    <a:pt x="640" y="974"/>
                    <a:pt x="671" y="953"/>
                    <a:pt x="702" y="922"/>
                  </a:cubicBezTo>
                  <a:cubicBezTo>
                    <a:pt x="577" y="646"/>
                    <a:pt x="476" y="395"/>
                    <a:pt x="376" y="120"/>
                  </a:cubicBezTo>
                  <a:cubicBezTo>
                    <a:pt x="294" y="87"/>
                    <a:pt x="21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3"/>
            <p:cNvSpPr/>
            <p:nvPr/>
          </p:nvSpPr>
          <p:spPr>
            <a:xfrm>
              <a:off x="6115885" y="2722719"/>
              <a:ext cx="23245" cy="35920"/>
            </a:xfrm>
            <a:custGeom>
              <a:avLst/>
              <a:gdLst/>
              <a:ahLst/>
              <a:cxnLst/>
              <a:rect l="l" t="t" r="r" b="b"/>
              <a:pathLst>
                <a:path w="552" h="853" extrusionOk="0">
                  <a:moveTo>
                    <a:pt x="176" y="1"/>
                  </a:moveTo>
                  <a:cubicBezTo>
                    <a:pt x="126" y="1"/>
                    <a:pt x="76" y="26"/>
                    <a:pt x="0" y="26"/>
                  </a:cubicBezTo>
                  <a:cubicBezTo>
                    <a:pt x="101" y="352"/>
                    <a:pt x="126" y="728"/>
                    <a:pt x="552" y="853"/>
                  </a:cubicBezTo>
                  <a:cubicBezTo>
                    <a:pt x="477" y="552"/>
                    <a:pt x="351" y="25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3"/>
            <p:cNvSpPr/>
            <p:nvPr/>
          </p:nvSpPr>
          <p:spPr>
            <a:xfrm>
              <a:off x="6144394" y="2752112"/>
              <a:ext cx="20002" cy="15496"/>
            </a:xfrm>
            <a:custGeom>
              <a:avLst/>
              <a:gdLst/>
              <a:ahLst/>
              <a:cxnLst/>
              <a:rect l="l" t="t" r="r" b="b"/>
              <a:pathLst>
                <a:path w="475" h="368" extrusionOk="0">
                  <a:moveTo>
                    <a:pt x="354" y="1"/>
                  </a:moveTo>
                  <a:cubicBezTo>
                    <a:pt x="224" y="1"/>
                    <a:pt x="112" y="90"/>
                    <a:pt x="0" y="180"/>
                  </a:cubicBezTo>
                  <a:cubicBezTo>
                    <a:pt x="0" y="230"/>
                    <a:pt x="0" y="255"/>
                    <a:pt x="25" y="305"/>
                  </a:cubicBezTo>
                  <a:cubicBezTo>
                    <a:pt x="125" y="341"/>
                    <a:pt x="215" y="368"/>
                    <a:pt x="285" y="368"/>
                  </a:cubicBezTo>
                  <a:cubicBezTo>
                    <a:pt x="410" y="368"/>
                    <a:pt x="474" y="286"/>
                    <a:pt x="426" y="30"/>
                  </a:cubicBezTo>
                  <a:cubicBezTo>
                    <a:pt x="426" y="30"/>
                    <a:pt x="401" y="4"/>
                    <a:pt x="401" y="4"/>
                  </a:cubicBezTo>
                  <a:cubicBezTo>
                    <a:pt x="385" y="2"/>
                    <a:pt x="370" y="1"/>
                    <a:pt x="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3"/>
            <p:cNvSpPr/>
            <p:nvPr/>
          </p:nvSpPr>
          <p:spPr>
            <a:xfrm>
              <a:off x="6243605" y="2642500"/>
              <a:ext cx="39078" cy="39120"/>
            </a:xfrm>
            <a:custGeom>
              <a:avLst/>
              <a:gdLst/>
              <a:ahLst/>
              <a:cxnLst/>
              <a:rect l="l" t="t" r="r" b="b"/>
              <a:pathLst>
                <a:path w="928" h="929" extrusionOk="0">
                  <a:moveTo>
                    <a:pt x="702" y="1"/>
                  </a:moveTo>
                  <a:cubicBezTo>
                    <a:pt x="451" y="201"/>
                    <a:pt x="150" y="377"/>
                    <a:pt x="0" y="678"/>
                  </a:cubicBezTo>
                  <a:cubicBezTo>
                    <a:pt x="50" y="778"/>
                    <a:pt x="75" y="853"/>
                    <a:pt x="125" y="928"/>
                  </a:cubicBezTo>
                  <a:cubicBezTo>
                    <a:pt x="652" y="853"/>
                    <a:pt x="927" y="552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3"/>
            <p:cNvSpPr/>
            <p:nvPr/>
          </p:nvSpPr>
          <p:spPr>
            <a:xfrm>
              <a:off x="5986060" y="2448331"/>
              <a:ext cx="13770" cy="16339"/>
            </a:xfrm>
            <a:custGeom>
              <a:avLst/>
              <a:gdLst/>
              <a:ahLst/>
              <a:cxnLst/>
              <a:rect l="l" t="t" r="r" b="b"/>
              <a:pathLst>
                <a:path w="327" h="388" extrusionOk="0">
                  <a:moveTo>
                    <a:pt x="151" y="0"/>
                  </a:moveTo>
                  <a:cubicBezTo>
                    <a:pt x="26" y="51"/>
                    <a:pt x="1" y="126"/>
                    <a:pt x="26" y="226"/>
                  </a:cubicBezTo>
                  <a:cubicBezTo>
                    <a:pt x="47" y="289"/>
                    <a:pt x="50" y="388"/>
                    <a:pt x="125" y="388"/>
                  </a:cubicBezTo>
                  <a:cubicBezTo>
                    <a:pt x="139" y="388"/>
                    <a:pt x="156" y="384"/>
                    <a:pt x="176" y="376"/>
                  </a:cubicBezTo>
                  <a:cubicBezTo>
                    <a:pt x="251" y="351"/>
                    <a:pt x="327" y="276"/>
                    <a:pt x="276" y="176"/>
                  </a:cubicBezTo>
                  <a:cubicBezTo>
                    <a:pt x="251" y="126"/>
                    <a:pt x="201" y="51"/>
                    <a:pt x="151" y="0"/>
                  </a:cubicBezTo>
                  <a:close/>
                </a:path>
              </a:pathLst>
            </a:custGeom>
            <a:solidFill>
              <a:srgbClr val="581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3"/>
            <p:cNvSpPr/>
            <p:nvPr/>
          </p:nvSpPr>
          <p:spPr>
            <a:xfrm>
              <a:off x="5957594" y="2428286"/>
              <a:ext cx="14781" cy="15075"/>
            </a:xfrm>
            <a:custGeom>
              <a:avLst/>
              <a:gdLst/>
              <a:ahLst/>
              <a:cxnLst/>
              <a:rect l="l" t="t" r="r" b="b"/>
              <a:pathLst>
                <a:path w="351" h="358" extrusionOk="0">
                  <a:moveTo>
                    <a:pt x="50" y="0"/>
                  </a:moveTo>
                  <a:cubicBezTo>
                    <a:pt x="50" y="126"/>
                    <a:pt x="0" y="276"/>
                    <a:pt x="125" y="351"/>
                  </a:cubicBezTo>
                  <a:cubicBezTo>
                    <a:pt x="130" y="356"/>
                    <a:pt x="139" y="358"/>
                    <a:pt x="149" y="358"/>
                  </a:cubicBezTo>
                  <a:cubicBezTo>
                    <a:pt x="194" y="358"/>
                    <a:pt x="276" y="321"/>
                    <a:pt x="276" y="301"/>
                  </a:cubicBezTo>
                  <a:cubicBezTo>
                    <a:pt x="351" y="100"/>
                    <a:pt x="251" y="0"/>
                    <a:pt x="50" y="0"/>
                  </a:cubicBezTo>
                  <a:close/>
                </a:path>
              </a:pathLst>
            </a:custGeom>
            <a:solidFill>
              <a:srgbClr val="6700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3"/>
            <p:cNvSpPr/>
            <p:nvPr/>
          </p:nvSpPr>
          <p:spPr>
            <a:xfrm>
              <a:off x="6245711" y="2745964"/>
              <a:ext cx="87631" cy="233247"/>
            </a:xfrm>
            <a:custGeom>
              <a:avLst/>
              <a:gdLst/>
              <a:ahLst/>
              <a:cxnLst/>
              <a:rect l="l" t="t" r="r" b="b"/>
              <a:pathLst>
                <a:path w="2081" h="5539" extrusionOk="0">
                  <a:moveTo>
                    <a:pt x="501" y="0"/>
                  </a:moveTo>
                  <a:cubicBezTo>
                    <a:pt x="501" y="50"/>
                    <a:pt x="501" y="125"/>
                    <a:pt x="501" y="176"/>
                  </a:cubicBezTo>
                  <a:cubicBezTo>
                    <a:pt x="451" y="226"/>
                    <a:pt x="376" y="301"/>
                    <a:pt x="401" y="351"/>
                  </a:cubicBezTo>
                  <a:cubicBezTo>
                    <a:pt x="727" y="1078"/>
                    <a:pt x="501" y="1679"/>
                    <a:pt x="25" y="2231"/>
                  </a:cubicBezTo>
                  <a:cubicBezTo>
                    <a:pt x="0" y="2281"/>
                    <a:pt x="25" y="2331"/>
                    <a:pt x="25" y="2381"/>
                  </a:cubicBezTo>
                  <a:cubicBezTo>
                    <a:pt x="75" y="2456"/>
                    <a:pt x="151" y="2531"/>
                    <a:pt x="251" y="2557"/>
                  </a:cubicBezTo>
                  <a:cubicBezTo>
                    <a:pt x="270" y="2560"/>
                    <a:pt x="288" y="2561"/>
                    <a:pt x="305" y="2561"/>
                  </a:cubicBezTo>
                  <a:cubicBezTo>
                    <a:pt x="550" y="2561"/>
                    <a:pt x="678" y="2276"/>
                    <a:pt x="923" y="2276"/>
                  </a:cubicBezTo>
                  <a:cubicBezTo>
                    <a:pt x="941" y="2276"/>
                    <a:pt x="959" y="2278"/>
                    <a:pt x="978" y="2281"/>
                  </a:cubicBezTo>
                  <a:cubicBezTo>
                    <a:pt x="1103" y="2657"/>
                    <a:pt x="1078" y="3033"/>
                    <a:pt x="1178" y="3384"/>
                  </a:cubicBezTo>
                  <a:cubicBezTo>
                    <a:pt x="1278" y="3634"/>
                    <a:pt x="1253" y="3910"/>
                    <a:pt x="1303" y="4161"/>
                  </a:cubicBezTo>
                  <a:cubicBezTo>
                    <a:pt x="1379" y="4411"/>
                    <a:pt x="1379" y="4687"/>
                    <a:pt x="1454" y="4963"/>
                  </a:cubicBezTo>
                  <a:cubicBezTo>
                    <a:pt x="1504" y="5013"/>
                    <a:pt x="1529" y="5063"/>
                    <a:pt x="1604" y="5113"/>
                  </a:cubicBezTo>
                  <a:cubicBezTo>
                    <a:pt x="1604" y="5163"/>
                    <a:pt x="1604" y="5188"/>
                    <a:pt x="1604" y="5238"/>
                  </a:cubicBezTo>
                  <a:cubicBezTo>
                    <a:pt x="1679" y="5313"/>
                    <a:pt x="1629" y="5464"/>
                    <a:pt x="1755" y="5539"/>
                  </a:cubicBezTo>
                  <a:cubicBezTo>
                    <a:pt x="1805" y="5539"/>
                    <a:pt x="1855" y="5514"/>
                    <a:pt x="1905" y="5514"/>
                  </a:cubicBezTo>
                  <a:cubicBezTo>
                    <a:pt x="1905" y="5213"/>
                    <a:pt x="1805" y="4862"/>
                    <a:pt x="2030" y="4587"/>
                  </a:cubicBezTo>
                  <a:cubicBezTo>
                    <a:pt x="2080" y="4461"/>
                    <a:pt x="2080" y="4336"/>
                    <a:pt x="2055" y="4211"/>
                  </a:cubicBezTo>
                  <a:cubicBezTo>
                    <a:pt x="2055" y="4110"/>
                    <a:pt x="2030" y="4010"/>
                    <a:pt x="2005" y="3935"/>
                  </a:cubicBezTo>
                  <a:cubicBezTo>
                    <a:pt x="1905" y="3709"/>
                    <a:pt x="1955" y="3484"/>
                    <a:pt x="1905" y="3258"/>
                  </a:cubicBezTo>
                  <a:cubicBezTo>
                    <a:pt x="1755" y="2632"/>
                    <a:pt x="1654" y="1980"/>
                    <a:pt x="1454" y="1353"/>
                  </a:cubicBezTo>
                  <a:cubicBezTo>
                    <a:pt x="1278" y="827"/>
                    <a:pt x="1178" y="201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3"/>
            <p:cNvSpPr/>
            <p:nvPr/>
          </p:nvSpPr>
          <p:spPr>
            <a:xfrm>
              <a:off x="6324835" y="2891581"/>
              <a:ext cx="34867" cy="47542"/>
            </a:xfrm>
            <a:custGeom>
              <a:avLst/>
              <a:gdLst/>
              <a:ahLst/>
              <a:cxnLst/>
              <a:rect l="l" t="t" r="r" b="b"/>
              <a:pathLst>
                <a:path w="828" h="1129" extrusionOk="0">
                  <a:moveTo>
                    <a:pt x="678" y="1"/>
                  </a:moveTo>
                  <a:cubicBezTo>
                    <a:pt x="151" y="26"/>
                    <a:pt x="151" y="477"/>
                    <a:pt x="1" y="803"/>
                  </a:cubicBezTo>
                  <a:cubicBezTo>
                    <a:pt x="51" y="903"/>
                    <a:pt x="101" y="1003"/>
                    <a:pt x="151" y="1129"/>
                  </a:cubicBezTo>
                  <a:cubicBezTo>
                    <a:pt x="452" y="853"/>
                    <a:pt x="653" y="502"/>
                    <a:pt x="828" y="151"/>
                  </a:cubicBezTo>
                  <a:cubicBezTo>
                    <a:pt x="778" y="101"/>
                    <a:pt x="728" y="51"/>
                    <a:pt x="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3"/>
            <p:cNvSpPr/>
            <p:nvPr/>
          </p:nvSpPr>
          <p:spPr>
            <a:xfrm>
              <a:off x="6239352" y="2614370"/>
              <a:ext cx="162587" cy="311024"/>
            </a:xfrm>
            <a:custGeom>
              <a:avLst/>
              <a:gdLst/>
              <a:ahLst/>
              <a:cxnLst/>
              <a:rect l="l" t="t" r="r" b="b"/>
              <a:pathLst>
                <a:path w="3861" h="7386" extrusionOk="0">
                  <a:moveTo>
                    <a:pt x="1709" y="1"/>
                  </a:moveTo>
                  <a:cubicBezTo>
                    <a:pt x="1510" y="1"/>
                    <a:pt x="1307" y="232"/>
                    <a:pt x="1104" y="544"/>
                  </a:cubicBezTo>
                  <a:cubicBezTo>
                    <a:pt x="1053" y="594"/>
                    <a:pt x="1003" y="644"/>
                    <a:pt x="953" y="669"/>
                  </a:cubicBezTo>
                  <a:cubicBezTo>
                    <a:pt x="828" y="1095"/>
                    <a:pt x="452" y="1296"/>
                    <a:pt x="226" y="1596"/>
                  </a:cubicBezTo>
                  <a:cubicBezTo>
                    <a:pt x="1" y="1847"/>
                    <a:pt x="251" y="1997"/>
                    <a:pt x="327" y="2198"/>
                  </a:cubicBezTo>
                  <a:cubicBezTo>
                    <a:pt x="427" y="2499"/>
                    <a:pt x="652" y="2774"/>
                    <a:pt x="652" y="3125"/>
                  </a:cubicBezTo>
                  <a:cubicBezTo>
                    <a:pt x="978" y="3626"/>
                    <a:pt x="1304" y="4077"/>
                    <a:pt x="1404" y="4704"/>
                  </a:cubicBezTo>
                  <a:cubicBezTo>
                    <a:pt x="1505" y="5306"/>
                    <a:pt x="1730" y="5882"/>
                    <a:pt x="1906" y="6458"/>
                  </a:cubicBezTo>
                  <a:cubicBezTo>
                    <a:pt x="2031" y="6684"/>
                    <a:pt x="1881" y="6935"/>
                    <a:pt x="2031" y="7160"/>
                  </a:cubicBezTo>
                  <a:cubicBezTo>
                    <a:pt x="2031" y="7235"/>
                    <a:pt x="2031" y="7311"/>
                    <a:pt x="2031" y="7386"/>
                  </a:cubicBezTo>
                  <a:cubicBezTo>
                    <a:pt x="2256" y="7135"/>
                    <a:pt x="2482" y="6859"/>
                    <a:pt x="2708" y="6584"/>
                  </a:cubicBezTo>
                  <a:cubicBezTo>
                    <a:pt x="2983" y="6183"/>
                    <a:pt x="3259" y="5757"/>
                    <a:pt x="3535" y="5356"/>
                  </a:cubicBezTo>
                  <a:cubicBezTo>
                    <a:pt x="3860" y="5205"/>
                    <a:pt x="3660" y="4880"/>
                    <a:pt x="3810" y="4654"/>
                  </a:cubicBezTo>
                  <a:lnTo>
                    <a:pt x="3785" y="4654"/>
                  </a:lnTo>
                  <a:cubicBezTo>
                    <a:pt x="3735" y="4554"/>
                    <a:pt x="3660" y="4478"/>
                    <a:pt x="3585" y="4378"/>
                  </a:cubicBezTo>
                  <a:cubicBezTo>
                    <a:pt x="3535" y="4103"/>
                    <a:pt x="3485" y="3827"/>
                    <a:pt x="3434" y="3551"/>
                  </a:cubicBezTo>
                  <a:lnTo>
                    <a:pt x="3259" y="3000"/>
                  </a:lnTo>
                  <a:cubicBezTo>
                    <a:pt x="3154" y="2836"/>
                    <a:pt x="3068" y="2671"/>
                    <a:pt x="2951" y="2671"/>
                  </a:cubicBezTo>
                  <a:cubicBezTo>
                    <a:pt x="2872" y="2671"/>
                    <a:pt x="2779" y="2747"/>
                    <a:pt x="2657" y="2950"/>
                  </a:cubicBezTo>
                  <a:cubicBezTo>
                    <a:pt x="2432" y="3301"/>
                    <a:pt x="2282" y="3752"/>
                    <a:pt x="1730" y="3827"/>
                  </a:cubicBezTo>
                  <a:cubicBezTo>
                    <a:pt x="2106" y="3326"/>
                    <a:pt x="2482" y="2824"/>
                    <a:pt x="2833" y="2323"/>
                  </a:cubicBezTo>
                  <a:cubicBezTo>
                    <a:pt x="2908" y="1947"/>
                    <a:pt x="2708" y="1671"/>
                    <a:pt x="2582" y="1346"/>
                  </a:cubicBezTo>
                  <a:cubicBezTo>
                    <a:pt x="2482" y="1120"/>
                    <a:pt x="2256" y="945"/>
                    <a:pt x="2457" y="669"/>
                  </a:cubicBezTo>
                  <a:cubicBezTo>
                    <a:pt x="2357" y="644"/>
                    <a:pt x="2206" y="644"/>
                    <a:pt x="2206" y="594"/>
                  </a:cubicBezTo>
                  <a:cubicBezTo>
                    <a:pt x="2045" y="168"/>
                    <a:pt x="1879" y="1"/>
                    <a:pt x="1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3"/>
            <p:cNvSpPr/>
            <p:nvPr/>
          </p:nvSpPr>
          <p:spPr>
            <a:xfrm>
              <a:off x="6388169" y="2810308"/>
              <a:ext cx="14823" cy="29603"/>
            </a:xfrm>
            <a:custGeom>
              <a:avLst/>
              <a:gdLst/>
              <a:ahLst/>
              <a:cxnLst/>
              <a:rect l="l" t="t" r="r" b="b"/>
              <a:pathLst>
                <a:path w="352" h="703" extrusionOk="0">
                  <a:moveTo>
                    <a:pt x="276" y="1"/>
                  </a:moveTo>
                  <a:cubicBezTo>
                    <a:pt x="51" y="176"/>
                    <a:pt x="176" y="502"/>
                    <a:pt x="1" y="703"/>
                  </a:cubicBezTo>
                  <a:cubicBezTo>
                    <a:pt x="352" y="653"/>
                    <a:pt x="251" y="352"/>
                    <a:pt x="276" y="151"/>
                  </a:cubicBezTo>
                  <a:cubicBezTo>
                    <a:pt x="276" y="101"/>
                    <a:pt x="276" y="5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3"/>
            <p:cNvSpPr/>
            <p:nvPr/>
          </p:nvSpPr>
          <p:spPr>
            <a:xfrm>
              <a:off x="6402949" y="2816667"/>
              <a:ext cx="8506" cy="28508"/>
            </a:xfrm>
            <a:custGeom>
              <a:avLst/>
              <a:gdLst/>
              <a:ahLst/>
              <a:cxnLst/>
              <a:rect l="l" t="t" r="r" b="b"/>
              <a:pathLst>
                <a:path w="202" h="677" extrusionOk="0">
                  <a:moveTo>
                    <a:pt x="76" y="0"/>
                  </a:moveTo>
                  <a:cubicBezTo>
                    <a:pt x="101" y="226"/>
                    <a:pt x="1" y="477"/>
                    <a:pt x="176" y="677"/>
                  </a:cubicBezTo>
                  <a:cubicBezTo>
                    <a:pt x="176" y="451"/>
                    <a:pt x="176" y="226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3"/>
            <p:cNvSpPr/>
            <p:nvPr/>
          </p:nvSpPr>
          <p:spPr>
            <a:xfrm>
              <a:off x="6011411" y="2932764"/>
              <a:ext cx="43289" cy="116771"/>
            </a:xfrm>
            <a:custGeom>
              <a:avLst/>
              <a:gdLst/>
              <a:ahLst/>
              <a:cxnLst/>
              <a:rect l="l" t="t" r="r" b="b"/>
              <a:pathLst>
                <a:path w="1028" h="2773" extrusionOk="0">
                  <a:moveTo>
                    <a:pt x="126" y="0"/>
                  </a:moveTo>
                  <a:cubicBezTo>
                    <a:pt x="126" y="326"/>
                    <a:pt x="226" y="652"/>
                    <a:pt x="0" y="953"/>
                  </a:cubicBezTo>
                  <a:cubicBezTo>
                    <a:pt x="25" y="1028"/>
                    <a:pt x="75" y="1053"/>
                    <a:pt x="126" y="1078"/>
                  </a:cubicBezTo>
                  <a:cubicBezTo>
                    <a:pt x="476" y="1579"/>
                    <a:pt x="351" y="2206"/>
                    <a:pt x="552" y="2757"/>
                  </a:cubicBezTo>
                  <a:cubicBezTo>
                    <a:pt x="579" y="2766"/>
                    <a:pt x="607" y="2772"/>
                    <a:pt x="633" y="2772"/>
                  </a:cubicBezTo>
                  <a:cubicBezTo>
                    <a:pt x="678" y="2772"/>
                    <a:pt x="720" y="2755"/>
                    <a:pt x="752" y="2707"/>
                  </a:cubicBezTo>
                  <a:cubicBezTo>
                    <a:pt x="953" y="2406"/>
                    <a:pt x="877" y="2055"/>
                    <a:pt x="877" y="1730"/>
                  </a:cubicBezTo>
                  <a:cubicBezTo>
                    <a:pt x="727" y="1404"/>
                    <a:pt x="652" y="1103"/>
                    <a:pt x="1028" y="852"/>
                  </a:cubicBezTo>
                  <a:cubicBezTo>
                    <a:pt x="1003" y="501"/>
                    <a:pt x="527" y="501"/>
                    <a:pt x="501" y="151"/>
                  </a:cubicBezTo>
                  <a:cubicBezTo>
                    <a:pt x="451" y="50"/>
                    <a:pt x="376" y="0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3"/>
            <p:cNvSpPr/>
            <p:nvPr/>
          </p:nvSpPr>
          <p:spPr>
            <a:xfrm>
              <a:off x="5945972" y="3109795"/>
              <a:ext cx="106623" cy="27750"/>
            </a:xfrm>
            <a:custGeom>
              <a:avLst/>
              <a:gdLst/>
              <a:ahLst/>
              <a:cxnLst/>
              <a:rect l="l" t="t" r="r" b="b"/>
              <a:pathLst>
                <a:path w="2532" h="659" extrusionOk="0">
                  <a:moveTo>
                    <a:pt x="2381" y="1"/>
                  </a:moveTo>
                  <a:cubicBezTo>
                    <a:pt x="2331" y="1"/>
                    <a:pt x="2281" y="19"/>
                    <a:pt x="2231" y="57"/>
                  </a:cubicBezTo>
                  <a:cubicBezTo>
                    <a:pt x="2154" y="48"/>
                    <a:pt x="2078" y="43"/>
                    <a:pt x="2003" y="43"/>
                  </a:cubicBezTo>
                  <a:cubicBezTo>
                    <a:pt x="1277" y="43"/>
                    <a:pt x="659" y="454"/>
                    <a:pt x="0" y="658"/>
                  </a:cubicBezTo>
                  <a:cubicBezTo>
                    <a:pt x="852" y="558"/>
                    <a:pt x="1705" y="383"/>
                    <a:pt x="2532" y="57"/>
                  </a:cubicBezTo>
                  <a:cubicBezTo>
                    <a:pt x="2482" y="19"/>
                    <a:pt x="2431" y="1"/>
                    <a:pt x="2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3"/>
            <p:cNvSpPr/>
            <p:nvPr/>
          </p:nvSpPr>
          <p:spPr>
            <a:xfrm>
              <a:off x="6061016" y="3057283"/>
              <a:ext cx="97106" cy="49648"/>
            </a:xfrm>
            <a:custGeom>
              <a:avLst/>
              <a:gdLst/>
              <a:ahLst/>
              <a:cxnLst/>
              <a:rect l="l" t="t" r="r" b="b"/>
              <a:pathLst>
                <a:path w="2306" h="1179" extrusionOk="0">
                  <a:moveTo>
                    <a:pt x="2231" y="1"/>
                  </a:moveTo>
                  <a:cubicBezTo>
                    <a:pt x="1404" y="126"/>
                    <a:pt x="602" y="326"/>
                    <a:pt x="0" y="978"/>
                  </a:cubicBezTo>
                  <a:cubicBezTo>
                    <a:pt x="0" y="1053"/>
                    <a:pt x="0" y="1103"/>
                    <a:pt x="50" y="1179"/>
                  </a:cubicBezTo>
                  <a:cubicBezTo>
                    <a:pt x="602" y="978"/>
                    <a:pt x="1153" y="803"/>
                    <a:pt x="1704" y="602"/>
                  </a:cubicBezTo>
                  <a:cubicBezTo>
                    <a:pt x="1735" y="557"/>
                    <a:pt x="1787" y="548"/>
                    <a:pt x="1845" y="548"/>
                  </a:cubicBezTo>
                  <a:cubicBezTo>
                    <a:pt x="1884" y="548"/>
                    <a:pt x="1926" y="552"/>
                    <a:pt x="1964" y="552"/>
                  </a:cubicBezTo>
                  <a:cubicBezTo>
                    <a:pt x="2062" y="552"/>
                    <a:pt x="2143" y="527"/>
                    <a:pt x="2131" y="352"/>
                  </a:cubicBezTo>
                  <a:lnTo>
                    <a:pt x="2256" y="201"/>
                  </a:lnTo>
                  <a:cubicBezTo>
                    <a:pt x="2306" y="126"/>
                    <a:pt x="2306" y="51"/>
                    <a:pt x="2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3"/>
            <p:cNvSpPr/>
            <p:nvPr/>
          </p:nvSpPr>
          <p:spPr>
            <a:xfrm>
              <a:off x="6036719" y="3075222"/>
              <a:ext cx="26445" cy="36973"/>
            </a:xfrm>
            <a:custGeom>
              <a:avLst/>
              <a:gdLst/>
              <a:ahLst/>
              <a:cxnLst/>
              <a:rect l="l" t="t" r="r" b="b"/>
              <a:pathLst>
                <a:path w="628" h="878" extrusionOk="0">
                  <a:moveTo>
                    <a:pt x="201" y="1"/>
                  </a:moveTo>
                  <a:cubicBezTo>
                    <a:pt x="101" y="26"/>
                    <a:pt x="1" y="76"/>
                    <a:pt x="76" y="201"/>
                  </a:cubicBezTo>
                  <a:cubicBezTo>
                    <a:pt x="76" y="427"/>
                    <a:pt x="76" y="652"/>
                    <a:pt x="76" y="878"/>
                  </a:cubicBezTo>
                  <a:lnTo>
                    <a:pt x="377" y="878"/>
                  </a:lnTo>
                  <a:cubicBezTo>
                    <a:pt x="477" y="878"/>
                    <a:pt x="577" y="853"/>
                    <a:pt x="627" y="753"/>
                  </a:cubicBezTo>
                  <a:cubicBezTo>
                    <a:pt x="627" y="702"/>
                    <a:pt x="627" y="652"/>
                    <a:pt x="627" y="602"/>
                  </a:cubicBezTo>
                  <a:cubicBezTo>
                    <a:pt x="502" y="402"/>
                    <a:pt x="602" y="26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3"/>
            <p:cNvSpPr/>
            <p:nvPr/>
          </p:nvSpPr>
          <p:spPr>
            <a:xfrm>
              <a:off x="6132772" y="3072064"/>
              <a:ext cx="43331" cy="23918"/>
            </a:xfrm>
            <a:custGeom>
              <a:avLst/>
              <a:gdLst/>
              <a:ahLst/>
              <a:cxnLst/>
              <a:rect l="l" t="t" r="r" b="b"/>
              <a:pathLst>
                <a:path w="1029" h="568" extrusionOk="0">
                  <a:moveTo>
                    <a:pt x="427" y="1"/>
                  </a:moveTo>
                  <a:cubicBezTo>
                    <a:pt x="301" y="76"/>
                    <a:pt x="151" y="176"/>
                    <a:pt x="0" y="251"/>
                  </a:cubicBezTo>
                  <a:cubicBezTo>
                    <a:pt x="11" y="250"/>
                    <a:pt x="20" y="250"/>
                    <a:pt x="30" y="250"/>
                  </a:cubicBezTo>
                  <a:cubicBezTo>
                    <a:pt x="328" y="250"/>
                    <a:pt x="538" y="567"/>
                    <a:pt x="856" y="567"/>
                  </a:cubicBezTo>
                  <a:cubicBezTo>
                    <a:pt x="895" y="567"/>
                    <a:pt x="936" y="562"/>
                    <a:pt x="978" y="552"/>
                  </a:cubicBezTo>
                  <a:cubicBezTo>
                    <a:pt x="1028" y="126"/>
                    <a:pt x="677" y="126"/>
                    <a:pt x="4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3"/>
            <p:cNvSpPr/>
            <p:nvPr/>
          </p:nvSpPr>
          <p:spPr>
            <a:xfrm>
              <a:off x="5980797" y="2972853"/>
              <a:ext cx="35920" cy="15875"/>
            </a:xfrm>
            <a:custGeom>
              <a:avLst/>
              <a:gdLst/>
              <a:ahLst/>
              <a:cxnLst/>
              <a:rect l="l" t="t" r="r" b="b"/>
              <a:pathLst>
                <a:path w="853" h="377" extrusionOk="0">
                  <a:moveTo>
                    <a:pt x="727" y="1"/>
                  </a:moveTo>
                  <a:cubicBezTo>
                    <a:pt x="426" y="1"/>
                    <a:pt x="176" y="76"/>
                    <a:pt x="0" y="377"/>
                  </a:cubicBezTo>
                  <a:cubicBezTo>
                    <a:pt x="301" y="301"/>
                    <a:pt x="627" y="351"/>
                    <a:pt x="853" y="126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43"/>
            <p:cNvSpPr/>
            <p:nvPr/>
          </p:nvSpPr>
          <p:spPr>
            <a:xfrm>
              <a:off x="6031455" y="3047388"/>
              <a:ext cx="23245" cy="36341"/>
            </a:xfrm>
            <a:custGeom>
              <a:avLst/>
              <a:gdLst/>
              <a:ahLst/>
              <a:cxnLst/>
              <a:rect l="l" t="t" r="r" b="b"/>
              <a:pathLst>
                <a:path w="552" h="863" extrusionOk="0">
                  <a:moveTo>
                    <a:pt x="286" y="0"/>
                  </a:moveTo>
                  <a:cubicBezTo>
                    <a:pt x="266" y="0"/>
                    <a:pt x="246" y="3"/>
                    <a:pt x="226" y="10"/>
                  </a:cubicBezTo>
                  <a:lnTo>
                    <a:pt x="76" y="35"/>
                  </a:lnTo>
                  <a:cubicBezTo>
                    <a:pt x="101" y="311"/>
                    <a:pt x="0" y="612"/>
                    <a:pt x="201" y="862"/>
                  </a:cubicBezTo>
                  <a:cubicBezTo>
                    <a:pt x="251" y="812"/>
                    <a:pt x="301" y="762"/>
                    <a:pt x="351" y="712"/>
                  </a:cubicBezTo>
                  <a:cubicBezTo>
                    <a:pt x="552" y="511"/>
                    <a:pt x="552" y="311"/>
                    <a:pt x="426" y="60"/>
                  </a:cubicBezTo>
                  <a:cubicBezTo>
                    <a:pt x="390" y="23"/>
                    <a:pt x="340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43"/>
            <p:cNvSpPr/>
            <p:nvPr/>
          </p:nvSpPr>
          <p:spPr>
            <a:xfrm>
              <a:off x="6163386" y="2987633"/>
              <a:ext cx="63376" cy="78156"/>
            </a:xfrm>
            <a:custGeom>
              <a:avLst/>
              <a:gdLst/>
              <a:ahLst/>
              <a:cxnLst/>
              <a:rect l="l" t="t" r="r" b="b"/>
              <a:pathLst>
                <a:path w="1505" h="1856" extrusionOk="0">
                  <a:moveTo>
                    <a:pt x="527" y="0"/>
                  </a:moveTo>
                  <a:cubicBezTo>
                    <a:pt x="0" y="401"/>
                    <a:pt x="276" y="903"/>
                    <a:pt x="351" y="1379"/>
                  </a:cubicBezTo>
                  <a:cubicBezTo>
                    <a:pt x="451" y="1554"/>
                    <a:pt x="552" y="1705"/>
                    <a:pt x="652" y="1855"/>
                  </a:cubicBezTo>
                  <a:cubicBezTo>
                    <a:pt x="702" y="1855"/>
                    <a:pt x="752" y="1830"/>
                    <a:pt x="777" y="1830"/>
                  </a:cubicBezTo>
                  <a:cubicBezTo>
                    <a:pt x="752" y="1304"/>
                    <a:pt x="1203" y="1153"/>
                    <a:pt x="1504" y="903"/>
                  </a:cubicBezTo>
                  <a:cubicBezTo>
                    <a:pt x="1504" y="802"/>
                    <a:pt x="1429" y="727"/>
                    <a:pt x="1354" y="702"/>
                  </a:cubicBezTo>
                  <a:cubicBezTo>
                    <a:pt x="877" y="702"/>
                    <a:pt x="928" y="76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3"/>
            <p:cNvSpPr/>
            <p:nvPr/>
          </p:nvSpPr>
          <p:spPr>
            <a:xfrm>
              <a:off x="6257291" y="2948303"/>
              <a:ext cx="56006" cy="53101"/>
            </a:xfrm>
            <a:custGeom>
              <a:avLst/>
              <a:gdLst/>
              <a:ahLst/>
              <a:cxnLst/>
              <a:rect l="l" t="t" r="r" b="b"/>
              <a:pathLst>
                <a:path w="1330" h="1261" extrusionOk="0">
                  <a:moveTo>
                    <a:pt x="1110" y="1"/>
                  </a:moveTo>
                  <a:cubicBezTo>
                    <a:pt x="1035" y="1"/>
                    <a:pt x="953" y="45"/>
                    <a:pt x="878" y="107"/>
                  </a:cubicBezTo>
                  <a:cubicBezTo>
                    <a:pt x="527" y="383"/>
                    <a:pt x="126" y="609"/>
                    <a:pt x="1" y="1085"/>
                  </a:cubicBezTo>
                  <a:cubicBezTo>
                    <a:pt x="1" y="1135"/>
                    <a:pt x="26" y="1210"/>
                    <a:pt x="76" y="1260"/>
                  </a:cubicBezTo>
                  <a:cubicBezTo>
                    <a:pt x="652" y="1160"/>
                    <a:pt x="853" y="533"/>
                    <a:pt x="1329" y="308"/>
                  </a:cubicBezTo>
                  <a:cubicBezTo>
                    <a:pt x="1329" y="258"/>
                    <a:pt x="1304" y="208"/>
                    <a:pt x="1304" y="158"/>
                  </a:cubicBezTo>
                  <a:cubicBezTo>
                    <a:pt x="1254" y="45"/>
                    <a:pt x="1185" y="1"/>
                    <a:pt x="1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3"/>
            <p:cNvSpPr/>
            <p:nvPr/>
          </p:nvSpPr>
          <p:spPr>
            <a:xfrm>
              <a:off x="6220360" y="2994118"/>
              <a:ext cx="40173" cy="31540"/>
            </a:xfrm>
            <a:custGeom>
              <a:avLst/>
              <a:gdLst/>
              <a:ahLst/>
              <a:cxnLst/>
              <a:rect l="l" t="t" r="r" b="b"/>
              <a:pathLst>
                <a:path w="954" h="749" extrusionOk="0">
                  <a:moveTo>
                    <a:pt x="737" y="0"/>
                  </a:moveTo>
                  <a:cubicBezTo>
                    <a:pt x="349" y="0"/>
                    <a:pt x="129" y="242"/>
                    <a:pt x="1" y="648"/>
                  </a:cubicBezTo>
                  <a:cubicBezTo>
                    <a:pt x="51" y="674"/>
                    <a:pt x="101" y="724"/>
                    <a:pt x="151" y="749"/>
                  </a:cubicBezTo>
                  <a:cubicBezTo>
                    <a:pt x="477" y="623"/>
                    <a:pt x="803" y="523"/>
                    <a:pt x="953" y="172"/>
                  </a:cubicBezTo>
                  <a:cubicBezTo>
                    <a:pt x="953" y="122"/>
                    <a:pt x="953" y="72"/>
                    <a:pt x="953" y="22"/>
                  </a:cubicBezTo>
                  <a:cubicBezTo>
                    <a:pt x="876" y="7"/>
                    <a:pt x="804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3"/>
            <p:cNvSpPr/>
            <p:nvPr/>
          </p:nvSpPr>
          <p:spPr>
            <a:xfrm>
              <a:off x="6309002" y="2966536"/>
              <a:ext cx="10612" cy="35920"/>
            </a:xfrm>
            <a:custGeom>
              <a:avLst/>
              <a:gdLst/>
              <a:ahLst/>
              <a:cxnLst/>
              <a:rect l="l" t="t" r="r" b="b"/>
              <a:pathLst>
                <a:path w="252" h="853" extrusionOk="0">
                  <a:moveTo>
                    <a:pt x="101" y="0"/>
                  </a:moveTo>
                  <a:cubicBezTo>
                    <a:pt x="126" y="276"/>
                    <a:pt x="1" y="577"/>
                    <a:pt x="227" y="852"/>
                  </a:cubicBezTo>
                  <a:cubicBezTo>
                    <a:pt x="227" y="652"/>
                    <a:pt x="252" y="476"/>
                    <a:pt x="252" y="301"/>
                  </a:cubicBezTo>
                  <a:cubicBezTo>
                    <a:pt x="201" y="201"/>
                    <a:pt x="151" y="10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3"/>
            <p:cNvSpPr/>
            <p:nvPr/>
          </p:nvSpPr>
          <p:spPr>
            <a:xfrm>
              <a:off x="6155974" y="3041745"/>
              <a:ext cx="35920" cy="45142"/>
            </a:xfrm>
            <a:custGeom>
              <a:avLst/>
              <a:gdLst/>
              <a:ahLst/>
              <a:cxnLst/>
              <a:rect l="l" t="t" r="r" b="b"/>
              <a:pathLst>
                <a:path w="853" h="1072" extrusionOk="0">
                  <a:moveTo>
                    <a:pt x="476" y="0"/>
                  </a:moveTo>
                  <a:cubicBezTo>
                    <a:pt x="229" y="0"/>
                    <a:pt x="40" y="89"/>
                    <a:pt x="1" y="420"/>
                  </a:cubicBezTo>
                  <a:cubicBezTo>
                    <a:pt x="1" y="470"/>
                    <a:pt x="1" y="520"/>
                    <a:pt x="1" y="570"/>
                  </a:cubicBezTo>
                  <a:cubicBezTo>
                    <a:pt x="204" y="521"/>
                    <a:pt x="341" y="488"/>
                    <a:pt x="439" y="488"/>
                  </a:cubicBezTo>
                  <a:cubicBezTo>
                    <a:pt x="643" y="488"/>
                    <a:pt x="676" y="631"/>
                    <a:pt x="778" y="1071"/>
                  </a:cubicBezTo>
                  <a:cubicBezTo>
                    <a:pt x="803" y="821"/>
                    <a:pt x="828" y="695"/>
                    <a:pt x="828" y="570"/>
                  </a:cubicBezTo>
                  <a:cubicBezTo>
                    <a:pt x="853" y="370"/>
                    <a:pt x="778" y="194"/>
                    <a:pt x="703" y="19"/>
                  </a:cubicBezTo>
                  <a:cubicBezTo>
                    <a:pt x="624" y="8"/>
                    <a:pt x="548" y="0"/>
                    <a:pt x="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3"/>
            <p:cNvSpPr/>
            <p:nvPr/>
          </p:nvSpPr>
          <p:spPr>
            <a:xfrm>
              <a:off x="6063122" y="2787106"/>
              <a:ext cx="47542" cy="31161"/>
            </a:xfrm>
            <a:custGeom>
              <a:avLst/>
              <a:gdLst/>
              <a:ahLst/>
              <a:cxnLst/>
              <a:rect l="l" t="t" r="r" b="b"/>
              <a:pathLst>
                <a:path w="1129" h="740" extrusionOk="0">
                  <a:moveTo>
                    <a:pt x="978" y="1"/>
                  </a:moveTo>
                  <a:cubicBezTo>
                    <a:pt x="552" y="101"/>
                    <a:pt x="126" y="176"/>
                    <a:pt x="25" y="702"/>
                  </a:cubicBezTo>
                  <a:lnTo>
                    <a:pt x="0" y="702"/>
                  </a:lnTo>
                  <a:cubicBezTo>
                    <a:pt x="101" y="727"/>
                    <a:pt x="193" y="739"/>
                    <a:pt x="279" y="739"/>
                  </a:cubicBezTo>
                  <a:cubicBezTo>
                    <a:pt x="707" y="739"/>
                    <a:pt x="961" y="443"/>
                    <a:pt x="1128" y="26"/>
                  </a:cubicBezTo>
                  <a:cubicBezTo>
                    <a:pt x="1078" y="26"/>
                    <a:pt x="1028" y="1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3"/>
            <p:cNvSpPr/>
            <p:nvPr/>
          </p:nvSpPr>
          <p:spPr>
            <a:xfrm>
              <a:off x="5994524" y="2780789"/>
              <a:ext cx="13770" cy="30614"/>
            </a:xfrm>
            <a:custGeom>
              <a:avLst/>
              <a:gdLst/>
              <a:ahLst/>
              <a:cxnLst/>
              <a:rect l="l" t="t" r="r" b="b"/>
              <a:pathLst>
                <a:path w="327" h="727" extrusionOk="0">
                  <a:moveTo>
                    <a:pt x="75" y="0"/>
                  </a:moveTo>
                  <a:cubicBezTo>
                    <a:pt x="50" y="301"/>
                    <a:pt x="25" y="501"/>
                    <a:pt x="0" y="727"/>
                  </a:cubicBezTo>
                  <a:lnTo>
                    <a:pt x="251" y="727"/>
                  </a:lnTo>
                  <a:cubicBezTo>
                    <a:pt x="226" y="501"/>
                    <a:pt x="326" y="251"/>
                    <a:pt x="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3"/>
            <p:cNvSpPr/>
            <p:nvPr/>
          </p:nvSpPr>
          <p:spPr>
            <a:xfrm>
              <a:off x="6012463" y="2699517"/>
              <a:ext cx="277589" cy="261756"/>
            </a:xfrm>
            <a:custGeom>
              <a:avLst/>
              <a:gdLst/>
              <a:ahLst/>
              <a:cxnLst/>
              <a:rect l="l" t="t" r="r" b="b"/>
              <a:pathLst>
                <a:path w="6592" h="6216" extrusionOk="0">
                  <a:moveTo>
                    <a:pt x="3318" y="2514"/>
                  </a:moveTo>
                  <a:cubicBezTo>
                    <a:pt x="3367" y="2671"/>
                    <a:pt x="3421" y="2821"/>
                    <a:pt x="3484" y="2958"/>
                  </a:cubicBezTo>
                  <a:cubicBezTo>
                    <a:pt x="3394" y="2834"/>
                    <a:pt x="3360" y="2676"/>
                    <a:pt x="3318" y="2514"/>
                  </a:cubicBezTo>
                  <a:close/>
                  <a:moveTo>
                    <a:pt x="5289" y="0"/>
                  </a:moveTo>
                  <a:cubicBezTo>
                    <a:pt x="4612" y="301"/>
                    <a:pt x="4286" y="1028"/>
                    <a:pt x="3559" y="1279"/>
                  </a:cubicBezTo>
                  <a:cubicBezTo>
                    <a:pt x="3534" y="1529"/>
                    <a:pt x="3334" y="1504"/>
                    <a:pt x="3158" y="1554"/>
                  </a:cubicBezTo>
                  <a:cubicBezTo>
                    <a:pt x="3158" y="1629"/>
                    <a:pt x="3033" y="1730"/>
                    <a:pt x="3133" y="1830"/>
                  </a:cubicBezTo>
                  <a:cubicBezTo>
                    <a:pt x="3175" y="1999"/>
                    <a:pt x="3218" y="2169"/>
                    <a:pt x="3264" y="2333"/>
                  </a:cubicBezTo>
                  <a:lnTo>
                    <a:pt x="3264" y="2333"/>
                  </a:lnTo>
                  <a:cubicBezTo>
                    <a:pt x="3215" y="2194"/>
                    <a:pt x="3143" y="2062"/>
                    <a:pt x="3008" y="1955"/>
                  </a:cubicBezTo>
                  <a:cubicBezTo>
                    <a:pt x="2969" y="1943"/>
                    <a:pt x="2931" y="1938"/>
                    <a:pt x="2894" y="1938"/>
                  </a:cubicBezTo>
                  <a:cubicBezTo>
                    <a:pt x="2694" y="1938"/>
                    <a:pt x="2521" y="2084"/>
                    <a:pt x="2331" y="2106"/>
                  </a:cubicBezTo>
                  <a:cubicBezTo>
                    <a:pt x="1980" y="2356"/>
                    <a:pt x="1654" y="2657"/>
                    <a:pt x="1203" y="2782"/>
                  </a:cubicBezTo>
                  <a:cubicBezTo>
                    <a:pt x="877" y="3183"/>
                    <a:pt x="226" y="3083"/>
                    <a:pt x="0" y="3609"/>
                  </a:cubicBezTo>
                  <a:cubicBezTo>
                    <a:pt x="401" y="3910"/>
                    <a:pt x="25" y="4386"/>
                    <a:pt x="251" y="4712"/>
                  </a:cubicBezTo>
                  <a:lnTo>
                    <a:pt x="251" y="5539"/>
                  </a:lnTo>
                  <a:cubicBezTo>
                    <a:pt x="301" y="5589"/>
                    <a:pt x="326" y="5639"/>
                    <a:pt x="376" y="5665"/>
                  </a:cubicBezTo>
                  <a:cubicBezTo>
                    <a:pt x="426" y="6191"/>
                    <a:pt x="802" y="6191"/>
                    <a:pt x="1153" y="6216"/>
                  </a:cubicBezTo>
                  <a:cubicBezTo>
                    <a:pt x="1278" y="6191"/>
                    <a:pt x="1404" y="6141"/>
                    <a:pt x="1504" y="6091"/>
                  </a:cubicBezTo>
                  <a:cubicBezTo>
                    <a:pt x="1679" y="6015"/>
                    <a:pt x="1855" y="5940"/>
                    <a:pt x="2005" y="5840"/>
                  </a:cubicBezTo>
                  <a:cubicBezTo>
                    <a:pt x="2106" y="5740"/>
                    <a:pt x="2256" y="5715"/>
                    <a:pt x="2406" y="5665"/>
                  </a:cubicBezTo>
                  <a:cubicBezTo>
                    <a:pt x="2632" y="5589"/>
                    <a:pt x="2857" y="5489"/>
                    <a:pt x="3083" y="5364"/>
                  </a:cubicBezTo>
                  <a:cubicBezTo>
                    <a:pt x="3309" y="5238"/>
                    <a:pt x="3559" y="5138"/>
                    <a:pt x="3685" y="4888"/>
                  </a:cubicBezTo>
                  <a:cubicBezTo>
                    <a:pt x="3735" y="4737"/>
                    <a:pt x="3735" y="4612"/>
                    <a:pt x="3760" y="4462"/>
                  </a:cubicBezTo>
                  <a:cubicBezTo>
                    <a:pt x="3887" y="4516"/>
                    <a:pt x="4014" y="4610"/>
                    <a:pt x="4150" y="4610"/>
                  </a:cubicBezTo>
                  <a:cubicBezTo>
                    <a:pt x="4202" y="4610"/>
                    <a:pt x="4256" y="4596"/>
                    <a:pt x="4311" y="4562"/>
                  </a:cubicBezTo>
                  <a:cubicBezTo>
                    <a:pt x="4812" y="4286"/>
                    <a:pt x="5314" y="4010"/>
                    <a:pt x="5589" y="3459"/>
                  </a:cubicBezTo>
                  <a:cubicBezTo>
                    <a:pt x="6341" y="2908"/>
                    <a:pt x="6592" y="2256"/>
                    <a:pt x="6040" y="1404"/>
                  </a:cubicBezTo>
                  <a:cubicBezTo>
                    <a:pt x="6015" y="1379"/>
                    <a:pt x="6040" y="1329"/>
                    <a:pt x="6040" y="1279"/>
                  </a:cubicBezTo>
                  <a:cubicBezTo>
                    <a:pt x="5790" y="852"/>
                    <a:pt x="5539" y="426"/>
                    <a:pt x="52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3"/>
            <p:cNvSpPr/>
            <p:nvPr/>
          </p:nvSpPr>
          <p:spPr>
            <a:xfrm>
              <a:off x="6012463" y="2851492"/>
              <a:ext cx="21139" cy="46489"/>
            </a:xfrm>
            <a:custGeom>
              <a:avLst/>
              <a:gdLst/>
              <a:ahLst/>
              <a:cxnLst/>
              <a:rect l="l" t="t" r="r" b="b"/>
              <a:pathLst>
                <a:path w="502" h="1104" extrusionOk="0">
                  <a:moveTo>
                    <a:pt x="0" y="0"/>
                  </a:moveTo>
                  <a:cubicBezTo>
                    <a:pt x="201" y="351"/>
                    <a:pt x="0" y="777"/>
                    <a:pt x="251" y="1103"/>
                  </a:cubicBezTo>
                  <a:cubicBezTo>
                    <a:pt x="151" y="752"/>
                    <a:pt x="502" y="27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3"/>
            <p:cNvSpPr/>
            <p:nvPr/>
          </p:nvSpPr>
          <p:spPr>
            <a:xfrm>
              <a:off x="6139088" y="2776536"/>
              <a:ext cx="26445" cy="74998"/>
            </a:xfrm>
            <a:custGeom>
              <a:avLst/>
              <a:gdLst/>
              <a:ahLst/>
              <a:cxnLst/>
              <a:rect l="l" t="t" r="r" b="b"/>
              <a:pathLst>
                <a:path w="628" h="1781" extrusionOk="0">
                  <a:moveTo>
                    <a:pt x="126" y="1"/>
                  </a:moveTo>
                  <a:cubicBezTo>
                    <a:pt x="76" y="26"/>
                    <a:pt x="51" y="76"/>
                    <a:pt x="1" y="126"/>
                  </a:cubicBezTo>
                  <a:cubicBezTo>
                    <a:pt x="176" y="678"/>
                    <a:pt x="352" y="1229"/>
                    <a:pt x="552" y="1780"/>
                  </a:cubicBezTo>
                  <a:cubicBezTo>
                    <a:pt x="627" y="1129"/>
                    <a:pt x="452" y="527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3"/>
            <p:cNvSpPr/>
            <p:nvPr/>
          </p:nvSpPr>
          <p:spPr>
            <a:xfrm>
              <a:off x="6177113" y="2825089"/>
              <a:ext cx="139342" cy="203349"/>
            </a:xfrm>
            <a:custGeom>
              <a:avLst/>
              <a:gdLst/>
              <a:ahLst/>
              <a:cxnLst/>
              <a:rect l="l" t="t" r="r" b="b"/>
              <a:pathLst>
                <a:path w="3309" h="4829" extrusionOk="0">
                  <a:moveTo>
                    <a:pt x="2582" y="1"/>
                  </a:moveTo>
                  <a:cubicBezTo>
                    <a:pt x="2331" y="201"/>
                    <a:pt x="2105" y="427"/>
                    <a:pt x="1855" y="627"/>
                  </a:cubicBezTo>
                  <a:cubicBezTo>
                    <a:pt x="1153" y="903"/>
                    <a:pt x="602" y="1404"/>
                    <a:pt x="50" y="1906"/>
                  </a:cubicBezTo>
                  <a:cubicBezTo>
                    <a:pt x="0" y="2106"/>
                    <a:pt x="0" y="2307"/>
                    <a:pt x="25" y="2532"/>
                  </a:cubicBezTo>
                  <a:cubicBezTo>
                    <a:pt x="150" y="2908"/>
                    <a:pt x="150" y="3309"/>
                    <a:pt x="125" y="3710"/>
                  </a:cubicBezTo>
                  <a:cubicBezTo>
                    <a:pt x="125" y="3785"/>
                    <a:pt x="150" y="3835"/>
                    <a:pt x="201" y="3886"/>
                  </a:cubicBezTo>
                  <a:cubicBezTo>
                    <a:pt x="401" y="4036"/>
                    <a:pt x="401" y="4261"/>
                    <a:pt x="426" y="4437"/>
                  </a:cubicBezTo>
                  <a:cubicBezTo>
                    <a:pt x="438" y="4733"/>
                    <a:pt x="518" y="4829"/>
                    <a:pt x="628" y="4829"/>
                  </a:cubicBezTo>
                  <a:cubicBezTo>
                    <a:pt x="741" y="4829"/>
                    <a:pt x="888" y="4727"/>
                    <a:pt x="1028" y="4637"/>
                  </a:cubicBezTo>
                  <a:cubicBezTo>
                    <a:pt x="1353" y="4437"/>
                    <a:pt x="1654" y="4236"/>
                    <a:pt x="1980" y="4036"/>
                  </a:cubicBezTo>
                  <a:cubicBezTo>
                    <a:pt x="2356" y="3660"/>
                    <a:pt x="2632" y="3184"/>
                    <a:pt x="3208" y="3084"/>
                  </a:cubicBezTo>
                  <a:cubicBezTo>
                    <a:pt x="3183" y="2808"/>
                    <a:pt x="3308" y="2507"/>
                    <a:pt x="3083" y="2256"/>
                  </a:cubicBezTo>
                  <a:cubicBezTo>
                    <a:pt x="2932" y="2006"/>
                    <a:pt x="3108" y="1680"/>
                    <a:pt x="2957" y="1404"/>
                  </a:cubicBezTo>
                  <a:cubicBezTo>
                    <a:pt x="2932" y="903"/>
                    <a:pt x="2932" y="427"/>
                    <a:pt x="2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3"/>
            <p:cNvSpPr/>
            <p:nvPr/>
          </p:nvSpPr>
          <p:spPr>
            <a:xfrm>
              <a:off x="6162333" y="2845175"/>
              <a:ext cx="92895" cy="59459"/>
            </a:xfrm>
            <a:custGeom>
              <a:avLst/>
              <a:gdLst/>
              <a:ahLst/>
              <a:cxnLst/>
              <a:rect l="l" t="t" r="r" b="b"/>
              <a:pathLst>
                <a:path w="2206" h="1412" extrusionOk="0">
                  <a:moveTo>
                    <a:pt x="2030" y="0"/>
                  </a:moveTo>
                  <a:cubicBezTo>
                    <a:pt x="1504" y="301"/>
                    <a:pt x="1103" y="827"/>
                    <a:pt x="501" y="1028"/>
                  </a:cubicBezTo>
                  <a:cubicBezTo>
                    <a:pt x="385" y="693"/>
                    <a:pt x="346" y="582"/>
                    <a:pt x="236" y="582"/>
                  </a:cubicBezTo>
                  <a:cubicBezTo>
                    <a:pt x="181" y="582"/>
                    <a:pt x="109" y="610"/>
                    <a:pt x="0" y="652"/>
                  </a:cubicBezTo>
                  <a:cubicBezTo>
                    <a:pt x="126" y="852"/>
                    <a:pt x="25" y="1053"/>
                    <a:pt x="100" y="1253"/>
                  </a:cubicBezTo>
                  <a:cubicBezTo>
                    <a:pt x="179" y="1371"/>
                    <a:pt x="304" y="1412"/>
                    <a:pt x="439" y="1412"/>
                  </a:cubicBezTo>
                  <a:cubicBezTo>
                    <a:pt x="476" y="1412"/>
                    <a:pt x="514" y="1409"/>
                    <a:pt x="552" y="1404"/>
                  </a:cubicBezTo>
                  <a:lnTo>
                    <a:pt x="2206" y="150"/>
                  </a:lnTo>
                  <a:cubicBezTo>
                    <a:pt x="2156" y="100"/>
                    <a:pt x="2080" y="50"/>
                    <a:pt x="20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3"/>
            <p:cNvSpPr/>
            <p:nvPr/>
          </p:nvSpPr>
          <p:spPr>
            <a:xfrm>
              <a:off x="6297422" y="2884211"/>
              <a:ext cx="12675" cy="35920"/>
            </a:xfrm>
            <a:custGeom>
              <a:avLst/>
              <a:gdLst/>
              <a:ahLst/>
              <a:cxnLst/>
              <a:rect l="l" t="t" r="r" b="b"/>
              <a:pathLst>
                <a:path w="301" h="853" extrusionOk="0">
                  <a:moveTo>
                    <a:pt x="100" y="0"/>
                  </a:moveTo>
                  <a:lnTo>
                    <a:pt x="100" y="0"/>
                  </a:lnTo>
                  <a:cubicBezTo>
                    <a:pt x="126" y="301"/>
                    <a:pt x="0" y="602"/>
                    <a:pt x="226" y="852"/>
                  </a:cubicBezTo>
                  <a:cubicBezTo>
                    <a:pt x="226" y="577"/>
                    <a:pt x="301" y="276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3"/>
            <p:cNvSpPr/>
            <p:nvPr/>
          </p:nvSpPr>
          <p:spPr>
            <a:xfrm>
              <a:off x="6315361" y="2886317"/>
              <a:ext cx="12717" cy="29603"/>
            </a:xfrm>
            <a:custGeom>
              <a:avLst/>
              <a:gdLst/>
              <a:ahLst/>
              <a:cxnLst/>
              <a:rect l="l" t="t" r="r" b="b"/>
              <a:pathLst>
                <a:path w="302" h="703" extrusionOk="0">
                  <a:moveTo>
                    <a:pt x="101" y="0"/>
                  </a:moveTo>
                  <a:cubicBezTo>
                    <a:pt x="101" y="251"/>
                    <a:pt x="0" y="502"/>
                    <a:pt x="226" y="702"/>
                  </a:cubicBezTo>
                  <a:cubicBezTo>
                    <a:pt x="201" y="452"/>
                    <a:pt x="301" y="201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3"/>
            <p:cNvSpPr/>
            <p:nvPr/>
          </p:nvSpPr>
          <p:spPr>
            <a:xfrm>
              <a:off x="6025138" y="2911414"/>
              <a:ext cx="160439" cy="189242"/>
            </a:xfrm>
            <a:custGeom>
              <a:avLst/>
              <a:gdLst/>
              <a:ahLst/>
              <a:cxnLst/>
              <a:rect l="l" t="t" r="r" b="b"/>
              <a:pathLst>
                <a:path w="3810" h="4494" extrusionOk="0">
                  <a:moveTo>
                    <a:pt x="3392" y="1"/>
                  </a:moveTo>
                  <a:cubicBezTo>
                    <a:pt x="3179" y="1"/>
                    <a:pt x="3040" y="215"/>
                    <a:pt x="2832" y="257"/>
                  </a:cubicBezTo>
                  <a:cubicBezTo>
                    <a:pt x="2598" y="320"/>
                    <a:pt x="2418" y="529"/>
                    <a:pt x="2154" y="529"/>
                  </a:cubicBezTo>
                  <a:cubicBezTo>
                    <a:pt x="2107" y="529"/>
                    <a:pt x="2058" y="522"/>
                    <a:pt x="2005" y="507"/>
                  </a:cubicBezTo>
                  <a:cubicBezTo>
                    <a:pt x="1972" y="507"/>
                    <a:pt x="1938" y="506"/>
                    <a:pt x="1905" y="506"/>
                  </a:cubicBezTo>
                  <a:cubicBezTo>
                    <a:pt x="1790" y="506"/>
                    <a:pt x="1682" y="521"/>
                    <a:pt x="1604" y="658"/>
                  </a:cubicBezTo>
                  <a:cubicBezTo>
                    <a:pt x="1704" y="933"/>
                    <a:pt x="1429" y="883"/>
                    <a:pt x="1328" y="958"/>
                  </a:cubicBezTo>
                  <a:cubicBezTo>
                    <a:pt x="1278" y="983"/>
                    <a:pt x="1228" y="1034"/>
                    <a:pt x="1178" y="1059"/>
                  </a:cubicBezTo>
                  <a:cubicBezTo>
                    <a:pt x="1028" y="1209"/>
                    <a:pt x="777" y="1134"/>
                    <a:pt x="652" y="1334"/>
                  </a:cubicBezTo>
                  <a:cubicBezTo>
                    <a:pt x="226" y="1485"/>
                    <a:pt x="0" y="1710"/>
                    <a:pt x="351" y="2161"/>
                  </a:cubicBezTo>
                  <a:cubicBezTo>
                    <a:pt x="551" y="2512"/>
                    <a:pt x="326" y="2913"/>
                    <a:pt x="501" y="3264"/>
                  </a:cubicBezTo>
                  <a:cubicBezTo>
                    <a:pt x="501" y="3490"/>
                    <a:pt x="501" y="3715"/>
                    <a:pt x="501" y="3941"/>
                  </a:cubicBezTo>
                  <a:cubicBezTo>
                    <a:pt x="696" y="4063"/>
                    <a:pt x="512" y="4493"/>
                    <a:pt x="871" y="4493"/>
                  </a:cubicBezTo>
                  <a:cubicBezTo>
                    <a:pt x="881" y="4493"/>
                    <a:pt x="892" y="4493"/>
                    <a:pt x="902" y="4492"/>
                  </a:cubicBezTo>
                  <a:cubicBezTo>
                    <a:pt x="1579" y="4016"/>
                    <a:pt x="2406" y="3891"/>
                    <a:pt x="3108" y="3515"/>
                  </a:cubicBezTo>
                  <a:cubicBezTo>
                    <a:pt x="3333" y="3389"/>
                    <a:pt x="3584" y="3239"/>
                    <a:pt x="3810" y="3114"/>
                  </a:cubicBezTo>
                  <a:cubicBezTo>
                    <a:pt x="3709" y="2688"/>
                    <a:pt x="3609" y="2262"/>
                    <a:pt x="3810" y="1836"/>
                  </a:cubicBezTo>
                  <a:cubicBezTo>
                    <a:pt x="3810" y="1810"/>
                    <a:pt x="3810" y="1785"/>
                    <a:pt x="3810" y="1760"/>
                  </a:cubicBezTo>
                  <a:cubicBezTo>
                    <a:pt x="3810" y="1685"/>
                    <a:pt x="3810" y="1585"/>
                    <a:pt x="3785" y="1510"/>
                  </a:cubicBezTo>
                  <a:cubicBezTo>
                    <a:pt x="3684" y="1234"/>
                    <a:pt x="3734" y="933"/>
                    <a:pt x="3734" y="633"/>
                  </a:cubicBezTo>
                  <a:cubicBezTo>
                    <a:pt x="3734" y="582"/>
                    <a:pt x="3734" y="532"/>
                    <a:pt x="3709" y="457"/>
                  </a:cubicBezTo>
                  <a:cubicBezTo>
                    <a:pt x="3659" y="332"/>
                    <a:pt x="3684" y="131"/>
                    <a:pt x="3534" y="31"/>
                  </a:cubicBezTo>
                  <a:cubicBezTo>
                    <a:pt x="3483" y="10"/>
                    <a:pt x="3436" y="1"/>
                    <a:pt x="3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3"/>
            <p:cNvSpPr/>
            <p:nvPr/>
          </p:nvSpPr>
          <p:spPr>
            <a:xfrm>
              <a:off x="6021938" y="2938028"/>
              <a:ext cx="59165" cy="29645"/>
            </a:xfrm>
            <a:custGeom>
              <a:avLst/>
              <a:gdLst/>
              <a:ahLst/>
              <a:cxnLst/>
              <a:rect l="l" t="t" r="r" b="b"/>
              <a:pathLst>
                <a:path w="1405" h="704" extrusionOk="0">
                  <a:moveTo>
                    <a:pt x="151" y="1"/>
                  </a:moveTo>
                  <a:cubicBezTo>
                    <a:pt x="1" y="527"/>
                    <a:pt x="427" y="577"/>
                    <a:pt x="728" y="702"/>
                  </a:cubicBezTo>
                  <a:cubicBezTo>
                    <a:pt x="757" y="699"/>
                    <a:pt x="787" y="698"/>
                    <a:pt x="817" y="698"/>
                  </a:cubicBezTo>
                  <a:cubicBezTo>
                    <a:pt x="885" y="698"/>
                    <a:pt x="954" y="704"/>
                    <a:pt x="1023" y="704"/>
                  </a:cubicBezTo>
                  <a:cubicBezTo>
                    <a:pt x="1157" y="704"/>
                    <a:pt x="1289" y="682"/>
                    <a:pt x="1404" y="552"/>
                  </a:cubicBezTo>
                  <a:cubicBezTo>
                    <a:pt x="1279" y="427"/>
                    <a:pt x="1129" y="427"/>
                    <a:pt x="1003" y="427"/>
                  </a:cubicBezTo>
                  <a:cubicBezTo>
                    <a:pt x="938" y="443"/>
                    <a:pt x="876" y="451"/>
                    <a:pt x="818" y="451"/>
                  </a:cubicBezTo>
                  <a:cubicBezTo>
                    <a:pt x="521" y="451"/>
                    <a:pt x="319" y="252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3"/>
            <p:cNvSpPr/>
            <p:nvPr/>
          </p:nvSpPr>
          <p:spPr>
            <a:xfrm>
              <a:off x="6039877" y="3002414"/>
              <a:ext cx="11664" cy="46489"/>
            </a:xfrm>
            <a:custGeom>
              <a:avLst/>
              <a:gdLst/>
              <a:ahLst/>
              <a:cxnLst/>
              <a:rect l="l" t="t" r="r" b="b"/>
              <a:pathLst>
                <a:path w="277" h="1104" extrusionOk="0">
                  <a:moveTo>
                    <a:pt x="1" y="0"/>
                  </a:moveTo>
                  <a:cubicBezTo>
                    <a:pt x="1" y="351"/>
                    <a:pt x="1" y="727"/>
                    <a:pt x="26" y="1078"/>
                  </a:cubicBezTo>
                  <a:cubicBezTo>
                    <a:pt x="51" y="1103"/>
                    <a:pt x="101" y="1103"/>
                    <a:pt x="151" y="1103"/>
                  </a:cubicBezTo>
                  <a:cubicBezTo>
                    <a:pt x="101" y="752"/>
                    <a:pt x="277" y="35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3"/>
            <p:cNvSpPr/>
            <p:nvPr/>
          </p:nvSpPr>
          <p:spPr>
            <a:xfrm>
              <a:off x="6137362" y="2900676"/>
              <a:ext cx="40847" cy="26066"/>
            </a:xfrm>
            <a:custGeom>
              <a:avLst/>
              <a:gdLst/>
              <a:ahLst/>
              <a:cxnLst/>
              <a:rect l="l" t="t" r="r" b="b"/>
              <a:pathLst>
                <a:path w="970" h="619" extrusionOk="0">
                  <a:moveTo>
                    <a:pt x="734" y="1"/>
                  </a:moveTo>
                  <a:cubicBezTo>
                    <a:pt x="680" y="1"/>
                    <a:pt x="630" y="24"/>
                    <a:pt x="593" y="60"/>
                  </a:cubicBezTo>
                  <a:cubicBezTo>
                    <a:pt x="393" y="186"/>
                    <a:pt x="217" y="336"/>
                    <a:pt x="42" y="487"/>
                  </a:cubicBezTo>
                  <a:cubicBezTo>
                    <a:pt x="0" y="570"/>
                    <a:pt x="10" y="618"/>
                    <a:pt x="86" y="618"/>
                  </a:cubicBezTo>
                  <a:cubicBezTo>
                    <a:pt x="102" y="618"/>
                    <a:pt x="121" y="616"/>
                    <a:pt x="142" y="612"/>
                  </a:cubicBezTo>
                  <a:cubicBezTo>
                    <a:pt x="393" y="512"/>
                    <a:pt x="618" y="436"/>
                    <a:pt x="844" y="361"/>
                  </a:cubicBezTo>
                  <a:cubicBezTo>
                    <a:pt x="969" y="211"/>
                    <a:pt x="969" y="111"/>
                    <a:pt x="794" y="10"/>
                  </a:cubicBezTo>
                  <a:cubicBezTo>
                    <a:pt x="774" y="4"/>
                    <a:pt x="753" y="1"/>
                    <a:pt x="7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3"/>
            <p:cNvSpPr/>
            <p:nvPr/>
          </p:nvSpPr>
          <p:spPr>
            <a:xfrm>
              <a:off x="6109569" y="2921142"/>
              <a:ext cx="34867" cy="21350"/>
            </a:xfrm>
            <a:custGeom>
              <a:avLst/>
              <a:gdLst/>
              <a:ahLst/>
              <a:cxnLst/>
              <a:rect l="l" t="t" r="r" b="b"/>
              <a:pathLst>
                <a:path w="828" h="507" extrusionOk="0">
                  <a:moveTo>
                    <a:pt x="702" y="1"/>
                  </a:moveTo>
                  <a:cubicBezTo>
                    <a:pt x="476" y="76"/>
                    <a:pt x="251" y="176"/>
                    <a:pt x="0" y="276"/>
                  </a:cubicBezTo>
                  <a:cubicBezTo>
                    <a:pt x="0" y="416"/>
                    <a:pt x="37" y="507"/>
                    <a:pt x="126" y="507"/>
                  </a:cubicBezTo>
                  <a:cubicBezTo>
                    <a:pt x="166" y="507"/>
                    <a:pt x="215" y="490"/>
                    <a:pt x="276" y="452"/>
                  </a:cubicBezTo>
                  <a:cubicBezTo>
                    <a:pt x="451" y="351"/>
                    <a:pt x="627" y="226"/>
                    <a:pt x="827" y="126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3"/>
            <p:cNvSpPr/>
            <p:nvPr/>
          </p:nvSpPr>
          <p:spPr>
            <a:xfrm>
              <a:off x="6073649" y="2939081"/>
              <a:ext cx="31709" cy="17602"/>
            </a:xfrm>
            <a:custGeom>
              <a:avLst/>
              <a:gdLst/>
              <a:ahLst/>
              <a:cxnLst/>
              <a:rect l="l" t="t" r="r" b="b"/>
              <a:pathLst>
                <a:path w="753" h="418" extrusionOk="0">
                  <a:moveTo>
                    <a:pt x="452" y="1"/>
                  </a:moveTo>
                  <a:lnTo>
                    <a:pt x="1" y="251"/>
                  </a:lnTo>
                  <a:cubicBezTo>
                    <a:pt x="1" y="350"/>
                    <a:pt x="32" y="417"/>
                    <a:pt x="106" y="417"/>
                  </a:cubicBezTo>
                  <a:cubicBezTo>
                    <a:pt x="126" y="417"/>
                    <a:pt x="150" y="412"/>
                    <a:pt x="176" y="402"/>
                  </a:cubicBezTo>
                  <a:cubicBezTo>
                    <a:pt x="427" y="377"/>
                    <a:pt x="753" y="377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3"/>
            <p:cNvSpPr/>
            <p:nvPr/>
          </p:nvSpPr>
          <p:spPr>
            <a:xfrm>
              <a:off x="6063122" y="2949650"/>
              <a:ext cx="17981" cy="12170"/>
            </a:xfrm>
            <a:custGeom>
              <a:avLst/>
              <a:gdLst/>
              <a:ahLst/>
              <a:cxnLst/>
              <a:rect l="l" t="t" r="r" b="b"/>
              <a:pathLst>
                <a:path w="427" h="289" extrusionOk="0">
                  <a:moveTo>
                    <a:pt x="251" y="0"/>
                  </a:moveTo>
                  <a:cubicBezTo>
                    <a:pt x="176" y="50"/>
                    <a:pt x="101" y="100"/>
                    <a:pt x="0" y="151"/>
                  </a:cubicBezTo>
                  <a:cubicBezTo>
                    <a:pt x="89" y="257"/>
                    <a:pt x="191" y="288"/>
                    <a:pt x="296" y="288"/>
                  </a:cubicBezTo>
                  <a:cubicBezTo>
                    <a:pt x="339" y="288"/>
                    <a:pt x="383" y="283"/>
                    <a:pt x="426" y="276"/>
                  </a:cubicBezTo>
                  <a:cubicBezTo>
                    <a:pt x="426" y="226"/>
                    <a:pt x="426" y="201"/>
                    <a:pt x="426" y="151"/>
                  </a:cubicBezTo>
                  <a:cubicBezTo>
                    <a:pt x="376" y="100"/>
                    <a:pt x="326" y="5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3"/>
            <p:cNvSpPr/>
            <p:nvPr/>
          </p:nvSpPr>
          <p:spPr>
            <a:xfrm>
              <a:off x="6162333" y="2872589"/>
              <a:ext cx="9517" cy="30656"/>
            </a:xfrm>
            <a:custGeom>
              <a:avLst/>
              <a:gdLst/>
              <a:ahLst/>
              <a:cxnLst/>
              <a:rect l="l" t="t" r="r" b="b"/>
              <a:pathLst>
                <a:path w="226" h="728" extrusionOk="0">
                  <a:moveTo>
                    <a:pt x="0" y="1"/>
                  </a:moveTo>
                  <a:cubicBezTo>
                    <a:pt x="0" y="251"/>
                    <a:pt x="0" y="477"/>
                    <a:pt x="0" y="727"/>
                  </a:cubicBezTo>
                  <a:lnTo>
                    <a:pt x="126" y="727"/>
                  </a:lnTo>
                  <a:cubicBezTo>
                    <a:pt x="201" y="702"/>
                    <a:pt x="226" y="652"/>
                    <a:pt x="176" y="602"/>
                  </a:cubicBezTo>
                  <a:cubicBezTo>
                    <a:pt x="100" y="402"/>
                    <a:pt x="176" y="17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3"/>
            <p:cNvSpPr/>
            <p:nvPr/>
          </p:nvSpPr>
          <p:spPr>
            <a:xfrm>
              <a:off x="6174966" y="2931164"/>
              <a:ext cx="20129" cy="54406"/>
            </a:xfrm>
            <a:custGeom>
              <a:avLst/>
              <a:gdLst/>
              <a:ahLst/>
              <a:cxnLst/>
              <a:rect l="l" t="t" r="r" b="b"/>
              <a:pathLst>
                <a:path w="478" h="1292" extrusionOk="0">
                  <a:moveTo>
                    <a:pt x="164" y="1"/>
                  </a:moveTo>
                  <a:cubicBezTo>
                    <a:pt x="151" y="1"/>
                    <a:pt x="139" y="13"/>
                    <a:pt x="126" y="38"/>
                  </a:cubicBezTo>
                  <a:cubicBezTo>
                    <a:pt x="101" y="88"/>
                    <a:pt x="101" y="138"/>
                    <a:pt x="76" y="189"/>
                  </a:cubicBezTo>
                  <a:cubicBezTo>
                    <a:pt x="26" y="489"/>
                    <a:pt x="1" y="815"/>
                    <a:pt x="101" y="1116"/>
                  </a:cubicBezTo>
                  <a:cubicBezTo>
                    <a:pt x="151" y="1191"/>
                    <a:pt x="201" y="1241"/>
                    <a:pt x="252" y="1291"/>
                  </a:cubicBezTo>
                  <a:cubicBezTo>
                    <a:pt x="452" y="865"/>
                    <a:pt x="477" y="464"/>
                    <a:pt x="201" y="38"/>
                  </a:cubicBezTo>
                  <a:cubicBezTo>
                    <a:pt x="189" y="13"/>
                    <a:pt x="176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3"/>
            <p:cNvSpPr/>
            <p:nvPr/>
          </p:nvSpPr>
          <p:spPr>
            <a:xfrm>
              <a:off x="6167597" y="2897939"/>
              <a:ext cx="17981" cy="34867"/>
            </a:xfrm>
            <a:custGeom>
              <a:avLst/>
              <a:gdLst/>
              <a:ahLst/>
              <a:cxnLst/>
              <a:rect l="l" t="t" r="r" b="b"/>
              <a:pathLst>
                <a:path w="427" h="828" extrusionOk="0">
                  <a:moveTo>
                    <a:pt x="51" y="0"/>
                  </a:moveTo>
                  <a:cubicBezTo>
                    <a:pt x="51" y="50"/>
                    <a:pt x="26" y="75"/>
                    <a:pt x="1" y="125"/>
                  </a:cubicBezTo>
                  <a:cubicBezTo>
                    <a:pt x="101" y="201"/>
                    <a:pt x="151" y="301"/>
                    <a:pt x="126" y="426"/>
                  </a:cubicBezTo>
                  <a:cubicBezTo>
                    <a:pt x="151" y="577"/>
                    <a:pt x="151" y="727"/>
                    <a:pt x="301" y="827"/>
                  </a:cubicBezTo>
                  <a:lnTo>
                    <a:pt x="376" y="827"/>
                  </a:lnTo>
                  <a:cubicBezTo>
                    <a:pt x="402" y="602"/>
                    <a:pt x="427" y="376"/>
                    <a:pt x="427" y="151"/>
                  </a:cubicBezTo>
                  <a:cubicBezTo>
                    <a:pt x="351" y="0"/>
                    <a:pt x="201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3"/>
            <p:cNvSpPr/>
            <p:nvPr/>
          </p:nvSpPr>
          <p:spPr>
            <a:xfrm>
              <a:off x="6170755" y="2939081"/>
              <a:ext cx="8506" cy="39078"/>
            </a:xfrm>
            <a:custGeom>
              <a:avLst/>
              <a:gdLst/>
              <a:ahLst/>
              <a:cxnLst/>
              <a:rect l="l" t="t" r="r" b="b"/>
              <a:pathLst>
                <a:path w="202" h="928" extrusionOk="0">
                  <a:moveTo>
                    <a:pt x="176" y="1"/>
                  </a:moveTo>
                  <a:lnTo>
                    <a:pt x="176" y="1"/>
                  </a:lnTo>
                  <a:cubicBezTo>
                    <a:pt x="26" y="301"/>
                    <a:pt x="1" y="627"/>
                    <a:pt x="201" y="928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3"/>
            <p:cNvSpPr/>
            <p:nvPr/>
          </p:nvSpPr>
          <p:spPr>
            <a:xfrm>
              <a:off x="6587644" y="2247803"/>
              <a:ext cx="157281" cy="192106"/>
            </a:xfrm>
            <a:custGeom>
              <a:avLst/>
              <a:gdLst/>
              <a:ahLst/>
              <a:cxnLst/>
              <a:rect l="l" t="t" r="r" b="b"/>
              <a:pathLst>
                <a:path w="3735" h="4562" extrusionOk="0">
                  <a:moveTo>
                    <a:pt x="1605" y="0"/>
                  </a:moveTo>
                  <a:cubicBezTo>
                    <a:pt x="1403" y="19"/>
                    <a:pt x="1241" y="279"/>
                    <a:pt x="1031" y="279"/>
                  </a:cubicBezTo>
                  <a:cubicBezTo>
                    <a:pt x="954" y="279"/>
                    <a:pt x="871" y="245"/>
                    <a:pt x="777" y="151"/>
                  </a:cubicBezTo>
                  <a:cubicBezTo>
                    <a:pt x="739" y="138"/>
                    <a:pt x="705" y="133"/>
                    <a:pt x="673" y="133"/>
                  </a:cubicBezTo>
                  <a:cubicBezTo>
                    <a:pt x="517" y="133"/>
                    <a:pt x="431" y="268"/>
                    <a:pt x="326" y="351"/>
                  </a:cubicBezTo>
                  <a:cubicBezTo>
                    <a:pt x="76" y="652"/>
                    <a:pt x="1" y="978"/>
                    <a:pt x="76" y="1354"/>
                  </a:cubicBezTo>
                  <a:cubicBezTo>
                    <a:pt x="226" y="1730"/>
                    <a:pt x="301" y="2131"/>
                    <a:pt x="427" y="2507"/>
                  </a:cubicBezTo>
                  <a:cubicBezTo>
                    <a:pt x="527" y="3033"/>
                    <a:pt x="1053" y="3234"/>
                    <a:pt x="1254" y="3660"/>
                  </a:cubicBezTo>
                  <a:cubicBezTo>
                    <a:pt x="1254" y="3760"/>
                    <a:pt x="1279" y="3860"/>
                    <a:pt x="1279" y="3960"/>
                  </a:cubicBezTo>
                  <a:cubicBezTo>
                    <a:pt x="1279" y="4161"/>
                    <a:pt x="1304" y="4361"/>
                    <a:pt x="1479" y="4512"/>
                  </a:cubicBezTo>
                  <a:cubicBezTo>
                    <a:pt x="1504" y="4537"/>
                    <a:pt x="1554" y="4562"/>
                    <a:pt x="1605" y="4562"/>
                  </a:cubicBezTo>
                  <a:cubicBezTo>
                    <a:pt x="2081" y="4136"/>
                    <a:pt x="1655" y="3183"/>
                    <a:pt x="2557" y="2983"/>
                  </a:cubicBezTo>
                  <a:cubicBezTo>
                    <a:pt x="2782" y="2933"/>
                    <a:pt x="2983" y="2732"/>
                    <a:pt x="3183" y="2582"/>
                  </a:cubicBezTo>
                  <a:cubicBezTo>
                    <a:pt x="3685" y="2256"/>
                    <a:pt x="3735" y="1830"/>
                    <a:pt x="3434" y="1304"/>
                  </a:cubicBezTo>
                  <a:cubicBezTo>
                    <a:pt x="3108" y="727"/>
                    <a:pt x="2457" y="652"/>
                    <a:pt x="2006" y="301"/>
                  </a:cubicBezTo>
                  <a:cubicBezTo>
                    <a:pt x="1855" y="226"/>
                    <a:pt x="1755" y="76"/>
                    <a:pt x="1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3"/>
            <p:cNvSpPr/>
            <p:nvPr/>
          </p:nvSpPr>
          <p:spPr>
            <a:xfrm>
              <a:off x="7247255" y="2021967"/>
              <a:ext cx="157323" cy="179852"/>
            </a:xfrm>
            <a:custGeom>
              <a:avLst/>
              <a:gdLst/>
              <a:ahLst/>
              <a:cxnLst/>
              <a:rect l="l" t="t" r="r" b="b"/>
              <a:pathLst>
                <a:path w="3736" h="4271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1278"/>
                    <a:pt x="703" y="2481"/>
                    <a:pt x="1705" y="3384"/>
                  </a:cubicBezTo>
                  <a:cubicBezTo>
                    <a:pt x="2182" y="3817"/>
                    <a:pt x="2697" y="4270"/>
                    <a:pt x="3396" y="4270"/>
                  </a:cubicBezTo>
                  <a:cubicBezTo>
                    <a:pt x="3504" y="4270"/>
                    <a:pt x="3617" y="4259"/>
                    <a:pt x="3735" y="4236"/>
                  </a:cubicBezTo>
                  <a:cubicBezTo>
                    <a:pt x="3635" y="3358"/>
                    <a:pt x="3033" y="2807"/>
                    <a:pt x="2432" y="2231"/>
                  </a:cubicBezTo>
                  <a:cubicBezTo>
                    <a:pt x="1630" y="1479"/>
                    <a:pt x="903" y="65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3"/>
            <p:cNvSpPr/>
            <p:nvPr/>
          </p:nvSpPr>
          <p:spPr>
            <a:xfrm>
              <a:off x="6555977" y="2142275"/>
              <a:ext cx="70745" cy="256492"/>
            </a:xfrm>
            <a:custGeom>
              <a:avLst/>
              <a:gdLst/>
              <a:ahLst/>
              <a:cxnLst/>
              <a:rect l="l" t="t" r="r" b="b"/>
              <a:pathLst>
                <a:path w="1680" h="6091" extrusionOk="0">
                  <a:moveTo>
                    <a:pt x="1379" y="0"/>
                  </a:moveTo>
                  <a:cubicBezTo>
                    <a:pt x="1003" y="852"/>
                    <a:pt x="627" y="1730"/>
                    <a:pt x="276" y="2607"/>
                  </a:cubicBezTo>
                  <a:cubicBezTo>
                    <a:pt x="176" y="2882"/>
                    <a:pt x="1" y="3108"/>
                    <a:pt x="1" y="3434"/>
                  </a:cubicBezTo>
                  <a:cubicBezTo>
                    <a:pt x="26" y="4461"/>
                    <a:pt x="201" y="5439"/>
                    <a:pt x="1103" y="6090"/>
                  </a:cubicBezTo>
                  <a:cubicBezTo>
                    <a:pt x="1329" y="5915"/>
                    <a:pt x="1254" y="5689"/>
                    <a:pt x="1254" y="5464"/>
                  </a:cubicBezTo>
                  <a:cubicBezTo>
                    <a:pt x="1204" y="4938"/>
                    <a:pt x="1078" y="4411"/>
                    <a:pt x="978" y="3885"/>
                  </a:cubicBezTo>
                  <a:cubicBezTo>
                    <a:pt x="953" y="3534"/>
                    <a:pt x="1003" y="3183"/>
                    <a:pt x="1254" y="2933"/>
                  </a:cubicBezTo>
                  <a:cubicBezTo>
                    <a:pt x="1479" y="2306"/>
                    <a:pt x="1454" y="1679"/>
                    <a:pt x="1479" y="1028"/>
                  </a:cubicBezTo>
                  <a:cubicBezTo>
                    <a:pt x="1479" y="702"/>
                    <a:pt x="1680" y="301"/>
                    <a:pt x="1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3"/>
            <p:cNvSpPr/>
            <p:nvPr/>
          </p:nvSpPr>
          <p:spPr>
            <a:xfrm>
              <a:off x="5987113" y="2090564"/>
              <a:ext cx="60217" cy="69187"/>
            </a:xfrm>
            <a:custGeom>
              <a:avLst/>
              <a:gdLst/>
              <a:ahLst/>
              <a:cxnLst/>
              <a:rect l="l" t="t" r="r" b="b"/>
              <a:pathLst>
                <a:path w="1430" h="1643" extrusionOk="0">
                  <a:moveTo>
                    <a:pt x="1104" y="0"/>
                  </a:moveTo>
                  <a:cubicBezTo>
                    <a:pt x="352" y="100"/>
                    <a:pt x="251" y="752"/>
                    <a:pt x="51" y="1328"/>
                  </a:cubicBezTo>
                  <a:cubicBezTo>
                    <a:pt x="1" y="1454"/>
                    <a:pt x="101" y="1579"/>
                    <a:pt x="226" y="1629"/>
                  </a:cubicBezTo>
                  <a:cubicBezTo>
                    <a:pt x="253" y="1638"/>
                    <a:pt x="277" y="1642"/>
                    <a:pt x="298" y="1642"/>
                  </a:cubicBezTo>
                  <a:cubicBezTo>
                    <a:pt x="395" y="1642"/>
                    <a:pt x="436" y="1556"/>
                    <a:pt x="477" y="1454"/>
                  </a:cubicBezTo>
                  <a:cubicBezTo>
                    <a:pt x="677" y="1003"/>
                    <a:pt x="1053" y="702"/>
                    <a:pt x="1429" y="426"/>
                  </a:cubicBezTo>
                  <a:cubicBezTo>
                    <a:pt x="1329" y="276"/>
                    <a:pt x="1229" y="125"/>
                    <a:pt x="1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3"/>
            <p:cNvSpPr/>
            <p:nvPr/>
          </p:nvSpPr>
          <p:spPr>
            <a:xfrm>
              <a:off x="6607688" y="2112714"/>
              <a:ext cx="21139" cy="153070"/>
            </a:xfrm>
            <a:custGeom>
              <a:avLst/>
              <a:gdLst/>
              <a:ahLst/>
              <a:cxnLst/>
              <a:rect l="l" t="t" r="r" b="b"/>
              <a:pathLst>
                <a:path w="502" h="3635" extrusionOk="0">
                  <a:moveTo>
                    <a:pt x="427" y="0"/>
                  </a:moveTo>
                  <a:cubicBezTo>
                    <a:pt x="301" y="151"/>
                    <a:pt x="226" y="226"/>
                    <a:pt x="151" y="326"/>
                  </a:cubicBezTo>
                  <a:cubicBezTo>
                    <a:pt x="151" y="452"/>
                    <a:pt x="151" y="577"/>
                    <a:pt x="151" y="702"/>
                  </a:cubicBezTo>
                  <a:cubicBezTo>
                    <a:pt x="226" y="1680"/>
                    <a:pt x="1" y="2657"/>
                    <a:pt x="26" y="3635"/>
                  </a:cubicBezTo>
                  <a:cubicBezTo>
                    <a:pt x="126" y="3534"/>
                    <a:pt x="201" y="3434"/>
                    <a:pt x="301" y="3359"/>
                  </a:cubicBezTo>
                  <a:cubicBezTo>
                    <a:pt x="327" y="2256"/>
                    <a:pt x="502" y="1178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3"/>
            <p:cNvSpPr/>
            <p:nvPr/>
          </p:nvSpPr>
          <p:spPr>
            <a:xfrm>
              <a:off x="6592908" y="2305830"/>
              <a:ext cx="51753" cy="127762"/>
            </a:xfrm>
            <a:custGeom>
              <a:avLst/>
              <a:gdLst/>
              <a:ahLst/>
              <a:cxnLst/>
              <a:rect l="l" t="t" r="r" b="b"/>
              <a:pathLst>
                <a:path w="1229" h="303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753"/>
                    <a:pt x="201" y="1480"/>
                    <a:pt x="226" y="2206"/>
                  </a:cubicBezTo>
                  <a:cubicBezTo>
                    <a:pt x="527" y="2482"/>
                    <a:pt x="602" y="2958"/>
                    <a:pt x="1079" y="3034"/>
                  </a:cubicBezTo>
                  <a:cubicBezTo>
                    <a:pt x="1229" y="2833"/>
                    <a:pt x="1129" y="2658"/>
                    <a:pt x="1079" y="2482"/>
                  </a:cubicBezTo>
                  <a:cubicBezTo>
                    <a:pt x="1028" y="2382"/>
                    <a:pt x="978" y="2307"/>
                    <a:pt x="928" y="2232"/>
                  </a:cubicBezTo>
                  <a:cubicBezTo>
                    <a:pt x="778" y="1856"/>
                    <a:pt x="377" y="1580"/>
                    <a:pt x="527" y="1104"/>
                  </a:cubicBezTo>
                  <a:cubicBezTo>
                    <a:pt x="327" y="753"/>
                    <a:pt x="402" y="302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3"/>
            <p:cNvSpPr/>
            <p:nvPr/>
          </p:nvSpPr>
          <p:spPr>
            <a:xfrm>
              <a:off x="6875760" y="1847295"/>
              <a:ext cx="76051" cy="28972"/>
            </a:xfrm>
            <a:custGeom>
              <a:avLst/>
              <a:gdLst/>
              <a:ahLst/>
              <a:cxnLst/>
              <a:rect l="l" t="t" r="r" b="b"/>
              <a:pathLst>
                <a:path w="1806" h="688" extrusionOk="0">
                  <a:moveTo>
                    <a:pt x="903" y="0"/>
                  </a:moveTo>
                  <a:cubicBezTo>
                    <a:pt x="602" y="0"/>
                    <a:pt x="301" y="25"/>
                    <a:pt x="1" y="38"/>
                  </a:cubicBezTo>
                  <a:cubicBezTo>
                    <a:pt x="83" y="497"/>
                    <a:pt x="175" y="688"/>
                    <a:pt x="426" y="688"/>
                  </a:cubicBezTo>
                  <a:cubicBezTo>
                    <a:pt x="559" y="688"/>
                    <a:pt x="735" y="634"/>
                    <a:pt x="978" y="539"/>
                  </a:cubicBezTo>
                  <a:cubicBezTo>
                    <a:pt x="1279" y="439"/>
                    <a:pt x="1454" y="113"/>
                    <a:pt x="1805" y="113"/>
                  </a:cubicBezTo>
                  <a:cubicBezTo>
                    <a:pt x="1504" y="25"/>
                    <a:pt x="1204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3"/>
            <p:cNvSpPr/>
            <p:nvPr/>
          </p:nvSpPr>
          <p:spPr>
            <a:xfrm>
              <a:off x="6135930" y="2219294"/>
              <a:ext cx="54911" cy="63712"/>
            </a:xfrm>
            <a:custGeom>
              <a:avLst/>
              <a:gdLst/>
              <a:ahLst/>
              <a:cxnLst/>
              <a:rect l="l" t="t" r="r" b="b"/>
              <a:pathLst>
                <a:path w="1304" h="1513" extrusionOk="0">
                  <a:moveTo>
                    <a:pt x="201" y="1"/>
                  </a:moveTo>
                  <a:cubicBezTo>
                    <a:pt x="1" y="201"/>
                    <a:pt x="101" y="452"/>
                    <a:pt x="76" y="677"/>
                  </a:cubicBezTo>
                  <a:cubicBezTo>
                    <a:pt x="76" y="828"/>
                    <a:pt x="101" y="953"/>
                    <a:pt x="301" y="953"/>
                  </a:cubicBezTo>
                  <a:cubicBezTo>
                    <a:pt x="626" y="1115"/>
                    <a:pt x="800" y="1513"/>
                    <a:pt x="1201" y="1513"/>
                  </a:cubicBezTo>
                  <a:cubicBezTo>
                    <a:pt x="1233" y="1513"/>
                    <a:pt x="1268" y="1510"/>
                    <a:pt x="1304" y="1505"/>
                  </a:cubicBezTo>
                  <a:cubicBezTo>
                    <a:pt x="928" y="1003"/>
                    <a:pt x="577" y="502"/>
                    <a:pt x="201" y="1"/>
                  </a:cubicBezTo>
                  <a:close/>
                </a:path>
              </a:pathLst>
            </a:custGeom>
            <a:solidFill>
              <a:srgbClr val="E86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3"/>
            <p:cNvSpPr/>
            <p:nvPr/>
          </p:nvSpPr>
          <p:spPr>
            <a:xfrm>
              <a:off x="6631986" y="2406768"/>
              <a:ext cx="17981" cy="31835"/>
            </a:xfrm>
            <a:custGeom>
              <a:avLst/>
              <a:gdLst/>
              <a:ahLst/>
              <a:cxnLst/>
              <a:rect l="l" t="t" r="r" b="b"/>
              <a:pathLst>
                <a:path w="427" h="756" extrusionOk="0">
                  <a:moveTo>
                    <a:pt x="192" y="0"/>
                  </a:moveTo>
                  <a:cubicBezTo>
                    <a:pt x="124" y="0"/>
                    <a:pt x="59" y="26"/>
                    <a:pt x="0" y="85"/>
                  </a:cubicBezTo>
                  <a:cubicBezTo>
                    <a:pt x="50" y="261"/>
                    <a:pt x="100" y="436"/>
                    <a:pt x="151" y="637"/>
                  </a:cubicBezTo>
                  <a:cubicBezTo>
                    <a:pt x="166" y="730"/>
                    <a:pt x="220" y="756"/>
                    <a:pt x="290" y="756"/>
                  </a:cubicBezTo>
                  <a:cubicBezTo>
                    <a:pt x="331" y="756"/>
                    <a:pt x="379" y="746"/>
                    <a:pt x="426" y="737"/>
                  </a:cubicBezTo>
                  <a:cubicBezTo>
                    <a:pt x="426" y="511"/>
                    <a:pt x="426" y="311"/>
                    <a:pt x="426" y="85"/>
                  </a:cubicBezTo>
                  <a:cubicBezTo>
                    <a:pt x="347" y="32"/>
                    <a:pt x="268" y="0"/>
                    <a:pt x="192" y="0"/>
                  </a:cubicBezTo>
                  <a:close/>
                </a:path>
              </a:pathLst>
            </a:custGeom>
            <a:solidFill>
              <a:srgbClr val="58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3"/>
            <p:cNvSpPr/>
            <p:nvPr/>
          </p:nvSpPr>
          <p:spPr>
            <a:xfrm>
              <a:off x="5923822" y="1999775"/>
              <a:ext cx="30614" cy="22108"/>
            </a:xfrm>
            <a:custGeom>
              <a:avLst/>
              <a:gdLst/>
              <a:ahLst/>
              <a:cxnLst/>
              <a:rect l="l" t="t" r="r" b="b"/>
              <a:pathLst>
                <a:path w="727" h="525" extrusionOk="0">
                  <a:moveTo>
                    <a:pt x="175" y="1"/>
                  </a:moveTo>
                  <a:cubicBezTo>
                    <a:pt x="50" y="51"/>
                    <a:pt x="25" y="176"/>
                    <a:pt x="0" y="276"/>
                  </a:cubicBezTo>
                  <a:cubicBezTo>
                    <a:pt x="160" y="416"/>
                    <a:pt x="336" y="524"/>
                    <a:pt x="553" y="524"/>
                  </a:cubicBezTo>
                  <a:cubicBezTo>
                    <a:pt x="608" y="524"/>
                    <a:pt x="666" y="517"/>
                    <a:pt x="727" y="502"/>
                  </a:cubicBezTo>
                  <a:cubicBezTo>
                    <a:pt x="551" y="327"/>
                    <a:pt x="426" y="101"/>
                    <a:pt x="175" y="1"/>
                  </a:cubicBezTo>
                  <a:close/>
                </a:path>
              </a:pathLst>
            </a:custGeom>
            <a:solidFill>
              <a:srgbClr val="59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3"/>
            <p:cNvSpPr/>
            <p:nvPr/>
          </p:nvSpPr>
          <p:spPr>
            <a:xfrm>
              <a:off x="7114271" y="1928020"/>
              <a:ext cx="29603" cy="15160"/>
            </a:xfrm>
            <a:custGeom>
              <a:avLst/>
              <a:gdLst/>
              <a:ahLst/>
              <a:cxnLst/>
              <a:rect l="l" t="t" r="r" b="b"/>
              <a:pathLst>
                <a:path w="703" h="360" extrusionOk="0">
                  <a:moveTo>
                    <a:pt x="1" y="0"/>
                  </a:moveTo>
                  <a:cubicBezTo>
                    <a:pt x="45" y="278"/>
                    <a:pt x="165" y="360"/>
                    <a:pt x="323" y="360"/>
                  </a:cubicBezTo>
                  <a:cubicBezTo>
                    <a:pt x="435" y="360"/>
                    <a:pt x="567" y="318"/>
                    <a:pt x="703" y="276"/>
                  </a:cubicBezTo>
                  <a:cubicBezTo>
                    <a:pt x="502" y="101"/>
                    <a:pt x="251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3"/>
            <p:cNvSpPr/>
            <p:nvPr/>
          </p:nvSpPr>
          <p:spPr>
            <a:xfrm>
              <a:off x="6684749" y="1952275"/>
              <a:ext cx="20086" cy="17897"/>
            </a:xfrm>
            <a:custGeom>
              <a:avLst/>
              <a:gdLst/>
              <a:ahLst/>
              <a:cxnLst/>
              <a:rect l="l" t="t" r="r" b="b"/>
              <a:pathLst>
                <a:path w="477" h="425" extrusionOk="0">
                  <a:moveTo>
                    <a:pt x="276" y="1"/>
                  </a:moveTo>
                  <a:cubicBezTo>
                    <a:pt x="126" y="26"/>
                    <a:pt x="25" y="126"/>
                    <a:pt x="0" y="277"/>
                  </a:cubicBezTo>
                  <a:cubicBezTo>
                    <a:pt x="77" y="277"/>
                    <a:pt x="110" y="425"/>
                    <a:pt x="178" y="425"/>
                  </a:cubicBezTo>
                  <a:cubicBezTo>
                    <a:pt x="198" y="425"/>
                    <a:pt x="222" y="412"/>
                    <a:pt x="251" y="377"/>
                  </a:cubicBezTo>
                  <a:cubicBezTo>
                    <a:pt x="351" y="302"/>
                    <a:pt x="476" y="126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3"/>
            <p:cNvSpPr/>
            <p:nvPr/>
          </p:nvSpPr>
          <p:spPr>
            <a:xfrm>
              <a:off x="7052033" y="2019819"/>
              <a:ext cx="27456" cy="299781"/>
            </a:xfrm>
            <a:custGeom>
              <a:avLst/>
              <a:gdLst/>
              <a:ahLst/>
              <a:cxnLst/>
              <a:rect l="l" t="t" r="r" b="b"/>
              <a:pathLst>
                <a:path w="652" h="7119" extrusionOk="0">
                  <a:moveTo>
                    <a:pt x="476" y="1"/>
                  </a:moveTo>
                  <a:cubicBezTo>
                    <a:pt x="251" y="703"/>
                    <a:pt x="376" y="1404"/>
                    <a:pt x="376" y="2106"/>
                  </a:cubicBezTo>
                  <a:cubicBezTo>
                    <a:pt x="351" y="3635"/>
                    <a:pt x="201" y="5164"/>
                    <a:pt x="100" y="6668"/>
                  </a:cubicBezTo>
                  <a:cubicBezTo>
                    <a:pt x="75" y="6843"/>
                    <a:pt x="0" y="7119"/>
                    <a:pt x="251" y="7119"/>
                  </a:cubicBezTo>
                  <a:cubicBezTo>
                    <a:pt x="501" y="7119"/>
                    <a:pt x="476" y="6868"/>
                    <a:pt x="501" y="6693"/>
                  </a:cubicBezTo>
                  <a:cubicBezTo>
                    <a:pt x="526" y="6116"/>
                    <a:pt x="577" y="5565"/>
                    <a:pt x="577" y="4988"/>
                  </a:cubicBezTo>
                  <a:cubicBezTo>
                    <a:pt x="627" y="3334"/>
                    <a:pt x="652" y="1655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3"/>
            <p:cNvSpPr/>
            <p:nvPr/>
          </p:nvSpPr>
          <p:spPr>
            <a:xfrm>
              <a:off x="6655188" y="2152550"/>
              <a:ext cx="104517" cy="110749"/>
            </a:xfrm>
            <a:custGeom>
              <a:avLst/>
              <a:gdLst/>
              <a:ahLst/>
              <a:cxnLst/>
              <a:rect l="l" t="t" r="r" b="b"/>
              <a:pathLst>
                <a:path w="2482" h="2630" extrusionOk="0">
                  <a:moveTo>
                    <a:pt x="2407" y="1"/>
                  </a:moveTo>
                  <a:cubicBezTo>
                    <a:pt x="2381" y="1"/>
                    <a:pt x="2356" y="19"/>
                    <a:pt x="2331" y="57"/>
                  </a:cubicBezTo>
                  <a:cubicBezTo>
                    <a:pt x="1730" y="984"/>
                    <a:pt x="1028" y="1786"/>
                    <a:pt x="1" y="2262"/>
                  </a:cubicBezTo>
                  <a:cubicBezTo>
                    <a:pt x="39" y="2416"/>
                    <a:pt x="63" y="2629"/>
                    <a:pt x="219" y="2629"/>
                  </a:cubicBezTo>
                  <a:cubicBezTo>
                    <a:pt x="266" y="2629"/>
                    <a:pt x="326" y="2610"/>
                    <a:pt x="402" y="2563"/>
                  </a:cubicBezTo>
                  <a:cubicBezTo>
                    <a:pt x="527" y="2288"/>
                    <a:pt x="828" y="2212"/>
                    <a:pt x="1028" y="2037"/>
                  </a:cubicBezTo>
                  <a:cubicBezTo>
                    <a:pt x="1630" y="1460"/>
                    <a:pt x="2432" y="1034"/>
                    <a:pt x="2482" y="57"/>
                  </a:cubicBezTo>
                  <a:cubicBezTo>
                    <a:pt x="2457" y="19"/>
                    <a:pt x="2432" y="1"/>
                    <a:pt x="2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3"/>
            <p:cNvSpPr/>
            <p:nvPr/>
          </p:nvSpPr>
          <p:spPr>
            <a:xfrm>
              <a:off x="6934883" y="2201356"/>
              <a:ext cx="52806" cy="53985"/>
            </a:xfrm>
            <a:custGeom>
              <a:avLst/>
              <a:gdLst/>
              <a:ahLst/>
              <a:cxnLst/>
              <a:rect l="l" t="t" r="r" b="b"/>
              <a:pathLst>
                <a:path w="1254" h="1282" extrusionOk="0">
                  <a:moveTo>
                    <a:pt x="627" y="1"/>
                  </a:moveTo>
                  <a:cubicBezTo>
                    <a:pt x="276" y="126"/>
                    <a:pt x="0" y="301"/>
                    <a:pt x="0" y="702"/>
                  </a:cubicBezTo>
                  <a:cubicBezTo>
                    <a:pt x="0" y="1122"/>
                    <a:pt x="326" y="1282"/>
                    <a:pt x="633" y="1282"/>
                  </a:cubicBezTo>
                  <a:cubicBezTo>
                    <a:pt x="656" y="1282"/>
                    <a:pt x="679" y="1281"/>
                    <a:pt x="702" y="1279"/>
                  </a:cubicBezTo>
                  <a:cubicBezTo>
                    <a:pt x="1053" y="1254"/>
                    <a:pt x="1253" y="953"/>
                    <a:pt x="1203" y="577"/>
                  </a:cubicBezTo>
                  <a:cubicBezTo>
                    <a:pt x="1178" y="226"/>
                    <a:pt x="978" y="51"/>
                    <a:pt x="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3"/>
            <p:cNvSpPr/>
            <p:nvPr/>
          </p:nvSpPr>
          <p:spPr>
            <a:xfrm>
              <a:off x="6865233" y="2154908"/>
              <a:ext cx="49606" cy="43331"/>
            </a:xfrm>
            <a:custGeom>
              <a:avLst/>
              <a:gdLst/>
              <a:ahLst/>
              <a:cxnLst/>
              <a:rect l="l" t="t" r="r" b="b"/>
              <a:pathLst>
                <a:path w="1178" h="1029" extrusionOk="0">
                  <a:moveTo>
                    <a:pt x="576" y="1"/>
                  </a:moveTo>
                  <a:cubicBezTo>
                    <a:pt x="301" y="51"/>
                    <a:pt x="0" y="126"/>
                    <a:pt x="50" y="477"/>
                  </a:cubicBezTo>
                  <a:cubicBezTo>
                    <a:pt x="75" y="803"/>
                    <a:pt x="276" y="1029"/>
                    <a:pt x="627" y="1029"/>
                  </a:cubicBezTo>
                  <a:cubicBezTo>
                    <a:pt x="927" y="1003"/>
                    <a:pt x="1178" y="828"/>
                    <a:pt x="1178" y="527"/>
                  </a:cubicBezTo>
                  <a:cubicBezTo>
                    <a:pt x="1178" y="151"/>
                    <a:pt x="927" y="26"/>
                    <a:pt x="5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3"/>
            <p:cNvSpPr/>
            <p:nvPr/>
          </p:nvSpPr>
          <p:spPr>
            <a:xfrm>
              <a:off x="6646766" y="2025125"/>
              <a:ext cx="36973" cy="56048"/>
            </a:xfrm>
            <a:custGeom>
              <a:avLst/>
              <a:gdLst/>
              <a:ahLst/>
              <a:cxnLst/>
              <a:rect l="l" t="t" r="r" b="b"/>
              <a:pathLst>
                <a:path w="878" h="1331" extrusionOk="0">
                  <a:moveTo>
                    <a:pt x="401" y="0"/>
                  </a:moveTo>
                  <a:cubicBezTo>
                    <a:pt x="0" y="0"/>
                    <a:pt x="326" y="527"/>
                    <a:pt x="175" y="752"/>
                  </a:cubicBezTo>
                  <a:cubicBezTo>
                    <a:pt x="125" y="1078"/>
                    <a:pt x="226" y="1329"/>
                    <a:pt x="526" y="1329"/>
                  </a:cubicBezTo>
                  <a:cubicBezTo>
                    <a:pt x="537" y="1330"/>
                    <a:pt x="547" y="1330"/>
                    <a:pt x="558" y="1330"/>
                  </a:cubicBezTo>
                  <a:cubicBezTo>
                    <a:pt x="783" y="1330"/>
                    <a:pt x="850" y="1069"/>
                    <a:pt x="802" y="877"/>
                  </a:cubicBezTo>
                  <a:cubicBezTo>
                    <a:pt x="702" y="552"/>
                    <a:pt x="877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3"/>
            <p:cNvSpPr/>
            <p:nvPr/>
          </p:nvSpPr>
          <p:spPr>
            <a:xfrm>
              <a:off x="6753347" y="2048328"/>
              <a:ext cx="31709" cy="106623"/>
            </a:xfrm>
            <a:custGeom>
              <a:avLst/>
              <a:gdLst/>
              <a:ahLst/>
              <a:cxnLst/>
              <a:rect l="l" t="t" r="r" b="b"/>
              <a:pathLst>
                <a:path w="753" h="2532" extrusionOk="0">
                  <a:moveTo>
                    <a:pt x="727" y="1"/>
                  </a:moveTo>
                  <a:lnTo>
                    <a:pt x="0" y="2532"/>
                  </a:lnTo>
                  <a:lnTo>
                    <a:pt x="151" y="2532"/>
                  </a:lnTo>
                  <a:cubicBezTo>
                    <a:pt x="702" y="1805"/>
                    <a:pt x="752" y="903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3"/>
            <p:cNvSpPr/>
            <p:nvPr/>
          </p:nvSpPr>
          <p:spPr>
            <a:xfrm>
              <a:off x="6667863" y="2146402"/>
              <a:ext cx="33814" cy="36088"/>
            </a:xfrm>
            <a:custGeom>
              <a:avLst/>
              <a:gdLst/>
              <a:ahLst/>
              <a:cxnLst/>
              <a:rect l="l" t="t" r="r" b="b"/>
              <a:pathLst>
                <a:path w="803" h="857" extrusionOk="0">
                  <a:moveTo>
                    <a:pt x="414" y="1"/>
                  </a:moveTo>
                  <a:cubicBezTo>
                    <a:pt x="402" y="1"/>
                    <a:pt x="389" y="1"/>
                    <a:pt x="376" y="2"/>
                  </a:cubicBezTo>
                  <a:cubicBezTo>
                    <a:pt x="126" y="2"/>
                    <a:pt x="0" y="228"/>
                    <a:pt x="0" y="479"/>
                  </a:cubicBezTo>
                  <a:cubicBezTo>
                    <a:pt x="0" y="690"/>
                    <a:pt x="88" y="857"/>
                    <a:pt x="305" y="857"/>
                  </a:cubicBezTo>
                  <a:cubicBezTo>
                    <a:pt x="320" y="857"/>
                    <a:pt x="335" y="856"/>
                    <a:pt x="351" y="855"/>
                  </a:cubicBezTo>
                  <a:cubicBezTo>
                    <a:pt x="602" y="830"/>
                    <a:pt x="802" y="729"/>
                    <a:pt x="802" y="429"/>
                  </a:cubicBezTo>
                  <a:cubicBezTo>
                    <a:pt x="755" y="215"/>
                    <a:pt x="640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3"/>
            <p:cNvSpPr/>
            <p:nvPr/>
          </p:nvSpPr>
          <p:spPr>
            <a:xfrm>
              <a:off x="6631986" y="2202324"/>
              <a:ext cx="29561" cy="36004"/>
            </a:xfrm>
            <a:custGeom>
              <a:avLst/>
              <a:gdLst/>
              <a:ahLst/>
              <a:cxnLst/>
              <a:rect l="l" t="t" r="r" b="b"/>
              <a:pathLst>
                <a:path w="702" h="855" extrusionOk="0">
                  <a:moveTo>
                    <a:pt x="388" y="1"/>
                  </a:moveTo>
                  <a:cubicBezTo>
                    <a:pt x="376" y="1"/>
                    <a:pt x="364" y="1"/>
                    <a:pt x="351" y="3"/>
                  </a:cubicBezTo>
                  <a:cubicBezTo>
                    <a:pt x="75" y="28"/>
                    <a:pt x="25" y="278"/>
                    <a:pt x="25" y="504"/>
                  </a:cubicBezTo>
                  <a:cubicBezTo>
                    <a:pt x="0" y="730"/>
                    <a:pt x="125" y="830"/>
                    <a:pt x="351" y="855"/>
                  </a:cubicBezTo>
                  <a:cubicBezTo>
                    <a:pt x="577" y="780"/>
                    <a:pt x="702" y="629"/>
                    <a:pt x="677" y="354"/>
                  </a:cubicBezTo>
                  <a:cubicBezTo>
                    <a:pt x="653" y="188"/>
                    <a:pt x="585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3"/>
            <p:cNvSpPr/>
            <p:nvPr/>
          </p:nvSpPr>
          <p:spPr>
            <a:xfrm>
              <a:off x="7110060" y="2245697"/>
              <a:ext cx="26445" cy="46532"/>
            </a:xfrm>
            <a:custGeom>
              <a:avLst/>
              <a:gdLst/>
              <a:ahLst/>
              <a:cxnLst/>
              <a:rect l="l" t="t" r="r" b="b"/>
              <a:pathLst>
                <a:path w="628" h="1105" extrusionOk="0">
                  <a:moveTo>
                    <a:pt x="326" y="0"/>
                  </a:moveTo>
                  <a:cubicBezTo>
                    <a:pt x="1" y="25"/>
                    <a:pt x="101" y="401"/>
                    <a:pt x="76" y="627"/>
                  </a:cubicBezTo>
                  <a:cubicBezTo>
                    <a:pt x="76" y="796"/>
                    <a:pt x="6" y="1104"/>
                    <a:pt x="270" y="1104"/>
                  </a:cubicBezTo>
                  <a:cubicBezTo>
                    <a:pt x="280" y="1104"/>
                    <a:pt x="290" y="1104"/>
                    <a:pt x="301" y="1103"/>
                  </a:cubicBezTo>
                  <a:cubicBezTo>
                    <a:pt x="627" y="1053"/>
                    <a:pt x="452" y="727"/>
                    <a:pt x="502" y="527"/>
                  </a:cubicBezTo>
                  <a:cubicBezTo>
                    <a:pt x="452" y="351"/>
                    <a:pt x="627" y="0"/>
                    <a:pt x="3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3"/>
            <p:cNvSpPr/>
            <p:nvPr/>
          </p:nvSpPr>
          <p:spPr>
            <a:xfrm>
              <a:off x="6793435" y="1914292"/>
              <a:ext cx="16928" cy="38025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2" y="1"/>
                  </a:moveTo>
                  <a:cubicBezTo>
                    <a:pt x="126" y="326"/>
                    <a:pt x="1" y="527"/>
                    <a:pt x="151" y="903"/>
                  </a:cubicBezTo>
                  <a:cubicBezTo>
                    <a:pt x="352" y="652"/>
                    <a:pt x="402" y="452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3"/>
            <p:cNvSpPr/>
            <p:nvPr/>
          </p:nvSpPr>
          <p:spPr>
            <a:xfrm>
              <a:off x="6766022" y="1956360"/>
              <a:ext cx="10570" cy="15454"/>
            </a:xfrm>
            <a:custGeom>
              <a:avLst/>
              <a:gdLst/>
              <a:ahLst/>
              <a:cxnLst/>
              <a:rect l="l" t="t" r="r" b="b"/>
              <a:pathLst>
                <a:path w="251" h="367" extrusionOk="0">
                  <a:moveTo>
                    <a:pt x="119" y="0"/>
                  </a:moveTo>
                  <a:cubicBezTo>
                    <a:pt x="106" y="0"/>
                    <a:pt x="91" y="1"/>
                    <a:pt x="75" y="4"/>
                  </a:cubicBezTo>
                  <a:cubicBezTo>
                    <a:pt x="50" y="54"/>
                    <a:pt x="0" y="129"/>
                    <a:pt x="0" y="205"/>
                  </a:cubicBezTo>
                  <a:cubicBezTo>
                    <a:pt x="0" y="268"/>
                    <a:pt x="18" y="367"/>
                    <a:pt x="98" y="367"/>
                  </a:cubicBezTo>
                  <a:cubicBezTo>
                    <a:pt x="113" y="367"/>
                    <a:pt x="131" y="363"/>
                    <a:pt x="151" y="355"/>
                  </a:cubicBezTo>
                  <a:cubicBezTo>
                    <a:pt x="201" y="355"/>
                    <a:pt x="226" y="230"/>
                    <a:pt x="251" y="155"/>
                  </a:cubicBezTo>
                  <a:cubicBezTo>
                    <a:pt x="251" y="87"/>
                    <a:pt x="231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3"/>
            <p:cNvSpPr/>
            <p:nvPr/>
          </p:nvSpPr>
          <p:spPr>
            <a:xfrm>
              <a:off x="6830618" y="1965792"/>
              <a:ext cx="14444" cy="13096"/>
            </a:xfrm>
            <a:custGeom>
              <a:avLst/>
              <a:gdLst/>
              <a:ahLst/>
              <a:cxnLst/>
              <a:rect l="l" t="t" r="r" b="b"/>
              <a:pathLst>
                <a:path w="343" h="311" extrusionOk="0">
                  <a:moveTo>
                    <a:pt x="249" y="1"/>
                  </a:moveTo>
                  <a:cubicBezTo>
                    <a:pt x="240" y="1"/>
                    <a:pt x="230" y="2"/>
                    <a:pt x="221" y="6"/>
                  </a:cubicBezTo>
                  <a:cubicBezTo>
                    <a:pt x="145" y="31"/>
                    <a:pt x="70" y="81"/>
                    <a:pt x="45" y="156"/>
                  </a:cubicBezTo>
                  <a:cubicBezTo>
                    <a:pt x="0" y="223"/>
                    <a:pt x="56" y="310"/>
                    <a:pt x="139" y="310"/>
                  </a:cubicBezTo>
                  <a:cubicBezTo>
                    <a:pt x="149" y="310"/>
                    <a:pt x="160" y="309"/>
                    <a:pt x="170" y="306"/>
                  </a:cubicBezTo>
                  <a:cubicBezTo>
                    <a:pt x="246" y="281"/>
                    <a:pt x="296" y="206"/>
                    <a:pt x="321" y="156"/>
                  </a:cubicBezTo>
                  <a:cubicBezTo>
                    <a:pt x="343" y="69"/>
                    <a:pt x="308" y="1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3"/>
            <p:cNvSpPr/>
            <p:nvPr/>
          </p:nvSpPr>
          <p:spPr>
            <a:xfrm>
              <a:off x="6910670" y="2018682"/>
              <a:ext cx="14738" cy="16507"/>
            </a:xfrm>
            <a:custGeom>
              <a:avLst/>
              <a:gdLst/>
              <a:ahLst/>
              <a:cxnLst/>
              <a:rect l="l" t="t" r="r" b="b"/>
              <a:pathLst>
                <a:path w="350" h="392" extrusionOk="0">
                  <a:moveTo>
                    <a:pt x="103" y="0"/>
                  </a:moveTo>
                  <a:cubicBezTo>
                    <a:pt x="20" y="0"/>
                    <a:pt x="1" y="134"/>
                    <a:pt x="24" y="203"/>
                  </a:cubicBezTo>
                  <a:cubicBezTo>
                    <a:pt x="44" y="306"/>
                    <a:pt x="82" y="392"/>
                    <a:pt x="177" y="392"/>
                  </a:cubicBezTo>
                  <a:cubicBezTo>
                    <a:pt x="198" y="392"/>
                    <a:pt x="222" y="388"/>
                    <a:pt x="249" y="379"/>
                  </a:cubicBezTo>
                  <a:cubicBezTo>
                    <a:pt x="299" y="379"/>
                    <a:pt x="350" y="304"/>
                    <a:pt x="299" y="228"/>
                  </a:cubicBezTo>
                  <a:cubicBezTo>
                    <a:pt x="249" y="153"/>
                    <a:pt x="174" y="28"/>
                    <a:pt x="124" y="3"/>
                  </a:cubicBezTo>
                  <a:cubicBezTo>
                    <a:pt x="116" y="1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3"/>
            <p:cNvSpPr/>
            <p:nvPr/>
          </p:nvSpPr>
          <p:spPr>
            <a:xfrm>
              <a:off x="6946463" y="2065045"/>
              <a:ext cx="9559" cy="13938"/>
            </a:xfrm>
            <a:custGeom>
              <a:avLst/>
              <a:gdLst/>
              <a:ahLst/>
              <a:cxnLst/>
              <a:rect l="l" t="t" r="r" b="b"/>
              <a:pathLst>
                <a:path w="227" h="331" extrusionOk="0">
                  <a:moveTo>
                    <a:pt x="121" y="1"/>
                  </a:moveTo>
                  <a:cubicBezTo>
                    <a:pt x="41" y="1"/>
                    <a:pt x="1" y="88"/>
                    <a:pt x="1" y="155"/>
                  </a:cubicBezTo>
                  <a:cubicBezTo>
                    <a:pt x="1" y="205"/>
                    <a:pt x="51" y="255"/>
                    <a:pt x="101" y="330"/>
                  </a:cubicBezTo>
                  <a:cubicBezTo>
                    <a:pt x="176" y="255"/>
                    <a:pt x="226" y="205"/>
                    <a:pt x="226" y="155"/>
                  </a:cubicBezTo>
                  <a:cubicBezTo>
                    <a:pt x="226" y="105"/>
                    <a:pt x="176" y="30"/>
                    <a:pt x="151" y="5"/>
                  </a:cubicBezTo>
                  <a:cubicBezTo>
                    <a:pt x="141" y="2"/>
                    <a:pt x="130" y="1"/>
                    <a:pt x="121" y="1"/>
                  </a:cubicBezTo>
                  <a:close/>
                </a:path>
              </a:pathLst>
            </a:custGeom>
            <a:solidFill>
              <a:srgbClr val="926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3"/>
            <p:cNvSpPr/>
            <p:nvPr/>
          </p:nvSpPr>
          <p:spPr>
            <a:xfrm>
              <a:off x="5837244" y="2227548"/>
              <a:ext cx="105612" cy="146922"/>
            </a:xfrm>
            <a:custGeom>
              <a:avLst/>
              <a:gdLst/>
              <a:ahLst/>
              <a:cxnLst/>
              <a:rect l="l" t="t" r="r" b="b"/>
              <a:pathLst>
                <a:path w="2508" h="3489" extrusionOk="0">
                  <a:moveTo>
                    <a:pt x="2217" y="1"/>
                  </a:moveTo>
                  <a:cubicBezTo>
                    <a:pt x="2183" y="1"/>
                    <a:pt x="2146" y="10"/>
                    <a:pt x="2106" y="30"/>
                  </a:cubicBezTo>
                  <a:cubicBezTo>
                    <a:pt x="1730" y="206"/>
                    <a:pt x="1354" y="331"/>
                    <a:pt x="978" y="507"/>
                  </a:cubicBezTo>
                  <a:cubicBezTo>
                    <a:pt x="577" y="732"/>
                    <a:pt x="327" y="1083"/>
                    <a:pt x="277" y="1584"/>
                  </a:cubicBezTo>
                  <a:cubicBezTo>
                    <a:pt x="277" y="1735"/>
                    <a:pt x="302" y="1910"/>
                    <a:pt x="151" y="2035"/>
                  </a:cubicBezTo>
                  <a:cubicBezTo>
                    <a:pt x="26" y="2512"/>
                    <a:pt x="1" y="3013"/>
                    <a:pt x="151" y="3489"/>
                  </a:cubicBezTo>
                  <a:cubicBezTo>
                    <a:pt x="602" y="3464"/>
                    <a:pt x="552" y="3038"/>
                    <a:pt x="627" y="2787"/>
                  </a:cubicBezTo>
                  <a:cubicBezTo>
                    <a:pt x="953" y="1810"/>
                    <a:pt x="1329" y="933"/>
                    <a:pt x="2307" y="431"/>
                  </a:cubicBezTo>
                  <a:cubicBezTo>
                    <a:pt x="2382" y="381"/>
                    <a:pt x="2507" y="306"/>
                    <a:pt x="2432" y="181"/>
                  </a:cubicBezTo>
                  <a:cubicBezTo>
                    <a:pt x="2377" y="71"/>
                    <a:pt x="2308" y="1"/>
                    <a:pt x="2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3"/>
            <p:cNvSpPr/>
            <p:nvPr/>
          </p:nvSpPr>
          <p:spPr>
            <a:xfrm>
              <a:off x="6001894" y="2202408"/>
              <a:ext cx="146753" cy="149322"/>
            </a:xfrm>
            <a:custGeom>
              <a:avLst/>
              <a:gdLst/>
              <a:ahLst/>
              <a:cxnLst/>
              <a:rect l="l" t="t" r="r" b="b"/>
              <a:pathLst>
                <a:path w="3485" h="3546" extrusionOk="0">
                  <a:moveTo>
                    <a:pt x="1" y="1"/>
                  </a:moveTo>
                  <a:cubicBezTo>
                    <a:pt x="185" y="1201"/>
                    <a:pt x="751" y="1816"/>
                    <a:pt x="1598" y="1816"/>
                  </a:cubicBezTo>
                  <a:cubicBezTo>
                    <a:pt x="1900" y="1816"/>
                    <a:pt x="2238" y="1738"/>
                    <a:pt x="2607" y="1580"/>
                  </a:cubicBezTo>
                  <a:cubicBezTo>
                    <a:pt x="2715" y="1544"/>
                    <a:pt x="2810" y="1392"/>
                    <a:pt x="2920" y="1392"/>
                  </a:cubicBezTo>
                  <a:cubicBezTo>
                    <a:pt x="2963" y="1392"/>
                    <a:pt x="3009" y="1416"/>
                    <a:pt x="3058" y="1479"/>
                  </a:cubicBezTo>
                  <a:cubicBezTo>
                    <a:pt x="3209" y="1630"/>
                    <a:pt x="3033" y="1830"/>
                    <a:pt x="2933" y="1956"/>
                  </a:cubicBezTo>
                  <a:cubicBezTo>
                    <a:pt x="2657" y="2407"/>
                    <a:pt x="2332" y="2808"/>
                    <a:pt x="2006" y="3234"/>
                  </a:cubicBezTo>
                  <a:cubicBezTo>
                    <a:pt x="1956" y="3309"/>
                    <a:pt x="1855" y="3409"/>
                    <a:pt x="1981" y="3510"/>
                  </a:cubicBezTo>
                  <a:cubicBezTo>
                    <a:pt x="2014" y="3535"/>
                    <a:pt x="2050" y="3546"/>
                    <a:pt x="2086" y="3546"/>
                  </a:cubicBezTo>
                  <a:cubicBezTo>
                    <a:pt x="2159" y="3546"/>
                    <a:pt x="2231" y="3501"/>
                    <a:pt x="2281" y="3434"/>
                  </a:cubicBezTo>
                  <a:cubicBezTo>
                    <a:pt x="2783" y="2808"/>
                    <a:pt x="3384" y="2231"/>
                    <a:pt x="3484" y="1354"/>
                  </a:cubicBezTo>
                  <a:cubicBezTo>
                    <a:pt x="3409" y="1254"/>
                    <a:pt x="3334" y="1154"/>
                    <a:pt x="3259" y="1078"/>
                  </a:cubicBezTo>
                  <a:cubicBezTo>
                    <a:pt x="3008" y="1078"/>
                    <a:pt x="2783" y="1154"/>
                    <a:pt x="2557" y="1254"/>
                  </a:cubicBezTo>
                  <a:cubicBezTo>
                    <a:pt x="2113" y="1465"/>
                    <a:pt x="1796" y="1602"/>
                    <a:pt x="1527" y="1602"/>
                  </a:cubicBezTo>
                  <a:cubicBezTo>
                    <a:pt x="1189" y="1602"/>
                    <a:pt x="926" y="1386"/>
                    <a:pt x="577" y="828"/>
                  </a:cubicBezTo>
                  <a:cubicBezTo>
                    <a:pt x="402" y="577"/>
                    <a:pt x="352" y="226"/>
                    <a:pt x="1" y="1"/>
                  </a:cubicBezTo>
                  <a:close/>
                </a:path>
              </a:pathLst>
            </a:custGeom>
            <a:solidFill>
              <a:srgbClr val="863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3"/>
            <p:cNvSpPr/>
            <p:nvPr/>
          </p:nvSpPr>
          <p:spPr>
            <a:xfrm>
              <a:off x="6055710" y="2316400"/>
              <a:ext cx="121445" cy="111002"/>
            </a:xfrm>
            <a:custGeom>
              <a:avLst/>
              <a:gdLst/>
              <a:ahLst/>
              <a:cxnLst/>
              <a:rect l="l" t="t" r="r" b="b"/>
              <a:pathLst>
                <a:path w="2884" h="2636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332" y="126"/>
                    <a:pt x="2407" y="402"/>
                    <a:pt x="2282" y="577"/>
                  </a:cubicBezTo>
                  <a:cubicBezTo>
                    <a:pt x="2521" y="1576"/>
                    <a:pt x="1996" y="2272"/>
                    <a:pt x="1164" y="2272"/>
                  </a:cubicBezTo>
                  <a:cubicBezTo>
                    <a:pt x="953" y="2272"/>
                    <a:pt x="721" y="2227"/>
                    <a:pt x="477" y="2131"/>
                  </a:cubicBezTo>
                  <a:cubicBezTo>
                    <a:pt x="395" y="2098"/>
                    <a:pt x="314" y="2023"/>
                    <a:pt x="239" y="2023"/>
                  </a:cubicBezTo>
                  <a:cubicBezTo>
                    <a:pt x="199" y="2023"/>
                    <a:pt x="161" y="2045"/>
                    <a:pt x="126" y="2106"/>
                  </a:cubicBezTo>
                  <a:cubicBezTo>
                    <a:pt x="1" y="2331"/>
                    <a:pt x="226" y="2356"/>
                    <a:pt x="352" y="2432"/>
                  </a:cubicBezTo>
                  <a:cubicBezTo>
                    <a:pt x="621" y="2560"/>
                    <a:pt x="883" y="2635"/>
                    <a:pt x="1145" y="2635"/>
                  </a:cubicBezTo>
                  <a:cubicBezTo>
                    <a:pt x="1397" y="2635"/>
                    <a:pt x="1648" y="2566"/>
                    <a:pt x="1906" y="2407"/>
                  </a:cubicBezTo>
                  <a:cubicBezTo>
                    <a:pt x="2683" y="1955"/>
                    <a:pt x="2883" y="1153"/>
                    <a:pt x="2532" y="1"/>
                  </a:cubicBezTo>
                  <a:close/>
                </a:path>
              </a:pathLst>
            </a:custGeom>
            <a:solidFill>
              <a:srgbClr val="833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3"/>
            <p:cNvSpPr/>
            <p:nvPr/>
          </p:nvSpPr>
          <p:spPr>
            <a:xfrm>
              <a:off x="5934349" y="2312189"/>
              <a:ext cx="52806" cy="51795"/>
            </a:xfrm>
            <a:custGeom>
              <a:avLst/>
              <a:gdLst/>
              <a:ahLst/>
              <a:cxnLst/>
              <a:rect l="l" t="t" r="r" b="b"/>
              <a:pathLst>
                <a:path w="1254" h="1230" extrusionOk="0">
                  <a:moveTo>
                    <a:pt x="577" y="0"/>
                  </a:moveTo>
                  <a:cubicBezTo>
                    <a:pt x="377" y="101"/>
                    <a:pt x="1" y="151"/>
                    <a:pt x="51" y="527"/>
                  </a:cubicBezTo>
                  <a:cubicBezTo>
                    <a:pt x="99" y="819"/>
                    <a:pt x="125" y="1229"/>
                    <a:pt x="563" y="1229"/>
                  </a:cubicBezTo>
                  <a:cubicBezTo>
                    <a:pt x="576" y="1229"/>
                    <a:pt x="589" y="1229"/>
                    <a:pt x="602" y="1228"/>
                  </a:cubicBezTo>
                  <a:cubicBezTo>
                    <a:pt x="928" y="1228"/>
                    <a:pt x="1254" y="1103"/>
                    <a:pt x="1204" y="752"/>
                  </a:cubicBezTo>
                  <a:cubicBezTo>
                    <a:pt x="1179" y="426"/>
                    <a:pt x="1078" y="50"/>
                    <a:pt x="577" y="0"/>
                  </a:cubicBezTo>
                  <a:close/>
                </a:path>
              </a:pathLst>
            </a:custGeom>
            <a:solidFill>
              <a:srgbClr val="0D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3"/>
            <p:cNvSpPr/>
            <p:nvPr/>
          </p:nvSpPr>
          <p:spPr>
            <a:xfrm>
              <a:off x="6063164" y="2188596"/>
              <a:ext cx="45352" cy="42363"/>
            </a:xfrm>
            <a:custGeom>
              <a:avLst/>
              <a:gdLst/>
              <a:ahLst/>
              <a:cxnLst/>
              <a:rect l="l" t="t" r="r" b="b"/>
              <a:pathLst>
                <a:path w="1077" h="1006" extrusionOk="0">
                  <a:moveTo>
                    <a:pt x="472" y="1"/>
                  </a:moveTo>
                  <a:cubicBezTo>
                    <a:pt x="178" y="1"/>
                    <a:pt x="1" y="195"/>
                    <a:pt x="24" y="479"/>
                  </a:cubicBezTo>
                  <a:cubicBezTo>
                    <a:pt x="49" y="755"/>
                    <a:pt x="200" y="1005"/>
                    <a:pt x="526" y="1005"/>
                  </a:cubicBezTo>
                  <a:cubicBezTo>
                    <a:pt x="877" y="1005"/>
                    <a:pt x="1002" y="780"/>
                    <a:pt x="1077" y="454"/>
                  </a:cubicBezTo>
                  <a:cubicBezTo>
                    <a:pt x="1002" y="229"/>
                    <a:pt x="826" y="28"/>
                    <a:pt x="526" y="3"/>
                  </a:cubicBezTo>
                  <a:cubicBezTo>
                    <a:pt x="507" y="2"/>
                    <a:pt x="489" y="1"/>
                    <a:pt x="472" y="1"/>
                  </a:cubicBezTo>
                  <a:close/>
                </a:path>
              </a:pathLst>
            </a:custGeom>
            <a:solidFill>
              <a:srgbClr val="1C06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3"/>
            <p:cNvSpPr/>
            <p:nvPr/>
          </p:nvSpPr>
          <p:spPr>
            <a:xfrm>
              <a:off x="5838296" y="2241486"/>
              <a:ext cx="40173" cy="52806"/>
            </a:xfrm>
            <a:custGeom>
              <a:avLst/>
              <a:gdLst/>
              <a:ahLst/>
              <a:cxnLst/>
              <a:rect l="l" t="t" r="r" b="b"/>
              <a:pathLst>
                <a:path w="954" h="1254" extrusionOk="0">
                  <a:moveTo>
                    <a:pt x="803" y="0"/>
                  </a:moveTo>
                  <a:cubicBezTo>
                    <a:pt x="527" y="326"/>
                    <a:pt x="201" y="602"/>
                    <a:pt x="1" y="978"/>
                  </a:cubicBezTo>
                  <a:cubicBezTo>
                    <a:pt x="176" y="1003"/>
                    <a:pt x="226" y="1103"/>
                    <a:pt x="252" y="1253"/>
                  </a:cubicBezTo>
                  <a:cubicBezTo>
                    <a:pt x="502" y="902"/>
                    <a:pt x="728" y="526"/>
                    <a:pt x="953" y="176"/>
                  </a:cubicBezTo>
                  <a:cubicBezTo>
                    <a:pt x="903" y="125"/>
                    <a:pt x="853" y="75"/>
                    <a:pt x="803" y="0"/>
                  </a:cubicBezTo>
                  <a:close/>
                </a:path>
              </a:pathLst>
            </a:custGeom>
            <a:solidFill>
              <a:srgbClr val="D4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3"/>
            <p:cNvSpPr/>
            <p:nvPr/>
          </p:nvSpPr>
          <p:spPr>
            <a:xfrm>
              <a:off x="6145447" y="2307557"/>
              <a:ext cx="16928" cy="33141"/>
            </a:xfrm>
            <a:custGeom>
              <a:avLst/>
              <a:gdLst/>
              <a:ahLst/>
              <a:cxnLst/>
              <a:rect l="l" t="t" r="r" b="b"/>
              <a:pathLst>
                <a:path w="402" h="787" extrusionOk="0">
                  <a:moveTo>
                    <a:pt x="225" y="1"/>
                  </a:moveTo>
                  <a:cubicBezTo>
                    <a:pt x="146" y="1"/>
                    <a:pt x="80" y="126"/>
                    <a:pt x="50" y="261"/>
                  </a:cubicBezTo>
                  <a:cubicBezTo>
                    <a:pt x="0" y="411"/>
                    <a:pt x="100" y="586"/>
                    <a:pt x="151" y="787"/>
                  </a:cubicBezTo>
                  <a:cubicBezTo>
                    <a:pt x="401" y="662"/>
                    <a:pt x="401" y="436"/>
                    <a:pt x="401" y="211"/>
                  </a:cubicBezTo>
                  <a:cubicBezTo>
                    <a:pt x="340" y="59"/>
                    <a:pt x="280" y="1"/>
                    <a:pt x="225" y="1"/>
                  </a:cubicBezTo>
                  <a:close/>
                </a:path>
              </a:pathLst>
            </a:custGeom>
            <a:solidFill>
              <a:srgbClr val="3D1B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3"/>
            <p:cNvSpPr/>
            <p:nvPr/>
          </p:nvSpPr>
          <p:spPr>
            <a:xfrm>
              <a:off x="5831980" y="2312189"/>
              <a:ext cx="11664" cy="62281"/>
            </a:xfrm>
            <a:custGeom>
              <a:avLst/>
              <a:gdLst/>
              <a:ahLst/>
              <a:cxnLst/>
              <a:rect l="l" t="t" r="r" b="b"/>
              <a:pathLst>
                <a:path w="277" h="1479" extrusionOk="0">
                  <a:moveTo>
                    <a:pt x="201" y="0"/>
                  </a:moveTo>
                  <a:cubicBezTo>
                    <a:pt x="201" y="0"/>
                    <a:pt x="151" y="0"/>
                    <a:pt x="151" y="25"/>
                  </a:cubicBezTo>
                  <a:cubicBezTo>
                    <a:pt x="151" y="502"/>
                    <a:pt x="1" y="1028"/>
                    <a:pt x="276" y="1479"/>
                  </a:cubicBezTo>
                  <a:cubicBezTo>
                    <a:pt x="276" y="1003"/>
                    <a:pt x="276" y="502"/>
                    <a:pt x="276" y="25"/>
                  </a:cubicBezTo>
                  <a:cubicBezTo>
                    <a:pt x="251" y="25"/>
                    <a:pt x="226" y="0"/>
                    <a:pt x="201" y="0"/>
                  </a:cubicBezTo>
                  <a:close/>
                </a:path>
              </a:pathLst>
            </a:custGeom>
            <a:solidFill>
              <a:srgbClr val="D09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3"/>
            <p:cNvSpPr/>
            <p:nvPr/>
          </p:nvSpPr>
          <p:spPr>
            <a:xfrm>
              <a:off x="6034613" y="2378681"/>
              <a:ext cx="19034" cy="22487"/>
            </a:xfrm>
            <a:custGeom>
              <a:avLst/>
              <a:gdLst/>
              <a:ahLst/>
              <a:cxnLst/>
              <a:rect l="l" t="t" r="r" b="b"/>
              <a:pathLst>
                <a:path w="452" h="534" extrusionOk="0">
                  <a:moveTo>
                    <a:pt x="1" y="0"/>
                  </a:moveTo>
                  <a:cubicBezTo>
                    <a:pt x="26" y="276"/>
                    <a:pt x="126" y="451"/>
                    <a:pt x="351" y="527"/>
                  </a:cubicBezTo>
                  <a:cubicBezTo>
                    <a:pt x="356" y="531"/>
                    <a:pt x="363" y="533"/>
                    <a:pt x="370" y="533"/>
                  </a:cubicBezTo>
                  <a:cubicBezTo>
                    <a:pt x="403" y="533"/>
                    <a:pt x="452" y="497"/>
                    <a:pt x="452" y="476"/>
                  </a:cubicBezTo>
                  <a:cubicBezTo>
                    <a:pt x="452" y="201"/>
                    <a:pt x="276" y="101"/>
                    <a:pt x="1" y="0"/>
                  </a:cubicBezTo>
                  <a:close/>
                </a:path>
              </a:pathLst>
            </a:custGeom>
            <a:solidFill>
              <a:srgbClr val="9A41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3"/>
            <p:cNvSpPr/>
            <p:nvPr/>
          </p:nvSpPr>
          <p:spPr>
            <a:xfrm>
              <a:off x="5972332" y="2387945"/>
              <a:ext cx="12717" cy="9770"/>
            </a:xfrm>
            <a:custGeom>
              <a:avLst/>
              <a:gdLst/>
              <a:ahLst/>
              <a:cxnLst/>
              <a:rect l="l" t="t" r="r" b="b"/>
              <a:pathLst>
                <a:path w="302" h="232" extrusionOk="0">
                  <a:moveTo>
                    <a:pt x="160" y="1"/>
                  </a:moveTo>
                  <a:cubicBezTo>
                    <a:pt x="148" y="1"/>
                    <a:pt x="137" y="2"/>
                    <a:pt x="126" y="6"/>
                  </a:cubicBezTo>
                  <a:cubicBezTo>
                    <a:pt x="76" y="6"/>
                    <a:pt x="1" y="56"/>
                    <a:pt x="1" y="81"/>
                  </a:cubicBezTo>
                  <a:cubicBezTo>
                    <a:pt x="1" y="131"/>
                    <a:pt x="51" y="181"/>
                    <a:pt x="76" y="231"/>
                  </a:cubicBezTo>
                  <a:cubicBezTo>
                    <a:pt x="226" y="231"/>
                    <a:pt x="277" y="156"/>
                    <a:pt x="302" y="56"/>
                  </a:cubicBezTo>
                  <a:cubicBezTo>
                    <a:pt x="302" y="56"/>
                    <a:pt x="228" y="1"/>
                    <a:pt x="160" y="1"/>
                  </a:cubicBezTo>
                  <a:close/>
                </a:path>
              </a:pathLst>
            </a:custGeom>
            <a:solidFill>
              <a:srgbClr val="6318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3"/>
            <p:cNvSpPr/>
            <p:nvPr/>
          </p:nvSpPr>
          <p:spPr>
            <a:xfrm>
              <a:off x="6601372" y="2352278"/>
              <a:ext cx="48595" cy="53859"/>
            </a:xfrm>
            <a:custGeom>
              <a:avLst/>
              <a:gdLst/>
              <a:ahLst/>
              <a:cxnLst/>
              <a:rect l="l" t="t" r="r" b="b"/>
              <a:pathLst>
                <a:path w="1154" h="1279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502"/>
                    <a:pt x="326" y="878"/>
                    <a:pt x="602" y="1254"/>
                  </a:cubicBezTo>
                  <a:cubicBezTo>
                    <a:pt x="777" y="1229"/>
                    <a:pt x="1003" y="1279"/>
                    <a:pt x="1153" y="1103"/>
                  </a:cubicBezTo>
                  <a:cubicBezTo>
                    <a:pt x="1003" y="627"/>
                    <a:pt x="351" y="552"/>
                    <a:pt x="326" y="1"/>
                  </a:cubicBezTo>
                  <a:close/>
                </a:path>
              </a:pathLst>
            </a:custGeom>
            <a:solidFill>
              <a:srgbClr val="58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3"/>
            <p:cNvSpPr/>
            <p:nvPr/>
          </p:nvSpPr>
          <p:spPr>
            <a:xfrm>
              <a:off x="6626680" y="2398472"/>
              <a:ext cx="23287" cy="11917"/>
            </a:xfrm>
            <a:custGeom>
              <a:avLst/>
              <a:gdLst/>
              <a:ahLst/>
              <a:cxnLst/>
              <a:rect l="l" t="t" r="r" b="b"/>
              <a:pathLst>
                <a:path w="553" h="283" extrusionOk="0">
                  <a:moveTo>
                    <a:pt x="354" y="1"/>
                  </a:moveTo>
                  <a:cubicBezTo>
                    <a:pt x="224" y="1"/>
                    <a:pt x="101" y="23"/>
                    <a:pt x="1" y="157"/>
                  </a:cubicBezTo>
                  <a:lnTo>
                    <a:pt x="126" y="282"/>
                  </a:lnTo>
                  <a:lnTo>
                    <a:pt x="552" y="282"/>
                  </a:lnTo>
                  <a:cubicBezTo>
                    <a:pt x="552" y="182"/>
                    <a:pt x="552" y="107"/>
                    <a:pt x="552" y="6"/>
                  </a:cubicBezTo>
                  <a:cubicBezTo>
                    <a:pt x="485" y="6"/>
                    <a:pt x="419" y="1"/>
                    <a:pt x="354" y="1"/>
                  </a:cubicBezTo>
                  <a:close/>
                </a:path>
              </a:pathLst>
            </a:custGeom>
            <a:solidFill>
              <a:srgbClr val="5E3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3"/>
            <p:cNvSpPr/>
            <p:nvPr/>
          </p:nvSpPr>
          <p:spPr>
            <a:xfrm>
              <a:off x="6620490" y="2295092"/>
              <a:ext cx="16802" cy="15033"/>
            </a:xfrm>
            <a:custGeom>
              <a:avLst/>
              <a:gdLst/>
              <a:ahLst/>
              <a:cxnLst/>
              <a:rect l="l" t="t" r="r" b="b"/>
              <a:pathLst>
                <a:path w="399" h="357" extrusionOk="0">
                  <a:moveTo>
                    <a:pt x="166" y="0"/>
                  </a:moveTo>
                  <a:cubicBezTo>
                    <a:pt x="92" y="0"/>
                    <a:pt x="1" y="69"/>
                    <a:pt x="23" y="156"/>
                  </a:cubicBezTo>
                  <a:cubicBezTo>
                    <a:pt x="73" y="231"/>
                    <a:pt x="173" y="306"/>
                    <a:pt x="273" y="356"/>
                  </a:cubicBezTo>
                  <a:cubicBezTo>
                    <a:pt x="273" y="356"/>
                    <a:pt x="348" y="306"/>
                    <a:pt x="398" y="281"/>
                  </a:cubicBezTo>
                  <a:cubicBezTo>
                    <a:pt x="373" y="131"/>
                    <a:pt x="298" y="30"/>
                    <a:pt x="198" y="5"/>
                  </a:cubicBezTo>
                  <a:cubicBezTo>
                    <a:pt x="188" y="2"/>
                    <a:pt x="177" y="0"/>
                    <a:pt x="166" y="0"/>
                  </a:cubicBezTo>
                  <a:close/>
                </a:path>
              </a:pathLst>
            </a:custGeom>
            <a:solidFill>
              <a:srgbClr val="F9F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15" name="Google Shape;4515;p43"/>
            <p:cNvGrpSpPr/>
            <p:nvPr/>
          </p:nvGrpSpPr>
          <p:grpSpPr>
            <a:xfrm>
              <a:off x="5047807" y="1818197"/>
              <a:ext cx="968909" cy="1906193"/>
              <a:chOff x="5047807" y="1818197"/>
              <a:chExt cx="968909" cy="1906193"/>
            </a:xfrm>
          </p:grpSpPr>
          <p:sp>
            <p:nvSpPr>
              <p:cNvPr id="4516" name="Google Shape;4516;p43"/>
              <p:cNvSpPr/>
              <p:nvPr/>
            </p:nvSpPr>
            <p:spPr>
              <a:xfrm>
                <a:off x="5095307" y="1838915"/>
                <a:ext cx="899259" cy="1885475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44775" extrusionOk="0">
                    <a:moveTo>
                      <a:pt x="10256" y="0"/>
                    </a:moveTo>
                    <a:cubicBezTo>
                      <a:pt x="9962" y="0"/>
                      <a:pt x="9668" y="50"/>
                      <a:pt x="9374" y="162"/>
                    </a:cubicBezTo>
                    <a:cubicBezTo>
                      <a:pt x="9174" y="262"/>
                      <a:pt x="8923" y="287"/>
                      <a:pt x="8698" y="337"/>
                    </a:cubicBezTo>
                    <a:cubicBezTo>
                      <a:pt x="8572" y="362"/>
                      <a:pt x="8472" y="437"/>
                      <a:pt x="8347" y="512"/>
                    </a:cubicBezTo>
                    <a:cubicBezTo>
                      <a:pt x="8221" y="588"/>
                      <a:pt x="8096" y="638"/>
                      <a:pt x="7996" y="713"/>
                    </a:cubicBezTo>
                    <a:cubicBezTo>
                      <a:pt x="7319" y="1440"/>
                      <a:pt x="6743" y="2267"/>
                      <a:pt x="6617" y="3244"/>
                    </a:cubicBezTo>
                    <a:cubicBezTo>
                      <a:pt x="6442" y="4573"/>
                      <a:pt x="6567" y="5876"/>
                      <a:pt x="7269" y="7079"/>
                    </a:cubicBezTo>
                    <a:cubicBezTo>
                      <a:pt x="7344" y="7254"/>
                      <a:pt x="7444" y="7430"/>
                      <a:pt x="7570" y="7580"/>
                    </a:cubicBezTo>
                    <a:cubicBezTo>
                      <a:pt x="7745" y="7756"/>
                      <a:pt x="7971" y="7856"/>
                      <a:pt x="8096" y="8056"/>
                    </a:cubicBezTo>
                    <a:cubicBezTo>
                      <a:pt x="8397" y="8207"/>
                      <a:pt x="8497" y="8357"/>
                      <a:pt x="8271" y="8683"/>
                    </a:cubicBezTo>
                    <a:cubicBezTo>
                      <a:pt x="8046" y="9009"/>
                      <a:pt x="7795" y="9309"/>
                      <a:pt x="7695" y="9710"/>
                    </a:cubicBezTo>
                    <a:cubicBezTo>
                      <a:pt x="7319" y="10036"/>
                      <a:pt x="7119" y="10437"/>
                      <a:pt x="6993" y="10913"/>
                    </a:cubicBezTo>
                    <a:cubicBezTo>
                      <a:pt x="6993" y="11139"/>
                      <a:pt x="7119" y="11365"/>
                      <a:pt x="6868" y="11515"/>
                    </a:cubicBezTo>
                    <a:cubicBezTo>
                      <a:pt x="6692" y="11615"/>
                      <a:pt x="6642" y="11791"/>
                      <a:pt x="6642" y="11966"/>
                    </a:cubicBezTo>
                    <a:cubicBezTo>
                      <a:pt x="6642" y="12041"/>
                      <a:pt x="6667" y="12091"/>
                      <a:pt x="6692" y="12142"/>
                    </a:cubicBezTo>
                    <a:cubicBezTo>
                      <a:pt x="6793" y="12593"/>
                      <a:pt x="6642" y="12994"/>
                      <a:pt x="6567" y="13420"/>
                    </a:cubicBezTo>
                    <a:cubicBezTo>
                      <a:pt x="6291" y="14798"/>
                      <a:pt x="6266" y="16227"/>
                      <a:pt x="6191" y="17630"/>
                    </a:cubicBezTo>
                    <a:cubicBezTo>
                      <a:pt x="6116" y="18909"/>
                      <a:pt x="6392" y="20137"/>
                      <a:pt x="6317" y="21415"/>
                    </a:cubicBezTo>
                    <a:cubicBezTo>
                      <a:pt x="6392" y="21791"/>
                      <a:pt x="6241" y="22142"/>
                      <a:pt x="6317" y="22518"/>
                    </a:cubicBezTo>
                    <a:cubicBezTo>
                      <a:pt x="6367" y="23696"/>
                      <a:pt x="6216" y="24848"/>
                      <a:pt x="6141" y="26001"/>
                    </a:cubicBezTo>
                    <a:cubicBezTo>
                      <a:pt x="6041" y="27330"/>
                      <a:pt x="5489" y="28332"/>
                      <a:pt x="4662" y="29259"/>
                    </a:cubicBezTo>
                    <a:cubicBezTo>
                      <a:pt x="4612" y="29335"/>
                      <a:pt x="4587" y="29435"/>
                      <a:pt x="4612" y="29510"/>
                    </a:cubicBezTo>
                    <a:cubicBezTo>
                      <a:pt x="4651" y="29558"/>
                      <a:pt x="4689" y="29573"/>
                      <a:pt x="4728" y="29573"/>
                    </a:cubicBezTo>
                    <a:cubicBezTo>
                      <a:pt x="4790" y="29573"/>
                      <a:pt x="4851" y="29535"/>
                      <a:pt x="4913" y="29535"/>
                    </a:cubicBezTo>
                    <a:cubicBezTo>
                      <a:pt x="4813" y="29585"/>
                      <a:pt x="4738" y="29686"/>
                      <a:pt x="4637" y="29711"/>
                    </a:cubicBezTo>
                    <a:cubicBezTo>
                      <a:pt x="4512" y="29786"/>
                      <a:pt x="4387" y="29911"/>
                      <a:pt x="4286" y="30036"/>
                    </a:cubicBezTo>
                    <a:cubicBezTo>
                      <a:pt x="4261" y="30087"/>
                      <a:pt x="4211" y="30137"/>
                      <a:pt x="4186" y="30187"/>
                    </a:cubicBezTo>
                    <a:cubicBezTo>
                      <a:pt x="4086" y="30412"/>
                      <a:pt x="3911" y="30613"/>
                      <a:pt x="3785" y="30813"/>
                    </a:cubicBezTo>
                    <a:cubicBezTo>
                      <a:pt x="2983" y="32016"/>
                      <a:pt x="1880" y="32969"/>
                      <a:pt x="1154" y="34247"/>
                    </a:cubicBezTo>
                    <a:cubicBezTo>
                      <a:pt x="953" y="34623"/>
                      <a:pt x="728" y="34974"/>
                      <a:pt x="602" y="35400"/>
                    </a:cubicBezTo>
                    <a:cubicBezTo>
                      <a:pt x="427" y="36077"/>
                      <a:pt x="301" y="36728"/>
                      <a:pt x="176" y="37405"/>
                    </a:cubicBezTo>
                    <a:cubicBezTo>
                      <a:pt x="126" y="37530"/>
                      <a:pt x="26" y="37630"/>
                      <a:pt x="1" y="37756"/>
                    </a:cubicBezTo>
                    <a:cubicBezTo>
                      <a:pt x="1" y="38934"/>
                      <a:pt x="126" y="40112"/>
                      <a:pt x="251" y="41265"/>
                    </a:cubicBezTo>
                    <a:cubicBezTo>
                      <a:pt x="276" y="41365"/>
                      <a:pt x="327" y="41465"/>
                      <a:pt x="402" y="41540"/>
                    </a:cubicBezTo>
                    <a:cubicBezTo>
                      <a:pt x="527" y="41640"/>
                      <a:pt x="552" y="41791"/>
                      <a:pt x="527" y="41941"/>
                    </a:cubicBezTo>
                    <a:cubicBezTo>
                      <a:pt x="602" y="42493"/>
                      <a:pt x="677" y="43044"/>
                      <a:pt x="778" y="43595"/>
                    </a:cubicBezTo>
                    <a:cubicBezTo>
                      <a:pt x="878" y="44247"/>
                      <a:pt x="1254" y="44397"/>
                      <a:pt x="1805" y="44422"/>
                    </a:cubicBezTo>
                    <a:cubicBezTo>
                      <a:pt x="2231" y="44422"/>
                      <a:pt x="2657" y="44447"/>
                      <a:pt x="3109" y="44473"/>
                    </a:cubicBezTo>
                    <a:cubicBezTo>
                      <a:pt x="4477" y="44597"/>
                      <a:pt x="5852" y="44775"/>
                      <a:pt x="7227" y="44775"/>
                    </a:cubicBezTo>
                    <a:cubicBezTo>
                      <a:pt x="8346" y="44775"/>
                      <a:pt x="9464" y="44657"/>
                      <a:pt x="10577" y="44297"/>
                    </a:cubicBezTo>
                    <a:cubicBezTo>
                      <a:pt x="10621" y="44302"/>
                      <a:pt x="10662" y="44304"/>
                      <a:pt x="10701" y="44304"/>
                    </a:cubicBezTo>
                    <a:cubicBezTo>
                      <a:pt x="11247" y="44304"/>
                      <a:pt x="11202" y="43823"/>
                      <a:pt x="11179" y="43495"/>
                    </a:cubicBezTo>
                    <a:cubicBezTo>
                      <a:pt x="11053" y="41966"/>
                      <a:pt x="11028" y="40412"/>
                      <a:pt x="10627" y="38909"/>
                    </a:cubicBezTo>
                    <a:cubicBezTo>
                      <a:pt x="10577" y="38282"/>
                      <a:pt x="10427" y="37630"/>
                      <a:pt x="10502" y="37004"/>
                    </a:cubicBezTo>
                    <a:cubicBezTo>
                      <a:pt x="10627" y="35550"/>
                      <a:pt x="11179" y="34322"/>
                      <a:pt x="12532" y="33545"/>
                    </a:cubicBezTo>
                    <a:cubicBezTo>
                      <a:pt x="12657" y="33470"/>
                      <a:pt x="12758" y="33370"/>
                      <a:pt x="12883" y="33269"/>
                    </a:cubicBezTo>
                    <a:cubicBezTo>
                      <a:pt x="13008" y="33119"/>
                      <a:pt x="13184" y="33044"/>
                      <a:pt x="13359" y="33019"/>
                    </a:cubicBezTo>
                    <a:cubicBezTo>
                      <a:pt x="13911" y="32868"/>
                      <a:pt x="14412" y="32618"/>
                      <a:pt x="14688" y="32092"/>
                    </a:cubicBezTo>
                    <a:cubicBezTo>
                      <a:pt x="14791" y="32050"/>
                      <a:pt x="14572" y="31772"/>
                      <a:pt x="14728" y="31772"/>
                    </a:cubicBezTo>
                    <a:cubicBezTo>
                      <a:pt x="14761" y="31772"/>
                      <a:pt x="14812" y="31785"/>
                      <a:pt x="14888" y="31816"/>
                    </a:cubicBezTo>
                    <a:cubicBezTo>
                      <a:pt x="15414" y="31540"/>
                      <a:pt x="15765" y="31064"/>
                      <a:pt x="16116" y="30588"/>
                    </a:cubicBezTo>
                    <a:cubicBezTo>
                      <a:pt x="16492" y="30337"/>
                      <a:pt x="16342" y="29811"/>
                      <a:pt x="16693" y="29460"/>
                    </a:cubicBezTo>
                    <a:cubicBezTo>
                      <a:pt x="17018" y="29134"/>
                      <a:pt x="17068" y="28533"/>
                      <a:pt x="17144" y="28006"/>
                    </a:cubicBezTo>
                    <a:cubicBezTo>
                      <a:pt x="17169" y="27906"/>
                      <a:pt x="17194" y="27831"/>
                      <a:pt x="17219" y="27731"/>
                    </a:cubicBezTo>
                    <a:cubicBezTo>
                      <a:pt x="17219" y="27630"/>
                      <a:pt x="17219" y="27530"/>
                      <a:pt x="17194" y="27430"/>
                    </a:cubicBezTo>
                    <a:cubicBezTo>
                      <a:pt x="17119" y="26728"/>
                      <a:pt x="17068" y="26026"/>
                      <a:pt x="16818" y="25350"/>
                    </a:cubicBezTo>
                    <a:cubicBezTo>
                      <a:pt x="16592" y="24372"/>
                      <a:pt x="16642" y="24222"/>
                      <a:pt x="17469" y="23645"/>
                    </a:cubicBezTo>
                    <a:cubicBezTo>
                      <a:pt x="17670" y="23495"/>
                      <a:pt x="17896" y="23395"/>
                      <a:pt x="17996" y="23144"/>
                    </a:cubicBezTo>
                    <a:cubicBezTo>
                      <a:pt x="18021" y="22843"/>
                      <a:pt x="18046" y="22543"/>
                      <a:pt x="18322" y="22367"/>
                    </a:cubicBezTo>
                    <a:cubicBezTo>
                      <a:pt x="18647" y="21966"/>
                      <a:pt x="18823" y="21490"/>
                      <a:pt x="19074" y="21064"/>
                    </a:cubicBezTo>
                    <a:cubicBezTo>
                      <a:pt x="19099" y="21014"/>
                      <a:pt x="19124" y="20939"/>
                      <a:pt x="19149" y="20888"/>
                    </a:cubicBezTo>
                    <a:cubicBezTo>
                      <a:pt x="19199" y="20738"/>
                      <a:pt x="19224" y="20588"/>
                      <a:pt x="19224" y="20412"/>
                    </a:cubicBezTo>
                    <a:cubicBezTo>
                      <a:pt x="19224" y="20187"/>
                      <a:pt x="19124" y="19986"/>
                      <a:pt x="19074" y="19761"/>
                    </a:cubicBezTo>
                    <a:cubicBezTo>
                      <a:pt x="19023" y="19485"/>
                      <a:pt x="19124" y="19234"/>
                      <a:pt x="19174" y="18984"/>
                    </a:cubicBezTo>
                    <a:cubicBezTo>
                      <a:pt x="19199" y="18482"/>
                      <a:pt x="19224" y="18006"/>
                      <a:pt x="19174" y="17530"/>
                    </a:cubicBezTo>
                    <a:cubicBezTo>
                      <a:pt x="19149" y="17455"/>
                      <a:pt x="19124" y="17380"/>
                      <a:pt x="19074" y="17330"/>
                    </a:cubicBezTo>
                    <a:cubicBezTo>
                      <a:pt x="18848" y="17029"/>
                      <a:pt x="18948" y="16678"/>
                      <a:pt x="18923" y="16327"/>
                    </a:cubicBezTo>
                    <a:cubicBezTo>
                      <a:pt x="18898" y="15976"/>
                      <a:pt x="18723" y="15625"/>
                      <a:pt x="18873" y="15274"/>
                    </a:cubicBezTo>
                    <a:cubicBezTo>
                      <a:pt x="18873" y="14949"/>
                      <a:pt x="18698" y="14723"/>
                      <a:pt x="18497" y="14523"/>
                    </a:cubicBezTo>
                    <a:cubicBezTo>
                      <a:pt x="18221" y="14272"/>
                      <a:pt x="18021" y="13971"/>
                      <a:pt x="17896" y="13645"/>
                    </a:cubicBezTo>
                    <a:cubicBezTo>
                      <a:pt x="17870" y="13595"/>
                      <a:pt x="17820" y="13545"/>
                      <a:pt x="17770" y="13495"/>
                    </a:cubicBezTo>
                    <a:cubicBezTo>
                      <a:pt x="17645" y="13395"/>
                      <a:pt x="17444" y="13345"/>
                      <a:pt x="17344" y="13219"/>
                    </a:cubicBezTo>
                    <a:cubicBezTo>
                      <a:pt x="17194" y="12919"/>
                      <a:pt x="17119" y="12593"/>
                      <a:pt x="17018" y="12267"/>
                    </a:cubicBezTo>
                    <a:cubicBezTo>
                      <a:pt x="16918" y="11841"/>
                      <a:pt x="16993" y="11465"/>
                      <a:pt x="17219" y="11114"/>
                    </a:cubicBezTo>
                    <a:cubicBezTo>
                      <a:pt x="17695" y="10111"/>
                      <a:pt x="18472" y="9234"/>
                      <a:pt x="18597" y="8081"/>
                    </a:cubicBezTo>
                    <a:cubicBezTo>
                      <a:pt x="18622" y="7981"/>
                      <a:pt x="18698" y="7856"/>
                      <a:pt x="18773" y="7806"/>
                    </a:cubicBezTo>
                    <a:cubicBezTo>
                      <a:pt x="19174" y="7480"/>
                      <a:pt x="19149" y="7104"/>
                      <a:pt x="18948" y="6703"/>
                    </a:cubicBezTo>
                    <a:cubicBezTo>
                      <a:pt x="18923" y="6653"/>
                      <a:pt x="18923" y="6578"/>
                      <a:pt x="18923" y="6527"/>
                    </a:cubicBezTo>
                    <a:cubicBezTo>
                      <a:pt x="18948" y="6177"/>
                      <a:pt x="19023" y="5851"/>
                      <a:pt x="19449" y="5801"/>
                    </a:cubicBezTo>
                    <a:cubicBezTo>
                      <a:pt x="19525" y="5776"/>
                      <a:pt x="19575" y="5776"/>
                      <a:pt x="19650" y="5776"/>
                    </a:cubicBezTo>
                    <a:cubicBezTo>
                      <a:pt x="19825" y="5776"/>
                      <a:pt x="20007" y="5782"/>
                      <a:pt x="20189" y="5782"/>
                    </a:cubicBezTo>
                    <a:cubicBezTo>
                      <a:pt x="20371" y="5782"/>
                      <a:pt x="20552" y="5776"/>
                      <a:pt x="20728" y="5751"/>
                    </a:cubicBezTo>
                    <a:cubicBezTo>
                      <a:pt x="21053" y="5725"/>
                      <a:pt x="21354" y="5625"/>
                      <a:pt x="21204" y="5174"/>
                    </a:cubicBezTo>
                    <a:cubicBezTo>
                      <a:pt x="21129" y="4698"/>
                      <a:pt x="20602" y="4648"/>
                      <a:pt x="20402" y="4322"/>
                    </a:cubicBezTo>
                    <a:cubicBezTo>
                      <a:pt x="20151" y="4222"/>
                      <a:pt x="19951" y="4071"/>
                      <a:pt x="19750" y="3946"/>
                    </a:cubicBezTo>
                    <a:cubicBezTo>
                      <a:pt x="19575" y="3896"/>
                      <a:pt x="19449" y="3821"/>
                      <a:pt x="19299" y="3771"/>
                    </a:cubicBezTo>
                    <a:cubicBezTo>
                      <a:pt x="18948" y="3570"/>
                      <a:pt x="18497" y="3670"/>
                      <a:pt x="18171" y="3395"/>
                    </a:cubicBezTo>
                    <a:cubicBezTo>
                      <a:pt x="17896" y="3269"/>
                      <a:pt x="17595" y="3269"/>
                      <a:pt x="17294" y="3244"/>
                    </a:cubicBezTo>
                    <a:cubicBezTo>
                      <a:pt x="17192" y="3234"/>
                      <a:pt x="17090" y="3230"/>
                      <a:pt x="16989" y="3230"/>
                    </a:cubicBezTo>
                    <a:cubicBezTo>
                      <a:pt x="16356" y="3230"/>
                      <a:pt x="15736" y="3396"/>
                      <a:pt x="15100" y="3396"/>
                    </a:cubicBezTo>
                    <a:cubicBezTo>
                      <a:pt x="15063" y="3396"/>
                      <a:pt x="15026" y="3396"/>
                      <a:pt x="14988" y="3395"/>
                    </a:cubicBezTo>
                    <a:cubicBezTo>
                      <a:pt x="14587" y="3395"/>
                      <a:pt x="14387" y="3244"/>
                      <a:pt x="14287" y="2793"/>
                    </a:cubicBezTo>
                    <a:cubicBezTo>
                      <a:pt x="14161" y="2217"/>
                      <a:pt x="13835" y="1665"/>
                      <a:pt x="13359" y="1264"/>
                    </a:cubicBezTo>
                    <a:cubicBezTo>
                      <a:pt x="13134" y="1039"/>
                      <a:pt x="12908" y="788"/>
                      <a:pt x="12557" y="738"/>
                    </a:cubicBezTo>
                    <a:cubicBezTo>
                      <a:pt x="12281" y="688"/>
                      <a:pt x="12081" y="512"/>
                      <a:pt x="11855" y="362"/>
                    </a:cubicBezTo>
                    <a:cubicBezTo>
                      <a:pt x="11805" y="362"/>
                      <a:pt x="11730" y="337"/>
                      <a:pt x="11680" y="337"/>
                    </a:cubicBezTo>
                    <a:cubicBezTo>
                      <a:pt x="11479" y="287"/>
                      <a:pt x="11304" y="262"/>
                      <a:pt x="11129" y="162"/>
                    </a:cubicBezTo>
                    <a:cubicBezTo>
                      <a:pt x="11078" y="136"/>
                      <a:pt x="11003" y="111"/>
                      <a:pt x="10953" y="86"/>
                    </a:cubicBezTo>
                    <a:cubicBezTo>
                      <a:pt x="10721" y="31"/>
                      <a:pt x="10488" y="0"/>
                      <a:pt x="102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3"/>
              <p:cNvSpPr/>
              <p:nvPr/>
            </p:nvSpPr>
            <p:spPr>
              <a:xfrm>
                <a:off x="5332766" y="2389040"/>
                <a:ext cx="38067" cy="12729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3023" extrusionOk="0">
                    <a:moveTo>
                      <a:pt x="514" y="0"/>
                    </a:moveTo>
                    <a:cubicBezTo>
                      <a:pt x="503" y="0"/>
                      <a:pt x="490" y="2"/>
                      <a:pt x="477" y="5"/>
                    </a:cubicBezTo>
                    <a:cubicBezTo>
                      <a:pt x="1" y="857"/>
                      <a:pt x="76" y="1784"/>
                      <a:pt x="1" y="2712"/>
                    </a:cubicBezTo>
                    <a:cubicBezTo>
                      <a:pt x="1" y="2812"/>
                      <a:pt x="51" y="2912"/>
                      <a:pt x="151" y="2987"/>
                    </a:cubicBezTo>
                    <a:cubicBezTo>
                      <a:pt x="196" y="3010"/>
                      <a:pt x="241" y="3022"/>
                      <a:pt x="286" y="3022"/>
                    </a:cubicBezTo>
                    <a:cubicBezTo>
                      <a:pt x="342" y="3022"/>
                      <a:pt x="397" y="3004"/>
                      <a:pt x="452" y="2962"/>
                    </a:cubicBezTo>
                    <a:cubicBezTo>
                      <a:pt x="602" y="2812"/>
                      <a:pt x="627" y="2611"/>
                      <a:pt x="627" y="2411"/>
                    </a:cubicBezTo>
                    <a:cubicBezTo>
                      <a:pt x="652" y="1809"/>
                      <a:pt x="778" y="1233"/>
                      <a:pt x="903" y="631"/>
                    </a:cubicBezTo>
                    <a:cubicBezTo>
                      <a:pt x="878" y="456"/>
                      <a:pt x="728" y="331"/>
                      <a:pt x="678" y="155"/>
                    </a:cubicBezTo>
                    <a:cubicBezTo>
                      <a:pt x="634" y="68"/>
                      <a:pt x="590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3"/>
              <p:cNvSpPr/>
              <p:nvPr/>
            </p:nvSpPr>
            <p:spPr>
              <a:xfrm>
                <a:off x="5339124" y="2674840"/>
                <a:ext cx="44342" cy="112307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2667" extrusionOk="0">
                    <a:moveTo>
                      <a:pt x="166" y="0"/>
                    </a:moveTo>
                    <a:cubicBezTo>
                      <a:pt x="111" y="0"/>
                      <a:pt x="55" y="19"/>
                      <a:pt x="0" y="60"/>
                    </a:cubicBezTo>
                    <a:cubicBezTo>
                      <a:pt x="126" y="937"/>
                      <a:pt x="201" y="1839"/>
                      <a:pt x="527" y="2667"/>
                    </a:cubicBezTo>
                    <a:cubicBezTo>
                      <a:pt x="501" y="2341"/>
                      <a:pt x="1053" y="2090"/>
                      <a:pt x="652" y="1714"/>
                    </a:cubicBezTo>
                    <a:cubicBezTo>
                      <a:pt x="552" y="1138"/>
                      <a:pt x="677" y="536"/>
                      <a:pt x="301" y="35"/>
                    </a:cubicBezTo>
                    <a:cubicBezTo>
                      <a:pt x="256" y="12"/>
                      <a:pt x="211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3"/>
              <p:cNvSpPr/>
              <p:nvPr/>
            </p:nvSpPr>
            <p:spPr>
              <a:xfrm>
                <a:off x="5316932" y="2520086"/>
                <a:ext cx="31709" cy="117192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783" extrusionOk="0">
                    <a:moveTo>
                      <a:pt x="226" y="1"/>
                    </a:moveTo>
                    <a:cubicBezTo>
                      <a:pt x="1" y="878"/>
                      <a:pt x="76" y="1780"/>
                      <a:pt x="1" y="2657"/>
                    </a:cubicBezTo>
                    <a:cubicBezTo>
                      <a:pt x="1" y="2783"/>
                      <a:pt x="151" y="2733"/>
                      <a:pt x="226" y="2758"/>
                    </a:cubicBezTo>
                    <a:cubicBezTo>
                      <a:pt x="627" y="2332"/>
                      <a:pt x="302" y="1780"/>
                      <a:pt x="477" y="1304"/>
                    </a:cubicBezTo>
                    <a:cubicBezTo>
                      <a:pt x="552" y="1154"/>
                      <a:pt x="627" y="1003"/>
                      <a:pt x="703" y="878"/>
                    </a:cubicBezTo>
                    <a:cubicBezTo>
                      <a:pt x="753" y="778"/>
                      <a:pt x="753" y="677"/>
                      <a:pt x="703" y="602"/>
                    </a:cubicBezTo>
                    <a:cubicBezTo>
                      <a:pt x="377" y="527"/>
                      <a:pt x="577" y="126"/>
                      <a:pt x="327" y="26"/>
                    </a:cubicBezTo>
                    <a:cubicBezTo>
                      <a:pt x="302" y="26"/>
                      <a:pt x="252" y="26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3"/>
              <p:cNvSpPr/>
              <p:nvPr/>
            </p:nvSpPr>
            <p:spPr>
              <a:xfrm>
                <a:off x="5238860" y="3071011"/>
                <a:ext cx="55964" cy="5815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381" extrusionOk="0">
                    <a:moveTo>
                      <a:pt x="1253" y="0"/>
                    </a:moveTo>
                    <a:cubicBezTo>
                      <a:pt x="978" y="251"/>
                      <a:pt x="502" y="201"/>
                      <a:pt x="276" y="577"/>
                    </a:cubicBezTo>
                    <a:cubicBezTo>
                      <a:pt x="305" y="577"/>
                      <a:pt x="337" y="576"/>
                      <a:pt x="369" y="576"/>
                    </a:cubicBezTo>
                    <a:cubicBezTo>
                      <a:pt x="529" y="576"/>
                      <a:pt x="685" y="594"/>
                      <a:pt x="476" y="802"/>
                    </a:cubicBezTo>
                    <a:cubicBezTo>
                      <a:pt x="326" y="953"/>
                      <a:pt x="126" y="1053"/>
                      <a:pt x="0" y="1254"/>
                    </a:cubicBezTo>
                    <a:cubicBezTo>
                      <a:pt x="75" y="1354"/>
                      <a:pt x="176" y="1379"/>
                      <a:pt x="276" y="1379"/>
                    </a:cubicBezTo>
                    <a:cubicBezTo>
                      <a:pt x="289" y="1380"/>
                      <a:pt x="301" y="1380"/>
                      <a:pt x="314" y="1380"/>
                    </a:cubicBezTo>
                    <a:cubicBezTo>
                      <a:pt x="661" y="1380"/>
                      <a:pt x="785" y="1045"/>
                      <a:pt x="1003" y="828"/>
                    </a:cubicBezTo>
                    <a:lnTo>
                      <a:pt x="1003" y="828"/>
                    </a:lnTo>
                    <a:lnTo>
                      <a:pt x="978" y="853"/>
                    </a:lnTo>
                    <a:cubicBezTo>
                      <a:pt x="1078" y="702"/>
                      <a:pt x="1103" y="502"/>
                      <a:pt x="1304" y="427"/>
                    </a:cubicBezTo>
                    <a:cubicBezTo>
                      <a:pt x="1329" y="376"/>
                      <a:pt x="1329" y="326"/>
                      <a:pt x="1278" y="276"/>
                    </a:cubicBezTo>
                    <a:cubicBezTo>
                      <a:pt x="1278" y="176"/>
                      <a:pt x="1253" y="101"/>
                      <a:pt x="1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3"/>
              <p:cNvSpPr/>
              <p:nvPr/>
            </p:nvSpPr>
            <p:spPr>
              <a:xfrm>
                <a:off x="5095307" y="3127986"/>
                <a:ext cx="65481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031" extrusionOk="0">
                    <a:moveTo>
                      <a:pt x="1504" y="1"/>
                    </a:moveTo>
                    <a:cubicBezTo>
                      <a:pt x="1003" y="126"/>
                      <a:pt x="828" y="627"/>
                      <a:pt x="427" y="878"/>
                    </a:cubicBezTo>
                    <a:cubicBezTo>
                      <a:pt x="301" y="1204"/>
                      <a:pt x="1" y="1480"/>
                      <a:pt x="101" y="2031"/>
                    </a:cubicBezTo>
                    <a:cubicBezTo>
                      <a:pt x="477" y="1229"/>
                      <a:pt x="953" y="678"/>
                      <a:pt x="1530" y="201"/>
                    </a:cubicBezTo>
                    <a:cubicBezTo>
                      <a:pt x="1555" y="126"/>
                      <a:pt x="1555" y="51"/>
                      <a:pt x="1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3"/>
              <p:cNvSpPr/>
              <p:nvPr/>
            </p:nvSpPr>
            <p:spPr>
              <a:xfrm>
                <a:off x="5049955" y="3378077"/>
                <a:ext cx="21139" cy="8400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995" extrusionOk="0">
                    <a:moveTo>
                      <a:pt x="290" y="0"/>
                    </a:moveTo>
                    <a:cubicBezTo>
                      <a:pt x="243" y="0"/>
                      <a:pt x="226" y="57"/>
                      <a:pt x="226" y="177"/>
                    </a:cubicBezTo>
                    <a:cubicBezTo>
                      <a:pt x="0" y="779"/>
                      <a:pt x="75" y="1355"/>
                      <a:pt x="251" y="1957"/>
                    </a:cubicBezTo>
                    <a:cubicBezTo>
                      <a:pt x="276" y="1982"/>
                      <a:pt x="301" y="1994"/>
                      <a:pt x="323" y="1994"/>
                    </a:cubicBezTo>
                    <a:cubicBezTo>
                      <a:pt x="345" y="1994"/>
                      <a:pt x="363" y="1982"/>
                      <a:pt x="376" y="1957"/>
                    </a:cubicBezTo>
                    <a:cubicBezTo>
                      <a:pt x="376" y="1856"/>
                      <a:pt x="401" y="1781"/>
                      <a:pt x="501" y="1756"/>
                    </a:cubicBezTo>
                    <a:cubicBezTo>
                      <a:pt x="376" y="1205"/>
                      <a:pt x="501" y="628"/>
                      <a:pt x="426" y="77"/>
                    </a:cubicBezTo>
                    <a:cubicBezTo>
                      <a:pt x="365" y="26"/>
                      <a:pt x="321" y="0"/>
                      <a:pt x="2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3"/>
              <p:cNvSpPr/>
              <p:nvPr/>
            </p:nvSpPr>
            <p:spPr>
              <a:xfrm>
                <a:off x="5173422" y="3094214"/>
                <a:ext cx="78156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03" extrusionOk="0">
                    <a:moveTo>
                      <a:pt x="1855" y="1"/>
                    </a:moveTo>
                    <a:lnTo>
                      <a:pt x="1855" y="1"/>
                    </a:lnTo>
                    <a:cubicBezTo>
                      <a:pt x="1203" y="51"/>
                      <a:pt x="627" y="251"/>
                      <a:pt x="76" y="577"/>
                    </a:cubicBezTo>
                    <a:cubicBezTo>
                      <a:pt x="50" y="577"/>
                      <a:pt x="25" y="577"/>
                      <a:pt x="25" y="627"/>
                    </a:cubicBezTo>
                    <a:cubicBezTo>
                      <a:pt x="0" y="652"/>
                      <a:pt x="25" y="678"/>
                      <a:pt x="50" y="703"/>
                    </a:cubicBezTo>
                    <a:cubicBezTo>
                      <a:pt x="652" y="452"/>
                      <a:pt x="1354" y="527"/>
                      <a:pt x="18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3"/>
              <p:cNvSpPr/>
              <p:nvPr/>
            </p:nvSpPr>
            <p:spPr>
              <a:xfrm>
                <a:off x="5060483" y="3460445"/>
                <a:ext cx="20086" cy="64428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530" extrusionOk="0">
                    <a:moveTo>
                      <a:pt x="1" y="1"/>
                    </a:moveTo>
                    <a:cubicBezTo>
                      <a:pt x="26" y="527"/>
                      <a:pt x="201" y="1028"/>
                      <a:pt x="377" y="1529"/>
                    </a:cubicBezTo>
                    <a:cubicBezTo>
                      <a:pt x="477" y="1429"/>
                      <a:pt x="477" y="1329"/>
                      <a:pt x="402" y="1204"/>
                    </a:cubicBezTo>
                    <a:cubicBezTo>
                      <a:pt x="377" y="778"/>
                      <a:pt x="326" y="377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3"/>
              <p:cNvSpPr/>
              <p:nvPr/>
            </p:nvSpPr>
            <p:spPr>
              <a:xfrm>
                <a:off x="5330113" y="2629109"/>
                <a:ext cx="30151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47" extrusionOk="0">
                    <a:moveTo>
                      <a:pt x="220" y="0"/>
                    </a:moveTo>
                    <a:cubicBezTo>
                      <a:pt x="43" y="0"/>
                      <a:pt x="1" y="147"/>
                      <a:pt x="64" y="294"/>
                    </a:cubicBezTo>
                    <a:cubicBezTo>
                      <a:pt x="164" y="519"/>
                      <a:pt x="64" y="670"/>
                      <a:pt x="39" y="870"/>
                    </a:cubicBezTo>
                    <a:lnTo>
                      <a:pt x="214" y="1146"/>
                    </a:lnTo>
                    <a:lnTo>
                      <a:pt x="440" y="1146"/>
                    </a:lnTo>
                    <a:cubicBezTo>
                      <a:pt x="715" y="745"/>
                      <a:pt x="615" y="369"/>
                      <a:pt x="340" y="18"/>
                    </a:cubicBezTo>
                    <a:cubicBezTo>
                      <a:pt x="295" y="6"/>
                      <a:pt x="255" y="0"/>
                      <a:pt x="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3"/>
              <p:cNvSpPr/>
              <p:nvPr/>
            </p:nvSpPr>
            <p:spPr>
              <a:xfrm>
                <a:off x="5317985" y="2723772"/>
                <a:ext cx="20129" cy="5495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305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1" y="477"/>
                      <a:pt x="302" y="853"/>
                      <a:pt x="227" y="1229"/>
                    </a:cubicBezTo>
                    <a:cubicBezTo>
                      <a:pt x="264" y="1279"/>
                      <a:pt x="302" y="1304"/>
                      <a:pt x="339" y="1304"/>
                    </a:cubicBezTo>
                    <a:cubicBezTo>
                      <a:pt x="377" y="1304"/>
                      <a:pt x="415" y="1279"/>
                      <a:pt x="452" y="1229"/>
                    </a:cubicBezTo>
                    <a:cubicBezTo>
                      <a:pt x="252" y="878"/>
                      <a:pt x="477" y="452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3"/>
              <p:cNvSpPr/>
              <p:nvPr/>
            </p:nvSpPr>
            <p:spPr>
              <a:xfrm>
                <a:off x="5090044" y="3551234"/>
                <a:ext cx="30109" cy="4303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022" extrusionOk="0">
                    <a:moveTo>
                      <a:pt x="51" y="0"/>
                    </a:moveTo>
                    <a:lnTo>
                      <a:pt x="0" y="50"/>
                    </a:lnTo>
                    <a:cubicBezTo>
                      <a:pt x="101" y="401"/>
                      <a:pt x="151" y="802"/>
                      <a:pt x="527" y="1003"/>
                    </a:cubicBezTo>
                    <a:cubicBezTo>
                      <a:pt x="559" y="1015"/>
                      <a:pt x="588" y="1022"/>
                      <a:pt x="613" y="1022"/>
                    </a:cubicBezTo>
                    <a:cubicBezTo>
                      <a:pt x="683" y="1022"/>
                      <a:pt x="714" y="970"/>
                      <a:pt x="677" y="877"/>
                    </a:cubicBezTo>
                    <a:cubicBezTo>
                      <a:pt x="602" y="827"/>
                      <a:pt x="552" y="777"/>
                      <a:pt x="502" y="727"/>
                    </a:cubicBezTo>
                    <a:cubicBezTo>
                      <a:pt x="301" y="551"/>
                      <a:pt x="351" y="201"/>
                      <a:pt x="76" y="5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3"/>
              <p:cNvSpPr/>
              <p:nvPr/>
            </p:nvSpPr>
            <p:spPr>
              <a:xfrm>
                <a:off x="5047807" y="3336936"/>
                <a:ext cx="24340" cy="48637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55" extrusionOk="0">
                    <a:moveTo>
                      <a:pt x="355" y="0"/>
                    </a:moveTo>
                    <a:cubicBezTo>
                      <a:pt x="330" y="0"/>
                      <a:pt x="303" y="9"/>
                      <a:pt x="277" y="26"/>
                    </a:cubicBezTo>
                    <a:cubicBezTo>
                      <a:pt x="252" y="402"/>
                      <a:pt x="1" y="778"/>
                      <a:pt x="277" y="1154"/>
                    </a:cubicBezTo>
                    <a:cubicBezTo>
                      <a:pt x="327" y="1104"/>
                      <a:pt x="352" y="1054"/>
                      <a:pt x="402" y="1004"/>
                    </a:cubicBezTo>
                    <a:cubicBezTo>
                      <a:pt x="577" y="703"/>
                      <a:pt x="452" y="377"/>
                      <a:pt x="477" y="76"/>
                    </a:cubicBezTo>
                    <a:cubicBezTo>
                      <a:pt x="445" y="28"/>
                      <a:pt x="402" y="0"/>
                      <a:pt x="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3"/>
              <p:cNvSpPr/>
              <p:nvPr/>
            </p:nvSpPr>
            <p:spPr>
              <a:xfrm>
                <a:off x="5076316" y="3511103"/>
                <a:ext cx="16928" cy="4227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004" extrusionOk="0">
                    <a:moveTo>
                      <a:pt x="26" y="1"/>
                    </a:moveTo>
                    <a:cubicBezTo>
                      <a:pt x="26" y="126"/>
                      <a:pt x="26" y="226"/>
                      <a:pt x="1" y="326"/>
                    </a:cubicBezTo>
                    <a:cubicBezTo>
                      <a:pt x="101" y="552"/>
                      <a:pt x="201" y="778"/>
                      <a:pt x="326" y="1003"/>
                    </a:cubicBezTo>
                    <a:lnTo>
                      <a:pt x="402" y="1003"/>
                    </a:lnTo>
                    <a:cubicBezTo>
                      <a:pt x="402" y="627"/>
                      <a:pt x="251" y="301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3"/>
              <p:cNvSpPr/>
              <p:nvPr/>
            </p:nvSpPr>
            <p:spPr>
              <a:xfrm>
                <a:off x="5327502" y="2775483"/>
                <a:ext cx="16928" cy="4438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054" extrusionOk="0">
                    <a:moveTo>
                      <a:pt x="1" y="1"/>
                    </a:moveTo>
                    <a:cubicBezTo>
                      <a:pt x="201" y="302"/>
                      <a:pt x="1" y="753"/>
                      <a:pt x="402" y="1054"/>
                    </a:cubicBezTo>
                    <a:cubicBezTo>
                      <a:pt x="351" y="652"/>
                      <a:pt x="276" y="327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3"/>
              <p:cNvSpPr/>
              <p:nvPr/>
            </p:nvSpPr>
            <p:spPr>
              <a:xfrm>
                <a:off x="5059430" y="3274697"/>
                <a:ext cx="20086" cy="4080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969" extrusionOk="0">
                    <a:moveTo>
                      <a:pt x="276" y="1"/>
                    </a:moveTo>
                    <a:cubicBezTo>
                      <a:pt x="1" y="176"/>
                      <a:pt x="276" y="527"/>
                      <a:pt x="26" y="727"/>
                    </a:cubicBezTo>
                    <a:cubicBezTo>
                      <a:pt x="26" y="803"/>
                      <a:pt x="26" y="878"/>
                      <a:pt x="26" y="953"/>
                    </a:cubicBezTo>
                    <a:cubicBezTo>
                      <a:pt x="53" y="964"/>
                      <a:pt x="78" y="969"/>
                      <a:pt x="101" y="969"/>
                    </a:cubicBezTo>
                    <a:cubicBezTo>
                      <a:pt x="183" y="969"/>
                      <a:pt x="237" y="906"/>
                      <a:pt x="276" y="828"/>
                    </a:cubicBezTo>
                    <a:cubicBezTo>
                      <a:pt x="351" y="602"/>
                      <a:pt x="477" y="402"/>
                      <a:pt x="402" y="126"/>
                    </a:cubicBezTo>
                    <a:cubicBezTo>
                      <a:pt x="377" y="76"/>
                      <a:pt x="351" y="2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3"/>
              <p:cNvSpPr/>
              <p:nvPr/>
            </p:nvSpPr>
            <p:spPr>
              <a:xfrm>
                <a:off x="5304299" y="2648859"/>
                <a:ext cx="23245" cy="3676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73" extrusionOk="0">
                    <a:moveTo>
                      <a:pt x="526" y="0"/>
                    </a:moveTo>
                    <a:cubicBezTo>
                      <a:pt x="0" y="201"/>
                      <a:pt x="426" y="552"/>
                      <a:pt x="376" y="827"/>
                    </a:cubicBezTo>
                    <a:cubicBezTo>
                      <a:pt x="397" y="859"/>
                      <a:pt x="418" y="873"/>
                      <a:pt x="437" y="873"/>
                    </a:cubicBezTo>
                    <a:cubicBezTo>
                      <a:pt x="464" y="873"/>
                      <a:pt x="487" y="846"/>
                      <a:pt x="501" y="802"/>
                    </a:cubicBezTo>
                    <a:cubicBezTo>
                      <a:pt x="526" y="677"/>
                      <a:pt x="526" y="527"/>
                      <a:pt x="552" y="401"/>
                    </a:cubicBezTo>
                    <a:cubicBezTo>
                      <a:pt x="552" y="276"/>
                      <a:pt x="526" y="126"/>
                      <a:pt x="5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3"/>
              <p:cNvSpPr/>
              <p:nvPr/>
            </p:nvSpPr>
            <p:spPr>
              <a:xfrm>
                <a:off x="5059430" y="3309522"/>
                <a:ext cx="11664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277" h="703" extrusionOk="0">
                    <a:moveTo>
                      <a:pt x="276" y="1"/>
                    </a:moveTo>
                    <a:cubicBezTo>
                      <a:pt x="201" y="51"/>
                      <a:pt x="101" y="101"/>
                      <a:pt x="26" y="126"/>
                    </a:cubicBezTo>
                    <a:cubicBezTo>
                      <a:pt x="26" y="326"/>
                      <a:pt x="1" y="502"/>
                      <a:pt x="1" y="677"/>
                    </a:cubicBezTo>
                    <a:cubicBezTo>
                      <a:pt x="26" y="677"/>
                      <a:pt x="76" y="677"/>
                      <a:pt x="126" y="702"/>
                    </a:cubicBezTo>
                    <a:cubicBezTo>
                      <a:pt x="226" y="677"/>
                      <a:pt x="251" y="577"/>
                      <a:pt x="276" y="502"/>
                    </a:cubicBezTo>
                    <a:cubicBezTo>
                      <a:pt x="276" y="352"/>
                      <a:pt x="276" y="176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3"/>
              <p:cNvSpPr/>
              <p:nvPr/>
            </p:nvSpPr>
            <p:spPr>
              <a:xfrm>
                <a:off x="5158641" y="3118511"/>
                <a:ext cx="17981" cy="1798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27" extrusionOk="0">
                    <a:moveTo>
                      <a:pt x="427" y="0"/>
                    </a:moveTo>
                    <a:cubicBezTo>
                      <a:pt x="276" y="75"/>
                      <a:pt x="151" y="151"/>
                      <a:pt x="0" y="226"/>
                    </a:cubicBezTo>
                    <a:cubicBezTo>
                      <a:pt x="0" y="301"/>
                      <a:pt x="0" y="351"/>
                      <a:pt x="26" y="426"/>
                    </a:cubicBezTo>
                    <a:cubicBezTo>
                      <a:pt x="201" y="401"/>
                      <a:pt x="326" y="301"/>
                      <a:pt x="401" y="126"/>
                    </a:cubicBezTo>
                    <a:cubicBezTo>
                      <a:pt x="401" y="75"/>
                      <a:pt x="427" y="50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3"/>
              <p:cNvSpPr/>
              <p:nvPr/>
            </p:nvSpPr>
            <p:spPr>
              <a:xfrm>
                <a:off x="5320133" y="2682631"/>
                <a:ext cx="6359" cy="2855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678" extrusionOk="0">
                    <a:moveTo>
                      <a:pt x="125" y="0"/>
                    </a:moveTo>
                    <a:cubicBezTo>
                      <a:pt x="75" y="0"/>
                      <a:pt x="50" y="0"/>
                      <a:pt x="0" y="25"/>
                    </a:cubicBezTo>
                    <a:lnTo>
                      <a:pt x="0" y="677"/>
                    </a:lnTo>
                    <a:lnTo>
                      <a:pt x="150" y="677"/>
                    </a:lnTo>
                    <a:cubicBezTo>
                      <a:pt x="150" y="451"/>
                      <a:pt x="150" y="226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3"/>
              <p:cNvSpPr/>
              <p:nvPr/>
            </p:nvSpPr>
            <p:spPr>
              <a:xfrm>
                <a:off x="5111141" y="3588164"/>
                <a:ext cx="14823" cy="16928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02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26" y="25"/>
                      <a:pt x="76" y="75"/>
                      <a:pt x="26" y="126"/>
                    </a:cubicBezTo>
                    <a:cubicBezTo>
                      <a:pt x="26" y="251"/>
                      <a:pt x="1" y="376"/>
                      <a:pt x="151" y="401"/>
                    </a:cubicBezTo>
                    <a:cubicBezTo>
                      <a:pt x="352" y="276"/>
                      <a:pt x="301" y="126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3"/>
              <p:cNvSpPr/>
              <p:nvPr/>
            </p:nvSpPr>
            <p:spPr>
              <a:xfrm>
                <a:off x="5323291" y="2503200"/>
                <a:ext cx="15875" cy="190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52" extrusionOk="0">
                    <a:moveTo>
                      <a:pt x="226" y="1"/>
                    </a:moveTo>
                    <a:cubicBezTo>
                      <a:pt x="0" y="76"/>
                      <a:pt x="101" y="276"/>
                      <a:pt x="75" y="402"/>
                    </a:cubicBezTo>
                    <a:cubicBezTo>
                      <a:pt x="101" y="427"/>
                      <a:pt x="126" y="427"/>
                      <a:pt x="151" y="452"/>
                    </a:cubicBezTo>
                    <a:cubicBezTo>
                      <a:pt x="301" y="427"/>
                      <a:pt x="376" y="326"/>
                      <a:pt x="376" y="151"/>
                    </a:cubicBez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3"/>
              <p:cNvSpPr/>
              <p:nvPr/>
            </p:nvSpPr>
            <p:spPr>
              <a:xfrm>
                <a:off x="5873163" y="2478945"/>
                <a:ext cx="55964" cy="22183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5268" extrusionOk="0">
                    <a:moveTo>
                      <a:pt x="251" y="0"/>
                    </a:moveTo>
                    <a:cubicBezTo>
                      <a:pt x="0" y="376"/>
                      <a:pt x="150" y="752"/>
                      <a:pt x="251" y="1128"/>
                    </a:cubicBezTo>
                    <a:cubicBezTo>
                      <a:pt x="301" y="1178"/>
                      <a:pt x="326" y="1203"/>
                      <a:pt x="376" y="1253"/>
                    </a:cubicBezTo>
                    <a:cubicBezTo>
                      <a:pt x="501" y="1454"/>
                      <a:pt x="451" y="1679"/>
                      <a:pt x="501" y="1905"/>
                    </a:cubicBezTo>
                    <a:cubicBezTo>
                      <a:pt x="802" y="2582"/>
                      <a:pt x="627" y="3283"/>
                      <a:pt x="627" y="3985"/>
                    </a:cubicBezTo>
                    <a:cubicBezTo>
                      <a:pt x="576" y="4236"/>
                      <a:pt x="576" y="4512"/>
                      <a:pt x="401" y="4712"/>
                    </a:cubicBezTo>
                    <a:cubicBezTo>
                      <a:pt x="476" y="4887"/>
                      <a:pt x="576" y="5063"/>
                      <a:pt x="652" y="5238"/>
                    </a:cubicBezTo>
                    <a:cubicBezTo>
                      <a:pt x="703" y="5259"/>
                      <a:pt x="747" y="5268"/>
                      <a:pt x="785" y="5268"/>
                    </a:cubicBezTo>
                    <a:cubicBezTo>
                      <a:pt x="934" y="5268"/>
                      <a:pt x="998" y="5132"/>
                      <a:pt x="1078" y="5013"/>
                    </a:cubicBezTo>
                    <a:cubicBezTo>
                      <a:pt x="1178" y="4787"/>
                      <a:pt x="1228" y="4537"/>
                      <a:pt x="1103" y="4286"/>
                    </a:cubicBezTo>
                    <a:cubicBezTo>
                      <a:pt x="1078" y="4085"/>
                      <a:pt x="1053" y="3885"/>
                      <a:pt x="1203" y="3710"/>
                    </a:cubicBezTo>
                    <a:cubicBezTo>
                      <a:pt x="1328" y="3309"/>
                      <a:pt x="1328" y="2908"/>
                      <a:pt x="1203" y="2507"/>
                    </a:cubicBezTo>
                    <a:cubicBezTo>
                      <a:pt x="977" y="1654"/>
                      <a:pt x="852" y="752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3"/>
              <p:cNvSpPr/>
              <p:nvPr/>
            </p:nvSpPr>
            <p:spPr>
              <a:xfrm>
                <a:off x="5840444" y="2685789"/>
                <a:ext cx="116097" cy="125614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983" extrusionOk="0">
                    <a:moveTo>
                      <a:pt x="2582" y="1"/>
                    </a:moveTo>
                    <a:cubicBezTo>
                      <a:pt x="2481" y="1"/>
                      <a:pt x="2381" y="26"/>
                      <a:pt x="2306" y="76"/>
                    </a:cubicBezTo>
                    <a:cubicBezTo>
                      <a:pt x="1955" y="402"/>
                      <a:pt x="1805" y="878"/>
                      <a:pt x="1454" y="1178"/>
                    </a:cubicBezTo>
                    <a:cubicBezTo>
                      <a:pt x="1078" y="1454"/>
                      <a:pt x="978" y="1980"/>
                      <a:pt x="501" y="2131"/>
                    </a:cubicBezTo>
                    <a:cubicBezTo>
                      <a:pt x="150" y="2331"/>
                      <a:pt x="0" y="2582"/>
                      <a:pt x="201" y="2983"/>
                    </a:cubicBezTo>
                    <a:cubicBezTo>
                      <a:pt x="677" y="2808"/>
                      <a:pt x="902" y="2356"/>
                      <a:pt x="1303" y="2156"/>
                    </a:cubicBezTo>
                    <a:cubicBezTo>
                      <a:pt x="1326" y="2160"/>
                      <a:pt x="1346" y="2162"/>
                      <a:pt x="1364" y="2162"/>
                    </a:cubicBezTo>
                    <a:cubicBezTo>
                      <a:pt x="1560" y="2162"/>
                      <a:pt x="1464" y="1924"/>
                      <a:pt x="1579" y="1855"/>
                    </a:cubicBezTo>
                    <a:cubicBezTo>
                      <a:pt x="2030" y="1379"/>
                      <a:pt x="2406" y="853"/>
                      <a:pt x="2682" y="226"/>
                    </a:cubicBezTo>
                    <a:cubicBezTo>
                      <a:pt x="2757" y="126"/>
                      <a:pt x="2682" y="51"/>
                      <a:pt x="25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3"/>
              <p:cNvSpPr/>
              <p:nvPr/>
            </p:nvSpPr>
            <p:spPr>
              <a:xfrm>
                <a:off x="5803471" y="2357584"/>
                <a:ext cx="121445" cy="123003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921" extrusionOk="0">
                    <a:moveTo>
                      <a:pt x="1" y="0"/>
                    </a:moveTo>
                    <a:cubicBezTo>
                      <a:pt x="151" y="351"/>
                      <a:pt x="151" y="777"/>
                      <a:pt x="402" y="1103"/>
                    </a:cubicBezTo>
                    <a:cubicBezTo>
                      <a:pt x="450" y="1087"/>
                      <a:pt x="495" y="1080"/>
                      <a:pt x="537" y="1080"/>
                    </a:cubicBezTo>
                    <a:cubicBezTo>
                      <a:pt x="693" y="1080"/>
                      <a:pt x="815" y="1174"/>
                      <a:pt x="953" y="1253"/>
                    </a:cubicBezTo>
                    <a:cubicBezTo>
                      <a:pt x="1455" y="1754"/>
                      <a:pt x="1956" y="2256"/>
                      <a:pt x="2457" y="2757"/>
                    </a:cubicBezTo>
                    <a:cubicBezTo>
                      <a:pt x="2559" y="2839"/>
                      <a:pt x="2645" y="2921"/>
                      <a:pt x="2768" y="2921"/>
                    </a:cubicBezTo>
                    <a:cubicBezTo>
                      <a:pt x="2796" y="2921"/>
                      <a:pt x="2826" y="2916"/>
                      <a:pt x="2858" y="2907"/>
                    </a:cubicBezTo>
                    <a:cubicBezTo>
                      <a:pt x="2883" y="2732"/>
                      <a:pt x="2758" y="2682"/>
                      <a:pt x="2683" y="2556"/>
                    </a:cubicBezTo>
                    <a:cubicBezTo>
                      <a:pt x="1956" y="1529"/>
                      <a:pt x="803" y="9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3"/>
              <p:cNvSpPr/>
              <p:nvPr/>
            </p:nvSpPr>
            <p:spPr>
              <a:xfrm>
                <a:off x="5088991" y="3384983"/>
                <a:ext cx="22192" cy="40678"/>
              </a:xfrm>
              <a:custGeom>
                <a:avLst/>
                <a:gdLst/>
                <a:ahLst/>
                <a:cxnLst/>
                <a:rect l="l" t="t" r="r" b="b"/>
                <a:pathLst>
                  <a:path w="527" h="966" extrusionOk="0">
                    <a:moveTo>
                      <a:pt x="124" y="1"/>
                    </a:moveTo>
                    <a:cubicBezTo>
                      <a:pt x="87" y="1"/>
                      <a:pt x="46" y="5"/>
                      <a:pt x="0" y="13"/>
                    </a:cubicBezTo>
                    <a:cubicBezTo>
                      <a:pt x="226" y="289"/>
                      <a:pt x="50" y="690"/>
                      <a:pt x="301" y="966"/>
                    </a:cubicBezTo>
                    <a:cubicBezTo>
                      <a:pt x="401" y="966"/>
                      <a:pt x="502" y="915"/>
                      <a:pt x="527" y="815"/>
                    </a:cubicBezTo>
                    <a:cubicBezTo>
                      <a:pt x="301" y="715"/>
                      <a:pt x="426" y="489"/>
                      <a:pt x="426" y="339"/>
                    </a:cubicBezTo>
                    <a:cubicBezTo>
                      <a:pt x="405" y="109"/>
                      <a:pt x="315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3"/>
              <p:cNvSpPr/>
              <p:nvPr/>
            </p:nvSpPr>
            <p:spPr>
              <a:xfrm>
                <a:off x="5882638" y="2526445"/>
                <a:ext cx="19034" cy="4644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03" extrusionOk="0">
                    <a:moveTo>
                      <a:pt x="151" y="0"/>
                    </a:moveTo>
                    <a:lnTo>
                      <a:pt x="151" y="0"/>
                    </a:lnTo>
                    <a:cubicBezTo>
                      <a:pt x="76" y="351"/>
                      <a:pt x="1" y="727"/>
                      <a:pt x="201" y="1078"/>
                    </a:cubicBezTo>
                    <a:cubicBezTo>
                      <a:pt x="226" y="1078"/>
                      <a:pt x="251" y="1103"/>
                      <a:pt x="301" y="1103"/>
                    </a:cubicBezTo>
                    <a:cubicBezTo>
                      <a:pt x="326" y="927"/>
                      <a:pt x="251" y="702"/>
                      <a:pt x="427" y="551"/>
                    </a:cubicBezTo>
                    <a:cubicBezTo>
                      <a:pt x="452" y="301"/>
                      <a:pt x="452" y="7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3"/>
              <p:cNvSpPr/>
              <p:nvPr/>
            </p:nvSpPr>
            <p:spPr>
              <a:xfrm>
                <a:off x="5290572" y="3068822"/>
                <a:ext cx="22192" cy="2543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604" extrusionOk="0">
                    <a:moveTo>
                      <a:pt x="489" y="1"/>
                    </a:moveTo>
                    <a:cubicBezTo>
                      <a:pt x="224" y="1"/>
                      <a:pt x="194" y="256"/>
                      <a:pt x="50" y="328"/>
                    </a:cubicBezTo>
                    <a:cubicBezTo>
                      <a:pt x="25" y="403"/>
                      <a:pt x="0" y="479"/>
                      <a:pt x="0" y="554"/>
                    </a:cubicBezTo>
                    <a:cubicBezTo>
                      <a:pt x="0" y="579"/>
                      <a:pt x="0" y="604"/>
                      <a:pt x="25" y="604"/>
                    </a:cubicBezTo>
                    <a:cubicBezTo>
                      <a:pt x="401" y="579"/>
                      <a:pt x="326" y="228"/>
                      <a:pt x="527" y="2"/>
                    </a:cubicBezTo>
                    <a:cubicBezTo>
                      <a:pt x="514" y="1"/>
                      <a:pt x="501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3"/>
              <p:cNvSpPr/>
              <p:nvPr/>
            </p:nvSpPr>
            <p:spPr>
              <a:xfrm>
                <a:off x="5877374" y="2526445"/>
                <a:ext cx="13770" cy="4539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078" extrusionOk="0">
                    <a:moveTo>
                      <a:pt x="151" y="0"/>
                    </a:moveTo>
                    <a:cubicBezTo>
                      <a:pt x="226" y="351"/>
                      <a:pt x="0" y="777"/>
                      <a:pt x="326" y="1078"/>
                    </a:cubicBezTo>
                    <a:cubicBezTo>
                      <a:pt x="301" y="727"/>
                      <a:pt x="301" y="351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3"/>
              <p:cNvSpPr/>
              <p:nvPr/>
            </p:nvSpPr>
            <p:spPr>
              <a:xfrm>
                <a:off x="5272633" y="3085118"/>
                <a:ext cx="19034" cy="2189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20" extrusionOk="0">
                    <a:moveTo>
                      <a:pt x="259" y="1"/>
                    </a:moveTo>
                    <a:cubicBezTo>
                      <a:pt x="237" y="1"/>
                      <a:pt x="211" y="12"/>
                      <a:pt x="176" y="41"/>
                    </a:cubicBezTo>
                    <a:cubicBezTo>
                      <a:pt x="0" y="192"/>
                      <a:pt x="226" y="342"/>
                      <a:pt x="176" y="518"/>
                    </a:cubicBezTo>
                    <a:cubicBezTo>
                      <a:pt x="187" y="519"/>
                      <a:pt x="198" y="520"/>
                      <a:pt x="209" y="520"/>
                    </a:cubicBezTo>
                    <a:cubicBezTo>
                      <a:pt x="396" y="520"/>
                      <a:pt x="356" y="312"/>
                      <a:pt x="451" y="217"/>
                    </a:cubicBezTo>
                    <a:lnTo>
                      <a:pt x="401" y="192"/>
                    </a:lnTo>
                    <a:lnTo>
                      <a:pt x="426" y="167"/>
                    </a:lnTo>
                    <a:cubicBezTo>
                      <a:pt x="349" y="128"/>
                      <a:pt x="331" y="1"/>
                      <a:pt x="2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3"/>
              <p:cNvSpPr/>
              <p:nvPr/>
            </p:nvSpPr>
            <p:spPr>
              <a:xfrm>
                <a:off x="5949130" y="2532761"/>
                <a:ext cx="30656" cy="86831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062" extrusionOk="0">
                    <a:moveTo>
                      <a:pt x="226" y="0"/>
                    </a:moveTo>
                    <a:cubicBezTo>
                      <a:pt x="1" y="0"/>
                      <a:pt x="26" y="126"/>
                      <a:pt x="101" y="276"/>
                    </a:cubicBezTo>
                    <a:cubicBezTo>
                      <a:pt x="301" y="853"/>
                      <a:pt x="376" y="1429"/>
                      <a:pt x="402" y="2056"/>
                    </a:cubicBezTo>
                    <a:cubicBezTo>
                      <a:pt x="423" y="2060"/>
                      <a:pt x="443" y="2062"/>
                      <a:pt x="462" y="2062"/>
                    </a:cubicBezTo>
                    <a:cubicBezTo>
                      <a:pt x="551" y="2062"/>
                      <a:pt x="606" y="2013"/>
                      <a:pt x="627" y="1930"/>
                    </a:cubicBezTo>
                    <a:cubicBezTo>
                      <a:pt x="727" y="1229"/>
                      <a:pt x="677" y="577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3"/>
              <p:cNvSpPr/>
              <p:nvPr/>
            </p:nvSpPr>
            <p:spPr>
              <a:xfrm>
                <a:off x="5939613" y="2614034"/>
                <a:ext cx="42278" cy="8131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931" extrusionOk="0">
                    <a:moveTo>
                      <a:pt x="853" y="0"/>
                    </a:moveTo>
                    <a:cubicBezTo>
                      <a:pt x="778" y="25"/>
                      <a:pt x="703" y="75"/>
                      <a:pt x="628" y="126"/>
                    </a:cubicBezTo>
                    <a:cubicBezTo>
                      <a:pt x="602" y="502"/>
                      <a:pt x="477" y="877"/>
                      <a:pt x="327" y="1228"/>
                    </a:cubicBezTo>
                    <a:cubicBezTo>
                      <a:pt x="176" y="1379"/>
                      <a:pt x="1" y="1529"/>
                      <a:pt x="151" y="1755"/>
                    </a:cubicBezTo>
                    <a:cubicBezTo>
                      <a:pt x="227" y="1830"/>
                      <a:pt x="277" y="1880"/>
                      <a:pt x="327" y="1930"/>
                    </a:cubicBezTo>
                    <a:lnTo>
                      <a:pt x="452" y="1930"/>
                    </a:lnTo>
                    <a:cubicBezTo>
                      <a:pt x="552" y="1679"/>
                      <a:pt x="628" y="1454"/>
                      <a:pt x="728" y="1228"/>
                    </a:cubicBezTo>
                    <a:cubicBezTo>
                      <a:pt x="828" y="827"/>
                      <a:pt x="1003" y="426"/>
                      <a:pt x="8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3"/>
              <p:cNvSpPr/>
              <p:nvPr/>
            </p:nvSpPr>
            <p:spPr>
              <a:xfrm>
                <a:off x="5906936" y="2473639"/>
                <a:ext cx="51753" cy="70787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681" extrusionOk="0">
                    <a:moveTo>
                      <a:pt x="0" y="1"/>
                    </a:moveTo>
                    <a:cubicBezTo>
                      <a:pt x="526" y="452"/>
                      <a:pt x="677" y="1154"/>
                      <a:pt x="1103" y="1680"/>
                    </a:cubicBezTo>
                    <a:cubicBezTo>
                      <a:pt x="1128" y="1580"/>
                      <a:pt x="1178" y="1480"/>
                      <a:pt x="1228" y="1404"/>
                    </a:cubicBezTo>
                    <a:cubicBezTo>
                      <a:pt x="1128" y="853"/>
                      <a:pt x="827" y="452"/>
                      <a:pt x="401" y="151"/>
                    </a:cubicBezTo>
                    <a:cubicBezTo>
                      <a:pt x="251" y="101"/>
                      <a:pt x="125" y="5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3"/>
              <p:cNvSpPr/>
              <p:nvPr/>
            </p:nvSpPr>
            <p:spPr>
              <a:xfrm>
                <a:off x="5134386" y="3145925"/>
                <a:ext cx="80220" cy="79209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881" extrusionOk="0">
                    <a:moveTo>
                      <a:pt x="1805" y="1"/>
                    </a:moveTo>
                    <a:cubicBezTo>
                      <a:pt x="1003" y="402"/>
                      <a:pt x="301" y="928"/>
                      <a:pt x="0" y="1805"/>
                    </a:cubicBezTo>
                    <a:cubicBezTo>
                      <a:pt x="50" y="1856"/>
                      <a:pt x="94" y="1881"/>
                      <a:pt x="138" y="1881"/>
                    </a:cubicBezTo>
                    <a:cubicBezTo>
                      <a:pt x="182" y="1881"/>
                      <a:pt x="226" y="1856"/>
                      <a:pt x="276" y="1805"/>
                    </a:cubicBezTo>
                    <a:cubicBezTo>
                      <a:pt x="627" y="1154"/>
                      <a:pt x="1178" y="678"/>
                      <a:pt x="1805" y="277"/>
                    </a:cubicBezTo>
                    <a:cubicBezTo>
                      <a:pt x="1905" y="176"/>
                      <a:pt x="1905" y="101"/>
                      <a:pt x="18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3"/>
              <p:cNvSpPr/>
              <p:nvPr/>
            </p:nvSpPr>
            <p:spPr>
              <a:xfrm>
                <a:off x="5106930" y="3221933"/>
                <a:ext cx="39078" cy="53859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279" extrusionOk="0">
                    <a:moveTo>
                      <a:pt x="652" y="0"/>
                    </a:moveTo>
                    <a:cubicBezTo>
                      <a:pt x="251" y="326"/>
                      <a:pt x="226" y="827"/>
                      <a:pt x="0" y="1229"/>
                    </a:cubicBezTo>
                    <a:cubicBezTo>
                      <a:pt x="70" y="1263"/>
                      <a:pt x="130" y="1278"/>
                      <a:pt x="181" y="1278"/>
                    </a:cubicBezTo>
                    <a:cubicBezTo>
                      <a:pt x="389" y="1278"/>
                      <a:pt x="462" y="1033"/>
                      <a:pt x="502" y="853"/>
                    </a:cubicBezTo>
                    <a:cubicBezTo>
                      <a:pt x="602" y="552"/>
                      <a:pt x="777" y="301"/>
                      <a:pt x="9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3"/>
              <p:cNvSpPr/>
              <p:nvPr/>
            </p:nvSpPr>
            <p:spPr>
              <a:xfrm>
                <a:off x="5059430" y="3330619"/>
                <a:ext cx="11664" cy="12144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884" extrusionOk="0">
                    <a:moveTo>
                      <a:pt x="276" y="1"/>
                    </a:moveTo>
                    <a:cubicBezTo>
                      <a:pt x="226" y="76"/>
                      <a:pt x="176" y="126"/>
                      <a:pt x="126" y="201"/>
                    </a:cubicBezTo>
                    <a:cubicBezTo>
                      <a:pt x="126" y="502"/>
                      <a:pt x="126" y="828"/>
                      <a:pt x="126" y="1154"/>
                    </a:cubicBezTo>
                    <a:cubicBezTo>
                      <a:pt x="201" y="1730"/>
                      <a:pt x="1" y="2307"/>
                      <a:pt x="276" y="2883"/>
                    </a:cubicBezTo>
                    <a:cubicBezTo>
                      <a:pt x="276" y="1906"/>
                      <a:pt x="276" y="953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3"/>
              <p:cNvSpPr/>
              <p:nvPr/>
            </p:nvSpPr>
            <p:spPr>
              <a:xfrm>
                <a:off x="5210352" y="3123775"/>
                <a:ext cx="42278" cy="3381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03" extrusionOk="0">
                    <a:moveTo>
                      <a:pt x="677" y="1"/>
                    </a:moveTo>
                    <a:cubicBezTo>
                      <a:pt x="427" y="151"/>
                      <a:pt x="151" y="251"/>
                      <a:pt x="1" y="527"/>
                    </a:cubicBezTo>
                    <a:cubicBezTo>
                      <a:pt x="1" y="627"/>
                      <a:pt x="1" y="702"/>
                      <a:pt x="1" y="803"/>
                    </a:cubicBezTo>
                    <a:cubicBezTo>
                      <a:pt x="301" y="502"/>
                      <a:pt x="752" y="402"/>
                      <a:pt x="1003" y="26"/>
                    </a:cubicBezTo>
                    <a:lnTo>
                      <a:pt x="6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3"/>
              <p:cNvSpPr/>
              <p:nvPr/>
            </p:nvSpPr>
            <p:spPr>
              <a:xfrm>
                <a:off x="5091096" y="3303206"/>
                <a:ext cx="19034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66" extrusionOk="0">
                    <a:moveTo>
                      <a:pt x="226" y="0"/>
                    </a:moveTo>
                    <a:cubicBezTo>
                      <a:pt x="0" y="351"/>
                      <a:pt x="101" y="752"/>
                      <a:pt x="101" y="1128"/>
                    </a:cubicBezTo>
                    <a:cubicBezTo>
                      <a:pt x="126" y="1153"/>
                      <a:pt x="151" y="1166"/>
                      <a:pt x="176" y="1166"/>
                    </a:cubicBezTo>
                    <a:cubicBezTo>
                      <a:pt x="201" y="1166"/>
                      <a:pt x="226" y="1153"/>
                      <a:pt x="251" y="1128"/>
                    </a:cubicBezTo>
                    <a:cubicBezTo>
                      <a:pt x="452" y="877"/>
                      <a:pt x="301" y="577"/>
                      <a:pt x="376" y="301"/>
                    </a:cubicBezTo>
                    <a:cubicBezTo>
                      <a:pt x="351" y="176"/>
                      <a:pt x="326" y="75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3"/>
              <p:cNvSpPr/>
              <p:nvPr/>
            </p:nvSpPr>
            <p:spPr>
              <a:xfrm>
                <a:off x="5075263" y="3215617"/>
                <a:ext cx="22192" cy="4328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028" extrusionOk="0">
                    <a:moveTo>
                      <a:pt x="402" y="0"/>
                    </a:moveTo>
                    <a:cubicBezTo>
                      <a:pt x="176" y="301"/>
                      <a:pt x="1" y="551"/>
                      <a:pt x="126" y="1028"/>
                    </a:cubicBezTo>
                    <a:cubicBezTo>
                      <a:pt x="326" y="652"/>
                      <a:pt x="527" y="426"/>
                      <a:pt x="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3"/>
              <p:cNvSpPr/>
              <p:nvPr/>
            </p:nvSpPr>
            <p:spPr>
              <a:xfrm>
                <a:off x="5088991" y="3350706"/>
                <a:ext cx="14654" cy="24255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76" extrusionOk="0">
                    <a:moveTo>
                      <a:pt x="151" y="0"/>
                    </a:moveTo>
                    <a:lnTo>
                      <a:pt x="0" y="526"/>
                    </a:lnTo>
                    <a:cubicBezTo>
                      <a:pt x="101" y="555"/>
                      <a:pt x="172" y="576"/>
                      <a:pt x="222" y="576"/>
                    </a:cubicBezTo>
                    <a:cubicBezTo>
                      <a:pt x="347" y="576"/>
                      <a:pt x="337" y="448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3"/>
              <p:cNvSpPr/>
              <p:nvPr/>
            </p:nvSpPr>
            <p:spPr>
              <a:xfrm>
                <a:off x="5100613" y="3298995"/>
                <a:ext cx="12675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01" extrusionOk="0">
                    <a:moveTo>
                      <a:pt x="0" y="0"/>
                    </a:moveTo>
                    <a:cubicBezTo>
                      <a:pt x="0" y="25"/>
                      <a:pt x="0" y="75"/>
                      <a:pt x="0" y="100"/>
                    </a:cubicBezTo>
                    <a:cubicBezTo>
                      <a:pt x="0" y="226"/>
                      <a:pt x="50" y="326"/>
                      <a:pt x="150" y="401"/>
                    </a:cubicBezTo>
                    <a:cubicBezTo>
                      <a:pt x="301" y="201"/>
                      <a:pt x="175" y="7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3"/>
              <p:cNvSpPr/>
              <p:nvPr/>
            </p:nvSpPr>
            <p:spPr>
              <a:xfrm>
                <a:off x="5101666" y="3279456"/>
                <a:ext cx="15539" cy="1288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306" extrusionOk="0">
                    <a:moveTo>
                      <a:pt x="211" y="0"/>
                    </a:moveTo>
                    <a:cubicBezTo>
                      <a:pt x="175" y="0"/>
                      <a:pt x="137" y="6"/>
                      <a:pt x="100" y="13"/>
                    </a:cubicBezTo>
                    <a:cubicBezTo>
                      <a:pt x="75" y="113"/>
                      <a:pt x="25" y="188"/>
                      <a:pt x="0" y="264"/>
                    </a:cubicBezTo>
                    <a:cubicBezTo>
                      <a:pt x="8" y="262"/>
                      <a:pt x="16" y="261"/>
                      <a:pt x="24" y="261"/>
                    </a:cubicBezTo>
                    <a:cubicBezTo>
                      <a:pt x="91" y="261"/>
                      <a:pt x="172" y="306"/>
                      <a:pt x="237" y="306"/>
                    </a:cubicBezTo>
                    <a:cubicBezTo>
                      <a:pt x="295" y="306"/>
                      <a:pt x="340" y="271"/>
                      <a:pt x="351" y="138"/>
                    </a:cubicBezTo>
                    <a:cubicBezTo>
                      <a:pt x="369" y="31"/>
                      <a:pt x="298" y="0"/>
                      <a:pt x="2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3"/>
              <p:cNvSpPr/>
              <p:nvPr/>
            </p:nvSpPr>
            <p:spPr>
              <a:xfrm>
                <a:off x="5071052" y="3263833"/>
                <a:ext cx="16928" cy="1617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84" extrusionOk="0">
                    <a:moveTo>
                      <a:pt x="108" y="0"/>
                    </a:moveTo>
                    <a:cubicBezTo>
                      <a:pt x="5" y="0"/>
                      <a:pt x="23" y="169"/>
                      <a:pt x="0" y="259"/>
                    </a:cubicBezTo>
                    <a:lnTo>
                      <a:pt x="126" y="384"/>
                    </a:lnTo>
                    <a:cubicBezTo>
                      <a:pt x="126" y="259"/>
                      <a:pt x="401" y="108"/>
                      <a:pt x="151" y="8"/>
                    </a:cubicBezTo>
                    <a:cubicBezTo>
                      <a:pt x="134" y="3"/>
                      <a:pt x="120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3"/>
              <p:cNvSpPr/>
              <p:nvPr/>
            </p:nvSpPr>
            <p:spPr>
              <a:xfrm>
                <a:off x="5325102" y="2509559"/>
                <a:ext cx="19328" cy="3415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811" extrusionOk="0">
                    <a:moveTo>
                      <a:pt x="333" y="0"/>
                    </a:moveTo>
                    <a:cubicBezTo>
                      <a:pt x="258" y="100"/>
                      <a:pt x="183" y="201"/>
                      <a:pt x="108" y="301"/>
                    </a:cubicBezTo>
                    <a:cubicBezTo>
                      <a:pt x="247" y="417"/>
                      <a:pt x="0" y="810"/>
                      <a:pt x="338" y="810"/>
                    </a:cubicBezTo>
                    <a:cubicBezTo>
                      <a:pt x="365" y="810"/>
                      <a:pt x="397" y="808"/>
                      <a:pt x="433" y="802"/>
                    </a:cubicBezTo>
                    <a:cubicBezTo>
                      <a:pt x="433" y="576"/>
                      <a:pt x="459" y="351"/>
                      <a:pt x="459" y="125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3"/>
              <p:cNvSpPr/>
              <p:nvPr/>
            </p:nvSpPr>
            <p:spPr>
              <a:xfrm>
                <a:off x="5331713" y="2555964"/>
                <a:ext cx="22360" cy="22276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29" extrusionOk="0">
                    <a:moveTo>
                      <a:pt x="276" y="1"/>
                    </a:moveTo>
                    <a:cubicBezTo>
                      <a:pt x="101" y="1"/>
                      <a:pt x="51" y="126"/>
                      <a:pt x="1" y="276"/>
                    </a:cubicBezTo>
                    <a:cubicBezTo>
                      <a:pt x="26" y="352"/>
                      <a:pt x="26" y="452"/>
                      <a:pt x="26" y="527"/>
                    </a:cubicBezTo>
                    <a:cubicBezTo>
                      <a:pt x="43" y="528"/>
                      <a:pt x="59" y="528"/>
                      <a:pt x="74" y="528"/>
                    </a:cubicBezTo>
                    <a:cubicBezTo>
                      <a:pt x="530" y="528"/>
                      <a:pt x="204" y="17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3"/>
              <p:cNvSpPr/>
              <p:nvPr/>
            </p:nvSpPr>
            <p:spPr>
              <a:xfrm>
                <a:off x="5320133" y="2584472"/>
                <a:ext cx="38025" cy="4013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53" extrusionOk="0">
                    <a:moveTo>
                      <a:pt x="301" y="1"/>
                    </a:moveTo>
                    <a:cubicBezTo>
                      <a:pt x="451" y="301"/>
                      <a:pt x="0" y="777"/>
                      <a:pt x="577" y="953"/>
                    </a:cubicBezTo>
                    <a:cubicBezTo>
                      <a:pt x="401" y="652"/>
                      <a:pt x="902" y="176"/>
                      <a:pt x="3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3"/>
              <p:cNvSpPr/>
              <p:nvPr/>
            </p:nvSpPr>
            <p:spPr>
              <a:xfrm>
                <a:off x="5458380" y="1818197"/>
                <a:ext cx="111886" cy="3827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909" extrusionOk="0">
                    <a:moveTo>
                      <a:pt x="1456" y="0"/>
                    </a:moveTo>
                    <a:cubicBezTo>
                      <a:pt x="1311" y="0"/>
                      <a:pt x="1161" y="38"/>
                      <a:pt x="1003" y="127"/>
                    </a:cubicBezTo>
                    <a:cubicBezTo>
                      <a:pt x="1028" y="177"/>
                      <a:pt x="1028" y="202"/>
                      <a:pt x="1078" y="227"/>
                    </a:cubicBezTo>
                    <a:cubicBezTo>
                      <a:pt x="1053" y="278"/>
                      <a:pt x="1003" y="303"/>
                      <a:pt x="978" y="303"/>
                    </a:cubicBezTo>
                    <a:cubicBezTo>
                      <a:pt x="802" y="403"/>
                      <a:pt x="627" y="428"/>
                      <a:pt x="451" y="428"/>
                    </a:cubicBezTo>
                    <a:cubicBezTo>
                      <a:pt x="412" y="428"/>
                      <a:pt x="375" y="427"/>
                      <a:pt x="339" y="427"/>
                    </a:cubicBezTo>
                    <a:cubicBezTo>
                      <a:pt x="213" y="427"/>
                      <a:pt x="109" y="442"/>
                      <a:pt x="50" y="578"/>
                    </a:cubicBezTo>
                    <a:cubicBezTo>
                      <a:pt x="0" y="829"/>
                      <a:pt x="201" y="829"/>
                      <a:pt x="351" y="904"/>
                    </a:cubicBezTo>
                    <a:cubicBezTo>
                      <a:pt x="411" y="904"/>
                      <a:pt x="467" y="908"/>
                      <a:pt x="521" y="908"/>
                    </a:cubicBezTo>
                    <a:cubicBezTo>
                      <a:pt x="602" y="908"/>
                      <a:pt x="677" y="899"/>
                      <a:pt x="752" y="854"/>
                    </a:cubicBezTo>
                    <a:cubicBezTo>
                      <a:pt x="1046" y="756"/>
                      <a:pt x="1339" y="705"/>
                      <a:pt x="1637" y="705"/>
                    </a:cubicBezTo>
                    <a:cubicBezTo>
                      <a:pt x="1873" y="705"/>
                      <a:pt x="2112" y="737"/>
                      <a:pt x="2356" y="804"/>
                    </a:cubicBezTo>
                    <a:cubicBezTo>
                      <a:pt x="2657" y="453"/>
                      <a:pt x="2081" y="478"/>
                      <a:pt x="2106" y="227"/>
                    </a:cubicBezTo>
                    <a:cubicBezTo>
                      <a:pt x="1893" y="91"/>
                      <a:pt x="1680" y="0"/>
                      <a:pt x="14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3"/>
              <p:cNvSpPr/>
              <p:nvPr/>
            </p:nvSpPr>
            <p:spPr>
              <a:xfrm>
                <a:off x="5912199" y="2056792"/>
                <a:ext cx="104517" cy="29814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708" extrusionOk="0">
                    <a:moveTo>
                      <a:pt x="1805" y="0"/>
                    </a:moveTo>
                    <a:cubicBezTo>
                      <a:pt x="1783" y="311"/>
                      <a:pt x="1583" y="406"/>
                      <a:pt x="1329" y="406"/>
                    </a:cubicBezTo>
                    <a:cubicBezTo>
                      <a:pt x="1296" y="406"/>
                      <a:pt x="1263" y="404"/>
                      <a:pt x="1228" y="401"/>
                    </a:cubicBezTo>
                    <a:cubicBezTo>
                      <a:pt x="802" y="401"/>
                      <a:pt x="401" y="426"/>
                      <a:pt x="0" y="426"/>
                    </a:cubicBezTo>
                    <a:cubicBezTo>
                      <a:pt x="138" y="656"/>
                      <a:pt x="332" y="708"/>
                      <a:pt x="542" y="708"/>
                    </a:cubicBezTo>
                    <a:cubicBezTo>
                      <a:pt x="676" y="708"/>
                      <a:pt x="816" y="687"/>
                      <a:pt x="953" y="677"/>
                    </a:cubicBezTo>
                    <a:cubicBezTo>
                      <a:pt x="1454" y="627"/>
                      <a:pt x="1955" y="577"/>
                      <a:pt x="2482" y="526"/>
                    </a:cubicBezTo>
                    <a:cubicBezTo>
                      <a:pt x="2281" y="301"/>
                      <a:pt x="2181" y="0"/>
                      <a:pt x="18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3"/>
              <p:cNvSpPr/>
              <p:nvPr/>
            </p:nvSpPr>
            <p:spPr>
              <a:xfrm>
                <a:off x="5363380" y="2247803"/>
                <a:ext cx="55964" cy="94663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248" extrusionOk="0">
                    <a:moveTo>
                      <a:pt x="1329" y="0"/>
                    </a:moveTo>
                    <a:lnTo>
                      <a:pt x="1329" y="0"/>
                    </a:lnTo>
                    <a:cubicBezTo>
                      <a:pt x="1204" y="51"/>
                      <a:pt x="1053" y="101"/>
                      <a:pt x="928" y="126"/>
                    </a:cubicBezTo>
                    <a:cubicBezTo>
                      <a:pt x="778" y="427"/>
                      <a:pt x="702" y="777"/>
                      <a:pt x="377" y="953"/>
                    </a:cubicBezTo>
                    <a:lnTo>
                      <a:pt x="377" y="1128"/>
                    </a:lnTo>
                    <a:cubicBezTo>
                      <a:pt x="477" y="1504"/>
                      <a:pt x="1" y="1830"/>
                      <a:pt x="201" y="2231"/>
                    </a:cubicBezTo>
                    <a:cubicBezTo>
                      <a:pt x="232" y="2241"/>
                      <a:pt x="259" y="2248"/>
                      <a:pt x="283" y="2248"/>
                    </a:cubicBezTo>
                    <a:cubicBezTo>
                      <a:pt x="318" y="2248"/>
                      <a:pt x="347" y="2235"/>
                      <a:pt x="377" y="2206"/>
                    </a:cubicBezTo>
                    <a:cubicBezTo>
                      <a:pt x="652" y="2206"/>
                      <a:pt x="276" y="1955"/>
                      <a:pt x="502" y="1930"/>
                    </a:cubicBezTo>
                    <a:cubicBezTo>
                      <a:pt x="803" y="1805"/>
                      <a:pt x="727" y="1479"/>
                      <a:pt x="803" y="1254"/>
                    </a:cubicBezTo>
                    <a:cubicBezTo>
                      <a:pt x="978" y="828"/>
                      <a:pt x="1154" y="427"/>
                      <a:pt x="1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3"/>
              <p:cNvSpPr/>
              <p:nvPr/>
            </p:nvSpPr>
            <p:spPr>
              <a:xfrm>
                <a:off x="5617724" y="1860475"/>
                <a:ext cx="64260" cy="45689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1085" extrusionOk="0">
                    <a:moveTo>
                      <a:pt x="126" y="0"/>
                    </a:moveTo>
                    <a:cubicBezTo>
                      <a:pt x="51" y="76"/>
                      <a:pt x="1" y="151"/>
                      <a:pt x="26" y="251"/>
                    </a:cubicBezTo>
                    <a:cubicBezTo>
                      <a:pt x="51" y="301"/>
                      <a:pt x="76" y="351"/>
                      <a:pt x="126" y="401"/>
                    </a:cubicBezTo>
                    <a:lnTo>
                      <a:pt x="778" y="802"/>
                    </a:lnTo>
                    <a:cubicBezTo>
                      <a:pt x="827" y="778"/>
                      <a:pt x="870" y="767"/>
                      <a:pt x="908" y="767"/>
                    </a:cubicBezTo>
                    <a:cubicBezTo>
                      <a:pt x="1100" y="767"/>
                      <a:pt x="1166" y="1036"/>
                      <a:pt x="1354" y="1078"/>
                    </a:cubicBezTo>
                    <a:cubicBezTo>
                      <a:pt x="1375" y="1082"/>
                      <a:pt x="1394" y="1084"/>
                      <a:pt x="1411" y="1084"/>
                    </a:cubicBezTo>
                    <a:cubicBezTo>
                      <a:pt x="1494" y="1084"/>
                      <a:pt x="1525" y="1032"/>
                      <a:pt x="1505" y="928"/>
                    </a:cubicBezTo>
                    <a:cubicBezTo>
                      <a:pt x="1129" y="502"/>
                      <a:pt x="627" y="226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3"/>
              <p:cNvSpPr/>
              <p:nvPr/>
            </p:nvSpPr>
            <p:spPr>
              <a:xfrm>
                <a:off x="5376055" y="2113767"/>
                <a:ext cx="60175" cy="64428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530" extrusionOk="0">
                    <a:moveTo>
                      <a:pt x="76" y="0"/>
                    </a:moveTo>
                    <a:cubicBezTo>
                      <a:pt x="0" y="101"/>
                      <a:pt x="0" y="201"/>
                      <a:pt x="51" y="301"/>
                    </a:cubicBezTo>
                    <a:cubicBezTo>
                      <a:pt x="276" y="978"/>
                      <a:pt x="777" y="1354"/>
                      <a:pt x="1429" y="1529"/>
                    </a:cubicBezTo>
                    <a:cubicBezTo>
                      <a:pt x="1429" y="1279"/>
                      <a:pt x="1254" y="1128"/>
                      <a:pt x="1078" y="978"/>
                    </a:cubicBezTo>
                    <a:cubicBezTo>
                      <a:pt x="953" y="978"/>
                      <a:pt x="878" y="878"/>
                      <a:pt x="752" y="853"/>
                    </a:cubicBezTo>
                    <a:cubicBezTo>
                      <a:pt x="376" y="677"/>
                      <a:pt x="301" y="276"/>
                      <a:pt x="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3"/>
              <p:cNvSpPr/>
              <p:nvPr/>
            </p:nvSpPr>
            <p:spPr>
              <a:xfrm>
                <a:off x="5860488" y="1981836"/>
                <a:ext cx="64428" cy="2644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2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1" y="627"/>
                      <a:pt x="752" y="301"/>
                      <a:pt x="1103" y="527"/>
                    </a:cubicBezTo>
                    <a:cubicBezTo>
                      <a:pt x="1121" y="496"/>
                      <a:pt x="1146" y="484"/>
                      <a:pt x="1175" y="484"/>
                    </a:cubicBezTo>
                    <a:cubicBezTo>
                      <a:pt x="1253" y="484"/>
                      <a:pt x="1360" y="566"/>
                      <a:pt x="1436" y="566"/>
                    </a:cubicBezTo>
                    <a:cubicBezTo>
                      <a:pt x="1490" y="566"/>
                      <a:pt x="1529" y="523"/>
                      <a:pt x="1529" y="377"/>
                    </a:cubicBezTo>
                    <a:cubicBezTo>
                      <a:pt x="1053" y="76"/>
                      <a:pt x="527" y="26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3"/>
              <p:cNvSpPr/>
              <p:nvPr/>
            </p:nvSpPr>
            <p:spPr>
              <a:xfrm>
                <a:off x="5350705" y="1933999"/>
                <a:ext cx="28551" cy="6266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488" extrusionOk="0">
                    <a:moveTo>
                      <a:pt x="450" y="0"/>
                    </a:moveTo>
                    <a:cubicBezTo>
                      <a:pt x="428" y="0"/>
                      <a:pt x="404" y="3"/>
                      <a:pt x="377" y="9"/>
                    </a:cubicBezTo>
                    <a:cubicBezTo>
                      <a:pt x="126" y="460"/>
                      <a:pt x="101" y="986"/>
                      <a:pt x="1" y="1488"/>
                    </a:cubicBezTo>
                    <a:cubicBezTo>
                      <a:pt x="678" y="1237"/>
                      <a:pt x="277" y="560"/>
                      <a:pt x="527" y="159"/>
                    </a:cubicBezTo>
                    <a:cubicBezTo>
                      <a:pt x="567" y="41"/>
                      <a:pt x="529" y="0"/>
                      <a:pt x="4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3"/>
              <p:cNvSpPr/>
              <p:nvPr/>
            </p:nvSpPr>
            <p:spPr>
              <a:xfrm>
                <a:off x="5347546" y="2050433"/>
                <a:ext cx="31709" cy="76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806" extrusionOk="0">
                    <a:moveTo>
                      <a:pt x="301" y="1"/>
                    </a:moveTo>
                    <a:cubicBezTo>
                      <a:pt x="1" y="76"/>
                      <a:pt x="151" y="276"/>
                      <a:pt x="201" y="427"/>
                    </a:cubicBezTo>
                    <a:cubicBezTo>
                      <a:pt x="151" y="978"/>
                      <a:pt x="427" y="1404"/>
                      <a:pt x="728" y="1805"/>
                    </a:cubicBezTo>
                    <a:cubicBezTo>
                      <a:pt x="753" y="1705"/>
                      <a:pt x="753" y="1605"/>
                      <a:pt x="753" y="1504"/>
                    </a:cubicBezTo>
                    <a:cubicBezTo>
                      <a:pt x="577" y="1003"/>
                      <a:pt x="377" y="527"/>
                      <a:pt x="3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3"/>
              <p:cNvSpPr/>
              <p:nvPr/>
            </p:nvSpPr>
            <p:spPr>
              <a:xfrm>
                <a:off x="5366538" y="1891594"/>
                <a:ext cx="35920" cy="4914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167" extrusionOk="0">
                    <a:moveTo>
                      <a:pt x="733" y="0"/>
                    </a:moveTo>
                    <a:cubicBezTo>
                      <a:pt x="711" y="0"/>
                      <a:pt x="684" y="4"/>
                      <a:pt x="652" y="13"/>
                    </a:cubicBezTo>
                    <a:cubicBezTo>
                      <a:pt x="352" y="289"/>
                      <a:pt x="76" y="590"/>
                      <a:pt x="1" y="1016"/>
                    </a:cubicBezTo>
                    <a:cubicBezTo>
                      <a:pt x="51" y="1066"/>
                      <a:pt x="101" y="1116"/>
                      <a:pt x="151" y="1166"/>
                    </a:cubicBezTo>
                    <a:cubicBezTo>
                      <a:pt x="377" y="840"/>
                      <a:pt x="602" y="515"/>
                      <a:pt x="853" y="189"/>
                    </a:cubicBezTo>
                    <a:cubicBezTo>
                      <a:pt x="853" y="86"/>
                      <a:pt x="836" y="0"/>
                      <a:pt x="7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3"/>
              <p:cNvSpPr/>
              <p:nvPr/>
            </p:nvSpPr>
            <p:spPr>
              <a:xfrm>
                <a:off x="5344388" y="2006134"/>
                <a:ext cx="21139" cy="62281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479" extrusionOk="0">
                    <a:moveTo>
                      <a:pt x="151" y="0"/>
                    </a:moveTo>
                    <a:lnTo>
                      <a:pt x="151" y="0"/>
                    </a:lnTo>
                    <a:cubicBezTo>
                      <a:pt x="176" y="501"/>
                      <a:pt x="1" y="1003"/>
                      <a:pt x="276" y="1479"/>
                    </a:cubicBezTo>
                    <a:cubicBezTo>
                      <a:pt x="276" y="1328"/>
                      <a:pt x="251" y="1178"/>
                      <a:pt x="376" y="1053"/>
                    </a:cubicBezTo>
                    <a:cubicBezTo>
                      <a:pt x="402" y="702"/>
                      <a:pt x="502" y="301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3"/>
              <p:cNvSpPr/>
              <p:nvPr/>
            </p:nvSpPr>
            <p:spPr>
              <a:xfrm>
                <a:off x="5562855" y="1839378"/>
                <a:ext cx="60217" cy="32004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760" extrusionOk="0">
                    <a:moveTo>
                      <a:pt x="174" y="1"/>
                    </a:moveTo>
                    <a:cubicBezTo>
                      <a:pt x="106" y="1"/>
                      <a:pt x="45" y="37"/>
                      <a:pt x="1" y="125"/>
                    </a:cubicBezTo>
                    <a:cubicBezTo>
                      <a:pt x="101" y="401"/>
                      <a:pt x="402" y="326"/>
                      <a:pt x="577" y="451"/>
                    </a:cubicBezTo>
                    <a:lnTo>
                      <a:pt x="727" y="476"/>
                    </a:lnTo>
                    <a:cubicBezTo>
                      <a:pt x="931" y="567"/>
                      <a:pt x="1094" y="759"/>
                      <a:pt x="1344" y="759"/>
                    </a:cubicBezTo>
                    <a:cubicBezTo>
                      <a:pt x="1371" y="759"/>
                      <a:pt x="1400" y="757"/>
                      <a:pt x="1429" y="752"/>
                    </a:cubicBezTo>
                    <a:lnTo>
                      <a:pt x="1429" y="501"/>
                    </a:lnTo>
                    <a:cubicBezTo>
                      <a:pt x="1078" y="326"/>
                      <a:pt x="727" y="125"/>
                      <a:pt x="326" y="50"/>
                    </a:cubicBezTo>
                    <a:cubicBezTo>
                      <a:pt x="274" y="19"/>
                      <a:pt x="22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3"/>
              <p:cNvSpPr/>
              <p:nvPr/>
            </p:nvSpPr>
            <p:spPr>
              <a:xfrm>
                <a:off x="5361274" y="2295303"/>
                <a:ext cx="31709" cy="5242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245" extrusionOk="0">
                    <a:moveTo>
                      <a:pt x="427" y="0"/>
                    </a:moveTo>
                    <a:lnTo>
                      <a:pt x="427" y="0"/>
                    </a:lnTo>
                    <a:cubicBezTo>
                      <a:pt x="276" y="401"/>
                      <a:pt x="151" y="802"/>
                      <a:pt x="1" y="1228"/>
                    </a:cubicBezTo>
                    <a:cubicBezTo>
                      <a:pt x="33" y="1239"/>
                      <a:pt x="61" y="1244"/>
                      <a:pt x="87" y="1244"/>
                    </a:cubicBezTo>
                    <a:cubicBezTo>
                      <a:pt x="181" y="1244"/>
                      <a:pt x="231" y="1177"/>
                      <a:pt x="251" y="1078"/>
                    </a:cubicBezTo>
                    <a:cubicBezTo>
                      <a:pt x="151" y="677"/>
                      <a:pt x="752" y="426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3"/>
              <p:cNvSpPr/>
              <p:nvPr/>
            </p:nvSpPr>
            <p:spPr>
              <a:xfrm>
                <a:off x="5436651" y="1842536"/>
                <a:ext cx="35499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843" h="599" extrusionOk="0">
                    <a:moveTo>
                      <a:pt x="566" y="0"/>
                    </a:moveTo>
                    <a:lnTo>
                      <a:pt x="15" y="401"/>
                    </a:lnTo>
                    <a:cubicBezTo>
                      <a:pt x="1" y="545"/>
                      <a:pt x="44" y="598"/>
                      <a:pt x="112" y="598"/>
                    </a:cubicBezTo>
                    <a:cubicBezTo>
                      <a:pt x="163" y="598"/>
                      <a:pt x="227" y="569"/>
                      <a:pt x="291" y="527"/>
                    </a:cubicBezTo>
                    <a:cubicBezTo>
                      <a:pt x="319" y="527"/>
                      <a:pt x="348" y="529"/>
                      <a:pt x="376" y="529"/>
                    </a:cubicBezTo>
                    <a:cubicBezTo>
                      <a:pt x="446" y="529"/>
                      <a:pt x="513" y="516"/>
                      <a:pt x="566" y="426"/>
                    </a:cubicBezTo>
                    <a:cubicBezTo>
                      <a:pt x="617" y="326"/>
                      <a:pt x="767" y="351"/>
                      <a:pt x="817" y="251"/>
                    </a:cubicBezTo>
                    <a:cubicBezTo>
                      <a:pt x="842" y="50"/>
                      <a:pt x="592" y="126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3"/>
              <p:cNvSpPr/>
              <p:nvPr/>
            </p:nvSpPr>
            <p:spPr>
              <a:xfrm>
                <a:off x="5393994" y="1869950"/>
                <a:ext cx="31709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03" extrusionOk="0">
                    <a:moveTo>
                      <a:pt x="752" y="1"/>
                    </a:moveTo>
                    <a:cubicBezTo>
                      <a:pt x="376" y="26"/>
                      <a:pt x="226" y="327"/>
                      <a:pt x="0" y="527"/>
                    </a:cubicBezTo>
                    <a:cubicBezTo>
                      <a:pt x="76" y="602"/>
                      <a:pt x="126" y="653"/>
                      <a:pt x="201" y="703"/>
                    </a:cubicBezTo>
                    <a:cubicBezTo>
                      <a:pt x="427" y="502"/>
                      <a:pt x="752" y="377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3"/>
              <p:cNvSpPr/>
              <p:nvPr/>
            </p:nvSpPr>
            <p:spPr>
              <a:xfrm>
                <a:off x="5674741" y="1899511"/>
                <a:ext cx="29561" cy="2964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4" extrusionOk="0">
                    <a:moveTo>
                      <a:pt x="151" y="1"/>
                    </a:moveTo>
                    <a:cubicBezTo>
                      <a:pt x="100" y="51"/>
                      <a:pt x="50" y="101"/>
                      <a:pt x="0" y="151"/>
                    </a:cubicBezTo>
                    <a:cubicBezTo>
                      <a:pt x="194" y="369"/>
                      <a:pt x="294" y="704"/>
                      <a:pt x="662" y="704"/>
                    </a:cubicBezTo>
                    <a:cubicBezTo>
                      <a:pt x="675" y="704"/>
                      <a:pt x="688" y="703"/>
                      <a:pt x="702" y="703"/>
                    </a:cubicBezTo>
                    <a:cubicBezTo>
                      <a:pt x="627" y="377"/>
                      <a:pt x="401" y="176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3"/>
              <p:cNvSpPr/>
              <p:nvPr/>
            </p:nvSpPr>
            <p:spPr>
              <a:xfrm>
                <a:off x="5353905" y="2340655"/>
                <a:ext cx="29561" cy="35962"/>
              </a:xfrm>
              <a:custGeom>
                <a:avLst/>
                <a:gdLst/>
                <a:ahLst/>
                <a:cxnLst/>
                <a:rect l="l" t="t" r="r" b="b"/>
                <a:pathLst>
                  <a:path w="702" h="854" extrusionOk="0">
                    <a:moveTo>
                      <a:pt x="426" y="1"/>
                    </a:moveTo>
                    <a:cubicBezTo>
                      <a:pt x="351" y="51"/>
                      <a:pt x="276" y="101"/>
                      <a:pt x="176" y="151"/>
                    </a:cubicBezTo>
                    <a:cubicBezTo>
                      <a:pt x="125" y="201"/>
                      <a:pt x="100" y="227"/>
                      <a:pt x="50" y="277"/>
                    </a:cubicBezTo>
                    <a:cubicBezTo>
                      <a:pt x="201" y="452"/>
                      <a:pt x="0" y="703"/>
                      <a:pt x="201" y="853"/>
                    </a:cubicBezTo>
                    <a:cubicBezTo>
                      <a:pt x="577" y="753"/>
                      <a:pt x="702" y="502"/>
                      <a:pt x="602" y="126"/>
                    </a:cubicBezTo>
                    <a:cubicBezTo>
                      <a:pt x="577" y="101"/>
                      <a:pt x="577" y="51"/>
                      <a:pt x="6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3"/>
              <p:cNvSpPr/>
              <p:nvPr/>
            </p:nvSpPr>
            <p:spPr>
              <a:xfrm>
                <a:off x="5477372" y="1823545"/>
                <a:ext cx="41184" cy="1886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48" extrusionOk="0">
                    <a:moveTo>
                      <a:pt x="552" y="0"/>
                    </a:moveTo>
                    <a:cubicBezTo>
                      <a:pt x="376" y="100"/>
                      <a:pt x="176" y="201"/>
                      <a:pt x="0" y="301"/>
                    </a:cubicBezTo>
                    <a:cubicBezTo>
                      <a:pt x="69" y="409"/>
                      <a:pt x="141" y="447"/>
                      <a:pt x="214" y="447"/>
                    </a:cubicBezTo>
                    <a:cubicBezTo>
                      <a:pt x="329" y="447"/>
                      <a:pt x="445" y="352"/>
                      <a:pt x="552" y="276"/>
                    </a:cubicBezTo>
                    <a:cubicBezTo>
                      <a:pt x="581" y="232"/>
                      <a:pt x="629" y="222"/>
                      <a:pt x="683" y="222"/>
                    </a:cubicBezTo>
                    <a:cubicBezTo>
                      <a:pt x="727" y="222"/>
                      <a:pt x="775" y="229"/>
                      <a:pt x="820" y="229"/>
                    </a:cubicBezTo>
                    <a:cubicBezTo>
                      <a:pt x="906" y="229"/>
                      <a:pt x="978" y="203"/>
                      <a:pt x="978" y="50"/>
                    </a:cubicBezTo>
                    <a:cubicBezTo>
                      <a:pt x="828" y="25"/>
                      <a:pt x="7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3"/>
              <p:cNvSpPr/>
              <p:nvPr/>
            </p:nvSpPr>
            <p:spPr>
              <a:xfrm>
                <a:off x="5537547" y="1827756"/>
                <a:ext cx="39078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602" extrusionOk="0">
                    <a:moveTo>
                      <a:pt x="226" y="0"/>
                    </a:moveTo>
                    <a:cubicBezTo>
                      <a:pt x="0" y="176"/>
                      <a:pt x="100" y="276"/>
                      <a:pt x="301" y="326"/>
                    </a:cubicBezTo>
                    <a:cubicBezTo>
                      <a:pt x="451" y="351"/>
                      <a:pt x="526" y="427"/>
                      <a:pt x="476" y="577"/>
                    </a:cubicBezTo>
                    <a:cubicBezTo>
                      <a:pt x="526" y="602"/>
                      <a:pt x="576" y="602"/>
                      <a:pt x="627" y="602"/>
                    </a:cubicBezTo>
                    <a:cubicBezTo>
                      <a:pt x="677" y="577"/>
                      <a:pt x="677" y="527"/>
                      <a:pt x="652" y="477"/>
                    </a:cubicBezTo>
                    <a:cubicBezTo>
                      <a:pt x="702" y="376"/>
                      <a:pt x="827" y="326"/>
                      <a:pt x="927" y="326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3"/>
              <p:cNvSpPr/>
              <p:nvPr/>
            </p:nvSpPr>
            <p:spPr>
              <a:xfrm>
                <a:off x="5379213" y="2253067"/>
                <a:ext cx="23245" cy="34867"/>
              </a:xfrm>
              <a:custGeom>
                <a:avLst/>
                <a:gdLst/>
                <a:ahLst/>
                <a:cxnLst/>
                <a:rect l="l" t="t" r="r" b="b"/>
                <a:pathLst>
                  <a:path w="552" h="828" extrusionOk="0">
                    <a:moveTo>
                      <a:pt x="552" y="1"/>
                    </a:moveTo>
                    <a:cubicBezTo>
                      <a:pt x="301" y="226"/>
                      <a:pt x="176" y="527"/>
                      <a:pt x="1" y="828"/>
                    </a:cubicBezTo>
                    <a:cubicBezTo>
                      <a:pt x="527" y="778"/>
                      <a:pt x="502" y="377"/>
                      <a:pt x="5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3"/>
              <p:cNvSpPr/>
              <p:nvPr/>
            </p:nvSpPr>
            <p:spPr>
              <a:xfrm>
                <a:off x="5346494" y="2352278"/>
                <a:ext cx="21139" cy="4227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04" extrusionOk="0">
                    <a:moveTo>
                      <a:pt x="226" y="1"/>
                    </a:moveTo>
                    <a:lnTo>
                      <a:pt x="226" y="1"/>
                    </a:lnTo>
                    <a:cubicBezTo>
                      <a:pt x="301" y="301"/>
                      <a:pt x="1" y="577"/>
                      <a:pt x="151" y="878"/>
                    </a:cubicBezTo>
                    <a:cubicBezTo>
                      <a:pt x="176" y="903"/>
                      <a:pt x="201" y="953"/>
                      <a:pt x="226" y="1003"/>
                    </a:cubicBezTo>
                    <a:cubicBezTo>
                      <a:pt x="502" y="903"/>
                      <a:pt x="477" y="753"/>
                      <a:pt x="352" y="552"/>
                    </a:cubicBezTo>
                    <a:cubicBezTo>
                      <a:pt x="326" y="377"/>
                      <a:pt x="477" y="15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3"/>
              <p:cNvSpPr/>
              <p:nvPr/>
            </p:nvSpPr>
            <p:spPr>
              <a:xfrm>
                <a:off x="5906936" y="1997669"/>
                <a:ext cx="24297" cy="1377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27" extrusionOk="0">
                    <a:moveTo>
                      <a:pt x="426" y="1"/>
                    </a:moveTo>
                    <a:cubicBezTo>
                      <a:pt x="405" y="71"/>
                      <a:pt x="366" y="92"/>
                      <a:pt x="320" y="92"/>
                    </a:cubicBezTo>
                    <a:cubicBezTo>
                      <a:pt x="251" y="92"/>
                      <a:pt x="166" y="44"/>
                      <a:pt x="100" y="44"/>
                    </a:cubicBezTo>
                    <a:cubicBezTo>
                      <a:pt x="53" y="44"/>
                      <a:pt x="15" y="68"/>
                      <a:pt x="0" y="151"/>
                    </a:cubicBezTo>
                    <a:lnTo>
                      <a:pt x="401" y="326"/>
                    </a:lnTo>
                    <a:cubicBezTo>
                      <a:pt x="551" y="276"/>
                      <a:pt x="551" y="151"/>
                      <a:pt x="576" y="51"/>
                    </a:cubicBezTo>
                    <a:cubicBezTo>
                      <a:pt x="526" y="26"/>
                      <a:pt x="476" y="26"/>
                      <a:pt x="4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3"/>
              <p:cNvSpPr/>
              <p:nvPr/>
            </p:nvSpPr>
            <p:spPr>
              <a:xfrm>
                <a:off x="5424608" y="1859422"/>
                <a:ext cx="24297" cy="1170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78" extrusionOk="0">
                    <a:moveTo>
                      <a:pt x="301" y="0"/>
                    </a:moveTo>
                    <a:cubicBezTo>
                      <a:pt x="101" y="0"/>
                      <a:pt x="0" y="76"/>
                      <a:pt x="25" y="276"/>
                    </a:cubicBezTo>
                    <a:lnTo>
                      <a:pt x="301" y="276"/>
                    </a:lnTo>
                    <a:cubicBezTo>
                      <a:pt x="323" y="276"/>
                      <a:pt x="348" y="277"/>
                      <a:pt x="373" y="277"/>
                    </a:cubicBezTo>
                    <a:cubicBezTo>
                      <a:pt x="462" y="277"/>
                      <a:pt x="557" y="262"/>
                      <a:pt x="577" y="126"/>
                    </a:cubicBezTo>
                    <a:cubicBezTo>
                      <a:pt x="477" y="126"/>
                      <a:pt x="351" y="126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3"/>
              <p:cNvSpPr/>
              <p:nvPr/>
            </p:nvSpPr>
            <p:spPr>
              <a:xfrm>
                <a:off x="5695838" y="1928020"/>
                <a:ext cx="22192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88" extrusionOk="0">
                    <a:moveTo>
                      <a:pt x="201" y="0"/>
                    </a:moveTo>
                    <a:lnTo>
                      <a:pt x="201" y="0"/>
                    </a:lnTo>
                    <a:cubicBezTo>
                      <a:pt x="0" y="201"/>
                      <a:pt x="151" y="326"/>
                      <a:pt x="251" y="477"/>
                    </a:cubicBezTo>
                    <a:cubicBezTo>
                      <a:pt x="251" y="484"/>
                      <a:pt x="262" y="487"/>
                      <a:pt x="278" y="487"/>
                    </a:cubicBezTo>
                    <a:cubicBezTo>
                      <a:pt x="316" y="487"/>
                      <a:pt x="384" y="469"/>
                      <a:pt x="401" y="452"/>
                    </a:cubicBezTo>
                    <a:cubicBezTo>
                      <a:pt x="527" y="326"/>
                      <a:pt x="326" y="251"/>
                      <a:pt x="351" y="151"/>
                    </a:cubicBezTo>
                    <a:cubicBezTo>
                      <a:pt x="301" y="101"/>
                      <a:pt x="251" y="51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3"/>
              <p:cNvSpPr/>
              <p:nvPr/>
            </p:nvSpPr>
            <p:spPr>
              <a:xfrm>
                <a:off x="5814041" y="2116925"/>
                <a:ext cx="99253" cy="18789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4462" extrusionOk="0">
                    <a:moveTo>
                      <a:pt x="1950" y="1"/>
                    </a:moveTo>
                    <a:cubicBezTo>
                      <a:pt x="1872" y="1"/>
                      <a:pt x="1775" y="23"/>
                      <a:pt x="1655" y="76"/>
                    </a:cubicBezTo>
                    <a:cubicBezTo>
                      <a:pt x="1554" y="352"/>
                      <a:pt x="2156" y="652"/>
                      <a:pt x="1755" y="853"/>
                    </a:cubicBezTo>
                    <a:cubicBezTo>
                      <a:pt x="1354" y="1053"/>
                      <a:pt x="1229" y="1404"/>
                      <a:pt x="1229" y="1680"/>
                    </a:cubicBezTo>
                    <a:cubicBezTo>
                      <a:pt x="1178" y="2657"/>
                      <a:pt x="552" y="3334"/>
                      <a:pt x="101" y="4086"/>
                    </a:cubicBezTo>
                    <a:cubicBezTo>
                      <a:pt x="26" y="4186"/>
                      <a:pt x="26" y="4337"/>
                      <a:pt x="0" y="4462"/>
                    </a:cubicBezTo>
                    <a:cubicBezTo>
                      <a:pt x="201" y="4286"/>
                      <a:pt x="376" y="4111"/>
                      <a:pt x="577" y="3936"/>
                    </a:cubicBezTo>
                    <a:cubicBezTo>
                      <a:pt x="978" y="3710"/>
                      <a:pt x="1304" y="3434"/>
                      <a:pt x="1379" y="2958"/>
                    </a:cubicBezTo>
                    <a:cubicBezTo>
                      <a:pt x="1780" y="2206"/>
                      <a:pt x="2206" y="1479"/>
                      <a:pt x="2356" y="602"/>
                    </a:cubicBezTo>
                    <a:cubicBezTo>
                      <a:pt x="2277" y="325"/>
                      <a:pt x="2245" y="1"/>
                      <a:pt x="19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3"/>
              <p:cNvSpPr/>
              <p:nvPr/>
            </p:nvSpPr>
            <p:spPr>
              <a:xfrm>
                <a:off x="5350115" y="2345961"/>
                <a:ext cx="43921" cy="64513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1532" extrusionOk="0">
                    <a:moveTo>
                      <a:pt x="692" y="0"/>
                    </a:moveTo>
                    <a:cubicBezTo>
                      <a:pt x="516" y="226"/>
                      <a:pt x="516" y="527"/>
                      <a:pt x="266" y="702"/>
                    </a:cubicBezTo>
                    <a:cubicBezTo>
                      <a:pt x="291" y="878"/>
                      <a:pt x="291" y="1028"/>
                      <a:pt x="140" y="1153"/>
                    </a:cubicBezTo>
                    <a:cubicBezTo>
                      <a:pt x="93" y="1320"/>
                      <a:pt x="0" y="1531"/>
                      <a:pt x="311" y="1531"/>
                    </a:cubicBezTo>
                    <a:cubicBezTo>
                      <a:pt x="328" y="1531"/>
                      <a:pt x="346" y="1530"/>
                      <a:pt x="366" y="1529"/>
                    </a:cubicBezTo>
                    <a:cubicBezTo>
                      <a:pt x="441" y="1329"/>
                      <a:pt x="516" y="1153"/>
                      <a:pt x="641" y="878"/>
                    </a:cubicBezTo>
                    <a:cubicBezTo>
                      <a:pt x="692" y="1053"/>
                      <a:pt x="717" y="1153"/>
                      <a:pt x="742" y="1253"/>
                    </a:cubicBezTo>
                    <a:cubicBezTo>
                      <a:pt x="942" y="978"/>
                      <a:pt x="767" y="602"/>
                      <a:pt x="942" y="301"/>
                    </a:cubicBezTo>
                    <a:cubicBezTo>
                      <a:pt x="1042" y="126"/>
                      <a:pt x="867" y="25"/>
                      <a:pt x="6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3"/>
              <p:cNvSpPr/>
              <p:nvPr/>
            </p:nvSpPr>
            <p:spPr>
              <a:xfrm>
                <a:off x="5884744" y="2074731"/>
                <a:ext cx="23287" cy="42489"/>
              </a:xfrm>
              <a:custGeom>
                <a:avLst/>
                <a:gdLst/>
                <a:ahLst/>
                <a:cxnLst/>
                <a:rect l="l" t="t" r="r" b="b"/>
                <a:pathLst>
                  <a:path w="553" h="1009" extrusionOk="0">
                    <a:moveTo>
                      <a:pt x="552" y="0"/>
                    </a:moveTo>
                    <a:cubicBezTo>
                      <a:pt x="51" y="151"/>
                      <a:pt x="1" y="526"/>
                      <a:pt x="1" y="953"/>
                    </a:cubicBezTo>
                    <a:cubicBezTo>
                      <a:pt x="78" y="991"/>
                      <a:pt x="145" y="1008"/>
                      <a:pt x="203" y="1008"/>
                    </a:cubicBezTo>
                    <a:cubicBezTo>
                      <a:pt x="374" y="1008"/>
                      <a:pt x="471" y="863"/>
                      <a:pt x="527" y="677"/>
                    </a:cubicBezTo>
                    <a:cubicBezTo>
                      <a:pt x="402" y="426"/>
                      <a:pt x="527" y="226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3"/>
              <p:cNvSpPr/>
              <p:nvPr/>
            </p:nvSpPr>
            <p:spPr>
              <a:xfrm>
                <a:off x="5883691" y="2103197"/>
                <a:ext cx="38025" cy="3912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929" extrusionOk="0">
                    <a:moveTo>
                      <a:pt x="552" y="1"/>
                    </a:moveTo>
                    <a:lnTo>
                      <a:pt x="552" y="1"/>
                    </a:lnTo>
                    <a:cubicBezTo>
                      <a:pt x="394" y="91"/>
                      <a:pt x="297" y="284"/>
                      <a:pt x="95" y="284"/>
                    </a:cubicBezTo>
                    <a:cubicBezTo>
                      <a:pt x="73" y="284"/>
                      <a:pt x="50" y="281"/>
                      <a:pt x="26" y="277"/>
                    </a:cubicBezTo>
                    <a:cubicBezTo>
                      <a:pt x="1" y="327"/>
                      <a:pt x="1" y="352"/>
                      <a:pt x="1" y="402"/>
                    </a:cubicBezTo>
                    <a:cubicBezTo>
                      <a:pt x="35" y="398"/>
                      <a:pt x="67" y="396"/>
                      <a:pt x="98" y="396"/>
                    </a:cubicBezTo>
                    <a:cubicBezTo>
                      <a:pt x="451" y="396"/>
                      <a:pt x="587" y="651"/>
                      <a:pt x="702" y="928"/>
                    </a:cubicBezTo>
                    <a:cubicBezTo>
                      <a:pt x="903" y="577"/>
                      <a:pt x="452" y="327"/>
                      <a:pt x="5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3"/>
              <p:cNvSpPr/>
              <p:nvPr/>
            </p:nvSpPr>
            <p:spPr>
              <a:xfrm>
                <a:off x="5384477" y="2300567"/>
                <a:ext cx="25392" cy="2855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78" extrusionOk="0">
                    <a:moveTo>
                      <a:pt x="302" y="1"/>
                    </a:moveTo>
                    <a:cubicBezTo>
                      <a:pt x="51" y="176"/>
                      <a:pt x="201" y="502"/>
                      <a:pt x="1" y="677"/>
                    </a:cubicBezTo>
                    <a:cubicBezTo>
                      <a:pt x="602" y="677"/>
                      <a:pt x="402" y="301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3"/>
              <p:cNvSpPr/>
              <p:nvPr/>
            </p:nvSpPr>
            <p:spPr>
              <a:xfrm>
                <a:off x="5820357" y="2398599"/>
                <a:ext cx="23287" cy="1204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86" extrusionOk="0">
                    <a:moveTo>
                      <a:pt x="219" y="0"/>
                    </a:moveTo>
                    <a:cubicBezTo>
                      <a:pt x="157" y="0"/>
                      <a:pt x="86" y="35"/>
                      <a:pt x="1" y="129"/>
                    </a:cubicBezTo>
                    <a:cubicBezTo>
                      <a:pt x="147" y="233"/>
                      <a:pt x="293" y="285"/>
                      <a:pt x="454" y="285"/>
                    </a:cubicBezTo>
                    <a:cubicBezTo>
                      <a:pt x="486" y="285"/>
                      <a:pt x="519" y="283"/>
                      <a:pt x="552" y="279"/>
                    </a:cubicBezTo>
                    <a:cubicBezTo>
                      <a:pt x="449" y="175"/>
                      <a:pt x="357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3"/>
              <p:cNvSpPr/>
              <p:nvPr/>
            </p:nvSpPr>
            <p:spPr>
              <a:xfrm>
                <a:off x="5593469" y="1859422"/>
                <a:ext cx="29603" cy="17981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2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51" y="276"/>
                      <a:pt x="426" y="351"/>
                      <a:pt x="702" y="426"/>
                    </a:cubicBezTo>
                    <a:cubicBezTo>
                      <a:pt x="702" y="376"/>
                      <a:pt x="702" y="326"/>
                      <a:pt x="702" y="276"/>
                    </a:cubicBezTo>
                    <a:cubicBezTo>
                      <a:pt x="451" y="176"/>
                      <a:pt x="226" y="7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3"/>
              <p:cNvSpPr/>
              <p:nvPr/>
            </p:nvSpPr>
            <p:spPr>
              <a:xfrm>
                <a:off x="5563908" y="1847800"/>
                <a:ext cx="23245" cy="1153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74" extrusionOk="0">
                    <a:moveTo>
                      <a:pt x="26" y="1"/>
                    </a:moveTo>
                    <a:cubicBezTo>
                      <a:pt x="1" y="51"/>
                      <a:pt x="1" y="101"/>
                      <a:pt x="1" y="126"/>
                    </a:cubicBezTo>
                    <a:cubicBezTo>
                      <a:pt x="60" y="245"/>
                      <a:pt x="142" y="273"/>
                      <a:pt x="233" y="273"/>
                    </a:cubicBezTo>
                    <a:cubicBezTo>
                      <a:pt x="318" y="273"/>
                      <a:pt x="411" y="248"/>
                      <a:pt x="502" y="248"/>
                    </a:cubicBezTo>
                    <a:cubicBezTo>
                      <a:pt x="519" y="248"/>
                      <a:pt x="535" y="249"/>
                      <a:pt x="552" y="251"/>
                    </a:cubicBezTo>
                    <a:cubicBezTo>
                      <a:pt x="402" y="76"/>
                      <a:pt x="226" y="1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3"/>
              <p:cNvSpPr/>
              <p:nvPr/>
            </p:nvSpPr>
            <p:spPr>
              <a:xfrm>
                <a:off x="5407722" y="2136969"/>
                <a:ext cx="13770" cy="22318"/>
              </a:xfrm>
              <a:custGeom>
                <a:avLst/>
                <a:gdLst/>
                <a:ahLst/>
                <a:cxnLst/>
                <a:rect l="l" t="t" r="r" b="b"/>
                <a:pathLst>
                  <a:path w="327" h="530" extrusionOk="0">
                    <a:moveTo>
                      <a:pt x="25" y="1"/>
                    </a:moveTo>
                    <a:cubicBezTo>
                      <a:pt x="0" y="101"/>
                      <a:pt x="0" y="201"/>
                      <a:pt x="0" y="302"/>
                    </a:cubicBezTo>
                    <a:cubicBezTo>
                      <a:pt x="53" y="372"/>
                      <a:pt x="81" y="529"/>
                      <a:pt x="172" y="529"/>
                    </a:cubicBezTo>
                    <a:cubicBezTo>
                      <a:pt x="210" y="529"/>
                      <a:pt x="259" y="501"/>
                      <a:pt x="326" y="427"/>
                    </a:cubicBezTo>
                    <a:cubicBezTo>
                      <a:pt x="226" y="277"/>
                      <a:pt x="126" y="151"/>
                      <a:pt x="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3"/>
              <p:cNvSpPr/>
              <p:nvPr/>
            </p:nvSpPr>
            <p:spPr>
              <a:xfrm>
                <a:off x="5459643" y="1853022"/>
                <a:ext cx="30446" cy="7496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78" extrusionOk="0">
                    <a:moveTo>
                      <a:pt x="194" y="1"/>
                    </a:moveTo>
                    <a:cubicBezTo>
                      <a:pt x="93" y="1"/>
                      <a:pt x="0" y="17"/>
                      <a:pt x="20" y="177"/>
                    </a:cubicBezTo>
                    <a:cubicBezTo>
                      <a:pt x="246" y="127"/>
                      <a:pt x="522" y="177"/>
                      <a:pt x="722" y="27"/>
                    </a:cubicBezTo>
                    <a:cubicBezTo>
                      <a:pt x="572" y="2"/>
                      <a:pt x="421" y="2"/>
                      <a:pt x="271" y="2"/>
                    </a:cubicBezTo>
                    <a:cubicBezTo>
                      <a:pt x="246" y="2"/>
                      <a:pt x="220" y="1"/>
                      <a:pt x="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3"/>
              <p:cNvSpPr/>
              <p:nvPr/>
            </p:nvSpPr>
            <p:spPr>
              <a:xfrm>
                <a:off x="5500574" y="1825650"/>
                <a:ext cx="30656" cy="10022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38" extrusionOk="0">
                    <a:moveTo>
                      <a:pt x="427" y="0"/>
                    </a:moveTo>
                    <a:cubicBezTo>
                      <a:pt x="277" y="76"/>
                      <a:pt x="151" y="151"/>
                      <a:pt x="1" y="226"/>
                    </a:cubicBezTo>
                    <a:cubicBezTo>
                      <a:pt x="135" y="226"/>
                      <a:pt x="257" y="237"/>
                      <a:pt x="376" y="237"/>
                    </a:cubicBezTo>
                    <a:cubicBezTo>
                      <a:pt x="435" y="237"/>
                      <a:pt x="494" y="234"/>
                      <a:pt x="552" y="226"/>
                    </a:cubicBezTo>
                    <a:cubicBezTo>
                      <a:pt x="652" y="226"/>
                      <a:pt x="728" y="151"/>
                      <a:pt x="652" y="50"/>
                    </a:cubicBezTo>
                    <a:cubicBezTo>
                      <a:pt x="602" y="0"/>
                      <a:pt x="502" y="25"/>
                      <a:pt x="4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6" name="Google Shape;4596;p43"/>
            <p:cNvSpPr/>
            <p:nvPr/>
          </p:nvSpPr>
          <p:spPr>
            <a:xfrm>
              <a:off x="5321186" y="2567586"/>
              <a:ext cx="26403" cy="98201"/>
            </a:xfrm>
            <a:custGeom>
              <a:avLst/>
              <a:gdLst/>
              <a:ahLst/>
              <a:cxnLst/>
              <a:rect l="l" t="t" r="r" b="b"/>
              <a:pathLst>
                <a:path w="627" h="2332" extrusionOk="0">
                  <a:moveTo>
                    <a:pt x="251" y="0"/>
                  </a:moveTo>
                  <a:cubicBezTo>
                    <a:pt x="0" y="527"/>
                    <a:pt x="201" y="1078"/>
                    <a:pt x="125" y="1630"/>
                  </a:cubicBezTo>
                  <a:lnTo>
                    <a:pt x="125" y="1930"/>
                  </a:lnTo>
                  <a:cubicBezTo>
                    <a:pt x="50" y="2081"/>
                    <a:pt x="0" y="2206"/>
                    <a:pt x="151" y="2331"/>
                  </a:cubicBezTo>
                  <a:lnTo>
                    <a:pt x="251" y="2331"/>
                  </a:lnTo>
                  <a:cubicBezTo>
                    <a:pt x="602" y="2156"/>
                    <a:pt x="426" y="1755"/>
                    <a:pt x="602" y="1504"/>
                  </a:cubicBezTo>
                  <a:cubicBezTo>
                    <a:pt x="627" y="1454"/>
                    <a:pt x="627" y="1379"/>
                    <a:pt x="602" y="1329"/>
                  </a:cubicBezTo>
                  <a:cubicBezTo>
                    <a:pt x="426" y="1053"/>
                    <a:pt x="476" y="727"/>
                    <a:pt x="451" y="427"/>
                  </a:cubicBezTo>
                  <a:cubicBezTo>
                    <a:pt x="451" y="351"/>
                    <a:pt x="451" y="301"/>
                    <a:pt x="426" y="226"/>
                  </a:cubicBezTo>
                  <a:cubicBezTo>
                    <a:pt x="401" y="126"/>
                    <a:pt x="351" y="51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3"/>
            <p:cNvSpPr/>
            <p:nvPr/>
          </p:nvSpPr>
          <p:spPr>
            <a:xfrm>
              <a:off x="5332766" y="2381502"/>
              <a:ext cx="51753" cy="365557"/>
            </a:xfrm>
            <a:custGeom>
              <a:avLst/>
              <a:gdLst/>
              <a:ahLst/>
              <a:cxnLst/>
              <a:rect l="l" t="t" r="r" b="b"/>
              <a:pathLst>
                <a:path w="1229" h="8681" extrusionOk="0">
                  <a:moveTo>
                    <a:pt x="984" y="1"/>
                  </a:moveTo>
                  <a:cubicBezTo>
                    <a:pt x="872" y="1"/>
                    <a:pt x="848" y="172"/>
                    <a:pt x="803" y="284"/>
                  </a:cubicBezTo>
                  <a:cubicBezTo>
                    <a:pt x="753" y="409"/>
                    <a:pt x="728" y="535"/>
                    <a:pt x="778" y="685"/>
                  </a:cubicBezTo>
                  <a:cubicBezTo>
                    <a:pt x="477" y="1487"/>
                    <a:pt x="477" y="2339"/>
                    <a:pt x="277" y="3166"/>
                  </a:cubicBezTo>
                  <a:cubicBezTo>
                    <a:pt x="76" y="3392"/>
                    <a:pt x="101" y="3617"/>
                    <a:pt x="251" y="3843"/>
                  </a:cubicBezTo>
                  <a:cubicBezTo>
                    <a:pt x="251" y="3943"/>
                    <a:pt x="251" y="4044"/>
                    <a:pt x="251" y="4144"/>
                  </a:cubicBezTo>
                  <a:cubicBezTo>
                    <a:pt x="76" y="4269"/>
                    <a:pt x="176" y="4545"/>
                    <a:pt x="1" y="4695"/>
                  </a:cubicBezTo>
                  <a:cubicBezTo>
                    <a:pt x="1" y="4720"/>
                    <a:pt x="1" y="4770"/>
                    <a:pt x="1" y="4821"/>
                  </a:cubicBezTo>
                  <a:cubicBezTo>
                    <a:pt x="277" y="5071"/>
                    <a:pt x="1" y="5522"/>
                    <a:pt x="277" y="5773"/>
                  </a:cubicBezTo>
                  <a:cubicBezTo>
                    <a:pt x="277" y="5823"/>
                    <a:pt x="277" y="5848"/>
                    <a:pt x="277" y="5898"/>
                  </a:cubicBezTo>
                  <a:cubicBezTo>
                    <a:pt x="302" y="6274"/>
                    <a:pt x="352" y="6650"/>
                    <a:pt x="377" y="7026"/>
                  </a:cubicBezTo>
                  <a:cubicBezTo>
                    <a:pt x="577" y="7552"/>
                    <a:pt x="552" y="8154"/>
                    <a:pt x="803" y="8680"/>
                  </a:cubicBezTo>
                  <a:cubicBezTo>
                    <a:pt x="853" y="8480"/>
                    <a:pt x="953" y="8279"/>
                    <a:pt x="928" y="8079"/>
                  </a:cubicBezTo>
                  <a:cubicBezTo>
                    <a:pt x="853" y="7026"/>
                    <a:pt x="703" y="5998"/>
                    <a:pt x="778" y="4946"/>
                  </a:cubicBezTo>
                  <a:cubicBezTo>
                    <a:pt x="878" y="3442"/>
                    <a:pt x="828" y="1913"/>
                    <a:pt x="1154" y="409"/>
                  </a:cubicBezTo>
                  <a:cubicBezTo>
                    <a:pt x="1154" y="259"/>
                    <a:pt x="1229" y="59"/>
                    <a:pt x="1028" y="8"/>
                  </a:cubicBezTo>
                  <a:cubicBezTo>
                    <a:pt x="1012" y="3"/>
                    <a:pt x="998" y="1"/>
                    <a:pt x="984" y="1"/>
                  </a:cubicBezTo>
                  <a:close/>
                </a:path>
              </a:pathLst>
            </a:custGeom>
            <a:solidFill>
              <a:srgbClr val="F5D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3"/>
            <p:cNvSpPr/>
            <p:nvPr/>
          </p:nvSpPr>
          <p:spPr>
            <a:xfrm>
              <a:off x="5350705" y="1868223"/>
              <a:ext cx="86620" cy="281463"/>
            </a:xfrm>
            <a:custGeom>
              <a:avLst/>
              <a:gdLst/>
              <a:ahLst/>
              <a:cxnLst/>
              <a:rect l="l" t="t" r="r" b="b"/>
              <a:pathLst>
                <a:path w="2057" h="6684" extrusionOk="0">
                  <a:moveTo>
                    <a:pt x="1899" y="1"/>
                  </a:moveTo>
                  <a:cubicBezTo>
                    <a:pt x="1856" y="1"/>
                    <a:pt x="1815" y="20"/>
                    <a:pt x="1780" y="67"/>
                  </a:cubicBezTo>
                  <a:lnTo>
                    <a:pt x="1780" y="42"/>
                  </a:lnTo>
                  <a:cubicBezTo>
                    <a:pt x="1555" y="268"/>
                    <a:pt x="1354" y="493"/>
                    <a:pt x="1129" y="719"/>
                  </a:cubicBezTo>
                  <a:cubicBezTo>
                    <a:pt x="803" y="994"/>
                    <a:pt x="577" y="1320"/>
                    <a:pt x="427" y="1721"/>
                  </a:cubicBezTo>
                  <a:cubicBezTo>
                    <a:pt x="252" y="2172"/>
                    <a:pt x="352" y="2674"/>
                    <a:pt x="1" y="3050"/>
                  </a:cubicBezTo>
                  <a:cubicBezTo>
                    <a:pt x="1" y="3125"/>
                    <a:pt x="1" y="3200"/>
                    <a:pt x="1" y="3275"/>
                  </a:cubicBezTo>
                  <a:cubicBezTo>
                    <a:pt x="176" y="3626"/>
                    <a:pt x="101" y="4002"/>
                    <a:pt x="126" y="4378"/>
                  </a:cubicBezTo>
                  <a:cubicBezTo>
                    <a:pt x="176" y="4879"/>
                    <a:pt x="302" y="5380"/>
                    <a:pt x="602" y="5831"/>
                  </a:cubicBezTo>
                  <a:cubicBezTo>
                    <a:pt x="853" y="6132"/>
                    <a:pt x="828" y="6684"/>
                    <a:pt x="1379" y="6684"/>
                  </a:cubicBezTo>
                  <a:cubicBezTo>
                    <a:pt x="1430" y="6583"/>
                    <a:pt x="1430" y="6483"/>
                    <a:pt x="1379" y="6383"/>
                  </a:cubicBezTo>
                  <a:cubicBezTo>
                    <a:pt x="1304" y="6232"/>
                    <a:pt x="1254" y="6082"/>
                    <a:pt x="1179" y="5957"/>
                  </a:cubicBezTo>
                  <a:cubicBezTo>
                    <a:pt x="627" y="4654"/>
                    <a:pt x="602" y="3325"/>
                    <a:pt x="953" y="1972"/>
                  </a:cubicBezTo>
                  <a:cubicBezTo>
                    <a:pt x="1129" y="1220"/>
                    <a:pt x="1780" y="744"/>
                    <a:pt x="2056" y="67"/>
                  </a:cubicBezTo>
                  <a:cubicBezTo>
                    <a:pt x="2002" y="27"/>
                    <a:pt x="1949" y="1"/>
                    <a:pt x="1899" y="1"/>
                  </a:cubicBezTo>
                  <a:close/>
                </a:path>
              </a:pathLst>
            </a:custGeom>
            <a:solidFill>
              <a:srgbClr val="F0D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3"/>
            <p:cNvSpPr/>
            <p:nvPr/>
          </p:nvSpPr>
          <p:spPr>
            <a:xfrm>
              <a:off x="5650444" y="1888605"/>
              <a:ext cx="82367" cy="98916"/>
            </a:xfrm>
            <a:custGeom>
              <a:avLst/>
              <a:gdLst/>
              <a:ahLst/>
              <a:cxnLst/>
              <a:rect l="l" t="t" r="r" b="b"/>
              <a:pathLst>
                <a:path w="1956" h="2349" extrusionOk="0">
                  <a:moveTo>
                    <a:pt x="176" y="1"/>
                  </a:moveTo>
                  <a:cubicBezTo>
                    <a:pt x="118" y="1"/>
                    <a:pt x="75" y="50"/>
                    <a:pt x="1" y="134"/>
                  </a:cubicBezTo>
                  <a:cubicBezTo>
                    <a:pt x="427" y="611"/>
                    <a:pt x="803" y="1137"/>
                    <a:pt x="928" y="1764"/>
                  </a:cubicBezTo>
                  <a:cubicBezTo>
                    <a:pt x="1010" y="2175"/>
                    <a:pt x="1147" y="2348"/>
                    <a:pt x="1372" y="2348"/>
                  </a:cubicBezTo>
                  <a:cubicBezTo>
                    <a:pt x="1490" y="2348"/>
                    <a:pt x="1633" y="2301"/>
                    <a:pt x="1805" y="2215"/>
                  </a:cubicBezTo>
                  <a:cubicBezTo>
                    <a:pt x="1505" y="1889"/>
                    <a:pt x="1956" y="1337"/>
                    <a:pt x="1429" y="1087"/>
                  </a:cubicBezTo>
                  <a:cubicBezTo>
                    <a:pt x="1416" y="1089"/>
                    <a:pt x="1404" y="1091"/>
                    <a:pt x="1393" y="1091"/>
                  </a:cubicBezTo>
                  <a:cubicBezTo>
                    <a:pt x="1304" y="1091"/>
                    <a:pt x="1301" y="1004"/>
                    <a:pt x="1279" y="936"/>
                  </a:cubicBezTo>
                  <a:lnTo>
                    <a:pt x="1279" y="962"/>
                  </a:lnTo>
                  <a:cubicBezTo>
                    <a:pt x="1053" y="736"/>
                    <a:pt x="828" y="535"/>
                    <a:pt x="627" y="310"/>
                  </a:cubicBezTo>
                  <a:cubicBezTo>
                    <a:pt x="367" y="93"/>
                    <a:pt x="257" y="1"/>
                    <a:pt x="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3"/>
            <p:cNvSpPr/>
            <p:nvPr/>
          </p:nvSpPr>
          <p:spPr>
            <a:xfrm>
              <a:off x="5989219" y="2412453"/>
              <a:ext cx="10612" cy="10570"/>
            </a:xfrm>
            <a:custGeom>
              <a:avLst/>
              <a:gdLst/>
              <a:ahLst/>
              <a:cxnLst/>
              <a:rect l="l" t="t" r="r" b="b"/>
              <a:pathLst>
                <a:path w="252" h="251" extrusionOk="0">
                  <a:moveTo>
                    <a:pt x="101" y="0"/>
                  </a:moveTo>
                  <a:cubicBezTo>
                    <a:pt x="76" y="50"/>
                    <a:pt x="1" y="101"/>
                    <a:pt x="26" y="126"/>
                  </a:cubicBezTo>
                  <a:cubicBezTo>
                    <a:pt x="26" y="176"/>
                    <a:pt x="101" y="226"/>
                    <a:pt x="151" y="251"/>
                  </a:cubicBezTo>
                  <a:cubicBezTo>
                    <a:pt x="176" y="226"/>
                    <a:pt x="201" y="176"/>
                    <a:pt x="252" y="126"/>
                  </a:cubicBezTo>
                  <a:cubicBezTo>
                    <a:pt x="201" y="75"/>
                    <a:pt x="151" y="25"/>
                    <a:pt x="101" y="0"/>
                  </a:cubicBezTo>
                  <a:close/>
                </a:path>
              </a:pathLst>
            </a:custGeom>
            <a:solidFill>
              <a:srgbClr val="8F2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3"/>
            <p:cNvSpPr/>
            <p:nvPr/>
          </p:nvSpPr>
          <p:spPr>
            <a:xfrm>
              <a:off x="6423006" y="4522054"/>
              <a:ext cx="708206" cy="438281"/>
            </a:xfrm>
            <a:custGeom>
              <a:avLst/>
              <a:gdLst/>
              <a:ahLst/>
              <a:cxnLst/>
              <a:rect l="l" t="t" r="r" b="b"/>
              <a:pathLst>
                <a:path w="16818" h="10408" extrusionOk="0">
                  <a:moveTo>
                    <a:pt x="16632" y="0"/>
                  </a:moveTo>
                  <a:cubicBezTo>
                    <a:pt x="16523" y="0"/>
                    <a:pt x="16394" y="113"/>
                    <a:pt x="16292" y="157"/>
                  </a:cubicBezTo>
                  <a:cubicBezTo>
                    <a:pt x="15790" y="383"/>
                    <a:pt x="15389" y="859"/>
                    <a:pt x="14888" y="1034"/>
                  </a:cubicBezTo>
                  <a:cubicBezTo>
                    <a:pt x="13911" y="1360"/>
                    <a:pt x="13109" y="1962"/>
                    <a:pt x="12231" y="2413"/>
                  </a:cubicBezTo>
                  <a:cubicBezTo>
                    <a:pt x="10853" y="3140"/>
                    <a:pt x="9500" y="3942"/>
                    <a:pt x="8121" y="4694"/>
                  </a:cubicBezTo>
                  <a:cubicBezTo>
                    <a:pt x="6392" y="5646"/>
                    <a:pt x="4662" y="6548"/>
                    <a:pt x="2908" y="7476"/>
                  </a:cubicBezTo>
                  <a:cubicBezTo>
                    <a:pt x="1956" y="7977"/>
                    <a:pt x="1078" y="8654"/>
                    <a:pt x="1" y="8929"/>
                  </a:cubicBezTo>
                  <a:cubicBezTo>
                    <a:pt x="327" y="9481"/>
                    <a:pt x="527" y="10132"/>
                    <a:pt x="1229" y="10408"/>
                  </a:cubicBezTo>
                  <a:cubicBezTo>
                    <a:pt x="1504" y="10258"/>
                    <a:pt x="1805" y="10132"/>
                    <a:pt x="2081" y="9982"/>
                  </a:cubicBezTo>
                  <a:cubicBezTo>
                    <a:pt x="2156" y="9531"/>
                    <a:pt x="2532" y="9380"/>
                    <a:pt x="2858" y="9205"/>
                  </a:cubicBezTo>
                  <a:cubicBezTo>
                    <a:pt x="4312" y="8328"/>
                    <a:pt x="5765" y="7476"/>
                    <a:pt x="7219" y="6623"/>
                  </a:cubicBezTo>
                  <a:cubicBezTo>
                    <a:pt x="9048" y="5496"/>
                    <a:pt x="10878" y="4368"/>
                    <a:pt x="12682" y="3240"/>
                  </a:cubicBezTo>
                  <a:cubicBezTo>
                    <a:pt x="14061" y="2263"/>
                    <a:pt x="15565" y="1410"/>
                    <a:pt x="16818" y="232"/>
                  </a:cubicBezTo>
                  <a:cubicBezTo>
                    <a:pt x="16776" y="56"/>
                    <a:pt x="16709" y="0"/>
                    <a:pt x="16632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2" name="Google Shape;4602;p43"/>
          <p:cNvGrpSpPr/>
          <p:nvPr/>
        </p:nvGrpSpPr>
        <p:grpSpPr>
          <a:xfrm>
            <a:off x="5014177" y="4093381"/>
            <a:ext cx="136575" cy="73924"/>
            <a:chOff x="1509525" y="4320975"/>
            <a:chExt cx="156050" cy="84475"/>
          </a:xfrm>
        </p:grpSpPr>
        <p:sp>
          <p:nvSpPr>
            <p:cNvPr id="4603" name="Google Shape;4603;p43"/>
            <p:cNvSpPr/>
            <p:nvPr/>
          </p:nvSpPr>
          <p:spPr>
            <a:xfrm>
              <a:off x="1538975" y="4377500"/>
              <a:ext cx="72100" cy="27950"/>
            </a:xfrm>
            <a:custGeom>
              <a:avLst/>
              <a:gdLst/>
              <a:ahLst/>
              <a:cxnLst/>
              <a:rect l="l" t="t" r="r" b="b"/>
              <a:pathLst>
                <a:path w="2884" h="1118" extrusionOk="0">
                  <a:moveTo>
                    <a:pt x="1727" y="1"/>
                  </a:moveTo>
                  <a:cubicBezTo>
                    <a:pt x="1289" y="1"/>
                    <a:pt x="854" y="109"/>
                    <a:pt x="427" y="265"/>
                  </a:cubicBezTo>
                  <a:cubicBezTo>
                    <a:pt x="252" y="341"/>
                    <a:pt x="1" y="416"/>
                    <a:pt x="26" y="667"/>
                  </a:cubicBezTo>
                  <a:cubicBezTo>
                    <a:pt x="51" y="942"/>
                    <a:pt x="302" y="1017"/>
                    <a:pt x="552" y="1042"/>
                  </a:cubicBezTo>
                  <a:cubicBezTo>
                    <a:pt x="866" y="1080"/>
                    <a:pt x="1185" y="1118"/>
                    <a:pt x="1505" y="1118"/>
                  </a:cubicBezTo>
                  <a:cubicBezTo>
                    <a:pt x="1824" y="1118"/>
                    <a:pt x="2144" y="1080"/>
                    <a:pt x="2457" y="967"/>
                  </a:cubicBezTo>
                  <a:cubicBezTo>
                    <a:pt x="2758" y="792"/>
                    <a:pt x="2883" y="566"/>
                    <a:pt x="2733" y="215"/>
                  </a:cubicBezTo>
                  <a:cubicBezTo>
                    <a:pt x="2397" y="64"/>
                    <a:pt x="2061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3"/>
            <p:cNvSpPr/>
            <p:nvPr/>
          </p:nvSpPr>
          <p:spPr>
            <a:xfrm>
              <a:off x="1610050" y="4330875"/>
              <a:ext cx="55525" cy="21725"/>
            </a:xfrm>
            <a:custGeom>
              <a:avLst/>
              <a:gdLst/>
              <a:ahLst/>
              <a:cxnLst/>
              <a:rect l="l" t="t" r="r" b="b"/>
              <a:pathLst>
                <a:path w="2221" h="869" extrusionOk="0">
                  <a:moveTo>
                    <a:pt x="1193" y="0"/>
                  </a:moveTo>
                  <a:cubicBezTo>
                    <a:pt x="1107" y="31"/>
                    <a:pt x="1008" y="39"/>
                    <a:pt x="906" y="39"/>
                  </a:cubicBezTo>
                  <a:cubicBezTo>
                    <a:pt x="762" y="39"/>
                    <a:pt x="610" y="22"/>
                    <a:pt x="473" y="22"/>
                  </a:cubicBezTo>
                  <a:cubicBezTo>
                    <a:pt x="226" y="22"/>
                    <a:pt x="28" y="79"/>
                    <a:pt x="15" y="401"/>
                  </a:cubicBezTo>
                  <a:cubicBezTo>
                    <a:pt x="0" y="762"/>
                    <a:pt x="265" y="834"/>
                    <a:pt x="565" y="834"/>
                  </a:cubicBezTo>
                  <a:cubicBezTo>
                    <a:pt x="766" y="834"/>
                    <a:pt x="982" y="802"/>
                    <a:pt x="1143" y="802"/>
                  </a:cubicBezTo>
                  <a:cubicBezTo>
                    <a:pt x="1320" y="802"/>
                    <a:pt x="1563" y="869"/>
                    <a:pt x="1774" y="869"/>
                  </a:cubicBezTo>
                  <a:cubicBezTo>
                    <a:pt x="2011" y="869"/>
                    <a:pt x="2207" y="784"/>
                    <a:pt x="2221" y="426"/>
                  </a:cubicBezTo>
                  <a:cubicBezTo>
                    <a:pt x="2221" y="92"/>
                    <a:pt x="2061" y="25"/>
                    <a:pt x="1859" y="25"/>
                  </a:cubicBezTo>
                  <a:cubicBezTo>
                    <a:pt x="1724" y="25"/>
                    <a:pt x="1571" y="54"/>
                    <a:pt x="1434" y="54"/>
                  </a:cubicBezTo>
                  <a:cubicBezTo>
                    <a:pt x="1344" y="54"/>
                    <a:pt x="1260" y="42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3"/>
            <p:cNvSpPr/>
            <p:nvPr/>
          </p:nvSpPr>
          <p:spPr>
            <a:xfrm>
              <a:off x="1509525" y="4320975"/>
              <a:ext cx="53925" cy="15425"/>
            </a:xfrm>
            <a:custGeom>
              <a:avLst/>
              <a:gdLst/>
              <a:ahLst/>
              <a:cxnLst/>
              <a:rect l="l" t="t" r="r" b="b"/>
              <a:pathLst>
                <a:path w="2157" h="617" extrusionOk="0">
                  <a:moveTo>
                    <a:pt x="955" y="1"/>
                  </a:moveTo>
                  <a:cubicBezTo>
                    <a:pt x="649" y="1"/>
                    <a:pt x="334" y="88"/>
                    <a:pt x="1" y="346"/>
                  </a:cubicBezTo>
                  <a:cubicBezTo>
                    <a:pt x="459" y="461"/>
                    <a:pt x="877" y="616"/>
                    <a:pt x="1276" y="616"/>
                  </a:cubicBezTo>
                  <a:cubicBezTo>
                    <a:pt x="1576" y="616"/>
                    <a:pt x="1866" y="529"/>
                    <a:pt x="2156" y="271"/>
                  </a:cubicBezTo>
                  <a:cubicBezTo>
                    <a:pt x="1755" y="156"/>
                    <a:pt x="1363" y="1"/>
                    <a:pt x="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3"/>
            <p:cNvSpPr/>
            <p:nvPr/>
          </p:nvSpPr>
          <p:spPr>
            <a:xfrm>
              <a:off x="1600400" y="4382550"/>
              <a:ext cx="22250" cy="19150"/>
            </a:xfrm>
            <a:custGeom>
              <a:avLst/>
              <a:gdLst/>
              <a:ahLst/>
              <a:cxnLst/>
              <a:rect l="l" t="t" r="r" b="b"/>
              <a:pathLst>
                <a:path w="890" h="766" extrusionOk="0">
                  <a:moveTo>
                    <a:pt x="496" y="0"/>
                  </a:moveTo>
                  <a:cubicBezTo>
                    <a:pt x="423" y="0"/>
                    <a:pt x="347" y="7"/>
                    <a:pt x="276" y="13"/>
                  </a:cubicBezTo>
                  <a:cubicBezTo>
                    <a:pt x="0" y="189"/>
                    <a:pt x="176" y="540"/>
                    <a:pt x="0" y="765"/>
                  </a:cubicBezTo>
                  <a:cubicBezTo>
                    <a:pt x="376" y="765"/>
                    <a:pt x="777" y="740"/>
                    <a:pt x="852" y="314"/>
                  </a:cubicBezTo>
                  <a:cubicBezTo>
                    <a:pt x="889" y="54"/>
                    <a:pt x="706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5" name="Рисунок 3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0355" r="21331" b="7046"/>
          <a:stretch/>
        </p:blipFill>
        <p:spPr>
          <a:xfrm>
            <a:off x="8467179" y="123478"/>
            <a:ext cx="576064" cy="57672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/>
          <a:stretch/>
        </p:blipFill>
        <p:spPr bwMode="auto">
          <a:xfrm>
            <a:off x="-4942" y="0"/>
            <a:ext cx="9133991" cy="621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latin typeface="+mj-lt"/>
              </a:rPr>
              <a:t>Использованная литература</a:t>
            </a:r>
            <a:endParaRPr sz="4000" b="1" dirty="0">
              <a:latin typeface="+mj-lt"/>
            </a:endParaRPr>
          </a:p>
        </p:txBody>
      </p:sp>
      <p:sp>
        <p:nvSpPr>
          <p:cNvPr id="3856" name="Google Shape;3856;p39"/>
          <p:cNvSpPr txBox="1">
            <a:spLocks noGrp="1"/>
          </p:cNvSpPr>
          <p:nvPr>
            <p:ph type="body" idx="1"/>
          </p:nvPr>
        </p:nvSpPr>
        <p:spPr>
          <a:xfrm>
            <a:off x="1366732" y="864532"/>
            <a:ext cx="6430832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07975">
              <a:buSzPts val="1250"/>
            </a:pPr>
            <a:r>
              <a:rPr lang="ru-RU" sz="1400" dirty="0" err="1">
                <a:latin typeface="+mj-lt"/>
              </a:rPr>
              <a:t>Кароматов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Иномджон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Джураевич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Баймуродов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Раджаб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Сайфитдинович</a:t>
            </a:r>
            <a:r>
              <a:rPr lang="ru-RU" sz="1400" dirty="0" smtClean="0">
                <a:latin typeface="+mj-lt"/>
              </a:rPr>
              <a:t> / </a:t>
            </a:r>
            <a:r>
              <a:rPr lang="ru-RU" sz="1400" dirty="0" err="1" smtClean="0">
                <a:latin typeface="+mj-lt"/>
              </a:rPr>
              <a:t>Канистерапия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(обзор литературы) // Биология и интегративная медицина. 2017. №4. URL: https://cyberleninka.ru/article/n/kanisterapiya-obzor-literatury </a:t>
            </a:r>
            <a:endParaRPr lang="ru-RU" sz="1400" dirty="0" smtClean="0">
              <a:latin typeface="+mj-lt"/>
            </a:endParaRPr>
          </a:p>
          <a:p>
            <a:pPr lvl="0" indent="-307975">
              <a:buSzPts val="1250"/>
            </a:pPr>
            <a:endParaRPr lang="ru-RU" sz="1400" dirty="0">
              <a:latin typeface="+mj-lt"/>
            </a:endParaRPr>
          </a:p>
          <a:p>
            <a:pPr lvl="0" indent="-307975">
              <a:buSzPts val="1250"/>
            </a:pPr>
            <a:r>
              <a:rPr lang="ru-RU" sz="1400" dirty="0">
                <a:latin typeface="+mj-lt"/>
              </a:rPr>
              <a:t>Земскова Светлана Евгеньевна, Лузина Евгения Александровна, </a:t>
            </a:r>
            <a:r>
              <a:rPr lang="ru-RU" sz="1400" dirty="0" err="1">
                <a:latin typeface="+mj-lt"/>
              </a:rPr>
              <a:t>Футанова</a:t>
            </a:r>
            <a:r>
              <a:rPr lang="ru-RU" sz="1400" dirty="0">
                <a:latin typeface="+mj-lt"/>
              </a:rPr>
              <a:t> Мария </a:t>
            </a:r>
            <a:r>
              <a:rPr lang="ru-RU" sz="1400" dirty="0" smtClean="0">
                <a:latin typeface="+mj-lt"/>
              </a:rPr>
              <a:t>Геннадьевна / </a:t>
            </a:r>
            <a:r>
              <a:rPr lang="ru-RU" sz="1400" dirty="0">
                <a:latin typeface="+mj-lt"/>
              </a:rPr>
              <a:t>КАНИСТЕРАПИЯ – НОВОЕ РЕШЕНИЕ </a:t>
            </a:r>
            <a:r>
              <a:rPr lang="ru-RU" sz="1400" dirty="0" smtClean="0">
                <a:latin typeface="+mj-lt"/>
              </a:rPr>
              <a:t>В </a:t>
            </a:r>
            <a:r>
              <a:rPr lang="ru-RU" sz="1400" dirty="0">
                <a:latin typeface="+mj-lt"/>
              </a:rPr>
              <a:t>ПРОФИЛАКТИКЕ СЕРДЕЧНО-СОСУДИСТЫХ ЗАБОЛЕВАНИЙ // </a:t>
            </a:r>
            <a:r>
              <a:rPr lang="ru-RU" sz="1400" dirty="0" smtClean="0">
                <a:latin typeface="+mj-lt"/>
              </a:rPr>
              <a:t> Научные </a:t>
            </a:r>
            <a:r>
              <a:rPr lang="ru-RU" sz="1400" dirty="0">
                <a:latin typeface="+mj-lt"/>
              </a:rPr>
              <a:t>исследования и инновации. 2021. №2. </a:t>
            </a:r>
            <a:r>
              <a:rPr lang="ru-RU" sz="1400" dirty="0" smtClean="0">
                <a:latin typeface="+mj-lt"/>
              </a:rPr>
              <a:t>URL</a:t>
            </a:r>
            <a:r>
              <a:rPr lang="ru-RU" sz="1400" dirty="0">
                <a:latin typeface="+mj-lt"/>
              </a:rPr>
              <a:t>: https://</a:t>
            </a:r>
            <a:r>
              <a:rPr lang="ru-RU" sz="1400" dirty="0" smtClean="0">
                <a:latin typeface="+mj-lt"/>
              </a:rPr>
              <a:t>cyberleninka.ru/article/n/kanisterapiya-novoe-reshenie-v-profilaktike-serdechno-sosudistyh-zabolevaniy</a:t>
            </a:r>
            <a:endParaRPr sz="1400" dirty="0">
              <a:latin typeface="+mj-lt"/>
            </a:endParaRPr>
          </a:p>
        </p:txBody>
      </p:sp>
      <p:grpSp>
        <p:nvGrpSpPr>
          <p:cNvPr id="4" name="Google Shape;3197;p38"/>
          <p:cNvGrpSpPr/>
          <p:nvPr/>
        </p:nvGrpSpPr>
        <p:grpSpPr>
          <a:xfrm>
            <a:off x="182922" y="1382232"/>
            <a:ext cx="1398387" cy="3445356"/>
            <a:chOff x="-140375" y="1228875"/>
            <a:chExt cx="1615325" cy="3979850"/>
          </a:xfrm>
        </p:grpSpPr>
        <p:sp>
          <p:nvSpPr>
            <p:cNvPr id="5" name="Google Shape;3198;p38"/>
            <p:cNvSpPr/>
            <p:nvPr/>
          </p:nvSpPr>
          <p:spPr>
            <a:xfrm>
              <a:off x="-140375" y="4923600"/>
              <a:ext cx="1615325" cy="285125"/>
            </a:xfrm>
            <a:custGeom>
              <a:avLst/>
              <a:gdLst/>
              <a:ahLst/>
              <a:cxnLst/>
              <a:rect l="l" t="t" r="r" b="b"/>
              <a:pathLst>
                <a:path w="64613" h="11405" extrusionOk="0">
                  <a:moveTo>
                    <a:pt x="32306" y="1"/>
                  </a:moveTo>
                  <a:cubicBezTo>
                    <a:pt x="14461" y="1"/>
                    <a:pt x="0" y="2557"/>
                    <a:pt x="0" y="5715"/>
                  </a:cubicBezTo>
                  <a:cubicBezTo>
                    <a:pt x="0" y="8848"/>
                    <a:pt x="14461" y="11404"/>
                    <a:pt x="32306" y="11404"/>
                  </a:cubicBezTo>
                  <a:cubicBezTo>
                    <a:pt x="50151" y="11404"/>
                    <a:pt x="64612" y="8848"/>
                    <a:pt x="64612" y="5715"/>
                  </a:cubicBezTo>
                  <a:cubicBezTo>
                    <a:pt x="64612" y="2557"/>
                    <a:pt x="50151" y="1"/>
                    <a:pt x="32306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99;p38"/>
            <p:cNvSpPr/>
            <p:nvPr/>
          </p:nvSpPr>
          <p:spPr>
            <a:xfrm>
              <a:off x="331425" y="3298650"/>
              <a:ext cx="869075" cy="1376225"/>
            </a:xfrm>
            <a:custGeom>
              <a:avLst/>
              <a:gdLst/>
              <a:ahLst/>
              <a:cxnLst/>
              <a:rect l="l" t="t" r="r" b="b"/>
              <a:pathLst>
                <a:path w="34763" h="55049" extrusionOk="0">
                  <a:moveTo>
                    <a:pt x="30112" y="1"/>
                  </a:moveTo>
                  <a:cubicBezTo>
                    <a:pt x="29824" y="1"/>
                    <a:pt x="29537" y="22"/>
                    <a:pt x="29249" y="36"/>
                  </a:cubicBezTo>
                  <a:cubicBezTo>
                    <a:pt x="28121" y="136"/>
                    <a:pt x="27018" y="412"/>
                    <a:pt x="25915" y="537"/>
                  </a:cubicBezTo>
                  <a:cubicBezTo>
                    <a:pt x="23735" y="813"/>
                    <a:pt x="21529" y="738"/>
                    <a:pt x="19324" y="1038"/>
                  </a:cubicBezTo>
                  <a:cubicBezTo>
                    <a:pt x="18046" y="1239"/>
                    <a:pt x="16717" y="1289"/>
                    <a:pt x="15414" y="1339"/>
                  </a:cubicBezTo>
                  <a:cubicBezTo>
                    <a:pt x="13318" y="1409"/>
                    <a:pt x="11201" y="1695"/>
                    <a:pt x="9082" y="1695"/>
                  </a:cubicBezTo>
                  <a:cubicBezTo>
                    <a:pt x="8920" y="1695"/>
                    <a:pt x="8759" y="1694"/>
                    <a:pt x="8597" y="1690"/>
                  </a:cubicBezTo>
                  <a:cubicBezTo>
                    <a:pt x="8246" y="1740"/>
                    <a:pt x="7996" y="1941"/>
                    <a:pt x="7795" y="2166"/>
                  </a:cubicBezTo>
                  <a:cubicBezTo>
                    <a:pt x="6993" y="3068"/>
                    <a:pt x="5991" y="3795"/>
                    <a:pt x="5364" y="4848"/>
                  </a:cubicBezTo>
                  <a:cubicBezTo>
                    <a:pt x="5314" y="4898"/>
                    <a:pt x="5289" y="4948"/>
                    <a:pt x="5289" y="5023"/>
                  </a:cubicBezTo>
                  <a:cubicBezTo>
                    <a:pt x="5138" y="5600"/>
                    <a:pt x="5063" y="6201"/>
                    <a:pt x="5013" y="6803"/>
                  </a:cubicBezTo>
                  <a:cubicBezTo>
                    <a:pt x="5063" y="6978"/>
                    <a:pt x="4988" y="7154"/>
                    <a:pt x="4963" y="7329"/>
                  </a:cubicBezTo>
                  <a:cubicBezTo>
                    <a:pt x="4963" y="7956"/>
                    <a:pt x="4963" y="8582"/>
                    <a:pt x="4838" y="9209"/>
                  </a:cubicBezTo>
                  <a:cubicBezTo>
                    <a:pt x="4612" y="9885"/>
                    <a:pt x="4587" y="10637"/>
                    <a:pt x="4487" y="11339"/>
                  </a:cubicBezTo>
                  <a:cubicBezTo>
                    <a:pt x="4387" y="12241"/>
                    <a:pt x="4537" y="13194"/>
                    <a:pt x="3960" y="13996"/>
                  </a:cubicBezTo>
                  <a:cubicBezTo>
                    <a:pt x="3935" y="14046"/>
                    <a:pt x="3935" y="14121"/>
                    <a:pt x="3935" y="14196"/>
                  </a:cubicBezTo>
                  <a:cubicBezTo>
                    <a:pt x="4236" y="14798"/>
                    <a:pt x="3935" y="15374"/>
                    <a:pt x="3860" y="15976"/>
                  </a:cubicBezTo>
                  <a:cubicBezTo>
                    <a:pt x="3835" y="16076"/>
                    <a:pt x="3835" y="16176"/>
                    <a:pt x="3810" y="16276"/>
                  </a:cubicBezTo>
                  <a:cubicBezTo>
                    <a:pt x="3835" y="16828"/>
                    <a:pt x="3660" y="17379"/>
                    <a:pt x="3635" y="17931"/>
                  </a:cubicBezTo>
                  <a:cubicBezTo>
                    <a:pt x="3635" y="17981"/>
                    <a:pt x="3635" y="18056"/>
                    <a:pt x="3635" y="18131"/>
                  </a:cubicBezTo>
                  <a:cubicBezTo>
                    <a:pt x="3610" y="18307"/>
                    <a:pt x="3509" y="18457"/>
                    <a:pt x="3509" y="18657"/>
                  </a:cubicBezTo>
                  <a:cubicBezTo>
                    <a:pt x="3584" y="20211"/>
                    <a:pt x="3108" y="21690"/>
                    <a:pt x="3033" y="23219"/>
                  </a:cubicBezTo>
                  <a:cubicBezTo>
                    <a:pt x="3008" y="23344"/>
                    <a:pt x="2983" y="23444"/>
                    <a:pt x="2983" y="23545"/>
                  </a:cubicBezTo>
                  <a:cubicBezTo>
                    <a:pt x="3058" y="23871"/>
                    <a:pt x="3008" y="24171"/>
                    <a:pt x="2958" y="24497"/>
                  </a:cubicBezTo>
                  <a:cubicBezTo>
                    <a:pt x="2707" y="26126"/>
                    <a:pt x="2507" y="27730"/>
                    <a:pt x="2331" y="29359"/>
                  </a:cubicBezTo>
                  <a:cubicBezTo>
                    <a:pt x="2106" y="31490"/>
                    <a:pt x="2006" y="33620"/>
                    <a:pt x="1705" y="35725"/>
                  </a:cubicBezTo>
                  <a:cubicBezTo>
                    <a:pt x="1705" y="35800"/>
                    <a:pt x="1680" y="35876"/>
                    <a:pt x="1680" y="35951"/>
                  </a:cubicBezTo>
                  <a:cubicBezTo>
                    <a:pt x="1705" y="36176"/>
                    <a:pt x="1780" y="36427"/>
                    <a:pt x="1655" y="36653"/>
                  </a:cubicBezTo>
                  <a:cubicBezTo>
                    <a:pt x="1579" y="36803"/>
                    <a:pt x="1579" y="36978"/>
                    <a:pt x="1605" y="37129"/>
                  </a:cubicBezTo>
                  <a:cubicBezTo>
                    <a:pt x="1504" y="38357"/>
                    <a:pt x="1605" y="39610"/>
                    <a:pt x="1103" y="40788"/>
                  </a:cubicBezTo>
                  <a:cubicBezTo>
                    <a:pt x="1078" y="40838"/>
                    <a:pt x="1053" y="40913"/>
                    <a:pt x="1053" y="40988"/>
                  </a:cubicBezTo>
                  <a:cubicBezTo>
                    <a:pt x="1028" y="41941"/>
                    <a:pt x="803" y="42868"/>
                    <a:pt x="803" y="43795"/>
                  </a:cubicBezTo>
                  <a:cubicBezTo>
                    <a:pt x="828" y="45049"/>
                    <a:pt x="577" y="46277"/>
                    <a:pt x="552" y="47505"/>
                  </a:cubicBezTo>
                  <a:cubicBezTo>
                    <a:pt x="552" y="48332"/>
                    <a:pt x="602" y="49159"/>
                    <a:pt x="276" y="49936"/>
                  </a:cubicBezTo>
                  <a:cubicBezTo>
                    <a:pt x="101" y="51164"/>
                    <a:pt x="226" y="52392"/>
                    <a:pt x="1" y="53595"/>
                  </a:cubicBezTo>
                  <a:cubicBezTo>
                    <a:pt x="1" y="53695"/>
                    <a:pt x="26" y="53821"/>
                    <a:pt x="101" y="53921"/>
                  </a:cubicBezTo>
                  <a:cubicBezTo>
                    <a:pt x="301" y="54071"/>
                    <a:pt x="527" y="54071"/>
                    <a:pt x="752" y="54096"/>
                  </a:cubicBezTo>
                  <a:cubicBezTo>
                    <a:pt x="2983" y="54196"/>
                    <a:pt x="5189" y="54196"/>
                    <a:pt x="7419" y="54347"/>
                  </a:cubicBezTo>
                  <a:cubicBezTo>
                    <a:pt x="9474" y="54472"/>
                    <a:pt x="11529" y="54422"/>
                    <a:pt x="13610" y="54547"/>
                  </a:cubicBezTo>
                  <a:cubicBezTo>
                    <a:pt x="14161" y="54572"/>
                    <a:pt x="14512" y="54773"/>
                    <a:pt x="14913" y="55049"/>
                  </a:cubicBezTo>
                  <a:cubicBezTo>
                    <a:pt x="15214" y="54948"/>
                    <a:pt x="15214" y="54698"/>
                    <a:pt x="15239" y="54397"/>
                  </a:cubicBezTo>
                  <a:cubicBezTo>
                    <a:pt x="15314" y="53795"/>
                    <a:pt x="15289" y="53169"/>
                    <a:pt x="15464" y="52567"/>
                  </a:cubicBezTo>
                  <a:cubicBezTo>
                    <a:pt x="15514" y="52392"/>
                    <a:pt x="15514" y="52191"/>
                    <a:pt x="15514" y="51991"/>
                  </a:cubicBezTo>
                  <a:cubicBezTo>
                    <a:pt x="15514" y="51891"/>
                    <a:pt x="15514" y="51790"/>
                    <a:pt x="15514" y="51690"/>
                  </a:cubicBezTo>
                  <a:cubicBezTo>
                    <a:pt x="15514" y="51615"/>
                    <a:pt x="15514" y="51540"/>
                    <a:pt x="15489" y="51490"/>
                  </a:cubicBezTo>
                  <a:cubicBezTo>
                    <a:pt x="15640" y="50738"/>
                    <a:pt x="15514" y="49986"/>
                    <a:pt x="15539" y="49234"/>
                  </a:cubicBezTo>
                  <a:cubicBezTo>
                    <a:pt x="15565" y="48607"/>
                    <a:pt x="15815" y="47981"/>
                    <a:pt x="15715" y="47354"/>
                  </a:cubicBezTo>
                  <a:cubicBezTo>
                    <a:pt x="15665" y="47029"/>
                    <a:pt x="15765" y="46728"/>
                    <a:pt x="15790" y="46402"/>
                  </a:cubicBezTo>
                  <a:cubicBezTo>
                    <a:pt x="15815" y="45675"/>
                    <a:pt x="15890" y="44923"/>
                    <a:pt x="15966" y="44196"/>
                  </a:cubicBezTo>
                  <a:cubicBezTo>
                    <a:pt x="15991" y="43720"/>
                    <a:pt x="16066" y="43269"/>
                    <a:pt x="16066" y="42793"/>
                  </a:cubicBezTo>
                  <a:cubicBezTo>
                    <a:pt x="15991" y="42166"/>
                    <a:pt x="16191" y="41540"/>
                    <a:pt x="16016" y="40913"/>
                  </a:cubicBezTo>
                  <a:cubicBezTo>
                    <a:pt x="15966" y="40738"/>
                    <a:pt x="15840" y="40562"/>
                    <a:pt x="15991" y="40387"/>
                  </a:cubicBezTo>
                  <a:cubicBezTo>
                    <a:pt x="16091" y="40262"/>
                    <a:pt x="16216" y="40136"/>
                    <a:pt x="16266" y="39986"/>
                  </a:cubicBezTo>
                  <a:cubicBezTo>
                    <a:pt x="16291" y="39936"/>
                    <a:pt x="16291" y="39861"/>
                    <a:pt x="16291" y="39785"/>
                  </a:cubicBezTo>
                  <a:cubicBezTo>
                    <a:pt x="16291" y="39735"/>
                    <a:pt x="16291" y="39660"/>
                    <a:pt x="16291" y="39585"/>
                  </a:cubicBezTo>
                  <a:cubicBezTo>
                    <a:pt x="16266" y="39284"/>
                    <a:pt x="16442" y="39008"/>
                    <a:pt x="16442" y="38708"/>
                  </a:cubicBezTo>
                  <a:cubicBezTo>
                    <a:pt x="16367" y="37304"/>
                    <a:pt x="16617" y="35951"/>
                    <a:pt x="16818" y="34597"/>
                  </a:cubicBezTo>
                  <a:cubicBezTo>
                    <a:pt x="17018" y="33144"/>
                    <a:pt x="17419" y="31740"/>
                    <a:pt x="17444" y="30287"/>
                  </a:cubicBezTo>
                  <a:cubicBezTo>
                    <a:pt x="17444" y="28106"/>
                    <a:pt x="17645" y="25976"/>
                    <a:pt x="17945" y="23845"/>
                  </a:cubicBezTo>
                  <a:cubicBezTo>
                    <a:pt x="18447" y="20211"/>
                    <a:pt x="18773" y="16552"/>
                    <a:pt x="19123" y="12918"/>
                  </a:cubicBezTo>
                  <a:cubicBezTo>
                    <a:pt x="19299" y="11054"/>
                    <a:pt x="19513" y="9189"/>
                    <a:pt x="19647" y="7324"/>
                  </a:cubicBezTo>
                  <a:lnTo>
                    <a:pt x="19647" y="7324"/>
                  </a:lnTo>
                  <a:cubicBezTo>
                    <a:pt x="19649" y="7401"/>
                    <a:pt x="19650" y="7478"/>
                    <a:pt x="19650" y="7555"/>
                  </a:cubicBezTo>
                  <a:cubicBezTo>
                    <a:pt x="19625" y="8657"/>
                    <a:pt x="19800" y="9760"/>
                    <a:pt x="19700" y="10838"/>
                  </a:cubicBezTo>
                  <a:cubicBezTo>
                    <a:pt x="19549" y="12191"/>
                    <a:pt x="19575" y="13520"/>
                    <a:pt x="19575" y="14848"/>
                  </a:cubicBezTo>
                  <a:cubicBezTo>
                    <a:pt x="19600" y="18206"/>
                    <a:pt x="19349" y="21540"/>
                    <a:pt x="19299" y="24898"/>
                  </a:cubicBezTo>
                  <a:cubicBezTo>
                    <a:pt x="19249" y="26778"/>
                    <a:pt x="19424" y="28632"/>
                    <a:pt x="19174" y="30487"/>
                  </a:cubicBezTo>
                  <a:cubicBezTo>
                    <a:pt x="19148" y="30612"/>
                    <a:pt x="19224" y="30713"/>
                    <a:pt x="19249" y="30813"/>
                  </a:cubicBezTo>
                  <a:cubicBezTo>
                    <a:pt x="19324" y="31264"/>
                    <a:pt x="19349" y="31715"/>
                    <a:pt x="19224" y="32141"/>
                  </a:cubicBezTo>
                  <a:cubicBezTo>
                    <a:pt x="19148" y="32342"/>
                    <a:pt x="19148" y="32542"/>
                    <a:pt x="19199" y="32743"/>
                  </a:cubicBezTo>
                  <a:cubicBezTo>
                    <a:pt x="19324" y="33445"/>
                    <a:pt x="19249" y="34146"/>
                    <a:pt x="19098" y="34873"/>
                  </a:cubicBezTo>
                  <a:cubicBezTo>
                    <a:pt x="19023" y="35124"/>
                    <a:pt x="18973" y="35399"/>
                    <a:pt x="18998" y="35675"/>
                  </a:cubicBezTo>
                  <a:cubicBezTo>
                    <a:pt x="19048" y="36427"/>
                    <a:pt x="19098" y="37179"/>
                    <a:pt x="19023" y="37956"/>
                  </a:cubicBezTo>
                  <a:cubicBezTo>
                    <a:pt x="19174" y="38633"/>
                    <a:pt x="19023" y="39309"/>
                    <a:pt x="19048" y="40011"/>
                  </a:cubicBezTo>
                  <a:cubicBezTo>
                    <a:pt x="19048" y="40136"/>
                    <a:pt x="19073" y="40262"/>
                    <a:pt x="19098" y="40387"/>
                  </a:cubicBezTo>
                  <a:cubicBezTo>
                    <a:pt x="19249" y="40587"/>
                    <a:pt x="19174" y="40763"/>
                    <a:pt x="19098" y="40963"/>
                  </a:cubicBezTo>
                  <a:cubicBezTo>
                    <a:pt x="19073" y="41089"/>
                    <a:pt x="19073" y="41214"/>
                    <a:pt x="19098" y="41339"/>
                  </a:cubicBezTo>
                  <a:cubicBezTo>
                    <a:pt x="19224" y="42392"/>
                    <a:pt x="19274" y="43419"/>
                    <a:pt x="19098" y="44472"/>
                  </a:cubicBezTo>
                  <a:cubicBezTo>
                    <a:pt x="19048" y="44623"/>
                    <a:pt x="19048" y="44798"/>
                    <a:pt x="19073" y="44998"/>
                  </a:cubicBezTo>
                  <a:cubicBezTo>
                    <a:pt x="19123" y="46101"/>
                    <a:pt x="18948" y="47204"/>
                    <a:pt x="19073" y="48332"/>
                  </a:cubicBezTo>
                  <a:cubicBezTo>
                    <a:pt x="19073" y="48432"/>
                    <a:pt x="19048" y="48532"/>
                    <a:pt x="19048" y="48633"/>
                  </a:cubicBezTo>
                  <a:cubicBezTo>
                    <a:pt x="18948" y="49635"/>
                    <a:pt x="19148" y="50663"/>
                    <a:pt x="18873" y="51665"/>
                  </a:cubicBezTo>
                  <a:cubicBezTo>
                    <a:pt x="18873" y="51740"/>
                    <a:pt x="18848" y="51790"/>
                    <a:pt x="18848" y="51866"/>
                  </a:cubicBezTo>
                  <a:cubicBezTo>
                    <a:pt x="18873" y="52041"/>
                    <a:pt x="18873" y="52217"/>
                    <a:pt x="18873" y="52392"/>
                  </a:cubicBezTo>
                  <a:cubicBezTo>
                    <a:pt x="18873" y="52467"/>
                    <a:pt x="18873" y="52517"/>
                    <a:pt x="18898" y="52592"/>
                  </a:cubicBezTo>
                  <a:cubicBezTo>
                    <a:pt x="18973" y="52868"/>
                    <a:pt x="18873" y="53144"/>
                    <a:pt x="18923" y="53394"/>
                  </a:cubicBezTo>
                  <a:cubicBezTo>
                    <a:pt x="18998" y="53770"/>
                    <a:pt x="18747" y="54196"/>
                    <a:pt x="19123" y="54497"/>
                  </a:cubicBezTo>
                  <a:cubicBezTo>
                    <a:pt x="19875" y="54547"/>
                    <a:pt x="20627" y="54623"/>
                    <a:pt x="21404" y="54623"/>
                  </a:cubicBezTo>
                  <a:cubicBezTo>
                    <a:pt x="24161" y="54623"/>
                    <a:pt x="26893" y="54397"/>
                    <a:pt x="29650" y="54222"/>
                  </a:cubicBezTo>
                  <a:cubicBezTo>
                    <a:pt x="31229" y="54146"/>
                    <a:pt x="32808" y="54046"/>
                    <a:pt x="34387" y="53871"/>
                  </a:cubicBezTo>
                  <a:cubicBezTo>
                    <a:pt x="34562" y="53795"/>
                    <a:pt x="34537" y="53670"/>
                    <a:pt x="34612" y="53495"/>
                  </a:cubicBezTo>
                  <a:cubicBezTo>
                    <a:pt x="34738" y="53094"/>
                    <a:pt x="34437" y="52768"/>
                    <a:pt x="34512" y="52367"/>
                  </a:cubicBezTo>
                  <a:cubicBezTo>
                    <a:pt x="34687" y="51490"/>
                    <a:pt x="34562" y="50613"/>
                    <a:pt x="34637" y="49735"/>
                  </a:cubicBezTo>
                  <a:cubicBezTo>
                    <a:pt x="34637" y="49535"/>
                    <a:pt x="34612" y="49309"/>
                    <a:pt x="34412" y="49184"/>
                  </a:cubicBezTo>
                  <a:cubicBezTo>
                    <a:pt x="34211" y="48933"/>
                    <a:pt x="34612" y="48858"/>
                    <a:pt x="34537" y="48658"/>
                  </a:cubicBezTo>
                  <a:cubicBezTo>
                    <a:pt x="34412" y="48232"/>
                    <a:pt x="34763" y="47780"/>
                    <a:pt x="34412" y="47379"/>
                  </a:cubicBezTo>
                  <a:cubicBezTo>
                    <a:pt x="34387" y="47329"/>
                    <a:pt x="34387" y="47304"/>
                    <a:pt x="34412" y="47279"/>
                  </a:cubicBezTo>
                  <a:cubicBezTo>
                    <a:pt x="34337" y="46753"/>
                    <a:pt x="34311" y="46201"/>
                    <a:pt x="34412" y="45675"/>
                  </a:cubicBezTo>
                  <a:cubicBezTo>
                    <a:pt x="34286" y="45575"/>
                    <a:pt x="34286" y="45450"/>
                    <a:pt x="34412" y="45324"/>
                  </a:cubicBezTo>
                  <a:cubicBezTo>
                    <a:pt x="34311" y="44998"/>
                    <a:pt x="34412" y="44648"/>
                    <a:pt x="34387" y="44322"/>
                  </a:cubicBezTo>
                  <a:cubicBezTo>
                    <a:pt x="34311" y="43670"/>
                    <a:pt x="34512" y="42993"/>
                    <a:pt x="34161" y="42392"/>
                  </a:cubicBezTo>
                  <a:cubicBezTo>
                    <a:pt x="34161" y="42317"/>
                    <a:pt x="34136" y="42242"/>
                    <a:pt x="34136" y="42166"/>
                  </a:cubicBezTo>
                  <a:cubicBezTo>
                    <a:pt x="34537" y="41239"/>
                    <a:pt x="34211" y="40262"/>
                    <a:pt x="34311" y="39309"/>
                  </a:cubicBezTo>
                  <a:cubicBezTo>
                    <a:pt x="34337" y="39159"/>
                    <a:pt x="34261" y="39034"/>
                    <a:pt x="34161" y="38933"/>
                  </a:cubicBezTo>
                  <a:cubicBezTo>
                    <a:pt x="34136" y="38908"/>
                    <a:pt x="34111" y="38883"/>
                    <a:pt x="34136" y="38858"/>
                  </a:cubicBezTo>
                  <a:cubicBezTo>
                    <a:pt x="33986" y="37254"/>
                    <a:pt x="34136" y="35650"/>
                    <a:pt x="34011" y="34046"/>
                  </a:cubicBezTo>
                  <a:cubicBezTo>
                    <a:pt x="33885" y="32868"/>
                    <a:pt x="34186" y="31640"/>
                    <a:pt x="33810" y="30462"/>
                  </a:cubicBezTo>
                  <a:cubicBezTo>
                    <a:pt x="33735" y="30236"/>
                    <a:pt x="33785" y="30011"/>
                    <a:pt x="33860" y="29785"/>
                  </a:cubicBezTo>
                  <a:cubicBezTo>
                    <a:pt x="33760" y="28733"/>
                    <a:pt x="33785" y="27680"/>
                    <a:pt x="33860" y="26627"/>
                  </a:cubicBezTo>
                  <a:cubicBezTo>
                    <a:pt x="33885" y="26352"/>
                    <a:pt x="33860" y="26101"/>
                    <a:pt x="33560" y="25951"/>
                  </a:cubicBezTo>
                  <a:cubicBezTo>
                    <a:pt x="33535" y="25600"/>
                    <a:pt x="33409" y="25249"/>
                    <a:pt x="33660" y="24948"/>
                  </a:cubicBezTo>
                  <a:cubicBezTo>
                    <a:pt x="33585" y="24497"/>
                    <a:pt x="33910" y="24021"/>
                    <a:pt x="33635" y="23570"/>
                  </a:cubicBezTo>
                  <a:cubicBezTo>
                    <a:pt x="33384" y="23069"/>
                    <a:pt x="33685" y="22567"/>
                    <a:pt x="33610" y="22066"/>
                  </a:cubicBezTo>
                  <a:cubicBezTo>
                    <a:pt x="33434" y="21590"/>
                    <a:pt x="33459" y="21139"/>
                    <a:pt x="33585" y="20688"/>
                  </a:cubicBezTo>
                  <a:cubicBezTo>
                    <a:pt x="33685" y="20362"/>
                    <a:pt x="33810" y="20036"/>
                    <a:pt x="33810" y="19685"/>
                  </a:cubicBezTo>
                  <a:cubicBezTo>
                    <a:pt x="33885" y="18532"/>
                    <a:pt x="33885" y="17354"/>
                    <a:pt x="33961" y="16201"/>
                  </a:cubicBezTo>
                  <a:cubicBezTo>
                    <a:pt x="33986" y="16126"/>
                    <a:pt x="33986" y="16051"/>
                    <a:pt x="33986" y="15976"/>
                  </a:cubicBezTo>
                  <a:cubicBezTo>
                    <a:pt x="33910" y="15625"/>
                    <a:pt x="33910" y="15274"/>
                    <a:pt x="34011" y="14923"/>
                  </a:cubicBezTo>
                  <a:cubicBezTo>
                    <a:pt x="34061" y="14698"/>
                    <a:pt x="34061" y="14472"/>
                    <a:pt x="34086" y="14246"/>
                  </a:cubicBezTo>
                  <a:cubicBezTo>
                    <a:pt x="34086" y="13870"/>
                    <a:pt x="34086" y="13495"/>
                    <a:pt x="34086" y="13094"/>
                  </a:cubicBezTo>
                  <a:cubicBezTo>
                    <a:pt x="34061" y="12968"/>
                    <a:pt x="34086" y="12868"/>
                    <a:pt x="34061" y="12743"/>
                  </a:cubicBezTo>
                  <a:cubicBezTo>
                    <a:pt x="34061" y="12317"/>
                    <a:pt x="34061" y="11891"/>
                    <a:pt x="34086" y="11464"/>
                  </a:cubicBezTo>
                  <a:cubicBezTo>
                    <a:pt x="34086" y="11389"/>
                    <a:pt x="34086" y="11314"/>
                    <a:pt x="34086" y="11239"/>
                  </a:cubicBezTo>
                  <a:cubicBezTo>
                    <a:pt x="33986" y="10136"/>
                    <a:pt x="34236" y="9033"/>
                    <a:pt x="33986" y="7956"/>
                  </a:cubicBezTo>
                  <a:cubicBezTo>
                    <a:pt x="33986" y="7880"/>
                    <a:pt x="34011" y="7830"/>
                    <a:pt x="34011" y="7755"/>
                  </a:cubicBezTo>
                  <a:cubicBezTo>
                    <a:pt x="34086" y="7429"/>
                    <a:pt x="33961" y="7104"/>
                    <a:pt x="34061" y="6803"/>
                  </a:cubicBezTo>
                  <a:cubicBezTo>
                    <a:pt x="34261" y="5951"/>
                    <a:pt x="34161" y="5124"/>
                    <a:pt x="33936" y="4296"/>
                  </a:cubicBezTo>
                  <a:cubicBezTo>
                    <a:pt x="33259" y="3269"/>
                    <a:pt x="32507" y="2317"/>
                    <a:pt x="31805" y="1339"/>
                  </a:cubicBezTo>
                  <a:cubicBezTo>
                    <a:pt x="31479" y="913"/>
                    <a:pt x="31404" y="286"/>
                    <a:pt x="30828" y="61"/>
                  </a:cubicBezTo>
                  <a:cubicBezTo>
                    <a:pt x="30589" y="15"/>
                    <a:pt x="30351" y="1"/>
                    <a:pt x="30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00;p38"/>
            <p:cNvSpPr/>
            <p:nvPr/>
          </p:nvSpPr>
          <p:spPr>
            <a:xfrm>
              <a:off x="300100" y="1712850"/>
              <a:ext cx="914825" cy="1555950"/>
            </a:xfrm>
            <a:custGeom>
              <a:avLst/>
              <a:gdLst/>
              <a:ahLst/>
              <a:cxnLst/>
              <a:rect l="l" t="t" r="r" b="b"/>
              <a:pathLst>
                <a:path w="36593" h="62238" extrusionOk="0">
                  <a:moveTo>
                    <a:pt x="26216" y="16676"/>
                  </a:moveTo>
                  <a:cubicBezTo>
                    <a:pt x="26183" y="16697"/>
                    <a:pt x="26160" y="16719"/>
                    <a:pt x="26144" y="16743"/>
                  </a:cubicBezTo>
                  <a:lnTo>
                    <a:pt x="26144" y="16743"/>
                  </a:lnTo>
                  <a:cubicBezTo>
                    <a:pt x="26150" y="16710"/>
                    <a:pt x="26158" y="16676"/>
                    <a:pt x="26216" y="16676"/>
                  </a:cubicBezTo>
                  <a:close/>
                  <a:moveTo>
                    <a:pt x="26121" y="16798"/>
                  </a:moveTo>
                  <a:cubicBezTo>
                    <a:pt x="26120" y="16805"/>
                    <a:pt x="26118" y="16812"/>
                    <a:pt x="26117" y="16820"/>
                  </a:cubicBezTo>
                  <a:lnTo>
                    <a:pt x="26117" y="16820"/>
                  </a:lnTo>
                  <a:cubicBezTo>
                    <a:pt x="26117" y="16814"/>
                    <a:pt x="26116" y="16807"/>
                    <a:pt x="26116" y="16801"/>
                  </a:cubicBezTo>
                  <a:cubicBezTo>
                    <a:pt x="26118" y="16800"/>
                    <a:pt x="26120" y="16799"/>
                    <a:pt x="26121" y="16798"/>
                  </a:cubicBezTo>
                  <a:close/>
                  <a:moveTo>
                    <a:pt x="26336" y="18206"/>
                  </a:moveTo>
                  <a:cubicBezTo>
                    <a:pt x="26403" y="18402"/>
                    <a:pt x="26481" y="18594"/>
                    <a:pt x="26567" y="18781"/>
                  </a:cubicBezTo>
                  <a:cubicBezTo>
                    <a:pt x="26591" y="18837"/>
                    <a:pt x="26614" y="18898"/>
                    <a:pt x="26637" y="18961"/>
                  </a:cubicBezTo>
                  <a:lnTo>
                    <a:pt x="26637" y="18961"/>
                  </a:lnTo>
                  <a:cubicBezTo>
                    <a:pt x="26506" y="18723"/>
                    <a:pt x="26409" y="18470"/>
                    <a:pt x="26336" y="18206"/>
                  </a:cubicBezTo>
                  <a:close/>
                  <a:moveTo>
                    <a:pt x="16068" y="43300"/>
                  </a:moveTo>
                  <a:lnTo>
                    <a:pt x="16068" y="43300"/>
                  </a:lnTo>
                  <a:cubicBezTo>
                    <a:pt x="16137" y="43749"/>
                    <a:pt x="16131" y="44183"/>
                    <a:pt x="16052" y="44633"/>
                  </a:cubicBezTo>
                  <a:lnTo>
                    <a:pt x="16052" y="44633"/>
                  </a:lnTo>
                  <a:cubicBezTo>
                    <a:pt x="16087" y="44189"/>
                    <a:pt x="16104" y="43745"/>
                    <a:pt x="16068" y="43300"/>
                  </a:cubicBezTo>
                  <a:close/>
                  <a:moveTo>
                    <a:pt x="14868" y="43138"/>
                  </a:moveTo>
                  <a:cubicBezTo>
                    <a:pt x="14878" y="43360"/>
                    <a:pt x="14904" y="43580"/>
                    <a:pt x="14938" y="43794"/>
                  </a:cubicBezTo>
                  <a:cubicBezTo>
                    <a:pt x="15038" y="44498"/>
                    <a:pt x="14994" y="45219"/>
                    <a:pt x="15037" y="45840"/>
                  </a:cubicBezTo>
                  <a:lnTo>
                    <a:pt x="15037" y="45840"/>
                  </a:lnTo>
                  <a:cubicBezTo>
                    <a:pt x="15008" y="45739"/>
                    <a:pt x="14967" y="45631"/>
                    <a:pt x="14913" y="45523"/>
                  </a:cubicBezTo>
                  <a:cubicBezTo>
                    <a:pt x="14787" y="44821"/>
                    <a:pt x="14863" y="44119"/>
                    <a:pt x="14838" y="43418"/>
                  </a:cubicBezTo>
                  <a:cubicBezTo>
                    <a:pt x="14846" y="43325"/>
                    <a:pt x="14857" y="43232"/>
                    <a:pt x="14868" y="43138"/>
                  </a:cubicBezTo>
                  <a:close/>
                  <a:moveTo>
                    <a:pt x="18922" y="44412"/>
                  </a:moveTo>
                  <a:lnTo>
                    <a:pt x="18922" y="44412"/>
                  </a:lnTo>
                  <a:cubicBezTo>
                    <a:pt x="19071" y="44846"/>
                    <a:pt x="19049" y="45325"/>
                    <a:pt x="19073" y="45849"/>
                  </a:cubicBezTo>
                  <a:cubicBezTo>
                    <a:pt x="18998" y="45347"/>
                    <a:pt x="19023" y="44921"/>
                    <a:pt x="18923" y="44495"/>
                  </a:cubicBezTo>
                  <a:cubicBezTo>
                    <a:pt x="18923" y="44468"/>
                    <a:pt x="18923" y="44440"/>
                    <a:pt x="18922" y="44412"/>
                  </a:cubicBezTo>
                  <a:close/>
                  <a:moveTo>
                    <a:pt x="16043" y="44742"/>
                  </a:moveTo>
                  <a:lnTo>
                    <a:pt x="16043" y="44742"/>
                  </a:lnTo>
                  <a:cubicBezTo>
                    <a:pt x="16070" y="45227"/>
                    <a:pt x="16140" y="45689"/>
                    <a:pt x="16116" y="46174"/>
                  </a:cubicBezTo>
                  <a:cubicBezTo>
                    <a:pt x="16041" y="45698"/>
                    <a:pt x="16066" y="45247"/>
                    <a:pt x="16041" y="44771"/>
                  </a:cubicBezTo>
                  <a:cubicBezTo>
                    <a:pt x="16041" y="44761"/>
                    <a:pt x="16042" y="44752"/>
                    <a:pt x="16043" y="44742"/>
                  </a:cubicBezTo>
                  <a:close/>
                  <a:moveTo>
                    <a:pt x="17143" y="43919"/>
                  </a:moveTo>
                  <a:cubicBezTo>
                    <a:pt x="17193" y="44295"/>
                    <a:pt x="17068" y="44671"/>
                    <a:pt x="17143" y="45047"/>
                  </a:cubicBezTo>
                  <a:cubicBezTo>
                    <a:pt x="17219" y="45598"/>
                    <a:pt x="17394" y="46124"/>
                    <a:pt x="17118" y="46676"/>
                  </a:cubicBezTo>
                  <a:cubicBezTo>
                    <a:pt x="17018" y="45974"/>
                    <a:pt x="17018" y="45272"/>
                    <a:pt x="17118" y="44570"/>
                  </a:cubicBezTo>
                  <a:cubicBezTo>
                    <a:pt x="17143" y="44345"/>
                    <a:pt x="17143" y="44144"/>
                    <a:pt x="17143" y="43919"/>
                  </a:cubicBezTo>
                  <a:close/>
                  <a:moveTo>
                    <a:pt x="21278" y="43790"/>
                  </a:moveTo>
                  <a:lnTo>
                    <a:pt x="21278" y="43790"/>
                  </a:lnTo>
                  <a:cubicBezTo>
                    <a:pt x="21278" y="43791"/>
                    <a:pt x="21278" y="43792"/>
                    <a:pt x="21279" y="43794"/>
                  </a:cubicBezTo>
                  <a:cubicBezTo>
                    <a:pt x="21279" y="44345"/>
                    <a:pt x="21354" y="44896"/>
                    <a:pt x="21454" y="45448"/>
                  </a:cubicBezTo>
                  <a:cubicBezTo>
                    <a:pt x="21605" y="45899"/>
                    <a:pt x="21529" y="46350"/>
                    <a:pt x="21605" y="46876"/>
                  </a:cubicBezTo>
                  <a:cubicBezTo>
                    <a:pt x="21504" y="46425"/>
                    <a:pt x="21529" y="46049"/>
                    <a:pt x="21454" y="45673"/>
                  </a:cubicBezTo>
                  <a:cubicBezTo>
                    <a:pt x="21330" y="45054"/>
                    <a:pt x="21255" y="44434"/>
                    <a:pt x="21278" y="43790"/>
                  </a:cubicBezTo>
                  <a:close/>
                  <a:moveTo>
                    <a:pt x="29625" y="0"/>
                  </a:moveTo>
                  <a:cubicBezTo>
                    <a:pt x="29501" y="0"/>
                    <a:pt x="29372" y="41"/>
                    <a:pt x="29274" y="159"/>
                  </a:cubicBezTo>
                  <a:cubicBezTo>
                    <a:pt x="29249" y="310"/>
                    <a:pt x="29249" y="435"/>
                    <a:pt x="29274" y="585"/>
                  </a:cubicBezTo>
                  <a:cubicBezTo>
                    <a:pt x="29424" y="2891"/>
                    <a:pt x="28772" y="4971"/>
                    <a:pt x="27244" y="6751"/>
                  </a:cubicBezTo>
                  <a:cubicBezTo>
                    <a:pt x="26316" y="7853"/>
                    <a:pt x="25239" y="8756"/>
                    <a:pt x="23785" y="9056"/>
                  </a:cubicBezTo>
                  <a:cubicBezTo>
                    <a:pt x="23108" y="9232"/>
                    <a:pt x="22557" y="9633"/>
                    <a:pt x="21855" y="9733"/>
                  </a:cubicBezTo>
                  <a:cubicBezTo>
                    <a:pt x="21429" y="9808"/>
                    <a:pt x="20853" y="9708"/>
                    <a:pt x="20828" y="10410"/>
                  </a:cubicBezTo>
                  <a:cubicBezTo>
                    <a:pt x="20652" y="11287"/>
                    <a:pt x="20727" y="12164"/>
                    <a:pt x="20752" y="13041"/>
                  </a:cubicBezTo>
                  <a:cubicBezTo>
                    <a:pt x="20802" y="13217"/>
                    <a:pt x="20828" y="13417"/>
                    <a:pt x="20752" y="13593"/>
                  </a:cubicBezTo>
                  <a:cubicBezTo>
                    <a:pt x="20677" y="13919"/>
                    <a:pt x="20878" y="14244"/>
                    <a:pt x="20752" y="14570"/>
                  </a:cubicBezTo>
                  <a:cubicBezTo>
                    <a:pt x="20727" y="14696"/>
                    <a:pt x="20727" y="14846"/>
                    <a:pt x="20727" y="14971"/>
                  </a:cubicBezTo>
                  <a:cubicBezTo>
                    <a:pt x="20802" y="16275"/>
                    <a:pt x="20828" y="17553"/>
                    <a:pt x="20702" y="18856"/>
                  </a:cubicBezTo>
                  <a:cubicBezTo>
                    <a:pt x="20702" y="19006"/>
                    <a:pt x="20702" y="19157"/>
                    <a:pt x="20677" y="19307"/>
                  </a:cubicBezTo>
                  <a:cubicBezTo>
                    <a:pt x="20677" y="19683"/>
                    <a:pt x="20702" y="20084"/>
                    <a:pt x="20677" y="20460"/>
                  </a:cubicBezTo>
                  <a:cubicBezTo>
                    <a:pt x="20677" y="20811"/>
                    <a:pt x="20702" y="21162"/>
                    <a:pt x="20677" y="21513"/>
                  </a:cubicBezTo>
                  <a:cubicBezTo>
                    <a:pt x="20627" y="23016"/>
                    <a:pt x="20828" y="24520"/>
                    <a:pt x="20802" y="26024"/>
                  </a:cubicBezTo>
                  <a:cubicBezTo>
                    <a:pt x="20828" y="26174"/>
                    <a:pt x="20828" y="26350"/>
                    <a:pt x="20828" y="26500"/>
                  </a:cubicBezTo>
                  <a:cubicBezTo>
                    <a:pt x="20802" y="26851"/>
                    <a:pt x="20828" y="27202"/>
                    <a:pt x="20828" y="27553"/>
                  </a:cubicBezTo>
                  <a:cubicBezTo>
                    <a:pt x="20802" y="27854"/>
                    <a:pt x="20853" y="28154"/>
                    <a:pt x="20828" y="28480"/>
                  </a:cubicBezTo>
                  <a:cubicBezTo>
                    <a:pt x="20828" y="29433"/>
                    <a:pt x="20802" y="30410"/>
                    <a:pt x="20828" y="31387"/>
                  </a:cubicBezTo>
                  <a:cubicBezTo>
                    <a:pt x="20853" y="32164"/>
                    <a:pt x="20677" y="32966"/>
                    <a:pt x="20777" y="33693"/>
                  </a:cubicBezTo>
                  <a:cubicBezTo>
                    <a:pt x="20878" y="34395"/>
                    <a:pt x="20878" y="35097"/>
                    <a:pt x="20978" y="35798"/>
                  </a:cubicBezTo>
                  <a:cubicBezTo>
                    <a:pt x="20978" y="35999"/>
                    <a:pt x="20978" y="36174"/>
                    <a:pt x="20978" y="36350"/>
                  </a:cubicBezTo>
                  <a:cubicBezTo>
                    <a:pt x="21003" y="36751"/>
                    <a:pt x="20853" y="37127"/>
                    <a:pt x="20828" y="37528"/>
                  </a:cubicBezTo>
                  <a:cubicBezTo>
                    <a:pt x="20828" y="37603"/>
                    <a:pt x="20828" y="37653"/>
                    <a:pt x="20853" y="37728"/>
                  </a:cubicBezTo>
                  <a:cubicBezTo>
                    <a:pt x="20903" y="38430"/>
                    <a:pt x="20853" y="39132"/>
                    <a:pt x="20928" y="39834"/>
                  </a:cubicBezTo>
                  <a:cubicBezTo>
                    <a:pt x="21003" y="40310"/>
                    <a:pt x="21103" y="40761"/>
                    <a:pt x="20928" y="41237"/>
                  </a:cubicBezTo>
                  <a:cubicBezTo>
                    <a:pt x="21024" y="42057"/>
                    <a:pt x="21074" y="42876"/>
                    <a:pt x="21256" y="43696"/>
                  </a:cubicBezTo>
                  <a:lnTo>
                    <a:pt x="21256" y="43696"/>
                  </a:lnTo>
                  <a:cubicBezTo>
                    <a:pt x="21034" y="42937"/>
                    <a:pt x="21118" y="42090"/>
                    <a:pt x="20802" y="41337"/>
                  </a:cubicBezTo>
                  <a:cubicBezTo>
                    <a:pt x="20727" y="41312"/>
                    <a:pt x="20677" y="41312"/>
                    <a:pt x="20602" y="41312"/>
                  </a:cubicBezTo>
                  <a:cubicBezTo>
                    <a:pt x="20477" y="41362"/>
                    <a:pt x="20401" y="41488"/>
                    <a:pt x="20351" y="41613"/>
                  </a:cubicBezTo>
                  <a:cubicBezTo>
                    <a:pt x="20301" y="41713"/>
                    <a:pt x="20301" y="41814"/>
                    <a:pt x="20276" y="41914"/>
                  </a:cubicBezTo>
                  <a:cubicBezTo>
                    <a:pt x="20351" y="42415"/>
                    <a:pt x="20301" y="42941"/>
                    <a:pt x="20401" y="43468"/>
                  </a:cubicBezTo>
                  <a:cubicBezTo>
                    <a:pt x="20427" y="43518"/>
                    <a:pt x="20477" y="43568"/>
                    <a:pt x="20502" y="43618"/>
                  </a:cubicBezTo>
                  <a:cubicBezTo>
                    <a:pt x="20602" y="44345"/>
                    <a:pt x="20552" y="45047"/>
                    <a:pt x="20527" y="45773"/>
                  </a:cubicBezTo>
                  <a:cubicBezTo>
                    <a:pt x="20502" y="45849"/>
                    <a:pt x="20552" y="45924"/>
                    <a:pt x="20477" y="45974"/>
                  </a:cubicBezTo>
                  <a:cubicBezTo>
                    <a:pt x="20477" y="45924"/>
                    <a:pt x="20477" y="45899"/>
                    <a:pt x="20452" y="45849"/>
                  </a:cubicBezTo>
                  <a:cubicBezTo>
                    <a:pt x="20452" y="45673"/>
                    <a:pt x="20401" y="45498"/>
                    <a:pt x="20427" y="45322"/>
                  </a:cubicBezTo>
                  <a:cubicBezTo>
                    <a:pt x="20401" y="44295"/>
                    <a:pt x="20326" y="43267"/>
                    <a:pt x="20276" y="42215"/>
                  </a:cubicBezTo>
                  <a:cubicBezTo>
                    <a:pt x="20201" y="42039"/>
                    <a:pt x="20226" y="41814"/>
                    <a:pt x="20101" y="41663"/>
                  </a:cubicBezTo>
                  <a:cubicBezTo>
                    <a:pt x="20051" y="41613"/>
                    <a:pt x="20000" y="41563"/>
                    <a:pt x="19925" y="41563"/>
                  </a:cubicBezTo>
                  <a:cubicBezTo>
                    <a:pt x="19599" y="41613"/>
                    <a:pt x="19274" y="41538"/>
                    <a:pt x="18998" y="41814"/>
                  </a:cubicBezTo>
                  <a:cubicBezTo>
                    <a:pt x="18923" y="41939"/>
                    <a:pt x="18898" y="42064"/>
                    <a:pt x="18898" y="42215"/>
                  </a:cubicBezTo>
                  <a:cubicBezTo>
                    <a:pt x="18853" y="42842"/>
                    <a:pt x="18948" y="43489"/>
                    <a:pt x="18915" y="44121"/>
                  </a:cubicBezTo>
                  <a:lnTo>
                    <a:pt x="18915" y="44121"/>
                  </a:lnTo>
                  <a:cubicBezTo>
                    <a:pt x="18900" y="43721"/>
                    <a:pt x="18867" y="43324"/>
                    <a:pt x="18848" y="42941"/>
                  </a:cubicBezTo>
                  <a:cubicBezTo>
                    <a:pt x="18823" y="42540"/>
                    <a:pt x="18923" y="42139"/>
                    <a:pt x="18722" y="41788"/>
                  </a:cubicBezTo>
                  <a:cubicBezTo>
                    <a:pt x="18647" y="41713"/>
                    <a:pt x="18597" y="41688"/>
                    <a:pt x="18497" y="41688"/>
                  </a:cubicBezTo>
                  <a:cubicBezTo>
                    <a:pt x="18321" y="41688"/>
                    <a:pt x="18196" y="41763"/>
                    <a:pt x="18121" y="41939"/>
                  </a:cubicBezTo>
                  <a:cubicBezTo>
                    <a:pt x="18096" y="42340"/>
                    <a:pt x="17995" y="42741"/>
                    <a:pt x="18096" y="43142"/>
                  </a:cubicBezTo>
                  <a:cubicBezTo>
                    <a:pt x="18146" y="44044"/>
                    <a:pt x="18071" y="44971"/>
                    <a:pt x="18246" y="45874"/>
                  </a:cubicBezTo>
                  <a:cubicBezTo>
                    <a:pt x="18246" y="45907"/>
                    <a:pt x="18246" y="45915"/>
                    <a:pt x="18246" y="45915"/>
                  </a:cubicBezTo>
                  <a:cubicBezTo>
                    <a:pt x="18246" y="45922"/>
                    <a:pt x="18246" y="45932"/>
                    <a:pt x="18246" y="45949"/>
                  </a:cubicBezTo>
                  <a:cubicBezTo>
                    <a:pt x="18246" y="45949"/>
                    <a:pt x="18296" y="46024"/>
                    <a:pt x="18221" y="46024"/>
                  </a:cubicBezTo>
                  <a:cubicBezTo>
                    <a:pt x="18096" y="45072"/>
                    <a:pt x="18071" y="44094"/>
                    <a:pt x="18071" y="43142"/>
                  </a:cubicBezTo>
                  <a:cubicBezTo>
                    <a:pt x="17895" y="42691"/>
                    <a:pt x="18246" y="42215"/>
                    <a:pt x="17920" y="41788"/>
                  </a:cubicBezTo>
                  <a:cubicBezTo>
                    <a:pt x="17772" y="41729"/>
                    <a:pt x="17631" y="41693"/>
                    <a:pt x="17499" y="41693"/>
                  </a:cubicBezTo>
                  <a:cubicBezTo>
                    <a:pt x="17298" y="41693"/>
                    <a:pt x="17119" y="41777"/>
                    <a:pt x="16968" y="41989"/>
                  </a:cubicBezTo>
                  <a:cubicBezTo>
                    <a:pt x="17068" y="42240"/>
                    <a:pt x="17018" y="42490"/>
                    <a:pt x="17068" y="42741"/>
                  </a:cubicBezTo>
                  <a:cubicBezTo>
                    <a:pt x="17093" y="43142"/>
                    <a:pt x="17118" y="43518"/>
                    <a:pt x="17143" y="43919"/>
                  </a:cubicBezTo>
                  <a:cubicBezTo>
                    <a:pt x="17093" y="43518"/>
                    <a:pt x="17068" y="43092"/>
                    <a:pt x="17018" y="42666"/>
                  </a:cubicBezTo>
                  <a:cubicBezTo>
                    <a:pt x="16993" y="42465"/>
                    <a:pt x="17043" y="42240"/>
                    <a:pt x="16918" y="42039"/>
                  </a:cubicBezTo>
                  <a:cubicBezTo>
                    <a:pt x="16765" y="41863"/>
                    <a:pt x="16629" y="41775"/>
                    <a:pt x="16512" y="41775"/>
                  </a:cubicBezTo>
                  <a:cubicBezTo>
                    <a:pt x="16379" y="41775"/>
                    <a:pt x="16271" y="41888"/>
                    <a:pt x="16191" y="42114"/>
                  </a:cubicBezTo>
                  <a:cubicBezTo>
                    <a:pt x="16116" y="42315"/>
                    <a:pt x="16141" y="42515"/>
                    <a:pt x="16066" y="42716"/>
                  </a:cubicBezTo>
                  <a:cubicBezTo>
                    <a:pt x="16046" y="42814"/>
                    <a:pt x="16042" y="42927"/>
                    <a:pt x="16041" y="43044"/>
                  </a:cubicBezTo>
                  <a:lnTo>
                    <a:pt x="16041" y="43044"/>
                  </a:lnTo>
                  <a:cubicBezTo>
                    <a:pt x="16041" y="43043"/>
                    <a:pt x="16041" y="43042"/>
                    <a:pt x="16041" y="43042"/>
                  </a:cubicBezTo>
                  <a:cubicBezTo>
                    <a:pt x="16015" y="42666"/>
                    <a:pt x="16141" y="42315"/>
                    <a:pt x="16041" y="41964"/>
                  </a:cubicBezTo>
                  <a:cubicBezTo>
                    <a:pt x="15965" y="41788"/>
                    <a:pt x="15865" y="41688"/>
                    <a:pt x="15690" y="41688"/>
                  </a:cubicBezTo>
                  <a:cubicBezTo>
                    <a:pt x="15464" y="41713"/>
                    <a:pt x="15239" y="41738"/>
                    <a:pt x="15038" y="41864"/>
                  </a:cubicBezTo>
                  <a:cubicBezTo>
                    <a:pt x="14975" y="42038"/>
                    <a:pt x="14932" y="42215"/>
                    <a:pt x="14904" y="42395"/>
                  </a:cubicBezTo>
                  <a:lnTo>
                    <a:pt x="14904" y="42395"/>
                  </a:lnTo>
                  <a:cubicBezTo>
                    <a:pt x="14884" y="42180"/>
                    <a:pt x="14823" y="41968"/>
                    <a:pt x="14687" y="41763"/>
                  </a:cubicBezTo>
                  <a:cubicBezTo>
                    <a:pt x="14578" y="41691"/>
                    <a:pt x="14469" y="41647"/>
                    <a:pt x="14363" y="41647"/>
                  </a:cubicBezTo>
                  <a:cubicBezTo>
                    <a:pt x="14249" y="41647"/>
                    <a:pt x="14139" y="41697"/>
                    <a:pt x="14036" y="41814"/>
                  </a:cubicBezTo>
                  <a:cubicBezTo>
                    <a:pt x="13785" y="42540"/>
                    <a:pt x="13960" y="43317"/>
                    <a:pt x="13910" y="44069"/>
                  </a:cubicBezTo>
                  <a:cubicBezTo>
                    <a:pt x="13885" y="44144"/>
                    <a:pt x="13885" y="44220"/>
                    <a:pt x="13910" y="44320"/>
                  </a:cubicBezTo>
                  <a:cubicBezTo>
                    <a:pt x="13910" y="45022"/>
                    <a:pt x="13910" y="45723"/>
                    <a:pt x="13910" y="46450"/>
                  </a:cubicBezTo>
                  <a:cubicBezTo>
                    <a:pt x="13885" y="46626"/>
                    <a:pt x="13960" y="46801"/>
                    <a:pt x="13835" y="46951"/>
                  </a:cubicBezTo>
                  <a:cubicBezTo>
                    <a:pt x="13735" y="45548"/>
                    <a:pt x="13710" y="44169"/>
                    <a:pt x="13760" y="42766"/>
                  </a:cubicBezTo>
                  <a:cubicBezTo>
                    <a:pt x="13785" y="42390"/>
                    <a:pt x="13935" y="41964"/>
                    <a:pt x="13534" y="41688"/>
                  </a:cubicBezTo>
                  <a:cubicBezTo>
                    <a:pt x="13434" y="41638"/>
                    <a:pt x="13334" y="41613"/>
                    <a:pt x="13234" y="41613"/>
                  </a:cubicBezTo>
                  <a:cubicBezTo>
                    <a:pt x="13058" y="41638"/>
                    <a:pt x="12933" y="41663"/>
                    <a:pt x="12807" y="41763"/>
                  </a:cubicBezTo>
                  <a:cubicBezTo>
                    <a:pt x="12632" y="42039"/>
                    <a:pt x="12632" y="42340"/>
                    <a:pt x="12657" y="42641"/>
                  </a:cubicBezTo>
                  <a:cubicBezTo>
                    <a:pt x="12682" y="43267"/>
                    <a:pt x="12707" y="43919"/>
                    <a:pt x="12707" y="44545"/>
                  </a:cubicBezTo>
                  <a:cubicBezTo>
                    <a:pt x="12732" y="44746"/>
                    <a:pt x="12782" y="44946"/>
                    <a:pt x="12757" y="45147"/>
                  </a:cubicBezTo>
                  <a:cubicBezTo>
                    <a:pt x="12757" y="45197"/>
                    <a:pt x="12757" y="45272"/>
                    <a:pt x="12782" y="45322"/>
                  </a:cubicBezTo>
                  <a:cubicBezTo>
                    <a:pt x="12858" y="45698"/>
                    <a:pt x="12782" y="46099"/>
                    <a:pt x="12858" y="46475"/>
                  </a:cubicBezTo>
                  <a:cubicBezTo>
                    <a:pt x="12858" y="46525"/>
                    <a:pt x="12833" y="46550"/>
                    <a:pt x="12833" y="46550"/>
                  </a:cubicBezTo>
                  <a:cubicBezTo>
                    <a:pt x="12807" y="46475"/>
                    <a:pt x="12782" y="46425"/>
                    <a:pt x="12757" y="46350"/>
                  </a:cubicBezTo>
                  <a:cubicBezTo>
                    <a:pt x="12507" y="45523"/>
                    <a:pt x="12682" y="44671"/>
                    <a:pt x="12632" y="43844"/>
                  </a:cubicBezTo>
                  <a:cubicBezTo>
                    <a:pt x="12632" y="43693"/>
                    <a:pt x="12682" y="43543"/>
                    <a:pt x="12582" y="43393"/>
                  </a:cubicBezTo>
                  <a:cubicBezTo>
                    <a:pt x="11930" y="43342"/>
                    <a:pt x="11479" y="42992"/>
                    <a:pt x="11429" y="42365"/>
                  </a:cubicBezTo>
                  <a:cubicBezTo>
                    <a:pt x="11354" y="41413"/>
                    <a:pt x="11103" y="40435"/>
                    <a:pt x="11078" y="39508"/>
                  </a:cubicBezTo>
                  <a:cubicBezTo>
                    <a:pt x="11053" y="37152"/>
                    <a:pt x="10752" y="34846"/>
                    <a:pt x="10727" y="32490"/>
                  </a:cubicBezTo>
                  <a:cubicBezTo>
                    <a:pt x="10702" y="32014"/>
                    <a:pt x="10752" y="31538"/>
                    <a:pt x="10677" y="31037"/>
                  </a:cubicBezTo>
                  <a:cubicBezTo>
                    <a:pt x="10452" y="29708"/>
                    <a:pt x="10426" y="28355"/>
                    <a:pt x="10426" y="27001"/>
                  </a:cubicBezTo>
                  <a:cubicBezTo>
                    <a:pt x="10452" y="25322"/>
                    <a:pt x="10477" y="23643"/>
                    <a:pt x="10527" y="21964"/>
                  </a:cubicBezTo>
                  <a:cubicBezTo>
                    <a:pt x="10527" y="21713"/>
                    <a:pt x="10502" y="21387"/>
                    <a:pt x="10201" y="21362"/>
                  </a:cubicBezTo>
                  <a:cubicBezTo>
                    <a:pt x="10098" y="21357"/>
                    <a:pt x="9993" y="21350"/>
                    <a:pt x="9889" y="21350"/>
                  </a:cubicBezTo>
                  <a:cubicBezTo>
                    <a:pt x="9539" y="21350"/>
                    <a:pt x="9214" y="21430"/>
                    <a:pt x="9098" y="21914"/>
                  </a:cubicBezTo>
                  <a:cubicBezTo>
                    <a:pt x="9023" y="24771"/>
                    <a:pt x="8973" y="27603"/>
                    <a:pt x="8848" y="30460"/>
                  </a:cubicBezTo>
                  <a:cubicBezTo>
                    <a:pt x="8772" y="32590"/>
                    <a:pt x="8672" y="34746"/>
                    <a:pt x="8597" y="36876"/>
                  </a:cubicBezTo>
                  <a:cubicBezTo>
                    <a:pt x="8547" y="38981"/>
                    <a:pt x="8672" y="41087"/>
                    <a:pt x="8697" y="43217"/>
                  </a:cubicBezTo>
                  <a:cubicBezTo>
                    <a:pt x="8722" y="46425"/>
                    <a:pt x="8296" y="49658"/>
                    <a:pt x="8647" y="52866"/>
                  </a:cubicBezTo>
                  <a:cubicBezTo>
                    <a:pt x="8672" y="53142"/>
                    <a:pt x="8747" y="53643"/>
                    <a:pt x="8447" y="53643"/>
                  </a:cubicBezTo>
                  <a:cubicBezTo>
                    <a:pt x="8071" y="53643"/>
                    <a:pt x="8196" y="53167"/>
                    <a:pt x="8221" y="52891"/>
                  </a:cubicBezTo>
                  <a:cubicBezTo>
                    <a:pt x="8296" y="50736"/>
                    <a:pt x="8171" y="48581"/>
                    <a:pt x="8296" y="46400"/>
                  </a:cubicBezTo>
                  <a:cubicBezTo>
                    <a:pt x="8447" y="43443"/>
                    <a:pt x="8371" y="40485"/>
                    <a:pt x="8321" y="37528"/>
                  </a:cubicBezTo>
                  <a:cubicBezTo>
                    <a:pt x="8321" y="36776"/>
                    <a:pt x="8396" y="35999"/>
                    <a:pt x="8371" y="35247"/>
                  </a:cubicBezTo>
                  <a:cubicBezTo>
                    <a:pt x="8321" y="34220"/>
                    <a:pt x="8371" y="33192"/>
                    <a:pt x="8421" y="32164"/>
                  </a:cubicBezTo>
                  <a:cubicBezTo>
                    <a:pt x="8497" y="30661"/>
                    <a:pt x="8572" y="29157"/>
                    <a:pt x="8647" y="27678"/>
                  </a:cubicBezTo>
                  <a:cubicBezTo>
                    <a:pt x="8697" y="25999"/>
                    <a:pt x="8697" y="24320"/>
                    <a:pt x="8873" y="22641"/>
                  </a:cubicBezTo>
                  <a:cubicBezTo>
                    <a:pt x="8898" y="22365"/>
                    <a:pt x="8923" y="22089"/>
                    <a:pt x="8848" y="21813"/>
                  </a:cubicBezTo>
                  <a:cubicBezTo>
                    <a:pt x="8662" y="21498"/>
                    <a:pt x="8435" y="21320"/>
                    <a:pt x="8127" y="21320"/>
                  </a:cubicBezTo>
                  <a:cubicBezTo>
                    <a:pt x="8018" y="21320"/>
                    <a:pt x="7900" y="21342"/>
                    <a:pt x="7770" y="21387"/>
                  </a:cubicBezTo>
                  <a:cubicBezTo>
                    <a:pt x="7530" y="21473"/>
                    <a:pt x="7279" y="21512"/>
                    <a:pt x="7031" y="21512"/>
                  </a:cubicBezTo>
                  <a:cubicBezTo>
                    <a:pt x="6917" y="21512"/>
                    <a:pt x="6803" y="21503"/>
                    <a:pt x="6692" y="21488"/>
                  </a:cubicBezTo>
                  <a:cubicBezTo>
                    <a:pt x="5389" y="21312"/>
                    <a:pt x="4086" y="21362"/>
                    <a:pt x="2807" y="21162"/>
                  </a:cubicBezTo>
                  <a:cubicBezTo>
                    <a:pt x="2741" y="21153"/>
                    <a:pt x="2671" y="21148"/>
                    <a:pt x="2601" y="21148"/>
                  </a:cubicBezTo>
                  <a:cubicBezTo>
                    <a:pt x="2462" y="21148"/>
                    <a:pt x="2323" y="21170"/>
                    <a:pt x="2206" y="21237"/>
                  </a:cubicBezTo>
                  <a:cubicBezTo>
                    <a:pt x="2081" y="21412"/>
                    <a:pt x="1980" y="21563"/>
                    <a:pt x="1955" y="21763"/>
                  </a:cubicBezTo>
                  <a:cubicBezTo>
                    <a:pt x="1980" y="21813"/>
                    <a:pt x="1980" y="21839"/>
                    <a:pt x="1930" y="21864"/>
                  </a:cubicBezTo>
                  <a:cubicBezTo>
                    <a:pt x="1805" y="21989"/>
                    <a:pt x="1830" y="22139"/>
                    <a:pt x="1930" y="22265"/>
                  </a:cubicBezTo>
                  <a:cubicBezTo>
                    <a:pt x="2005" y="22741"/>
                    <a:pt x="1755" y="23192"/>
                    <a:pt x="1805" y="23643"/>
                  </a:cubicBezTo>
                  <a:cubicBezTo>
                    <a:pt x="1705" y="23994"/>
                    <a:pt x="1755" y="24345"/>
                    <a:pt x="1655" y="24671"/>
                  </a:cubicBezTo>
                  <a:cubicBezTo>
                    <a:pt x="1680" y="25347"/>
                    <a:pt x="1730" y="26024"/>
                    <a:pt x="1604" y="26701"/>
                  </a:cubicBezTo>
                  <a:cubicBezTo>
                    <a:pt x="1529" y="27027"/>
                    <a:pt x="1655" y="27377"/>
                    <a:pt x="1529" y="27703"/>
                  </a:cubicBezTo>
                  <a:cubicBezTo>
                    <a:pt x="1529" y="27728"/>
                    <a:pt x="1529" y="27778"/>
                    <a:pt x="1504" y="27803"/>
                  </a:cubicBezTo>
                  <a:cubicBezTo>
                    <a:pt x="1254" y="28054"/>
                    <a:pt x="1228" y="28380"/>
                    <a:pt x="1203" y="28681"/>
                  </a:cubicBezTo>
                  <a:cubicBezTo>
                    <a:pt x="1128" y="29257"/>
                    <a:pt x="1304" y="29834"/>
                    <a:pt x="1203" y="30410"/>
                  </a:cubicBezTo>
                  <a:cubicBezTo>
                    <a:pt x="1279" y="30786"/>
                    <a:pt x="1178" y="31162"/>
                    <a:pt x="1228" y="31538"/>
                  </a:cubicBezTo>
                  <a:cubicBezTo>
                    <a:pt x="1228" y="31638"/>
                    <a:pt x="1228" y="31713"/>
                    <a:pt x="1254" y="31813"/>
                  </a:cubicBezTo>
                  <a:cubicBezTo>
                    <a:pt x="1053" y="32240"/>
                    <a:pt x="1304" y="32741"/>
                    <a:pt x="978" y="33117"/>
                  </a:cubicBezTo>
                  <a:cubicBezTo>
                    <a:pt x="1053" y="33142"/>
                    <a:pt x="1128" y="33142"/>
                    <a:pt x="1103" y="33267"/>
                  </a:cubicBezTo>
                  <a:cubicBezTo>
                    <a:pt x="1153" y="33593"/>
                    <a:pt x="1153" y="33894"/>
                    <a:pt x="1103" y="34220"/>
                  </a:cubicBezTo>
                  <a:cubicBezTo>
                    <a:pt x="1203" y="34470"/>
                    <a:pt x="953" y="34646"/>
                    <a:pt x="953" y="34846"/>
                  </a:cubicBezTo>
                  <a:cubicBezTo>
                    <a:pt x="727" y="35172"/>
                    <a:pt x="1003" y="35473"/>
                    <a:pt x="953" y="35773"/>
                  </a:cubicBezTo>
                  <a:cubicBezTo>
                    <a:pt x="953" y="35949"/>
                    <a:pt x="1003" y="36099"/>
                    <a:pt x="1078" y="36250"/>
                  </a:cubicBezTo>
                  <a:cubicBezTo>
                    <a:pt x="1078" y="36375"/>
                    <a:pt x="1078" y="36525"/>
                    <a:pt x="1078" y="36651"/>
                  </a:cubicBezTo>
                  <a:cubicBezTo>
                    <a:pt x="953" y="36826"/>
                    <a:pt x="853" y="37001"/>
                    <a:pt x="978" y="37202"/>
                  </a:cubicBezTo>
                  <a:cubicBezTo>
                    <a:pt x="1128" y="37252"/>
                    <a:pt x="1103" y="37377"/>
                    <a:pt x="1078" y="37478"/>
                  </a:cubicBezTo>
                  <a:cubicBezTo>
                    <a:pt x="978" y="37678"/>
                    <a:pt x="953" y="37879"/>
                    <a:pt x="853" y="38054"/>
                  </a:cubicBezTo>
                  <a:cubicBezTo>
                    <a:pt x="752" y="38330"/>
                    <a:pt x="878" y="38606"/>
                    <a:pt x="827" y="38881"/>
                  </a:cubicBezTo>
                  <a:cubicBezTo>
                    <a:pt x="777" y="39232"/>
                    <a:pt x="1028" y="39608"/>
                    <a:pt x="702" y="39934"/>
                  </a:cubicBezTo>
                  <a:cubicBezTo>
                    <a:pt x="777" y="40184"/>
                    <a:pt x="602" y="40360"/>
                    <a:pt x="552" y="40585"/>
                  </a:cubicBezTo>
                  <a:cubicBezTo>
                    <a:pt x="802" y="41262"/>
                    <a:pt x="702" y="41939"/>
                    <a:pt x="527" y="42616"/>
                  </a:cubicBezTo>
                  <a:cubicBezTo>
                    <a:pt x="226" y="43543"/>
                    <a:pt x="276" y="44495"/>
                    <a:pt x="401" y="45448"/>
                  </a:cubicBezTo>
                  <a:cubicBezTo>
                    <a:pt x="452" y="45623"/>
                    <a:pt x="452" y="45799"/>
                    <a:pt x="401" y="45974"/>
                  </a:cubicBezTo>
                  <a:cubicBezTo>
                    <a:pt x="452" y="46575"/>
                    <a:pt x="76" y="47152"/>
                    <a:pt x="326" y="47753"/>
                  </a:cubicBezTo>
                  <a:cubicBezTo>
                    <a:pt x="176" y="48004"/>
                    <a:pt x="627" y="48305"/>
                    <a:pt x="276" y="48530"/>
                  </a:cubicBezTo>
                  <a:cubicBezTo>
                    <a:pt x="376" y="48706"/>
                    <a:pt x="301" y="48881"/>
                    <a:pt x="326" y="49057"/>
                  </a:cubicBezTo>
                  <a:cubicBezTo>
                    <a:pt x="452" y="49683"/>
                    <a:pt x="251" y="50285"/>
                    <a:pt x="226" y="50911"/>
                  </a:cubicBezTo>
                  <a:cubicBezTo>
                    <a:pt x="251" y="50987"/>
                    <a:pt x="251" y="51087"/>
                    <a:pt x="276" y="51187"/>
                  </a:cubicBezTo>
                  <a:cubicBezTo>
                    <a:pt x="251" y="51362"/>
                    <a:pt x="0" y="51513"/>
                    <a:pt x="151" y="51738"/>
                  </a:cubicBezTo>
                  <a:cubicBezTo>
                    <a:pt x="151" y="51814"/>
                    <a:pt x="151" y="51914"/>
                    <a:pt x="151" y="51989"/>
                  </a:cubicBezTo>
                  <a:cubicBezTo>
                    <a:pt x="176" y="52215"/>
                    <a:pt x="376" y="52440"/>
                    <a:pt x="251" y="52691"/>
                  </a:cubicBezTo>
                  <a:cubicBezTo>
                    <a:pt x="301" y="52916"/>
                    <a:pt x="351" y="53142"/>
                    <a:pt x="401" y="53393"/>
                  </a:cubicBezTo>
                  <a:cubicBezTo>
                    <a:pt x="627" y="53668"/>
                    <a:pt x="727" y="54044"/>
                    <a:pt x="1003" y="54295"/>
                  </a:cubicBezTo>
                  <a:cubicBezTo>
                    <a:pt x="1103" y="54370"/>
                    <a:pt x="1203" y="54445"/>
                    <a:pt x="1329" y="54495"/>
                  </a:cubicBezTo>
                  <a:cubicBezTo>
                    <a:pt x="1576" y="54723"/>
                    <a:pt x="1779" y="55066"/>
                    <a:pt x="2115" y="55066"/>
                  </a:cubicBezTo>
                  <a:cubicBezTo>
                    <a:pt x="2222" y="55066"/>
                    <a:pt x="2342" y="55031"/>
                    <a:pt x="2482" y="54946"/>
                  </a:cubicBezTo>
                  <a:cubicBezTo>
                    <a:pt x="2657" y="54821"/>
                    <a:pt x="2732" y="54621"/>
                    <a:pt x="2933" y="54520"/>
                  </a:cubicBezTo>
                  <a:cubicBezTo>
                    <a:pt x="3711" y="54164"/>
                    <a:pt x="4521" y="53985"/>
                    <a:pt x="5342" y="53985"/>
                  </a:cubicBezTo>
                  <a:cubicBezTo>
                    <a:pt x="5790" y="53985"/>
                    <a:pt x="6241" y="54038"/>
                    <a:pt x="6692" y="54144"/>
                  </a:cubicBezTo>
                  <a:cubicBezTo>
                    <a:pt x="7594" y="54345"/>
                    <a:pt x="7820" y="54746"/>
                    <a:pt x="7795" y="55673"/>
                  </a:cubicBezTo>
                  <a:cubicBezTo>
                    <a:pt x="7770" y="56751"/>
                    <a:pt x="7469" y="57829"/>
                    <a:pt x="7569" y="58906"/>
                  </a:cubicBezTo>
                  <a:cubicBezTo>
                    <a:pt x="7645" y="59608"/>
                    <a:pt x="7394" y="60360"/>
                    <a:pt x="7770" y="61037"/>
                  </a:cubicBezTo>
                  <a:cubicBezTo>
                    <a:pt x="8572" y="61588"/>
                    <a:pt x="9549" y="61613"/>
                    <a:pt x="10452" y="61839"/>
                  </a:cubicBezTo>
                  <a:cubicBezTo>
                    <a:pt x="10730" y="61918"/>
                    <a:pt x="11008" y="62108"/>
                    <a:pt x="11312" y="62108"/>
                  </a:cubicBezTo>
                  <a:cubicBezTo>
                    <a:pt x="11391" y="62108"/>
                    <a:pt x="11471" y="62095"/>
                    <a:pt x="11554" y="62064"/>
                  </a:cubicBezTo>
                  <a:cubicBezTo>
                    <a:pt x="11734" y="61975"/>
                    <a:pt x="11893" y="61885"/>
                    <a:pt x="12086" y="61885"/>
                  </a:cubicBezTo>
                  <a:cubicBezTo>
                    <a:pt x="12109" y="61885"/>
                    <a:pt x="12132" y="61886"/>
                    <a:pt x="12156" y="61889"/>
                  </a:cubicBezTo>
                  <a:cubicBezTo>
                    <a:pt x="12276" y="61889"/>
                    <a:pt x="12396" y="61885"/>
                    <a:pt x="12517" y="61885"/>
                  </a:cubicBezTo>
                  <a:cubicBezTo>
                    <a:pt x="12697" y="61885"/>
                    <a:pt x="12878" y="61894"/>
                    <a:pt x="13058" y="61939"/>
                  </a:cubicBezTo>
                  <a:cubicBezTo>
                    <a:pt x="13616" y="62185"/>
                    <a:pt x="14196" y="62238"/>
                    <a:pt x="14783" y="62238"/>
                  </a:cubicBezTo>
                  <a:cubicBezTo>
                    <a:pt x="15092" y="62238"/>
                    <a:pt x="15404" y="62223"/>
                    <a:pt x="15715" y="62215"/>
                  </a:cubicBezTo>
                  <a:cubicBezTo>
                    <a:pt x="17757" y="62190"/>
                    <a:pt x="19806" y="62183"/>
                    <a:pt x="21858" y="62183"/>
                  </a:cubicBezTo>
                  <a:cubicBezTo>
                    <a:pt x="23910" y="62183"/>
                    <a:pt x="25965" y="62190"/>
                    <a:pt x="28021" y="62190"/>
                  </a:cubicBezTo>
                  <a:cubicBezTo>
                    <a:pt x="29048" y="62190"/>
                    <a:pt x="30076" y="62139"/>
                    <a:pt x="31103" y="61914"/>
                  </a:cubicBezTo>
                  <a:cubicBezTo>
                    <a:pt x="31193" y="61900"/>
                    <a:pt x="31285" y="61896"/>
                    <a:pt x="31378" y="61896"/>
                  </a:cubicBezTo>
                  <a:cubicBezTo>
                    <a:pt x="31528" y="61896"/>
                    <a:pt x="31681" y="61907"/>
                    <a:pt x="31831" y="61907"/>
                  </a:cubicBezTo>
                  <a:cubicBezTo>
                    <a:pt x="31924" y="61907"/>
                    <a:pt x="32016" y="61903"/>
                    <a:pt x="32106" y="61889"/>
                  </a:cubicBezTo>
                  <a:cubicBezTo>
                    <a:pt x="32204" y="61886"/>
                    <a:pt x="32302" y="61885"/>
                    <a:pt x="32399" y="61885"/>
                  </a:cubicBezTo>
                  <a:cubicBezTo>
                    <a:pt x="32872" y="61885"/>
                    <a:pt x="33345" y="61909"/>
                    <a:pt x="33817" y="61909"/>
                  </a:cubicBezTo>
                  <a:cubicBezTo>
                    <a:pt x="34249" y="61909"/>
                    <a:pt x="34681" y="61889"/>
                    <a:pt x="35113" y="61814"/>
                  </a:cubicBezTo>
                  <a:cubicBezTo>
                    <a:pt x="35464" y="61688"/>
                    <a:pt x="35840" y="61814"/>
                    <a:pt x="36191" y="61663"/>
                  </a:cubicBezTo>
                  <a:cubicBezTo>
                    <a:pt x="36241" y="61613"/>
                    <a:pt x="36316" y="61563"/>
                    <a:pt x="36341" y="61488"/>
                  </a:cubicBezTo>
                  <a:cubicBezTo>
                    <a:pt x="36467" y="61137"/>
                    <a:pt x="36417" y="60786"/>
                    <a:pt x="36266" y="60460"/>
                  </a:cubicBezTo>
                  <a:cubicBezTo>
                    <a:pt x="36266" y="60210"/>
                    <a:pt x="36266" y="59984"/>
                    <a:pt x="36266" y="59759"/>
                  </a:cubicBezTo>
                  <a:cubicBezTo>
                    <a:pt x="36592" y="59257"/>
                    <a:pt x="36291" y="58731"/>
                    <a:pt x="36341" y="58230"/>
                  </a:cubicBezTo>
                  <a:cubicBezTo>
                    <a:pt x="36291" y="57954"/>
                    <a:pt x="36141" y="57728"/>
                    <a:pt x="36166" y="57428"/>
                  </a:cubicBezTo>
                  <a:cubicBezTo>
                    <a:pt x="36241" y="56275"/>
                    <a:pt x="36016" y="55122"/>
                    <a:pt x="36116" y="53944"/>
                  </a:cubicBezTo>
                  <a:cubicBezTo>
                    <a:pt x="36116" y="53819"/>
                    <a:pt x="36116" y="53668"/>
                    <a:pt x="36116" y="53543"/>
                  </a:cubicBezTo>
                  <a:cubicBezTo>
                    <a:pt x="36291" y="52941"/>
                    <a:pt x="35840" y="52315"/>
                    <a:pt x="36166" y="51738"/>
                  </a:cubicBezTo>
                  <a:cubicBezTo>
                    <a:pt x="36191" y="51287"/>
                    <a:pt x="36066" y="50836"/>
                    <a:pt x="36091" y="50410"/>
                  </a:cubicBezTo>
                  <a:cubicBezTo>
                    <a:pt x="35965" y="49884"/>
                    <a:pt x="36041" y="49332"/>
                    <a:pt x="36016" y="48806"/>
                  </a:cubicBezTo>
                  <a:cubicBezTo>
                    <a:pt x="36016" y="48706"/>
                    <a:pt x="36016" y="48606"/>
                    <a:pt x="35991" y="48505"/>
                  </a:cubicBezTo>
                  <a:cubicBezTo>
                    <a:pt x="35840" y="48029"/>
                    <a:pt x="35890" y="47603"/>
                    <a:pt x="36116" y="47177"/>
                  </a:cubicBezTo>
                  <a:cubicBezTo>
                    <a:pt x="35690" y="46626"/>
                    <a:pt x="35815" y="46024"/>
                    <a:pt x="35840" y="45423"/>
                  </a:cubicBezTo>
                  <a:cubicBezTo>
                    <a:pt x="35790" y="45172"/>
                    <a:pt x="35815" y="44921"/>
                    <a:pt x="35665" y="44721"/>
                  </a:cubicBezTo>
                  <a:cubicBezTo>
                    <a:pt x="35690" y="43292"/>
                    <a:pt x="35564" y="41864"/>
                    <a:pt x="35740" y="40435"/>
                  </a:cubicBezTo>
                  <a:cubicBezTo>
                    <a:pt x="35740" y="40134"/>
                    <a:pt x="35765" y="39834"/>
                    <a:pt x="35640" y="39533"/>
                  </a:cubicBezTo>
                  <a:lnTo>
                    <a:pt x="35665" y="39282"/>
                  </a:lnTo>
                  <a:cubicBezTo>
                    <a:pt x="35489" y="38806"/>
                    <a:pt x="35815" y="38305"/>
                    <a:pt x="35615" y="37829"/>
                  </a:cubicBezTo>
                  <a:cubicBezTo>
                    <a:pt x="35539" y="36350"/>
                    <a:pt x="35489" y="34846"/>
                    <a:pt x="35590" y="33342"/>
                  </a:cubicBezTo>
                  <a:cubicBezTo>
                    <a:pt x="35489" y="33217"/>
                    <a:pt x="35564" y="33017"/>
                    <a:pt x="35389" y="32916"/>
                  </a:cubicBezTo>
                  <a:cubicBezTo>
                    <a:pt x="34913" y="32916"/>
                    <a:pt x="34487" y="32666"/>
                    <a:pt x="34036" y="32565"/>
                  </a:cubicBezTo>
                  <a:cubicBezTo>
                    <a:pt x="34016" y="32564"/>
                    <a:pt x="33997" y="32563"/>
                    <a:pt x="33979" y="32563"/>
                  </a:cubicBezTo>
                  <a:cubicBezTo>
                    <a:pt x="33706" y="32563"/>
                    <a:pt x="33496" y="32729"/>
                    <a:pt x="33309" y="32916"/>
                  </a:cubicBezTo>
                  <a:cubicBezTo>
                    <a:pt x="32306" y="33919"/>
                    <a:pt x="31103" y="34621"/>
                    <a:pt x="29750" y="35072"/>
                  </a:cubicBezTo>
                  <a:cubicBezTo>
                    <a:pt x="29445" y="35156"/>
                    <a:pt x="29152" y="35229"/>
                    <a:pt x="28847" y="35229"/>
                  </a:cubicBezTo>
                  <a:cubicBezTo>
                    <a:pt x="28700" y="35229"/>
                    <a:pt x="28551" y="35213"/>
                    <a:pt x="28397" y="35172"/>
                  </a:cubicBezTo>
                  <a:cubicBezTo>
                    <a:pt x="28308" y="35154"/>
                    <a:pt x="28232" y="35136"/>
                    <a:pt x="28151" y="35136"/>
                  </a:cubicBezTo>
                  <a:cubicBezTo>
                    <a:pt x="28117" y="35136"/>
                    <a:pt x="28082" y="35140"/>
                    <a:pt x="28046" y="35147"/>
                  </a:cubicBezTo>
                  <a:cubicBezTo>
                    <a:pt x="27920" y="35147"/>
                    <a:pt x="27820" y="35122"/>
                    <a:pt x="27745" y="35047"/>
                  </a:cubicBezTo>
                  <a:cubicBezTo>
                    <a:pt x="27720" y="34996"/>
                    <a:pt x="27670" y="34971"/>
                    <a:pt x="27620" y="34946"/>
                  </a:cubicBezTo>
                  <a:cubicBezTo>
                    <a:pt x="27519" y="34921"/>
                    <a:pt x="27444" y="34821"/>
                    <a:pt x="27369" y="34746"/>
                  </a:cubicBezTo>
                  <a:cubicBezTo>
                    <a:pt x="27265" y="34663"/>
                    <a:pt x="27161" y="34614"/>
                    <a:pt x="27029" y="34614"/>
                  </a:cubicBezTo>
                  <a:cubicBezTo>
                    <a:pt x="27002" y="34614"/>
                    <a:pt x="26973" y="34616"/>
                    <a:pt x="26943" y="34621"/>
                  </a:cubicBezTo>
                  <a:cubicBezTo>
                    <a:pt x="26749" y="34621"/>
                    <a:pt x="26836" y="34948"/>
                    <a:pt x="26617" y="34948"/>
                  </a:cubicBezTo>
                  <a:cubicBezTo>
                    <a:pt x="26609" y="34948"/>
                    <a:pt x="26601" y="34947"/>
                    <a:pt x="26592" y="34946"/>
                  </a:cubicBezTo>
                  <a:cubicBezTo>
                    <a:pt x="26314" y="35092"/>
                    <a:pt x="26028" y="35217"/>
                    <a:pt x="25751" y="35217"/>
                  </a:cubicBezTo>
                  <a:cubicBezTo>
                    <a:pt x="25504" y="35217"/>
                    <a:pt x="25263" y="35118"/>
                    <a:pt x="25038" y="34846"/>
                  </a:cubicBezTo>
                  <a:cubicBezTo>
                    <a:pt x="24988" y="34771"/>
                    <a:pt x="24913" y="34696"/>
                    <a:pt x="24813" y="34671"/>
                  </a:cubicBezTo>
                  <a:cubicBezTo>
                    <a:pt x="24769" y="34715"/>
                    <a:pt x="24729" y="34734"/>
                    <a:pt x="24693" y="34734"/>
                  </a:cubicBezTo>
                  <a:cubicBezTo>
                    <a:pt x="24646" y="34734"/>
                    <a:pt x="24604" y="34702"/>
                    <a:pt x="24562" y="34646"/>
                  </a:cubicBezTo>
                  <a:cubicBezTo>
                    <a:pt x="24512" y="34646"/>
                    <a:pt x="24437" y="34621"/>
                    <a:pt x="24386" y="34621"/>
                  </a:cubicBezTo>
                  <a:cubicBezTo>
                    <a:pt x="23434" y="34295"/>
                    <a:pt x="23259" y="33718"/>
                    <a:pt x="23885" y="32991"/>
                  </a:cubicBezTo>
                  <a:cubicBezTo>
                    <a:pt x="24211" y="32641"/>
                    <a:pt x="24512" y="32340"/>
                    <a:pt x="24988" y="32215"/>
                  </a:cubicBezTo>
                  <a:cubicBezTo>
                    <a:pt x="25414" y="32089"/>
                    <a:pt x="25615" y="31763"/>
                    <a:pt x="25564" y="31312"/>
                  </a:cubicBezTo>
                  <a:cubicBezTo>
                    <a:pt x="25514" y="30936"/>
                    <a:pt x="25640" y="30585"/>
                    <a:pt x="25665" y="30209"/>
                  </a:cubicBezTo>
                  <a:cubicBezTo>
                    <a:pt x="25740" y="29583"/>
                    <a:pt x="26041" y="28906"/>
                    <a:pt x="25815" y="28330"/>
                  </a:cubicBezTo>
                  <a:cubicBezTo>
                    <a:pt x="25640" y="27803"/>
                    <a:pt x="25589" y="27327"/>
                    <a:pt x="25715" y="26801"/>
                  </a:cubicBezTo>
                  <a:cubicBezTo>
                    <a:pt x="26066" y="25272"/>
                    <a:pt x="26417" y="23718"/>
                    <a:pt x="27294" y="22365"/>
                  </a:cubicBezTo>
                  <a:cubicBezTo>
                    <a:pt x="27494" y="22064"/>
                    <a:pt x="27820" y="21839"/>
                    <a:pt x="27895" y="21463"/>
                  </a:cubicBezTo>
                  <a:cubicBezTo>
                    <a:pt x="27895" y="21387"/>
                    <a:pt x="27870" y="21312"/>
                    <a:pt x="27845" y="21262"/>
                  </a:cubicBezTo>
                  <a:cubicBezTo>
                    <a:pt x="27620" y="20911"/>
                    <a:pt x="27344" y="20585"/>
                    <a:pt x="27469" y="20134"/>
                  </a:cubicBezTo>
                  <a:cubicBezTo>
                    <a:pt x="27494" y="20009"/>
                    <a:pt x="27444" y="19884"/>
                    <a:pt x="27369" y="19808"/>
                  </a:cubicBezTo>
                  <a:cubicBezTo>
                    <a:pt x="27273" y="19734"/>
                    <a:pt x="27184" y="19657"/>
                    <a:pt x="27102" y="19576"/>
                  </a:cubicBezTo>
                  <a:lnTo>
                    <a:pt x="27102" y="19576"/>
                  </a:lnTo>
                  <a:cubicBezTo>
                    <a:pt x="27169" y="19601"/>
                    <a:pt x="27245" y="19615"/>
                    <a:pt x="27333" y="19615"/>
                  </a:cubicBezTo>
                  <a:cubicBezTo>
                    <a:pt x="27368" y="19615"/>
                    <a:pt x="27405" y="19613"/>
                    <a:pt x="27444" y="19608"/>
                  </a:cubicBezTo>
                  <a:cubicBezTo>
                    <a:pt x="27595" y="19357"/>
                    <a:pt x="27494" y="19132"/>
                    <a:pt x="27369" y="18906"/>
                  </a:cubicBezTo>
                  <a:cubicBezTo>
                    <a:pt x="26943" y="18280"/>
                    <a:pt x="26742" y="17553"/>
                    <a:pt x="26642" y="16826"/>
                  </a:cubicBezTo>
                  <a:cubicBezTo>
                    <a:pt x="26517" y="15999"/>
                    <a:pt x="26417" y="15172"/>
                    <a:pt x="27194" y="14545"/>
                  </a:cubicBezTo>
                  <a:cubicBezTo>
                    <a:pt x="27394" y="14395"/>
                    <a:pt x="27444" y="14119"/>
                    <a:pt x="27494" y="13869"/>
                  </a:cubicBezTo>
                  <a:cubicBezTo>
                    <a:pt x="27620" y="13167"/>
                    <a:pt x="27996" y="12640"/>
                    <a:pt x="28547" y="12214"/>
                  </a:cubicBezTo>
                  <a:cubicBezTo>
                    <a:pt x="29023" y="11864"/>
                    <a:pt x="29274" y="11412"/>
                    <a:pt x="29249" y="10811"/>
                  </a:cubicBezTo>
                  <a:cubicBezTo>
                    <a:pt x="29098" y="10535"/>
                    <a:pt x="28798" y="10310"/>
                    <a:pt x="28747" y="10009"/>
                  </a:cubicBezTo>
                  <a:cubicBezTo>
                    <a:pt x="28497" y="8655"/>
                    <a:pt x="28597" y="7327"/>
                    <a:pt x="29123" y="6074"/>
                  </a:cubicBezTo>
                  <a:cubicBezTo>
                    <a:pt x="29274" y="5322"/>
                    <a:pt x="29499" y="4570"/>
                    <a:pt x="29625" y="3818"/>
                  </a:cubicBezTo>
                  <a:cubicBezTo>
                    <a:pt x="29675" y="3568"/>
                    <a:pt x="29700" y="3317"/>
                    <a:pt x="29875" y="3192"/>
                  </a:cubicBezTo>
                  <a:cubicBezTo>
                    <a:pt x="30376" y="2841"/>
                    <a:pt x="30602" y="2315"/>
                    <a:pt x="31003" y="1914"/>
                  </a:cubicBezTo>
                  <a:cubicBezTo>
                    <a:pt x="31229" y="1563"/>
                    <a:pt x="31705" y="1588"/>
                    <a:pt x="32006" y="1337"/>
                  </a:cubicBezTo>
                  <a:cubicBezTo>
                    <a:pt x="32156" y="1187"/>
                    <a:pt x="32306" y="1036"/>
                    <a:pt x="32306" y="811"/>
                  </a:cubicBezTo>
                  <a:cubicBezTo>
                    <a:pt x="32306" y="736"/>
                    <a:pt x="32256" y="686"/>
                    <a:pt x="32206" y="635"/>
                  </a:cubicBezTo>
                  <a:cubicBezTo>
                    <a:pt x="31980" y="460"/>
                    <a:pt x="31730" y="410"/>
                    <a:pt x="31454" y="385"/>
                  </a:cubicBezTo>
                  <a:cubicBezTo>
                    <a:pt x="31395" y="391"/>
                    <a:pt x="31334" y="394"/>
                    <a:pt x="31273" y="394"/>
                  </a:cubicBezTo>
                  <a:cubicBezTo>
                    <a:pt x="31076" y="394"/>
                    <a:pt x="30875" y="361"/>
                    <a:pt x="30702" y="285"/>
                  </a:cubicBezTo>
                  <a:lnTo>
                    <a:pt x="30552" y="259"/>
                  </a:lnTo>
                  <a:cubicBezTo>
                    <a:pt x="30376" y="134"/>
                    <a:pt x="30126" y="159"/>
                    <a:pt x="29925" y="59"/>
                  </a:cubicBezTo>
                  <a:cubicBezTo>
                    <a:pt x="29875" y="34"/>
                    <a:pt x="29800" y="9"/>
                    <a:pt x="29725" y="9"/>
                  </a:cubicBezTo>
                  <a:cubicBezTo>
                    <a:pt x="29692" y="3"/>
                    <a:pt x="29659" y="0"/>
                    <a:pt x="29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01;p38"/>
            <p:cNvSpPr/>
            <p:nvPr/>
          </p:nvSpPr>
          <p:spPr>
            <a:xfrm>
              <a:off x="297600" y="1228875"/>
              <a:ext cx="640375" cy="1007450"/>
            </a:xfrm>
            <a:custGeom>
              <a:avLst/>
              <a:gdLst/>
              <a:ahLst/>
              <a:cxnLst/>
              <a:rect l="l" t="t" r="r" b="b"/>
              <a:pathLst>
                <a:path w="25615" h="40298" extrusionOk="0">
                  <a:moveTo>
                    <a:pt x="20855" y="2197"/>
                  </a:moveTo>
                  <a:lnTo>
                    <a:pt x="20855" y="2197"/>
                  </a:lnTo>
                  <a:cubicBezTo>
                    <a:pt x="21114" y="2213"/>
                    <a:pt x="21364" y="2289"/>
                    <a:pt x="21614" y="2376"/>
                  </a:cubicBezTo>
                  <a:lnTo>
                    <a:pt x="21614" y="2376"/>
                  </a:lnTo>
                  <a:cubicBezTo>
                    <a:pt x="21453" y="2330"/>
                    <a:pt x="21291" y="2288"/>
                    <a:pt x="21128" y="2250"/>
                  </a:cubicBezTo>
                  <a:cubicBezTo>
                    <a:pt x="21039" y="2232"/>
                    <a:pt x="20947" y="2213"/>
                    <a:pt x="20855" y="2197"/>
                  </a:cubicBezTo>
                  <a:close/>
                  <a:moveTo>
                    <a:pt x="18371" y="721"/>
                  </a:moveTo>
                  <a:cubicBezTo>
                    <a:pt x="18584" y="792"/>
                    <a:pt x="18685" y="974"/>
                    <a:pt x="18843" y="974"/>
                  </a:cubicBezTo>
                  <a:cubicBezTo>
                    <a:pt x="18852" y="974"/>
                    <a:pt x="18862" y="973"/>
                    <a:pt x="18872" y="972"/>
                  </a:cubicBezTo>
                  <a:cubicBezTo>
                    <a:pt x="18985" y="849"/>
                    <a:pt x="19111" y="814"/>
                    <a:pt x="19240" y="814"/>
                  </a:cubicBezTo>
                  <a:cubicBezTo>
                    <a:pt x="19410" y="814"/>
                    <a:pt x="19586" y="873"/>
                    <a:pt x="19749" y="873"/>
                  </a:cubicBezTo>
                  <a:lnTo>
                    <a:pt x="19749" y="873"/>
                  </a:lnTo>
                  <a:cubicBezTo>
                    <a:pt x="19748" y="873"/>
                    <a:pt x="19747" y="873"/>
                    <a:pt x="19746" y="873"/>
                  </a:cubicBezTo>
                  <a:cubicBezTo>
                    <a:pt x="19583" y="873"/>
                    <a:pt x="19416" y="823"/>
                    <a:pt x="19259" y="823"/>
                  </a:cubicBezTo>
                  <a:cubicBezTo>
                    <a:pt x="19118" y="823"/>
                    <a:pt x="18985" y="864"/>
                    <a:pt x="18872" y="1022"/>
                  </a:cubicBezTo>
                  <a:cubicBezTo>
                    <a:pt x="19150" y="1663"/>
                    <a:pt x="19537" y="2158"/>
                    <a:pt x="20235" y="2213"/>
                  </a:cubicBezTo>
                  <a:lnTo>
                    <a:pt x="20235" y="2213"/>
                  </a:lnTo>
                  <a:cubicBezTo>
                    <a:pt x="20169" y="2238"/>
                    <a:pt x="20106" y="2274"/>
                    <a:pt x="20050" y="2325"/>
                  </a:cubicBezTo>
                  <a:cubicBezTo>
                    <a:pt x="19953" y="2432"/>
                    <a:pt x="19874" y="2472"/>
                    <a:pt x="19808" y="2472"/>
                  </a:cubicBezTo>
                  <a:cubicBezTo>
                    <a:pt x="19689" y="2472"/>
                    <a:pt x="19614" y="2338"/>
                    <a:pt x="19549" y="2225"/>
                  </a:cubicBezTo>
                  <a:cubicBezTo>
                    <a:pt x="19198" y="1724"/>
                    <a:pt x="18822" y="1247"/>
                    <a:pt x="18371" y="721"/>
                  </a:cubicBezTo>
                  <a:close/>
                  <a:moveTo>
                    <a:pt x="22285" y="2602"/>
                  </a:moveTo>
                  <a:cubicBezTo>
                    <a:pt x="22508" y="2656"/>
                    <a:pt x="22705" y="2764"/>
                    <a:pt x="22898" y="2880"/>
                  </a:cubicBezTo>
                  <a:lnTo>
                    <a:pt x="22898" y="2880"/>
                  </a:lnTo>
                  <a:cubicBezTo>
                    <a:pt x="22697" y="2775"/>
                    <a:pt x="22493" y="2683"/>
                    <a:pt x="22285" y="2602"/>
                  </a:cubicBezTo>
                  <a:close/>
                  <a:moveTo>
                    <a:pt x="23409" y="3177"/>
                  </a:moveTo>
                  <a:cubicBezTo>
                    <a:pt x="23580" y="3259"/>
                    <a:pt x="23761" y="3319"/>
                    <a:pt x="23964" y="3327"/>
                  </a:cubicBezTo>
                  <a:lnTo>
                    <a:pt x="23964" y="3327"/>
                  </a:lnTo>
                  <a:cubicBezTo>
                    <a:pt x="23923" y="3337"/>
                    <a:pt x="23883" y="3342"/>
                    <a:pt x="23845" y="3342"/>
                  </a:cubicBezTo>
                  <a:cubicBezTo>
                    <a:pt x="23684" y="3342"/>
                    <a:pt x="23544" y="3259"/>
                    <a:pt x="23409" y="3177"/>
                  </a:cubicBezTo>
                  <a:close/>
                  <a:moveTo>
                    <a:pt x="16307" y="10004"/>
                  </a:moveTo>
                  <a:lnTo>
                    <a:pt x="16307" y="10004"/>
                  </a:lnTo>
                  <a:cubicBezTo>
                    <a:pt x="16177" y="10109"/>
                    <a:pt x="16061" y="10247"/>
                    <a:pt x="15915" y="10320"/>
                  </a:cubicBezTo>
                  <a:cubicBezTo>
                    <a:pt x="15895" y="10327"/>
                    <a:pt x="15878" y="10337"/>
                    <a:pt x="15863" y="10349"/>
                  </a:cubicBezTo>
                  <a:lnTo>
                    <a:pt x="15863" y="10349"/>
                  </a:lnTo>
                  <a:cubicBezTo>
                    <a:pt x="15864" y="10348"/>
                    <a:pt x="15864" y="10347"/>
                    <a:pt x="15865" y="10345"/>
                  </a:cubicBezTo>
                  <a:cubicBezTo>
                    <a:pt x="16001" y="10210"/>
                    <a:pt x="16149" y="10100"/>
                    <a:pt x="16307" y="10004"/>
                  </a:cubicBezTo>
                  <a:close/>
                  <a:moveTo>
                    <a:pt x="10877" y="19644"/>
                  </a:moveTo>
                  <a:cubicBezTo>
                    <a:pt x="10827" y="20571"/>
                    <a:pt x="10652" y="21498"/>
                    <a:pt x="10326" y="22375"/>
                  </a:cubicBezTo>
                  <a:cubicBezTo>
                    <a:pt x="10627" y="21498"/>
                    <a:pt x="10802" y="20571"/>
                    <a:pt x="10877" y="19644"/>
                  </a:cubicBezTo>
                  <a:close/>
                  <a:moveTo>
                    <a:pt x="10326" y="22375"/>
                  </a:moveTo>
                  <a:cubicBezTo>
                    <a:pt x="9875" y="22977"/>
                    <a:pt x="9499" y="23654"/>
                    <a:pt x="8948" y="24205"/>
                  </a:cubicBezTo>
                  <a:cubicBezTo>
                    <a:pt x="9474" y="23654"/>
                    <a:pt x="9850" y="22977"/>
                    <a:pt x="10326" y="22375"/>
                  </a:cubicBezTo>
                  <a:close/>
                  <a:moveTo>
                    <a:pt x="8676" y="24461"/>
                  </a:moveTo>
                  <a:cubicBezTo>
                    <a:pt x="8467" y="24662"/>
                    <a:pt x="8263" y="24872"/>
                    <a:pt x="8070" y="25082"/>
                  </a:cubicBezTo>
                  <a:cubicBezTo>
                    <a:pt x="7970" y="25182"/>
                    <a:pt x="7845" y="25258"/>
                    <a:pt x="7745" y="25358"/>
                  </a:cubicBezTo>
                  <a:cubicBezTo>
                    <a:pt x="7641" y="25470"/>
                    <a:pt x="7532" y="25581"/>
                    <a:pt x="7424" y="25693"/>
                  </a:cubicBezTo>
                  <a:lnTo>
                    <a:pt x="7424" y="25693"/>
                  </a:lnTo>
                  <a:cubicBezTo>
                    <a:pt x="7609" y="25489"/>
                    <a:pt x="7799" y="25287"/>
                    <a:pt x="8020" y="25107"/>
                  </a:cubicBezTo>
                  <a:cubicBezTo>
                    <a:pt x="8236" y="24892"/>
                    <a:pt x="8451" y="24676"/>
                    <a:pt x="8676" y="24461"/>
                  </a:cubicBezTo>
                  <a:close/>
                  <a:moveTo>
                    <a:pt x="6959" y="26194"/>
                  </a:moveTo>
                  <a:lnTo>
                    <a:pt x="6959" y="26194"/>
                  </a:lnTo>
                  <a:cubicBezTo>
                    <a:pt x="6648" y="26563"/>
                    <a:pt x="6397" y="26971"/>
                    <a:pt x="6341" y="27488"/>
                  </a:cubicBezTo>
                  <a:cubicBezTo>
                    <a:pt x="6279" y="28034"/>
                    <a:pt x="6278" y="28581"/>
                    <a:pt x="6351" y="29115"/>
                  </a:cubicBezTo>
                  <a:lnTo>
                    <a:pt x="6351" y="29115"/>
                  </a:lnTo>
                  <a:cubicBezTo>
                    <a:pt x="6348" y="29090"/>
                    <a:pt x="6344" y="29066"/>
                    <a:pt x="6341" y="29042"/>
                  </a:cubicBezTo>
                  <a:cubicBezTo>
                    <a:pt x="6216" y="28043"/>
                    <a:pt x="6191" y="27020"/>
                    <a:pt x="6959" y="26194"/>
                  </a:cubicBezTo>
                  <a:close/>
                  <a:moveTo>
                    <a:pt x="6575" y="30090"/>
                  </a:moveTo>
                  <a:cubicBezTo>
                    <a:pt x="6643" y="30296"/>
                    <a:pt x="6723" y="30498"/>
                    <a:pt x="6817" y="30696"/>
                  </a:cubicBezTo>
                  <a:cubicBezTo>
                    <a:pt x="6952" y="30966"/>
                    <a:pt x="7063" y="31238"/>
                    <a:pt x="7152" y="31513"/>
                  </a:cubicBezTo>
                  <a:lnTo>
                    <a:pt x="7152" y="31513"/>
                  </a:lnTo>
                  <a:cubicBezTo>
                    <a:pt x="7104" y="31391"/>
                    <a:pt x="7051" y="31269"/>
                    <a:pt x="6993" y="31147"/>
                  </a:cubicBezTo>
                  <a:cubicBezTo>
                    <a:pt x="6826" y="30802"/>
                    <a:pt x="6686" y="30449"/>
                    <a:pt x="6575" y="30090"/>
                  </a:cubicBezTo>
                  <a:close/>
                  <a:moveTo>
                    <a:pt x="7445" y="33609"/>
                  </a:moveTo>
                  <a:lnTo>
                    <a:pt x="7445" y="33609"/>
                  </a:lnTo>
                  <a:cubicBezTo>
                    <a:pt x="7445" y="33632"/>
                    <a:pt x="7444" y="33655"/>
                    <a:pt x="7444" y="33679"/>
                  </a:cubicBezTo>
                  <a:cubicBezTo>
                    <a:pt x="7441" y="33717"/>
                    <a:pt x="7433" y="33758"/>
                    <a:pt x="7422" y="33801"/>
                  </a:cubicBezTo>
                  <a:lnTo>
                    <a:pt x="7422" y="33801"/>
                  </a:lnTo>
                  <a:cubicBezTo>
                    <a:pt x="7431" y="33737"/>
                    <a:pt x="7439" y="33673"/>
                    <a:pt x="7445" y="33609"/>
                  </a:cubicBezTo>
                  <a:close/>
                  <a:moveTo>
                    <a:pt x="13699" y="33173"/>
                  </a:moveTo>
                  <a:cubicBezTo>
                    <a:pt x="13694" y="33183"/>
                    <a:pt x="13689" y="33193"/>
                    <a:pt x="13684" y="33202"/>
                  </a:cubicBezTo>
                  <a:cubicBezTo>
                    <a:pt x="13566" y="33456"/>
                    <a:pt x="13405" y="33674"/>
                    <a:pt x="13228" y="33878"/>
                  </a:cubicBezTo>
                  <a:lnTo>
                    <a:pt x="13228" y="33878"/>
                  </a:lnTo>
                  <a:cubicBezTo>
                    <a:pt x="13404" y="33645"/>
                    <a:pt x="13564" y="33411"/>
                    <a:pt x="13699" y="33173"/>
                  </a:cubicBezTo>
                  <a:close/>
                  <a:moveTo>
                    <a:pt x="8171" y="33904"/>
                  </a:moveTo>
                  <a:cubicBezTo>
                    <a:pt x="8106" y="33996"/>
                    <a:pt x="8039" y="34086"/>
                    <a:pt x="7972" y="34176"/>
                  </a:cubicBezTo>
                  <a:lnTo>
                    <a:pt x="7972" y="34176"/>
                  </a:lnTo>
                  <a:cubicBezTo>
                    <a:pt x="8035" y="34071"/>
                    <a:pt x="8097" y="33969"/>
                    <a:pt x="8171" y="33904"/>
                  </a:cubicBezTo>
                  <a:close/>
                  <a:moveTo>
                    <a:pt x="12211" y="35082"/>
                  </a:moveTo>
                  <a:cubicBezTo>
                    <a:pt x="12182" y="35131"/>
                    <a:pt x="12155" y="35181"/>
                    <a:pt x="12131" y="35233"/>
                  </a:cubicBezTo>
                  <a:cubicBezTo>
                    <a:pt x="12155" y="35181"/>
                    <a:pt x="12182" y="35131"/>
                    <a:pt x="12211" y="35082"/>
                  </a:cubicBezTo>
                  <a:close/>
                  <a:moveTo>
                    <a:pt x="3294" y="36323"/>
                  </a:moveTo>
                  <a:lnTo>
                    <a:pt x="3294" y="36323"/>
                  </a:lnTo>
                  <a:cubicBezTo>
                    <a:pt x="3151" y="36488"/>
                    <a:pt x="3017" y="36659"/>
                    <a:pt x="2899" y="36842"/>
                  </a:cubicBezTo>
                  <a:lnTo>
                    <a:pt x="2899" y="36842"/>
                  </a:lnTo>
                  <a:cubicBezTo>
                    <a:pt x="3010" y="36656"/>
                    <a:pt x="3146" y="36486"/>
                    <a:pt x="3294" y="36323"/>
                  </a:cubicBezTo>
                  <a:close/>
                  <a:moveTo>
                    <a:pt x="6973" y="36752"/>
                  </a:moveTo>
                  <a:lnTo>
                    <a:pt x="6973" y="36752"/>
                  </a:lnTo>
                  <a:cubicBezTo>
                    <a:pt x="6967" y="36935"/>
                    <a:pt x="6973" y="37117"/>
                    <a:pt x="6944" y="37304"/>
                  </a:cubicBezTo>
                  <a:lnTo>
                    <a:pt x="6944" y="37304"/>
                  </a:lnTo>
                  <a:cubicBezTo>
                    <a:pt x="6954" y="37120"/>
                    <a:pt x="6960" y="36936"/>
                    <a:pt x="6973" y="36752"/>
                  </a:cubicBezTo>
                  <a:close/>
                  <a:moveTo>
                    <a:pt x="2687" y="37226"/>
                  </a:moveTo>
                  <a:lnTo>
                    <a:pt x="2687" y="37226"/>
                  </a:lnTo>
                  <a:cubicBezTo>
                    <a:pt x="2685" y="37230"/>
                    <a:pt x="2684" y="37234"/>
                    <a:pt x="2682" y="37238"/>
                  </a:cubicBezTo>
                  <a:cubicBezTo>
                    <a:pt x="2474" y="37461"/>
                    <a:pt x="2338" y="37725"/>
                    <a:pt x="2253" y="38004"/>
                  </a:cubicBezTo>
                  <a:lnTo>
                    <a:pt x="2253" y="38004"/>
                  </a:lnTo>
                  <a:cubicBezTo>
                    <a:pt x="2325" y="37717"/>
                    <a:pt x="2442" y="37447"/>
                    <a:pt x="2687" y="37226"/>
                  </a:cubicBezTo>
                  <a:close/>
                  <a:moveTo>
                    <a:pt x="7311" y="34362"/>
                  </a:moveTo>
                  <a:lnTo>
                    <a:pt x="7311" y="34362"/>
                  </a:lnTo>
                  <a:cubicBezTo>
                    <a:pt x="7327" y="34448"/>
                    <a:pt x="7378" y="34517"/>
                    <a:pt x="7494" y="34556"/>
                  </a:cubicBezTo>
                  <a:cubicBezTo>
                    <a:pt x="7521" y="34564"/>
                    <a:pt x="7546" y="34568"/>
                    <a:pt x="7570" y="34568"/>
                  </a:cubicBezTo>
                  <a:cubicBezTo>
                    <a:pt x="7632" y="34568"/>
                    <a:pt x="7686" y="34543"/>
                    <a:pt x="7736" y="34502"/>
                  </a:cubicBezTo>
                  <a:lnTo>
                    <a:pt x="7736" y="34502"/>
                  </a:lnTo>
                  <a:cubicBezTo>
                    <a:pt x="7574" y="34733"/>
                    <a:pt x="7425" y="34978"/>
                    <a:pt x="7318" y="35258"/>
                  </a:cubicBezTo>
                  <a:cubicBezTo>
                    <a:pt x="7168" y="35583"/>
                    <a:pt x="7218" y="35959"/>
                    <a:pt x="7043" y="36260"/>
                  </a:cubicBezTo>
                  <a:cubicBezTo>
                    <a:pt x="7031" y="36298"/>
                    <a:pt x="7021" y="36335"/>
                    <a:pt x="7013" y="36372"/>
                  </a:cubicBezTo>
                  <a:lnTo>
                    <a:pt x="7013" y="36372"/>
                  </a:lnTo>
                  <a:cubicBezTo>
                    <a:pt x="7036" y="36218"/>
                    <a:pt x="7069" y="36063"/>
                    <a:pt x="7118" y="35909"/>
                  </a:cubicBezTo>
                  <a:cubicBezTo>
                    <a:pt x="7072" y="35757"/>
                    <a:pt x="7017" y="35669"/>
                    <a:pt x="6936" y="35669"/>
                  </a:cubicBezTo>
                  <a:cubicBezTo>
                    <a:pt x="6884" y="35669"/>
                    <a:pt x="6821" y="35705"/>
                    <a:pt x="6742" y="35784"/>
                  </a:cubicBezTo>
                  <a:cubicBezTo>
                    <a:pt x="6592" y="35934"/>
                    <a:pt x="6491" y="36110"/>
                    <a:pt x="6391" y="36285"/>
                  </a:cubicBezTo>
                  <a:cubicBezTo>
                    <a:pt x="5990" y="36862"/>
                    <a:pt x="5714" y="37463"/>
                    <a:pt x="5389" y="38065"/>
                  </a:cubicBezTo>
                  <a:cubicBezTo>
                    <a:pt x="5714" y="37413"/>
                    <a:pt x="6040" y="36761"/>
                    <a:pt x="6441" y="36160"/>
                  </a:cubicBezTo>
                  <a:cubicBezTo>
                    <a:pt x="6617" y="35909"/>
                    <a:pt x="6792" y="35659"/>
                    <a:pt x="6943" y="35383"/>
                  </a:cubicBezTo>
                  <a:cubicBezTo>
                    <a:pt x="7100" y="35044"/>
                    <a:pt x="7224" y="34703"/>
                    <a:pt x="7311" y="34362"/>
                  </a:cubicBezTo>
                  <a:close/>
                  <a:moveTo>
                    <a:pt x="13960" y="37639"/>
                  </a:moveTo>
                  <a:lnTo>
                    <a:pt x="13960" y="37639"/>
                  </a:lnTo>
                  <a:cubicBezTo>
                    <a:pt x="13758" y="37930"/>
                    <a:pt x="13440" y="38214"/>
                    <a:pt x="13192" y="38563"/>
                  </a:cubicBezTo>
                  <a:lnTo>
                    <a:pt x="13192" y="38563"/>
                  </a:lnTo>
                  <a:cubicBezTo>
                    <a:pt x="13435" y="38179"/>
                    <a:pt x="13722" y="37829"/>
                    <a:pt x="13960" y="37639"/>
                  </a:cubicBezTo>
                  <a:close/>
                  <a:moveTo>
                    <a:pt x="6932" y="37375"/>
                  </a:moveTo>
                  <a:cubicBezTo>
                    <a:pt x="6927" y="37396"/>
                    <a:pt x="6923" y="37417"/>
                    <a:pt x="6917" y="37438"/>
                  </a:cubicBezTo>
                  <a:cubicBezTo>
                    <a:pt x="6805" y="37978"/>
                    <a:pt x="6955" y="38498"/>
                    <a:pt x="7041" y="39034"/>
                  </a:cubicBezTo>
                  <a:lnTo>
                    <a:pt x="7041" y="39034"/>
                  </a:lnTo>
                  <a:cubicBezTo>
                    <a:pt x="6943" y="38473"/>
                    <a:pt x="6775" y="37935"/>
                    <a:pt x="6932" y="37375"/>
                  </a:cubicBezTo>
                  <a:close/>
                  <a:moveTo>
                    <a:pt x="17962" y="0"/>
                  </a:moveTo>
                  <a:cubicBezTo>
                    <a:pt x="17514" y="0"/>
                    <a:pt x="17062" y="78"/>
                    <a:pt x="16617" y="170"/>
                  </a:cubicBezTo>
                  <a:cubicBezTo>
                    <a:pt x="16478" y="170"/>
                    <a:pt x="16382" y="298"/>
                    <a:pt x="16250" y="298"/>
                  </a:cubicBezTo>
                  <a:cubicBezTo>
                    <a:pt x="16239" y="298"/>
                    <a:pt x="16227" y="297"/>
                    <a:pt x="16216" y="295"/>
                  </a:cubicBezTo>
                  <a:cubicBezTo>
                    <a:pt x="16191" y="295"/>
                    <a:pt x="16166" y="270"/>
                    <a:pt x="16141" y="270"/>
                  </a:cubicBezTo>
                  <a:cubicBezTo>
                    <a:pt x="15965" y="270"/>
                    <a:pt x="15790" y="295"/>
                    <a:pt x="15589" y="295"/>
                  </a:cubicBezTo>
                  <a:cubicBezTo>
                    <a:pt x="15539" y="345"/>
                    <a:pt x="15514" y="370"/>
                    <a:pt x="15464" y="420"/>
                  </a:cubicBezTo>
                  <a:cubicBezTo>
                    <a:pt x="15288" y="696"/>
                    <a:pt x="14963" y="721"/>
                    <a:pt x="14687" y="771"/>
                  </a:cubicBezTo>
                  <a:cubicBezTo>
                    <a:pt x="14311" y="846"/>
                    <a:pt x="14060" y="1047"/>
                    <a:pt x="13860" y="1348"/>
                  </a:cubicBezTo>
                  <a:cubicBezTo>
                    <a:pt x="13810" y="1423"/>
                    <a:pt x="13785" y="1498"/>
                    <a:pt x="13735" y="1598"/>
                  </a:cubicBezTo>
                  <a:cubicBezTo>
                    <a:pt x="13008" y="1999"/>
                    <a:pt x="12281" y="2425"/>
                    <a:pt x="11604" y="2927"/>
                  </a:cubicBezTo>
                  <a:cubicBezTo>
                    <a:pt x="11329" y="3102"/>
                    <a:pt x="11053" y="3303"/>
                    <a:pt x="10777" y="3478"/>
                  </a:cubicBezTo>
                  <a:cubicBezTo>
                    <a:pt x="10727" y="3503"/>
                    <a:pt x="10677" y="3528"/>
                    <a:pt x="10627" y="3578"/>
                  </a:cubicBezTo>
                  <a:cubicBezTo>
                    <a:pt x="10476" y="3804"/>
                    <a:pt x="10276" y="3979"/>
                    <a:pt x="10075" y="4155"/>
                  </a:cubicBezTo>
                  <a:cubicBezTo>
                    <a:pt x="9925" y="4831"/>
                    <a:pt x="9223" y="5007"/>
                    <a:pt x="8847" y="5508"/>
                  </a:cubicBezTo>
                  <a:cubicBezTo>
                    <a:pt x="8597" y="5834"/>
                    <a:pt x="8396" y="6235"/>
                    <a:pt x="8271" y="6636"/>
                  </a:cubicBezTo>
                  <a:cubicBezTo>
                    <a:pt x="8120" y="7062"/>
                    <a:pt x="7920" y="7463"/>
                    <a:pt x="7795" y="7864"/>
                  </a:cubicBezTo>
                  <a:cubicBezTo>
                    <a:pt x="7444" y="9117"/>
                    <a:pt x="6817" y="10270"/>
                    <a:pt x="6817" y="11598"/>
                  </a:cubicBezTo>
                  <a:cubicBezTo>
                    <a:pt x="6842" y="11899"/>
                    <a:pt x="6792" y="12225"/>
                    <a:pt x="6867" y="12551"/>
                  </a:cubicBezTo>
                  <a:cubicBezTo>
                    <a:pt x="6917" y="12826"/>
                    <a:pt x="6943" y="13052"/>
                    <a:pt x="6567" y="13102"/>
                  </a:cubicBezTo>
                  <a:cubicBezTo>
                    <a:pt x="6441" y="13102"/>
                    <a:pt x="6416" y="13227"/>
                    <a:pt x="6416" y="13353"/>
                  </a:cubicBezTo>
                  <a:cubicBezTo>
                    <a:pt x="6316" y="13904"/>
                    <a:pt x="6316" y="14481"/>
                    <a:pt x="6316" y="15032"/>
                  </a:cubicBezTo>
                  <a:cubicBezTo>
                    <a:pt x="6216" y="15583"/>
                    <a:pt x="6241" y="16085"/>
                    <a:pt x="6441" y="16586"/>
                  </a:cubicBezTo>
                  <a:cubicBezTo>
                    <a:pt x="6441" y="16786"/>
                    <a:pt x="6466" y="16962"/>
                    <a:pt x="6466" y="17137"/>
                  </a:cubicBezTo>
                  <a:cubicBezTo>
                    <a:pt x="6291" y="17313"/>
                    <a:pt x="6341" y="17513"/>
                    <a:pt x="6441" y="17689"/>
                  </a:cubicBezTo>
                  <a:cubicBezTo>
                    <a:pt x="6441" y="17889"/>
                    <a:pt x="6441" y="18065"/>
                    <a:pt x="6441" y="18240"/>
                  </a:cubicBezTo>
                  <a:cubicBezTo>
                    <a:pt x="6316" y="18390"/>
                    <a:pt x="6316" y="18566"/>
                    <a:pt x="6316" y="18741"/>
                  </a:cubicBezTo>
                  <a:cubicBezTo>
                    <a:pt x="6391" y="19744"/>
                    <a:pt x="6040" y="20721"/>
                    <a:pt x="6241" y="21724"/>
                  </a:cubicBezTo>
                  <a:cubicBezTo>
                    <a:pt x="6291" y="21949"/>
                    <a:pt x="6141" y="22125"/>
                    <a:pt x="5965" y="22225"/>
                  </a:cubicBezTo>
                  <a:cubicBezTo>
                    <a:pt x="5865" y="22325"/>
                    <a:pt x="5765" y="22400"/>
                    <a:pt x="5664" y="22476"/>
                  </a:cubicBezTo>
                  <a:cubicBezTo>
                    <a:pt x="5338" y="22952"/>
                    <a:pt x="4887" y="23303"/>
                    <a:pt x="4411" y="23628"/>
                  </a:cubicBezTo>
                  <a:cubicBezTo>
                    <a:pt x="4236" y="23904"/>
                    <a:pt x="3985" y="24105"/>
                    <a:pt x="3734" y="24305"/>
                  </a:cubicBezTo>
                  <a:cubicBezTo>
                    <a:pt x="2757" y="25032"/>
                    <a:pt x="2030" y="25909"/>
                    <a:pt x="1855" y="27162"/>
                  </a:cubicBezTo>
                  <a:cubicBezTo>
                    <a:pt x="1805" y="27513"/>
                    <a:pt x="2030" y="27864"/>
                    <a:pt x="1729" y="28190"/>
                  </a:cubicBezTo>
                  <a:cubicBezTo>
                    <a:pt x="1704" y="28215"/>
                    <a:pt x="1654" y="28265"/>
                    <a:pt x="1604" y="28315"/>
                  </a:cubicBezTo>
                  <a:cubicBezTo>
                    <a:pt x="1454" y="28441"/>
                    <a:pt x="1328" y="28566"/>
                    <a:pt x="1379" y="28791"/>
                  </a:cubicBezTo>
                  <a:cubicBezTo>
                    <a:pt x="1379" y="28842"/>
                    <a:pt x="1429" y="28917"/>
                    <a:pt x="1454" y="28942"/>
                  </a:cubicBezTo>
                  <a:cubicBezTo>
                    <a:pt x="1629" y="29217"/>
                    <a:pt x="2030" y="29067"/>
                    <a:pt x="2156" y="29368"/>
                  </a:cubicBezTo>
                  <a:cubicBezTo>
                    <a:pt x="2256" y="29543"/>
                    <a:pt x="2381" y="29669"/>
                    <a:pt x="2481" y="29819"/>
                  </a:cubicBezTo>
                  <a:cubicBezTo>
                    <a:pt x="2707" y="30120"/>
                    <a:pt x="2882" y="30446"/>
                    <a:pt x="3083" y="30771"/>
                  </a:cubicBezTo>
                  <a:cubicBezTo>
                    <a:pt x="3384" y="31548"/>
                    <a:pt x="3384" y="31548"/>
                    <a:pt x="2506" y="32050"/>
                  </a:cubicBezTo>
                  <a:cubicBezTo>
                    <a:pt x="2231" y="32200"/>
                    <a:pt x="2005" y="32451"/>
                    <a:pt x="1755" y="32651"/>
                  </a:cubicBezTo>
                  <a:cubicBezTo>
                    <a:pt x="1479" y="32902"/>
                    <a:pt x="1128" y="33027"/>
                    <a:pt x="777" y="33177"/>
                  </a:cubicBezTo>
                  <a:lnTo>
                    <a:pt x="652" y="33177"/>
                  </a:lnTo>
                  <a:cubicBezTo>
                    <a:pt x="581" y="33162"/>
                    <a:pt x="514" y="33154"/>
                    <a:pt x="452" y="33154"/>
                  </a:cubicBezTo>
                  <a:cubicBezTo>
                    <a:pt x="208" y="33154"/>
                    <a:pt x="40" y="33279"/>
                    <a:pt x="0" y="33578"/>
                  </a:cubicBezTo>
                  <a:cubicBezTo>
                    <a:pt x="25" y="33754"/>
                    <a:pt x="151" y="33829"/>
                    <a:pt x="301" y="33854"/>
                  </a:cubicBezTo>
                  <a:cubicBezTo>
                    <a:pt x="352" y="33850"/>
                    <a:pt x="399" y="33847"/>
                    <a:pt x="442" y="33847"/>
                  </a:cubicBezTo>
                  <a:cubicBezTo>
                    <a:pt x="670" y="33847"/>
                    <a:pt x="773" y="33925"/>
                    <a:pt x="752" y="34305"/>
                  </a:cubicBezTo>
                  <a:cubicBezTo>
                    <a:pt x="652" y="35182"/>
                    <a:pt x="251" y="36035"/>
                    <a:pt x="602" y="36937"/>
                  </a:cubicBezTo>
                  <a:cubicBezTo>
                    <a:pt x="802" y="37413"/>
                    <a:pt x="702" y="37914"/>
                    <a:pt x="752" y="38416"/>
                  </a:cubicBezTo>
                  <a:cubicBezTo>
                    <a:pt x="802" y="38741"/>
                    <a:pt x="877" y="39042"/>
                    <a:pt x="1078" y="39318"/>
                  </a:cubicBezTo>
                  <a:cubicBezTo>
                    <a:pt x="1278" y="39468"/>
                    <a:pt x="1303" y="39744"/>
                    <a:pt x="1504" y="39894"/>
                  </a:cubicBezTo>
                  <a:cubicBezTo>
                    <a:pt x="1579" y="39932"/>
                    <a:pt x="1661" y="39951"/>
                    <a:pt x="1742" y="39951"/>
                  </a:cubicBezTo>
                  <a:cubicBezTo>
                    <a:pt x="1823" y="39951"/>
                    <a:pt x="1905" y="39932"/>
                    <a:pt x="1980" y="39894"/>
                  </a:cubicBezTo>
                  <a:cubicBezTo>
                    <a:pt x="2281" y="39619"/>
                    <a:pt x="1805" y="39293"/>
                    <a:pt x="2055" y="39017"/>
                  </a:cubicBezTo>
                  <a:cubicBezTo>
                    <a:pt x="2100" y="38857"/>
                    <a:pt x="2128" y="38691"/>
                    <a:pt x="2156" y="38524"/>
                  </a:cubicBezTo>
                  <a:lnTo>
                    <a:pt x="2156" y="38524"/>
                  </a:lnTo>
                  <a:cubicBezTo>
                    <a:pt x="2156" y="38588"/>
                    <a:pt x="2156" y="38652"/>
                    <a:pt x="2156" y="38716"/>
                  </a:cubicBezTo>
                  <a:cubicBezTo>
                    <a:pt x="2119" y="39416"/>
                    <a:pt x="2204" y="39696"/>
                    <a:pt x="2609" y="39696"/>
                  </a:cubicBezTo>
                  <a:cubicBezTo>
                    <a:pt x="2756" y="39696"/>
                    <a:pt x="2944" y="39660"/>
                    <a:pt x="3183" y="39593"/>
                  </a:cubicBezTo>
                  <a:cubicBezTo>
                    <a:pt x="3248" y="39578"/>
                    <a:pt x="3308" y="39571"/>
                    <a:pt x="3365" y="39571"/>
                  </a:cubicBezTo>
                  <a:cubicBezTo>
                    <a:pt x="3589" y="39571"/>
                    <a:pt x="3750" y="39684"/>
                    <a:pt x="3910" y="39844"/>
                  </a:cubicBezTo>
                  <a:cubicBezTo>
                    <a:pt x="4110" y="40005"/>
                    <a:pt x="4343" y="40021"/>
                    <a:pt x="4582" y="40021"/>
                  </a:cubicBezTo>
                  <a:cubicBezTo>
                    <a:pt x="4642" y="40021"/>
                    <a:pt x="4702" y="40020"/>
                    <a:pt x="4762" y="40020"/>
                  </a:cubicBezTo>
                  <a:cubicBezTo>
                    <a:pt x="4790" y="40021"/>
                    <a:pt x="4818" y="40021"/>
                    <a:pt x="4846" y="40021"/>
                  </a:cubicBezTo>
                  <a:cubicBezTo>
                    <a:pt x="5468" y="40021"/>
                    <a:pt x="6068" y="39765"/>
                    <a:pt x="6692" y="39669"/>
                  </a:cubicBezTo>
                  <a:cubicBezTo>
                    <a:pt x="6992" y="39569"/>
                    <a:pt x="7068" y="39368"/>
                    <a:pt x="7043" y="39043"/>
                  </a:cubicBezTo>
                  <a:lnTo>
                    <a:pt x="7043" y="39043"/>
                  </a:lnTo>
                  <a:cubicBezTo>
                    <a:pt x="7052" y="39101"/>
                    <a:pt x="7061" y="39159"/>
                    <a:pt x="7068" y="39218"/>
                  </a:cubicBezTo>
                  <a:cubicBezTo>
                    <a:pt x="7293" y="39368"/>
                    <a:pt x="7619" y="39243"/>
                    <a:pt x="7770" y="39518"/>
                  </a:cubicBezTo>
                  <a:cubicBezTo>
                    <a:pt x="7873" y="39553"/>
                    <a:pt x="7973" y="39569"/>
                    <a:pt x="8070" y="39569"/>
                  </a:cubicBezTo>
                  <a:cubicBezTo>
                    <a:pt x="8257" y="39569"/>
                    <a:pt x="8432" y="39508"/>
                    <a:pt x="8597" y="39393"/>
                  </a:cubicBezTo>
                  <a:cubicBezTo>
                    <a:pt x="8922" y="39092"/>
                    <a:pt x="8572" y="38817"/>
                    <a:pt x="8597" y="38516"/>
                  </a:cubicBezTo>
                  <a:cubicBezTo>
                    <a:pt x="8597" y="37964"/>
                    <a:pt x="8496" y="37438"/>
                    <a:pt x="8672" y="36912"/>
                  </a:cubicBezTo>
                  <a:cubicBezTo>
                    <a:pt x="8747" y="36812"/>
                    <a:pt x="8772" y="36736"/>
                    <a:pt x="8822" y="36561"/>
                  </a:cubicBezTo>
                  <a:lnTo>
                    <a:pt x="8822" y="36561"/>
                  </a:lnTo>
                  <a:cubicBezTo>
                    <a:pt x="8797" y="36711"/>
                    <a:pt x="8772" y="36812"/>
                    <a:pt x="8747" y="36912"/>
                  </a:cubicBezTo>
                  <a:cubicBezTo>
                    <a:pt x="8722" y="36962"/>
                    <a:pt x="8722" y="37037"/>
                    <a:pt x="8722" y="37087"/>
                  </a:cubicBezTo>
                  <a:cubicBezTo>
                    <a:pt x="8747" y="37187"/>
                    <a:pt x="8747" y="37313"/>
                    <a:pt x="8747" y="37413"/>
                  </a:cubicBezTo>
                  <a:cubicBezTo>
                    <a:pt x="8847" y="37964"/>
                    <a:pt x="8521" y="38566"/>
                    <a:pt x="9023" y="39067"/>
                  </a:cubicBezTo>
                  <a:cubicBezTo>
                    <a:pt x="9095" y="39021"/>
                    <a:pt x="9151" y="39002"/>
                    <a:pt x="9196" y="39002"/>
                  </a:cubicBezTo>
                  <a:cubicBezTo>
                    <a:pt x="9371" y="39002"/>
                    <a:pt x="9379" y="39283"/>
                    <a:pt x="9499" y="39343"/>
                  </a:cubicBezTo>
                  <a:cubicBezTo>
                    <a:pt x="9674" y="39443"/>
                    <a:pt x="9875" y="39443"/>
                    <a:pt x="10050" y="39443"/>
                  </a:cubicBezTo>
                  <a:cubicBezTo>
                    <a:pt x="10133" y="39453"/>
                    <a:pt x="10212" y="39460"/>
                    <a:pt x="10288" y="39460"/>
                  </a:cubicBezTo>
                  <a:cubicBezTo>
                    <a:pt x="10396" y="39460"/>
                    <a:pt x="10499" y="39447"/>
                    <a:pt x="10602" y="39418"/>
                  </a:cubicBezTo>
                  <a:cubicBezTo>
                    <a:pt x="10645" y="39402"/>
                    <a:pt x="10685" y="39395"/>
                    <a:pt x="10723" y="39395"/>
                  </a:cubicBezTo>
                  <a:cubicBezTo>
                    <a:pt x="10859" y="39395"/>
                    <a:pt x="10966" y="39484"/>
                    <a:pt x="11103" y="39543"/>
                  </a:cubicBezTo>
                  <a:cubicBezTo>
                    <a:pt x="11278" y="39619"/>
                    <a:pt x="11479" y="39694"/>
                    <a:pt x="11679" y="39719"/>
                  </a:cubicBezTo>
                  <a:cubicBezTo>
                    <a:pt x="11802" y="39729"/>
                    <a:pt x="11929" y="39739"/>
                    <a:pt x="12057" y="39739"/>
                  </a:cubicBezTo>
                  <a:cubicBezTo>
                    <a:pt x="12242" y="39739"/>
                    <a:pt x="12429" y="39718"/>
                    <a:pt x="12607" y="39644"/>
                  </a:cubicBezTo>
                  <a:cubicBezTo>
                    <a:pt x="12782" y="39568"/>
                    <a:pt x="12782" y="39393"/>
                    <a:pt x="12832" y="39243"/>
                  </a:cubicBezTo>
                  <a:cubicBezTo>
                    <a:pt x="12868" y="39158"/>
                    <a:pt x="12908" y="39071"/>
                    <a:pt x="12953" y="38983"/>
                  </a:cubicBezTo>
                  <a:lnTo>
                    <a:pt x="12953" y="38983"/>
                  </a:lnTo>
                  <a:cubicBezTo>
                    <a:pt x="12848" y="39231"/>
                    <a:pt x="12794" y="39513"/>
                    <a:pt x="12832" y="39844"/>
                  </a:cubicBezTo>
                  <a:cubicBezTo>
                    <a:pt x="13308" y="40095"/>
                    <a:pt x="13835" y="40120"/>
                    <a:pt x="14336" y="40270"/>
                  </a:cubicBezTo>
                  <a:cubicBezTo>
                    <a:pt x="14416" y="40289"/>
                    <a:pt x="14496" y="40298"/>
                    <a:pt x="14574" y="40298"/>
                  </a:cubicBezTo>
                  <a:cubicBezTo>
                    <a:pt x="14817" y="40298"/>
                    <a:pt x="15049" y="40209"/>
                    <a:pt x="15238" y="40020"/>
                  </a:cubicBezTo>
                  <a:cubicBezTo>
                    <a:pt x="15364" y="39919"/>
                    <a:pt x="15464" y="39819"/>
                    <a:pt x="15539" y="39694"/>
                  </a:cubicBezTo>
                  <a:cubicBezTo>
                    <a:pt x="15639" y="39418"/>
                    <a:pt x="15614" y="39142"/>
                    <a:pt x="15664" y="38867"/>
                  </a:cubicBezTo>
                  <a:cubicBezTo>
                    <a:pt x="15689" y="38691"/>
                    <a:pt x="15639" y="38516"/>
                    <a:pt x="15639" y="38340"/>
                  </a:cubicBezTo>
                  <a:cubicBezTo>
                    <a:pt x="15589" y="37689"/>
                    <a:pt x="15664" y="37037"/>
                    <a:pt x="15965" y="36411"/>
                  </a:cubicBezTo>
                  <a:cubicBezTo>
                    <a:pt x="16090" y="36160"/>
                    <a:pt x="16341" y="35834"/>
                    <a:pt x="16040" y="35533"/>
                  </a:cubicBezTo>
                  <a:cubicBezTo>
                    <a:pt x="16009" y="35527"/>
                    <a:pt x="15980" y="35523"/>
                    <a:pt x="15954" y="35523"/>
                  </a:cubicBezTo>
                  <a:cubicBezTo>
                    <a:pt x="15886" y="35523"/>
                    <a:pt x="15834" y="35545"/>
                    <a:pt x="15792" y="35579"/>
                  </a:cubicBezTo>
                  <a:lnTo>
                    <a:pt x="15792" y="35579"/>
                  </a:lnTo>
                  <a:cubicBezTo>
                    <a:pt x="16137" y="34954"/>
                    <a:pt x="16254" y="34245"/>
                    <a:pt x="16141" y="33453"/>
                  </a:cubicBezTo>
                  <a:cubicBezTo>
                    <a:pt x="15940" y="32175"/>
                    <a:pt x="15263" y="31147"/>
                    <a:pt x="14511" y="30145"/>
                  </a:cubicBezTo>
                  <a:cubicBezTo>
                    <a:pt x="14411" y="30005"/>
                    <a:pt x="14295" y="29801"/>
                    <a:pt x="14087" y="29801"/>
                  </a:cubicBezTo>
                  <a:cubicBezTo>
                    <a:pt x="14034" y="29801"/>
                    <a:pt x="13976" y="29814"/>
                    <a:pt x="13910" y="29844"/>
                  </a:cubicBezTo>
                  <a:cubicBezTo>
                    <a:pt x="13760" y="30020"/>
                    <a:pt x="13810" y="30195"/>
                    <a:pt x="13910" y="30345"/>
                  </a:cubicBezTo>
                  <a:cubicBezTo>
                    <a:pt x="14256" y="30975"/>
                    <a:pt x="14266" y="31574"/>
                    <a:pt x="14108" y="32163"/>
                  </a:cubicBezTo>
                  <a:lnTo>
                    <a:pt x="14108" y="32163"/>
                  </a:lnTo>
                  <a:cubicBezTo>
                    <a:pt x="14251" y="31531"/>
                    <a:pt x="14181" y="30862"/>
                    <a:pt x="13785" y="30120"/>
                  </a:cubicBezTo>
                  <a:cubicBezTo>
                    <a:pt x="13384" y="29343"/>
                    <a:pt x="12857" y="28591"/>
                    <a:pt x="12682" y="27739"/>
                  </a:cubicBezTo>
                  <a:lnTo>
                    <a:pt x="12682" y="27739"/>
                  </a:lnTo>
                  <a:cubicBezTo>
                    <a:pt x="12882" y="28190"/>
                    <a:pt x="12857" y="28842"/>
                    <a:pt x="13534" y="29042"/>
                  </a:cubicBezTo>
                  <a:cubicBezTo>
                    <a:pt x="13709" y="27989"/>
                    <a:pt x="14010" y="26987"/>
                    <a:pt x="14737" y="26185"/>
                  </a:cubicBezTo>
                  <a:cubicBezTo>
                    <a:pt x="14862" y="25984"/>
                    <a:pt x="14938" y="25784"/>
                    <a:pt x="15038" y="25608"/>
                  </a:cubicBezTo>
                  <a:cubicBezTo>
                    <a:pt x="15263" y="25333"/>
                    <a:pt x="15414" y="25032"/>
                    <a:pt x="15614" y="24756"/>
                  </a:cubicBezTo>
                  <a:cubicBezTo>
                    <a:pt x="15890" y="24180"/>
                    <a:pt x="16090" y="23578"/>
                    <a:pt x="16266" y="22977"/>
                  </a:cubicBezTo>
                  <a:cubicBezTo>
                    <a:pt x="16282" y="22914"/>
                    <a:pt x="16290" y="22893"/>
                    <a:pt x="16295" y="22893"/>
                  </a:cubicBezTo>
                  <a:cubicBezTo>
                    <a:pt x="16304" y="22893"/>
                    <a:pt x="16300" y="22979"/>
                    <a:pt x="16312" y="22979"/>
                  </a:cubicBezTo>
                  <a:cubicBezTo>
                    <a:pt x="16313" y="22979"/>
                    <a:pt x="16315" y="22978"/>
                    <a:pt x="16316" y="22977"/>
                  </a:cubicBezTo>
                  <a:cubicBezTo>
                    <a:pt x="16341" y="23027"/>
                    <a:pt x="16366" y="23052"/>
                    <a:pt x="16391" y="23102"/>
                  </a:cubicBezTo>
                  <a:cubicBezTo>
                    <a:pt x="16432" y="23113"/>
                    <a:pt x="16468" y="23118"/>
                    <a:pt x="16500" y="23118"/>
                  </a:cubicBezTo>
                  <a:cubicBezTo>
                    <a:pt x="16688" y="23118"/>
                    <a:pt x="16749" y="22947"/>
                    <a:pt x="16792" y="22776"/>
                  </a:cubicBezTo>
                  <a:cubicBezTo>
                    <a:pt x="16867" y="22375"/>
                    <a:pt x="17043" y="22050"/>
                    <a:pt x="17193" y="21699"/>
                  </a:cubicBezTo>
                  <a:cubicBezTo>
                    <a:pt x="17268" y="21548"/>
                    <a:pt x="17369" y="21448"/>
                    <a:pt x="17469" y="21348"/>
                  </a:cubicBezTo>
                  <a:cubicBezTo>
                    <a:pt x="17594" y="21197"/>
                    <a:pt x="17795" y="21147"/>
                    <a:pt x="17895" y="20972"/>
                  </a:cubicBezTo>
                  <a:cubicBezTo>
                    <a:pt x="17945" y="20872"/>
                    <a:pt x="17945" y="20771"/>
                    <a:pt x="17970" y="20671"/>
                  </a:cubicBezTo>
                  <a:cubicBezTo>
                    <a:pt x="17970" y="20420"/>
                    <a:pt x="17920" y="20195"/>
                    <a:pt x="17669" y="20070"/>
                  </a:cubicBezTo>
                  <a:cubicBezTo>
                    <a:pt x="17594" y="20045"/>
                    <a:pt x="17544" y="20045"/>
                    <a:pt x="17469" y="20045"/>
                  </a:cubicBezTo>
                  <a:cubicBezTo>
                    <a:pt x="17293" y="20019"/>
                    <a:pt x="17143" y="19994"/>
                    <a:pt x="17068" y="19794"/>
                  </a:cubicBezTo>
                  <a:cubicBezTo>
                    <a:pt x="17018" y="19393"/>
                    <a:pt x="17018" y="18967"/>
                    <a:pt x="17018" y="18566"/>
                  </a:cubicBezTo>
                  <a:cubicBezTo>
                    <a:pt x="17018" y="18359"/>
                    <a:pt x="16892" y="18237"/>
                    <a:pt x="16717" y="18237"/>
                  </a:cubicBezTo>
                  <a:cubicBezTo>
                    <a:pt x="16700" y="18237"/>
                    <a:pt x="16684" y="18238"/>
                    <a:pt x="16667" y="18240"/>
                  </a:cubicBezTo>
                  <a:cubicBezTo>
                    <a:pt x="16391" y="18265"/>
                    <a:pt x="16466" y="18491"/>
                    <a:pt x="16441" y="18691"/>
                  </a:cubicBezTo>
                  <a:cubicBezTo>
                    <a:pt x="16241" y="17964"/>
                    <a:pt x="16291" y="17237"/>
                    <a:pt x="16065" y="16561"/>
                  </a:cubicBezTo>
                  <a:cubicBezTo>
                    <a:pt x="15990" y="16310"/>
                    <a:pt x="16191" y="16110"/>
                    <a:pt x="16266" y="15884"/>
                  </a:cubicBezTo>
                  <a:cubicBezTo>
                    <a:pt x="16291" y="15759"/>
                    <a:pt x="16291" y="15633"/>
                    <a:pt x="16266" y="15483"/>
                  </a:cubicBezTo>
                  <a:cubicBezTo>
                    <a:pt x="16191" y="15232"/>
                    <a:pt x="16040" y="15032"/>
                    <a:pt x="15815" y="14882"/>
                  </a:cubicBezTo>
                  <a:lnTo>
                    <a:pt x="15815" y="14882"/>
                  </a:lnTo>
                  <a:cubicBezTo>
                    <a:pt x="15905" y="14923"/>
                    <a:pt x="15981" y="14945"/>
                    <a:pt x="16044" y="14945"/>
                  </a:cubicBezTo>
                  <a:cubicBezTo>
                    <a:pt x="16173" y="14945"/>
                    <a:pt x="16241" y="14850"/>
                    <a:pt x="16241" y="14631"/>
                  </a:cubicBezTo>
                  <a:cubicBezTo>
                    <a:pt x="16216" y="14380"/>
                    <a:pt x="16141" y="14180"/>
                    <a:pt x="15965" y="14004"/>
                  </a:cubicBezTo>
                  <a:cubicBezTo>
                    <a:pt x="15589" y="13679"/>
                    <a:pt x="15815" y="13303"/>
                    <a:pt x="15890" y="12952"/>
                  </a:cubicBezTo>
                  <a:cubicBezTo>
                    <a:pt x="15990" y="12676"/>
                    <a:pt x="15740" y="12400"/>
                    <a:pt x="15815" y="12125"/>
                  </a:cubicBezTo>
                  <a:cubicBezTo>
                    <a:pt x="15765" y="11448"/>
                    <a:pt x="16090" y="10947"/>
                    <a:pt x="16667" y="10596"/>
                  </a:cubicBezTo>
                  <a:cubicBezTo>
                    <a:pt x="16817" y="10370"/>
                    <a:pt x="17218" y="10220"/>
                    <a:pt x="16817" y="9894"/>
                  </a:cubicBezTo>
                  <a:cubicBezTo>
                    <a:pt x="16755" y="9872"/>
                    <a:pt x="16698" y="9862"/>
                    <a:pt x="16645" y="9862"/>
                  </a:cubicBezTo>
                  <a:cubicBezTo>
                    <a:pt x="16605" y="9862"/>
                    <a:pt x="16568" y="9868"/>
                    <a:pt x="16532" y="9878"/>
                  </a:cubicBezTo>
                  <a:lnTo>
                    <a:pt x="16532" y="9878"/>
                  </a:lnTo>
                  <a:cubicBezTo>
                    <a:pt x="16688" y="9797"/>
                    <a:pt x="16851" y="9722"/>
                    <a:pt x="17018" y="9643"/>
                  </a:cubicBezTo>
                  <a:cubicBezTo>
                    <a:pt x="17118" y="9593"/>
                    <a:pt x="17218" y="9518"/>
                    <a:pt x="17319" y="9468"/>
                  </a:cubicBezTo>
                  <a:cubicBezTo>
                    <a:pt x="17745" y="9167"/>
                    <a:pt x="18196" y="8917"/>
                    <a:pt x="18471" y="8465"/>
                  </a:cubicBezTo>
                  <a:cubicBezTo>
                    <a:pt x="18471" y="8064"/>
                    <a:pt x="18697" y="7914"/>
                    <a:pt x="19048" y="7864"/>
                  </a:cubicBezTo>
                  <a:cubicBezTo>
                    <a:pt x="19173" y="7839"/>
                    <a:pt x="19298" y="7789"/>
                    <a:pt x="19399" y="7714"/>
                  </a:cubicBezTo>
                  <a:cubicBezTo>
                    <a:pt x="19499" y="7663"/>
                    <a:pt x="19599" y="7588"/>
                    <a:pt x="19674" y="7463"/>
                  </a:cubicBezTo>
                  <a:cubicBezTo>
                    <a:pt x="19800" y="7212"/>
                    <a:pt x="20025" y="6987"/>
                    <a:pt x="20126" y="6711"/>
                  </a:cubicBezTo>
                  <a:cubicBezTo>
                    <a:pt x="20176" y="6586"/>
                    <a:pt x="20276" y="6486"/>
                    <a:pt x="20401" y="6385"/>
                  </a:cubicBezTo>
                  <a:cubicBezTo>
                    <a:pt x="20501" y="6310"/>
                    <a:pt x="20577" y="6235"/>
                    <a:pt x="20677" y="6135"/>
                  </a:cubicBezTo>
                  <a:lnTo>
                    <a:pt x="20677" y="6135"/>
                  </a:lnTo>
                  <a:cubicBezTo>
                    <a:pt x="20677" y="6260"/>
                    <a:pt x="20577" y="6360"/>
                    <a:pt x="20677" y="6486"/>
                  </a:cubicBezTo>
                  <a:cubicBezTo>
                    <a:pt x="20685" y="6509"/>
                    <a:pt x="20688" y="6515"/>
                    <a:pt x="20689" y="6515"/>
                  </a:cubicBezTo>
                  <a:cubicBezTo>
                    <a:pt x="20690" y="6515"/>
                    <a:pt x="20689" y="6506"/>
                    <a:pt x="20690" y="6506"/>
                  </a:cubicBezTo>
                  <a:cubicBezTo>
                    <a:pt x="20691" y="6506"/>
                    <a:pt x="20694" y="6512"/>
                    <a:pt x="20702" y="6536"/>
                  </a:cubicBezTo>
                  <a:cubicBezTo>
                    <a:pt x="20755" y="6553"/>
                    <a:pt x="20796" y="6571"/>
                    <a:pt x="20842" y="6571"/>
                  </a:cubicBezTo>
                  <a:cubicBezTo>
                    <a:pt x="20861" y="6571"/>
                    <a:pt x="20880" y="6568"/>
                    <a:pt x="20902" y="6561"/>
                  </a:cubicBezTo>
                  <a:cubicBezTo>
                    <a:pt x="21329" y="6410"/>
                    <a:pt x="21354" y="6009"/>
                    <a:pt x="21504" y="5684"/>
                  </a:cubicBezTo>
                  <a:cubicBezTo>
                    <a:pt x="21654" y="4656"/>
                    <a:pt x="20752" y="4105"/>
                    <a:pt x="20476" y="3278"/>
                  </a:cubicBezTo>
                  <a:cubicBezTo>
                    <a:pt x="20567" y="3223"/>
                    <a:pt x="20655" y="3205"/>
                    <a:pt x="20739" y="3205"/>
                  </a:cubicBezTo>
                  <a:cubicBezTo>
                    <a:pt x="20887" y="3205"/>
                    <a:pt x="21025" y="3262"/>
                    <a:pt x="21153" y="3278"/>
                  </a:cubicBezTo>
                  <a:cubicBezTo>
                    <a:pt x="22507" y="3503"/>
                    <a:pt x="23534" y="4280"/>
                    <a:pt x="24562" y="5132"/>
                  </a:cubicBezTo>
                  <a:cubicBezTo>
                    <a:pt x="24812" y="5333"/>
                    <a:pt x="25013" y="5583"/>
                    <a:pt x="25364" y="5608"/>
                  </a:cubicBezTo>
                  <a:cubicBezTo>
                    <a:pt x="25514" y="5583"/>
                    <a:pt x="25614" y="5508"/>
                    <a:pt x="25614" y="5358"/>
                  </a:cubicBezTo>
                  <a:cubicBezTo>
                    <a:pt x="25614" y="5283"/>
                    <a:pt x="25614" y="5232"/>
                    <a:pt x="25564" y="5182"/>
                  </a:cubicBezTo>
                  <a:cubicBezTo>
                    <a:pt x="25414" y="4957"/>
                    <a:pt x="25439" y="4706"/>
                    <a:pt x="25414" y="4481"/>
                  </a:cubicBezTo>
                  <a:cubicBezTo>
                    <a:pt x="25364" y="4105"/>
                    <a:pt x="25238" y="3754"/>
                    <a:pt x="24837" y="3628"/>
                  </a:cubicBezTo>
                  <a:cubicBezTo>
                    <a:pt x="24762" y="3528"/>
                    <a:pt x="24662" y="3453"/>
                    <a:pt x="24562" y="3353"/>
                  </a:cubicBezTo>
                  <a:cubicBezTo>
                    <a:pt x="24516" y="3399"/>
                    <a:pt x="24472" y="3416"/>
                    <a:pt x="24430" y="3416"/>
                  </a:cubicBezTo>
                  <a:cubicBezTo>
                    <a:pt x="24314" y="3416"/>
                    <a:pt x="24212" y="3284"/>
                    <a:pt x="24103" y="3284"/>
                  </a:cubicBezTo>
                  <a:cubicBezTo>
                    <a:pt x="24080" y="3284"/>
                    <a:pt x="24058" y="3290"/>
                    <a:pt x="24035" y="3303"/>
                  </a:cubicBezTo>
                  <a:cubicBezTo>
                    <a:pt x="24029" y="3305"/>
                    <a:pt x="24022" y="3308"/>
                    <a:pt x="24015" y="3310"/>
                  </a:cubicBezTo>
                  <a:lnTo>
                    <a:pt x="24015" y="3310"/>
                  </a:lnTo>
                  <a:cubicBezTo>
                    <a:pt x="24204" y="2670"/>
                    <a:pt x="23830" y="2348"/>
                    <a:pt x="23334" y="2074"/>
                  </a:cubicBezTo>
                  <a:cubicBezTo>
                    <a:pt x="23033" y="2074"/>
                    <a:pt x="22882" y="1899"/>
                    <a:pt x="22782" y="1673"/>
                  </a:cubicBezTo>
                  <a:cubicBezTo>
                    <a:pt x="22732" y="1623"/>
                    <a:pt x="22682" y="1573"/>
                    <a:pt x="22632" y="1548"/>
                  </a:cubicBezTo>
                  <a:cubicBezTo>
                    <a:pt x="22306" y="1398"/>
                    <a:pt x="21930" y="1373"/>
                    <a:pt x="21679" y="1097"/>
                  </a:cubicBezTo>
                  <a:cubicBezTo>
                    <a:pt x="21654" y="1072"/>
                    <a:pt x="21654" y="1022"/>
                    <a:pt x="21654" y="997"/>
                  </a:cubicBezTo>
                  <a:cubicBezTo>
                    <a:pt x="21607" y="901"/>
                    <a:pt x="21549" y="867"/>
                    <a:pt x="21475" y="867"/>
                  </a:cubicBezTo>
                  <a:cubicBezTo>
                    <a:pt x="21432" y="867"/>
                    <a:pt x="21384" y="878"/>
                    <a:pt x="21329" y="897"/>
                  </a:cubicBezTo>
                  <a:cubicBezTo>
                    <a:pt x="21245" y="959"/>
                    <a:pt x="21179" y="1090"/>
                    <a:pt x="21045" y="1090"/>
                  </a:cubicBezTo>
                  <a:cubicBezTo>
                    <a:pt x="21017" y="1090"/>
                    <a:pt x="20987" y="1085"/>
                    <a:pt x="20953" y="1072"/>
                  </a:cubicBezTo>
                  <a:cubicBezTo>
                    <a:pt x="21103" y="1072"/>
                    <a:pt x="21228" y="1047"/>
                    <a:pt x="21278" y="897"/>
                  </a:cubicBezTo>
                  <a:cubicBezTo>
                    <a:pt x="21103" y="521"/>
                    <a:pt x="20677" y="746"/>
                    <a:pt x="20401" y="546"/>
                  </a:cubicBezTo>
                  <a:cubicBezTo>
                    <a:pt x="20387" y="553"/>
                    <a:pt x="20374" y="556"/>
                    <a:pt x="20363" y="556"/>
                  </a:cubicBezTo>
                  <a:cubicBezTo>
                    <a:pt x="20336" y="556"/>
                    <a:pt x="20319" y="538"/>
                    <a:pt x="20301" y="521"/>
                  </a:cubicBezTo>
                  <a:cubicBezTo>
                    <a:pt x="20126" y="320"/>
                    <a:pt x="19900" y="345"/>
                    <a:pt x="19674" y="295"/>
                  </a:cubicBezTo>
                  <a:cubicBezTo>
                    <a:pt x="19619" y="304"/>
                    <a:pt x="19561" y="310"/>
                    <a:pt x="19500" y="310"/>
                  </a:cubicBezTo>
                  <a:cubicBezTo>
                    <a:pt x="19396" y="310"/>
                    <a:pt x="19284" y="293"/>
                    <a:pt x="19173" y="245"/>
                  </a:cubicBezTo>
                  <a:cubicBezTo>
                    <a:pt x="18778" y="65"/>
                    <a:pt x="18372" y="0"/>
                    <a:pt x="179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02;p38"/>
            <p:cNvSpPr/>
            <p:nvPr/>
          </p:nvSpPr>
          <p:spPr>
            <a:xfrm>
              <a:off x="880300" y="1707425"/>
              <a:ext cx="521325" cy="890725"/>
            </a:xfrm>
            <a:custGeom>
              <a:avLst/>
              <a:gdLst/>
              <a:ahLst/>
              <a:cxnLst/>
              <a:rect l="l" t="t" r="r" b="b"/>
              <a:pathLst>
                <a:path w="20853" h="35629" extrusionOk="0">
                  <a:moveTo>
                    <a:pt x="9263" y="3400"/>
                  </a:moveTo>
                  <a:cubicBezTo>
                    <a:pt x="9274" y="3400"/>
                    <a:pt x="9282" y="3409"/>
                    <a:pt x="9274" y="3434"/>
                  </a:cubicBezTo>
                  <a:cubicBezTo>
                    <a:pt x="9207" y="3434"/>
                    <a:pt x="9240" y="3400"/>
                    <a:pt x="9263" y="3400"/>
                  </a:cubicBezTo>
                  <a:close/>
                  <a:moveTo>
                    <a:pt x="9289" y="3515"/>
                  </a:moveTo>
                  <a:cubicBezTo>
                    <a:pt x="9298" y="3650"/>
                    <a:pt x="9228" y="3755"/>
                    <a:pt x="9123" y="3860"/>
                  </a:cubicBezTo>
                  <a:cubicBezTo>
                    <a:pt x="9048" y="3985"/>
                    <a:pt x="9023" y="4111"/>
                    <a:pt x="9098" y="4236"/>
                  </a:cubicBezTo>
                  <a:cubicBezTo>
                    <a:pt x="9449" y="4737"/>
                    <a:pt x="9224" y="5138"/>
                    <a:pt x="8823" y="5489"/>
                  </a:cubicBezTo>
                  <a:cubicBezTo>
                    <a:pt x="8831" y="5632"/>
                    <a:pt x="8874" y="5779"/>
                    <a:pt x="8914" y="5926"/>
                  </a:cubicBezTo>
                  <a:lnTo>
                    <a:pt x="8914" y="5926"/>
                  </a:lnTo>
                  <a:cubicBezTo>
                    <a:pt x="8909" y="5914"/>
                    <a:pt x="8903" y="5902"/>
                    <a:pt x="8898" y="5890"/>
                  </a:cubicBezTo>
                  <a:cubicBezTo>
                    <a:pt x="8823" y="5715"/>
                    <a:pt x="8622" y="5514"/>
                    <a:pt x="8923" y="5364"/>
                  </a:cubicBezTo>
                  <a:cubicBezTo>
                    <a:pt x="9224" y="5063"/>
                    <a:pt x="9374" y="4737"/>
                    <a:pt x="9148" y="4336"/>
                  </a:cubicBezTo>
                  <a:cubicBezTo>
                    <a:pt x="9023" y="4161"/>
                    <a:pt x="8998" y="3960"/>
                    <a:pt x="9174" y="3785"/>
                  </a:cubicBezTo>
                  <a:cubicBezTo>
                    <a:pt x="9249" y="3710"/>
                    <a:pt x="9274" y="3634"/>
                    <a:pt x="9274" y="3559"/>
                  </a:cubicBezTo>
                  <a:cubicBezTo>
                    <a:pt x="9281" y="3546"/>
                    <a:pt x="9285" y="3530"/>
                    <a:pt x="9289" y="3515"/>
                  </a:cubicBezTo>
                  <a:close/>
                  <a:moveTo>
                    <a:pt x="8979" y="6449"/>
                  </a:moveTo>
                  <a:lnTo>
                    <a:pt x="8979" y="6449"/>
                  </a:lnTo>
                  <a:cubicBezTo>
                    <a:pt x="8957" y="6580"/>
                    <a:pt x="8891" y="6704"/>
                    <a:pt x="8747" y="6817"/>
                  </a:cubicBezTo>
                  <a:cubicBezTo>
                    <a:pt x="8346" y="7118"/>
                    <a:pt x="8422" y="7419"/>
                    <a:pt x="8522" y="7770"/>
                  </a:cubicBezTo>
                  <a:cubicBezTo>
                    <a:pt x="8626" y="8322"/>
                    <a:pt x="8437" y="8697"/>
                    <a:pt x="8135" y="8999"/>
                  </a:cubicBezTo>
                  <a:lnTo>
                    <a:pt x="8135" y="8999"/>
                  </a:lnTo>
                  <a:cubicBezTo>
                    <a:pt x="8292" y="8823"/>
                    <a:pt x="8399" y="8541"/>
                    <a:pt x="8522" y="8096"/>
                  </a:cubicBezTo>
                  <a:cubicBezTo>
                    <a:pt x="8522" y="7594"/>
                    <a:pt x="8146" y="7043"/>
                    <a:pt x="8848" y="6642"/>
                  </a:cubicBezTo>
                  <a:cubicBezTo>
                    <a:pt x="8915" y="6600"/>
                    <a:pt x="8958" y="6531"/>
                    <a:pt x="8979" y="6449"/>
                  </a:cubicBezTo>
                  <a:close/>
                  <a:moveTo>
                    <a:pt x="7605" y="11730"/>
                  </a:moveTo>
                  <a:lnTo>
                    <a:pt x="7605" y="11730"/>
                  </a:lnTo>
                  <a:cubicBezTo>
                    <a:pt x="7622" y="12009"/>
                    <a:pt x="7609" y="12296"/>
                    <a:pt x="7319" y="12460"/>
                  </a:cubicBezTo>
                  <a:lnTo>
                    <a:pt x="7319" y="12460"/>
                  </a:lnTo>
                  <a:cubicBezTo>
                    <a:pt x="7527" y="12258"/>
                    <a:pt x="7613" y="12008"/>
                    <a:pt x="7605" y="11730"/>
                  </a:cubicBezTo>
                  <a:close/>
                  <a:moveTo>
                    <a:pt x="11661" y="12292"/>
                  </a:moveTo>
                  <a:cubicBezTo>
                    <a:pt x="11722" y="12292"/>
                    <a:pt x="11786" y="12297"/>
                    <a:pt x="11855" y="12306"/>
                  </a:cubicBezTo>
                  <a:cubicBezTo>
                    <a:pt x="11944" y="12324"/>
                    <a:pt x="12045" y="12342"/>
                    <a:pt x="12141" y="12342"/>
                  </a:cubicBezTo>
                  <a:cubicBezTo>
                    <a:pt x="12181" y="12342"/>
                    <a:pt x="12220" y="12338"/>
                    <a:pt x="12256" y="12331"/>
                  </a:cubicBezTo>
                  <a:cubicBezTo>
                    <a:pt x="12290" y="12331"/>
                    <a:pt x="12333" y="12321"/>
                    <a:pt x="12369" y="12321"/>
                  </a:cubicBezTo>
                  <a:cubicBezTo>
                    <a:pt x="12413" y="12321"/>
                    <a:pt x="12446" y="12337"/>
                    <a:pt x="12432" y="12406"/>
                  </a:cubicBezTo>
                  <a:cubicBezTo>
                    <a:pt x="12432" y="12474"/>
                    <a:pt x="12403" y="12498"/>
                    <a:pt x="12364" y="12498"/>
                  </a:cubicBezTo>
                  <a:cubicBezTo>
                    <a:pt x="12331" y="12498"/>
                    <a:pt x="12291" y="12480"/>
                    <a:pt x="12256" y="12456"/>
                  </a:cubicBezTo>
                  <a:cubicBezTo>
                    <a:pt x="11976" y="12361"/>
                    <a:pt x="11759" y="12304"/>
                    <a:pt x="11589" y="12294"/>
                  </a:cubicBezTo>
                  <a:lnTo>
                    <a:pt x="11589" y="12294"/>
                  </a:lnTo>
                  <a:cubicBezTo>
                    <a:pt x="11613" y="12293"/>
                    <a:pt x="11637" y="12292"/>
                    <a:pt x="11661" y="12292"/>
                  </a:cubicBezTo>
                  <a:close/>
                  <a:moveTo>
                    <a:pt x="7200" y="12559"/>
                  </a:moveTo>
                  <a:cubicBezTo>
                    <a:pt x="7171" y="12694"/>
                    <a:pt x="7266" y="12840"/>
                    <a:pt x="7244" y="13083"/>
                  </a:cubicBezTo>
                  <a:cubicBezTo>
                    <a:pt x="7244" y="12832"/>
                    <a:pt x="7168" y="12707"/>
                    <a:pt x="7168" y="12582"/>
                  </a:cubicBezTo>
                  <a:cubicBezTo>
                    <a:pt x="7179" y="12574"/>
                    <a:pt x="7190" y="12567"/>
                    <a:pt x="7200" y="12559"/>
                  </a:cubicBezTo>
                  <a:close/>
                  <a:moveTo>
                    <a:pt x="7219" y="14211"/>
                  </a:moveTo>
                  <a:cubicBezTo>
                    <a:pt x="7336" y="14425"/>
                    <a:pt x="7276" y="14602"/>
                    <a:pt x="7174" y="14774"/>
                  </a:cubicBezTo>
                  <a:lnTo>
                    <a:pt x="7174" y="14774"/>
                  </a:lnTo>
                  <a:cubicBezTo>
                    <a:pt x="7240" y="14586"/>
                    <a:pt x="7202" y="14377"/>
                    <a:pt x="7219" y="14211"/>
                  </a:cubicBezTo>
                  <a:close/>
                  <a:moveTo>
                    <a:pt x="7041" y="14979"/>
                  </a:moveTo>
                  <a:lnTo>
                    <a:pt x="7041" y="14979"/>
                  </a:lnTo>
                  <a:cubicBezTo>
                    <a:pt x="6933" y="15142"/>
                    <a:pt x="6837" y="15312"/>
                    <a:pt x="6868" y="15514"/>
                  </a:cubicBezTo>
                  <a:cubicBezTo>
                    <a:pt x="6995" y="15739"/>
                    <a:pt x="7027" y="15952"/>
                    <a:pt x="7005" y="16159"/>
                  </a:cubicBezTo>
                  <a:lnTo>
                    <a:pt x="7005" y="16159"/>
                  </a:lnTo>
                  <a:cubicBezTo>
                    <a:pt x="6999" y="15996"/>
                    <a:pt x="6954" y="15828"/>
                    <a:pt x="6893" y="15664"/>
                  </a:cubicBezTo>
                  <a:cubicBezTo>
                    <a:pt x="6793" y="15439"/>
                    <a:pt x="6717" y="15238"/>
                    <a:pt x="6968" y="15038"/>
                  </a:cubicBezTo>
                  <a:cubicBezTo>
                    <a:pt x="6995" y="15019"/>
                    <a:pt x="7019" y="14999"/>
                    <a:pt x="7041" y="14979"/>
                  </a:cubicBezTo>
                  <a:close/>
                  <a:moveTo>
                    <a:pt x="6865" y="16656"/>
                  </a:moveTo>
                  <a:cubicBezTo>
                    <a:pt x="6804" y="16803"/>
                    <a:pt x="6733" y="16948"/>
                    <a:pt x="6667" y="17093"/>
                  </a:cubicBezTo>
                  <a:lnTo>
                    <a:pt x="6667" y="17093"/>
                  </a:lnTo>
                  <a:cubicBezTo>
                    <a:pt x="6616" y="17014"/>
                    <a:pt x="6603" y="16932"/>
                    <a:pt x="6717" y="16817"/>
                  </a:cubicBezTo>
                  <a:cubicBezTo>
                    <a:pt x="6777" y="16766"/>
                    <a:pt x="6826" y="16712"/>
                    <a:pt x="6865" y="16656"/>
                  </a:cubicBezTo>
                  <a:close/>
                  <a:moveTo>
                    <a:pt x="6786" y="17333"/>
                  </a:moveTo>
                  <a:lnTo>
                    <a:pt x="6786" y="17333"/>
                  </a:lnTo>
                  <a:cubicBezTo>
                    <a:pt x="6864" y="17563"/>
                    <a:pt x="6848" y="17801"/>
                    <a:pt x="6770" y="18022"/>
                  </a:cubicBezTo>
                  <a:lnTo>
                    <a:pt x="6770" y="18022"/>
                  </a:lnTo>
                  <a:cubicBezTo>
                    <a:pt x="6817" y="17804"/>
                    <a:pt x="6819" y="17573"/>
                    <a:pt x="6786" y="17333"/>
                  </a:cubicBezTo>
                  <a:close/>
                  <a:moveTo>
                    <a:pt x="5339" y="17745"/>
                  </a:moveTo>
                  <a:cubicBezTo>
                    <a:pt x="5364" y="17795"/>
                    <a:pt x="5314" y="17845"/>
                    <a:pt x="5314" y="17895"/>
                  </a:cubicBezTo>
                  <a:cubicBezTo>
                    <a:pt x="5290" y="17979"/>
                    <a:pt x="5283" y="18063"/>
                    <a:pt x="5283" y="18146"/>
                  </a:cubicBezTo>
                  <a:lnTo>
                    <a:pt x="5283" y="18146"/>
                  </a:lnTo>
                  <a:cubicBezTo>
                    <a:pt x="5282" y="18048"/>
                    <a:pt x="5288" y="17950"/>
                    <a:pt x="5314" y="17845"/>
                  </a:cubicBezTo>
                  <a:cubicBezTo>
                    <a:pt x="5339" y="17820"/>
                    <a:pt x="5289" y="17770"/>
                    <a:pt x="5339" y="17745"/>
                  </a:cubicBezTo>
                  <a:close/>
                  <a:moveTo>
                    <a:pt x="4562" y="17995"/>
                  </a:moveTo>
                  <a:lnTo>
                    <a:pt x="4562" y="17995"/>
                  </a:lnTo>
                  <a:cubicBezTo>
                    <a:pt x="4476" y="18133"/>
                    <a:pt x="4461" y="18234"/>
                    <a:pt x="4460" y="18325"/>
                  </a:cubicBezTo>
                  <a:lnTo>
                    <a:pt x="4460" y="18325"/>
                  </a:lnTo>
                  <a:cubicBezTo>
                    <a:pt x="4459" y="18229"/>
                    <a:pt x="4468" y="18126"/>
                    <a:pt x="4562" y="17995"/>
                  </a:cubicBezTo>
                  <a:close/>
                  <a:moveTo>
                    <a:pt x="4461" y="18423"/>
                  </a:moveTo>
                  <a:cubicBezTo>
                    <a:pt x="4462" y="18431"/>
                    <a:pt x="4462" y="18439"/>
                    <a:pt x="4462" y="18446"/>
                  </a:cubicBezTo>
                  <a:cubicBezTo>
                    <a:pt x="4452" y="18623"/>
                    <a:pt x="4469" y="18800"/>
                    <a:pt x="4493" y="18977"/>
                  </a:cubicBezTo>
                  <a:lnTo>
                    <a:pt x="4493" y="18977"/>
                  </a:lnTo>
                  <a:cubicBezTo>
                    <a:pt x="4461" y="18791"/>
                    <a:pt x="4436" y="18605"/>
                    <a:pt x="4461" y="18423"/>
                  </a:cubicBezTo>
                  <a:close/>
                  <a:moveTo>
                    <a:pt x="6507" y="18612"/>
                  </a:moveTo>
                  <a:cubicBezTo>
                    <a:pt x="6411" y="18906"/>
                    <a:pt x="6381" y="19210"/>
                    <a:pt x="6386" y="19523"/>
                  </a:cubicBezTo>
                  <a:lnTo>
                    <a:pt x="6386" y="19523"/>
                  </a:lnTo>
                  <a:cubicBezTo>
                    <a:pt x="6382" y="19440"/>
                    <a:pt x="6375" y="19357"/>
                    <a:pt x="6366" y="19274"/>
                  </a:cubicBezTo>
                  <a:cubicBezTo>
                    <a:pt x="6341" y="19073"/>
                    <a:pt x="6266" y="18898"/>
                    <a:pt x="6442" y="18697"/>
                  </a:cubicBezTo>
                  <a:cubicBezTo>
                    <a:pt x="6465" y="18669"/>
                    <a:pt x="6486" y="18641"/>
                    <a:pt x="6507" y="18612"/>
                  </a:cubicBezTo>
                  <a:close/>
                  <a:moveTo>
                    <a:pt x="6389" y="19622"/>
                  </a:moveTo>
                  <a:lnTo>
                    <a:pt x="6389" y="19622"/>
                  </a:lnTo>
                  <a:cubicBezTo>
                    <a:pt x="6390" y="19639"/>
                    <a:pt x="6391" y="19657"/>
                    <a:pt x="6392" y="19675"/>
                  </a:cubicBezTo>
                  <a:cubicBezTo>
                    <a:pt x="6392" y="20136"/>
                    <a:pt x="6215" y="20391"/>
                    <a:pt x="5872" y="20473"/>
                  </a:cubicBezTo>
                  <a:lnTo>
                    <a:pt x="5872" y="20473"/>
                  </a:lnTo>
                  <a:cubicBezTo>
                    <a:pt x="6302" y="20308"/>
                    <a:pt x="6392" y="19979"/>
                    <a:pt x="6389" y="19622"/>
                  </a:cubicBezTo>
                  <a:close/>
                  <a:moveTo>
                    <a:pt x="8672" y="26667"/>
                  </a:moveTo>
                  <a:cubicBezTo>
                    <a:pt x="8672" y="27093"/>
                    <a:pt x="8271" y="27394"/>
                    <a:pt x="7745" y="27519"/>
                  </a:cubicBezTo>
                  <a:cubicBezTo>
                    <a:pt x="7670" y="27670"/>
                    <a:pt x="7569" y="27845"/>
                    <a:pt x="7519" y="28020"/>
                  </a:cubicBezTo>
                  <a:cubicBezTo>
                    <a:pt x="7399" y="28503"/>
                    <a:pt x="7464" y="29101"/>
                    <a:pt x="6732" y="29101"/>
                  </a:cubicBezTo>
                  <a:cubicBezTo>
                    <a:pt x="6704" y="29101"/>
                    <a:pt x="6673" y="29100"/>
                    <a:pt x="6642" y="29098"/>
                  </a:cubicBezTo>
                  <a:cubicBezTo>
                    <a:pt x="6417" y="29098"/>
                    <a:pt x="6266" y="29349"/>
                    <a:pt x="6166" y="29574"/>
                  </a:cubicBezTo>
                  <a:cubicBezTo>
                    <a:pt x="6116" y="29675"/>
                    <a:pt x="6116" y="29850"/>
                    <a:pt x="6016" y="29850"/>
                  </a:cubicBezTo>
                  <a:cubicBezTo>
                    <a:pt x="5777" y="29858"/>
                    <a:pt x="5593" y="29924"/>
                    <a:pt x="5448" y="30028"/>
                  </a:cubicBezTo>
                  <a:lnTo>
                    <a:pt x="5448" y="30028"/>
                  </a:lnTo>
                  <a:cubicBezTo>
                    <a:pt x="5587" y="29898"/>
                    <a:pt x="5743" y="29780"/>
                    <a:pt x="5915" y="29675"/>
                  </a:cubicBezTo>
                  <a:cubicBezTo>
                    <a:pt x="6216" y="29474"/>
                    <a:pt x="6316" y="29223"/>
                    <a:pt x="5991" y="28948"/>
                  </a:cubicBezTo>
                  <a:cubicBezTo>
                    <a:pt x="5840" y="28822"/>
                    <a:pt x="5740" y="28672"/>
                    <a:pt x="5590" y="28472"/>
                  </a:cubicBezTo>
                  <a:lnTo>
                    <a:pt x="5590" y="28472"/>
                  </a:lnTo>
                  <a:cubicBezTo>
                    <a:pt x="5869" y="28751"/>
                    <a:pt x="6019" y="29104"/>
                    <a:pt x="6404" y="29104"/>
                  </a:cubicBezTo>
                  <a:cubicBezTo>
                    <a:pt x="6468" y="29104"/>
                    <a:pt x="6539" y="29094"/>
                    <a:pt x="6617" y="29073"/>
                  </a:cubicBezTo>
                  <a:cubicBezTo>
                    <a:pt x="7093" y="28973"/>
                    <a:pt x="7419" y="28747"/>
                    <a:pt x="7469" y="28196"/>
                  </a:cubicBezTo>
                  <a:cubicBezTo>
                    <a:pt x="7494" y="27945"/>
                    <a:pt x="7620" y="27720"/>
                    <a:pt x="7745" y="27494"/>
                  </a:cubicBezTo>
                  <a:cubicBezTo>
                    <a:pt x="8296" y="27394"/>
                    <a:pt x="8572" y="26993"/>
                    <a:pt x="8672" y="26667"/>
                  </a:cubicBezTo>
                  <a:close/>
                  <a:moveTo>
                    <a:pt x="5157" y="30347"/>
                  </a:moveTo>
                  <a:lnTo>
                    <a:pt x="5157" y="30347"/>
                  </a:lnTo>
                  <a:cubicBezTo>
                    <a:pt x="5032" y="30546"/>
                    <a:pt x="4947" y="30781"/>
                    <a:pt x="4863" y="31003"/>
                  </a:cubicBezTo>
                  <a:cubicBezTo>
                    <a:pt x="4792" y="31176"/>
                    <a:pt x="4732" y="31353"/>
                    <a:pt x="4678" y="31532"/>
                  </a:cubicBezTo>
                  <a:lnTo>
                    <a:pt x="4678" y="31532"/>
                  </a:lnTo>
                  <a:cubicBezTo>
                    <a:pt x="4691" y="31473"/>
                    <a:pt x="4702" y="31414"/>
                    <a:pt x="4712" y="31354"/>
                  </a:cubicBezTo>
                  <a:cubicBezTo>
                    <a:pt x="4779" y="30980"/>
                    <a:pt x="4931" y="30642"/>
                    <a:pt x="5157" y="30347"/>
                  </a:cubicBezTo>
                  <a:close/>
                  <a:moveTo>
                    <a:pt x="5340" y="33254"/>
                  </a:moveTo>
                  <a:cubicBezTo>
                    <a:pt x="5278" y="33344"/>
                    <a:pt x="5221" y="33439"/>
                    <a:pt x="5163" y="33534"/>
                  </a:cubicBezTo>
                  <a:cubicBezTo>
                    <a:pt x="5149" y="33566"/>
                    <a:pt x="5133" y="33596"/>
                    <a:pt x="5117" y="33626"/>
                  </a:cubicBezTo>
                  <a:lnTo>
                    <a:pt x="5117" y="33626"/>
                  </a:lnTo>
                  <a:cubicBezTo>
                    <a:pt x="5174" y="33492"/>
                    <a:pt x="5250" y="33368"/>
                    <a:pt x="5340" y="33254"/>
                  </a:cubicBezTo>
                  <a:close/>
                  <a:moveTo>
                    <a:pt x="5110" y="33638"/>
                  </a:moveTo>
                  <a:cubicBezTo>
                    <a:pt x="5015" y="33804"/>
                    <a:pt x="4891" y="33947"/>
                    <a:pt x="4798" y="34107"/>
                  </a:cubicBezTo>
                  <a:lnTo>
                    <a:pt x="4798" y="34107"/>
                  </a:lnTo>
                  <a:cubicBezTo>
                    <a:pt x="4888" y="33942"/>
                    <a:pt x="4985" y="33780"/>
                    <a:pt x="5110" y="33638"/>
                  </a:cubicBezTo>
                  <a:close/>
                  <a:moveTo>
                    <a:pt x="5737" y="33927"/>
                  </a:moveTo>
                  <a:cubicBezTo>
                    <a:pt x="5566" y="34107"/>
                    <a:pt x="5399" y="34319"/>
                    <a:pt x="5227" y="34537"/>
                  </a:cubicBezTo>
                  <a:lnTo>
                    <a:pt x="5227" y="34537"/>
                  </a:lnTo>
                  <a:cubicBezTo>
                    <a:pt x="5365" y="34288"/>
                    <a:pt x="5558" y="34095"/>
                    <a:pt x="5737" y="33927"/>
                  </a:cubicBezTo>
                  <a:close/>
                  <a:moveTo>
                    <a:pt x="4755" y="34187"/>
                  </a:moveTo>
                  <a:lnTo>
                    <a:pt x="4755" y="34187"/>
                  </a:lnTo>
                  <a:cubicBezTo>
                    <a:pt x="4739" y="34219"/>
                    <a:pt x="4725" y="34252"/>
                    <a:pt x="4712" y="34286"/>
                  </a:cubicBezTo>
                  <a:cubicBezTo>
                    <a:pt x="4674" y="34377"/>
                    <a:pt x="4616" y="34461"/>
                    <a:pt x="4559" y="34545"/>
                  </a:cubicBezTo>
                  <a:lnTo>
                    <a:pt x="4559" y="34545"/>
                  </a:lnTo>
                  <a:cubicBezTo>
                    <a:pt x="4628" y="34429"/>
                    <a:pt x="4691" y="34307"/>
                    <a:pt x="4755" y="34187"/>
                  </a:cubicBezTo>
                  <a:close/>
                  <a:moveTo>
                    <a:pt x="5193" y="34580"/>
                  </a:moveTo>
                  <a:cubicBezTo>
                    <a:pt x="5158" y="34624"/>
                    <a:pt x="5124" y="34668"/>
                    <a:pt x="5088" y="34712"/>
                  </a:cubicBezTo>
                  <a:cubicBezTo>
                    <a:pt x="5040" y="34754"/>
                    <a:pt x="4999" y="34799"/>
                    <a:pt x="4962" y="34847"/>
                  </a:cubicBezTo>
                  <a:lnTo>
                    <a:pt x="4962" y="34847"/>
                  </a:lnTo>
                  <a:cubicBezTo>
                    <a:pt x="5033" y="34749"/>
                    <a:pt x="5108" y="34658"/>
                    <a:pt x="5193" y="34580"/>
                  </a:cubicBezTo>
                  <a:close/>
                  <a:moveTo>
                    <a:pt x="12808" y="0"/>
                  </a:moveTo>
                  <a:cubicBezTo>
                    <a:pt x="12757" y="0"/>
                    <a:pt x="12682" y="0"/>
                    <a:pt x="12632" y="25"/>
                  </a:cubicBezTo>
                  <a:cubicBezTo>
                    <a:pt x="12307" y="69"/>
                    <a:pt x="12075" y="375"/>
                    <a:pt x="11758" y="375"/>
                  </a:cubicBezTo>
                  <a:cubicBezTo>
                    <a:pt x="11709" y="375"/>
                    <a:pt x="11658" y="368"/>
                    <a:pt x="11605" y="351"/>
                  </a:cubicBezTo>
                  <a:cubicBezTo>
                    <a:pt x="11429" y="298"/>
                    <a:pt x="11262" y="276"/>
                    <a:pt x="11101" y="276"/>
                  </a:cubicBezTo>
                  <a:cubicBezTo>
                    <a:pt x="10344" y="276"/>
                    <a:pt x="9726" y="780"/>
                    <a:pt x="9023" y="1028"/>
                  </a:cubicBezTo>
                  <a:cubicBezTo>
                    <a:pt x="8923" y="1178"/>
                    <a:pt x="8823" y="1329"/>
                    <a:pt x="8722" y="1454"/>
                  </a:cubicBezTo>
                  <a:cubicBezTo>
                    <a:pt x="8597" y="1980"/>
                    <a:pt x="8046" y="1730"/>
                    <a:pt x="7770" y="2005"/>
                  </a:cubicBezTo>
                  <a:cubicBezTo>
                    <a:pt x="7194" y="2431"/>
                    <a:pt x="6843" y="3058"/>
                    <a:pt x="6316" y="3534"/>
                  </a:cubicBezTo>
                  <a:cubicBezTo>
                    <a:pt x="6316" y="3559"/>
                    <a:pt x="6291" y="3584"/>
                    <a:pt x="6291" y="3609"/>
                  </a:cubicBezTo>
                  <a:cubicBezTo>
                    <a:pt x="6266" y="4537"/>
                    <a:pt x="5790" y="5364"/>
                    <a:pt x="5840" y="6316"/>
                  </a:cubicBezTo>
                  <a:cubicBezTo>
                    <a:pt x="5615" y="6742"/>
                    <a:pt x="5940" y="7143"/>
                    <a:pt x="5965" y="7569"/>
                  </a:cubicBezTo>
                  <a:cubicBezTo>
                    <a:pt x="5991" y="8396"/>
                    <a:pt x="6417" y="8973"/>
                    <a:pt x="7194" y="9273"/>
                  </a:cubicBezTo>
                  <a:cubicBezTo>
                    <a:pt x="7598" y="9273"/>
                    <a:pt x="7856" y="9234"/>
                    <a:pt x="8044" y="9085"/>
                  </a:cubicBezTo>
                  <a:lnTo>
                    <a:pt x="8044" y="9085"/>
                  </a:lnTo>
                  <a:cubicBezTo>
                    <a:pt x="7856" y="9254"/>
                    <a:pt x="7636" y="9402"/>
                    <a:pt x="7419" y="9549"/>
                  </a:cubicBezTo>
                  <a:cubicBezTo>
                    <a:pt x="7294" y="9775"/>
                    <a:pt x="6868" y="9800"/>
                    <a:pt x="6968" y="10176"/>
                  </a:cubicBezTo>
                  <a:cubicBezTo>
                    <a:pt x="7344" y="10577"/>
                    <a:pt x="7519" y="11053"/>
                    <a:pt x="7595" y="11579"/>
                  </a:cubicBezTo>
                  <a:cubicBezTo>
                    <a:pt x="7596" y="11594"/>
                    <a:pt x="7597" y="11608"/>
                    <a:pt x="7598" y="11623"/>
                  </a:cubicBezTo>
                  <a:lnTo>
                    <a:pt x="7598" y="11623"/>
                  </a:lnTo>
                  <a:cubicBezTo>
                    <a:pt x="7592" y="11568"/>
                    <a:pt x="7582" y="11511"/>
                    <a:pt x="7569" y="11454"/>
                  </a:cubicBezTo>
                  <a:cubicBezTo>
                    <a:pt x="7469" y="10978"/>
                    <a:pt x="7294" y="10552"/>
                    <a:pt x="6943" y="10176"/>
                  </a:cubicBezTo>
                  <a:cubicBezTo>
                    <a:pt x="6894" y="10170"/>
                    <a:pt x="6848" y="10167"/>
                    <a:pt x="6805" y="10167"/>
                  </a:cubicBezTo>
                  <a:cubicBezTo>
                    <a:pt x="6289" y="10167"/>
                    <a:pt x="6129" y="10565"/>
                    <a:pt x="5991" y="11028"/>
                  </a:cubicBezTo>
                  <a:cubicBezTo>
                    <a:pt x="5815" y="11579"/>
                    <a:pt x="5590" y="12106"/>
                    <a:pt x="5038" y="12456"/>
                  </a:cubicBezTo>
                  <a:cubicBezTo>
                    <a:pt x="4712" y="12657"/>
                    <a:pt x="4412" y="12958"/>
                    <a:pt x="4311" y="13359"/>
                  </a:cubicBezTo>
                  <a:cubicBezTo>
                    <a:pt x="4111" y="14086"/>
                    <a:pt x="3885" y="14787"/>
                    <a:pt x="3309" y="15314"/>
                  </a:cubicBezTo>
                  <a:cubicBezTo>
                    <a:pt x="3209" y="15389"/>
                    <a:pt x="3183" y="15564"/>
                    <a:pt x="3183" y="15690"/>
                  </a:cubicBezTo>
                  <a:cubicBezTo>
                    <a:pt x="3209" y="16492"/>
                    <a:pt x="3259" y="17269"/>
                    <a:pt x="3459" y="18071"/>
                  </a:cubicBezTo>
                  <a:cubicBezTo>
                    <a:pt x="3610" y="18722"/>
                    <a:pt x="4261" y="19148"/>
                    <a:pt x="4161" y="19875"/>
                  </a:cubicBezTo>
                  <a:cubicBezTo>
                    <a:pt x="4161" y="20016"/>
                    <a:pt x="4220" y="20059"/>
                    <a:pt x="4301" y="20059"/>
                  </a:cubicBezTo>
                  <a:cubicBezTo>
                    <a:pt x="4349" y="20059"/>
                    <a:pt x="4406" y="20044"/>
                    <a:pt x="4462" y="20025"/>
                  </a:cubicBezTo>
                  <a:cubicBezTo>
                    <a:pt x="4554" y="19850"/>
                    <a:pt x="4576" y="19671"/>
                    <a:pt x="4567" y="19492"/>
                  </a:cubicBezTo>
                  <a:lnTo>
                    <a:pt x="4567" y="19492"/>
                  </a:lnTo>
                  <a:cubicBezTo>
                    <a:pt x="4579" y="19594"/>
                    <a:pt x="4587" y="19697"/>
                    <a:pt x="4587" y="19800"/>
                  </a:cubicBezTo>
                  <a:cubicBezTo>
                    <a:pt x="4611" y="19989"/>
                    <a:pt x="4634" y="20178"/>
                    <a:pt x="4889" y="20178"/>
                  </a:cubicBezTo>
                  <a:cubicBezTo>
                    <a:pt x="4904" y="20178"/>
                    <a:pt x="4921" y="20177"/>
                    <a:pt x="4938" y="20176"/>
                  </a:cubicBezTo>
                  <a:cubicBezTo>
                    <a:pt x="5314" y="19925"/>
                    <a:pt x="5138" y="19499"/>
                    <a:pt x="5214" y="19148"/>
                  </a:cubicBezTo>
                  <a:cubicBezTo>
                    <a:pt x="5239" y="18898"/>
                    <a:pt x="5289" y="18672"/>
                    <a:pt x="5289" y="18422"/>
                  </a:cubicBezTo>
                  <a:lnTo>
                    <a:pt x="5289" y="18422"/>
                  </a:lnTo>
                  <a:cubicBezTo>
                    <a:pt x="5289" y="18647"/>
                    <a:pt x="5289" y="18873"/>
                    <a:pt x="5239" y="19098"/>
                  </a:cubicBezTo>
                  <a:cubicBezTo>
                    <a:pt x="5313" y="19593"/>
                    <a:pt x="4996" y="20260"/>
                    <a:pt x="5761" y="20493"/>
                  </a:cubicBezTo>
                  <a:lnTo>
                    <a:pt x="5761" y="20493"/>
                  </a:lnTo>
                  <a:cubicBezTo>
                    <a:pt x="5708" y="20500"/>
                    <a:pt x="5651" y="20503"/>
                    <a:pt x="5591" y="20503"/>
                  </a:cubicBezTo>
                  <a:cubicBezTo>
                    <a:pt x="5566" y="20503"/>
                    <a:pt x="5540" y="20503"/>
                    <a:pt x="5514" y="20502"/>
                  </a:cubicBezTo>
                  <a:cubicBezTo>
                    <a:pt x="5189" y="20652"/>
                    <a:pt x="5289" y="21003"/>
                    <a:pt x="5138" y="21228"/>
                  </a:cubicBezTo>
                  <a:cubicBezTo>
                    <a:pt x="5063" y="21504"/>
                    <a:pt x="4737" y="21479"/>
                    <a:pt x="4587" y="21655"/>
                  </a:cubicBezTo>
                  <a:cubicBezTo>
                    <a:pt x="4387" y="21905"/>
                    <a:pt x="4136" y="22106"/>
                    <a:pt x="3960" y="22381"/>
                  </a:cubicBezTo>
                  <a:cubicBezTo>
                    <a:pt x="3158" y="23685"/>
                    <a:pt x="2757" y="25138"/>
                    <a:pt x="2407" y="26617"/>
                  </a:cubicBezTo>
                  <a:cubicBezTo>
                    <a:pt x="2256" y="27269"/>
                    <a:pt x="1855" y="28046"/>
                    <a:pt x="2582" y="28697"/>
                  </a:cubicBezTo>
                  <a:cubicBezTo>
                    <a:pt x="2607" y="28722"/>
                    <a:pt x="2532" y="28848"/>
                    <a:pt x="2507" y="28923"/>
                  </a:cubicBezTo>
                  <a:cubicBezTo>
                    <a:pt x="2356" y="29800"/>
                    <a:pt x="2131" y="30652"/>
                    <a:pt x="2206" y="31554"/>
                  </a:cubicBezTo>
                  <a:cubicBezTo>
                    <a:pt x="2256" y="31955"/>
                    <a:pt x="2056" y="32256"/>
                    <a:pt x="1780" y="32256"/>
                  </a:cubicBezTo>
                  <a:cubicBezTo>
                    <a:pt x="978" y="32306"/>
                    <a:pt x="727" y="32958"/>
                    <a:pt x="301" y="33384"/>
                  </a:cubicBezTo>
                  <a:cubicBezTo>
                    <a:pt x="1" y="33685"/>
                    <a:pt x="1" y="34186"/>
                    <a:pt x="301" y="34512"/>
                  </a:cubicBezTo>
                  <a:cubicBezTo>
                    <a:pt x="473" y="34722"/>
                    <a:pt x="659" y="35048"/>
                    <a:pt x="971" y="35048"/>
                  </a:cubicBezTo>
                  <a:cubicBezTo>
                    <a:pt x="1068" y="35048"/>
                    <a:pt x="1178" y="35016"/>
                    <a:pt x="1304" y="34938"/>
                  </a:cubicBezTo>
                  <a:cubicBezTo>
                    <a:pt x="1404" y="34512"/>
                    <a:pt x="1529" y="34111"/>
                    <a:pt x="1805" y="33760"/>
                  </a:cubicBezTo>
                  <a:cubicBezTo>
                    <a:pt x="1876" y="33547"/>
                    <a:pt x="2014" y="33357"/>
                    <a:pt x="2260" y="33357"/>
                  </a:cubicBezTo>
                  <a:cubicBezTo>
                    <a:pt x="2275" y="33357"/>
                    <a:pt x="2291" y="33357"/>
                    <a:pt x="2306" y="33359"/>
                  </a:cubicBezTo>
                  <a:cubicBezTo>
                    <a:pt x="2381" y="33359"/>
                    <a:pt x="2457" y="33359"/>
                    <a:pt x="2507" y="33334"/>
                  </a:cubicBezTo>
                  <a:lnTo>
                    <a:pt x="2507" y="33334"/>
                  </a:lnTo>
                  <a:cubicBezTo>
                    <a:pt x="2532" y="33384"/>
                    <a:pt x="2482" y="33409"/>
                    <a:pt x="2432" y="33459"/>
                  </a:cubicBezTo>
                  <a:cubicBezTo>
                    <a:pt x="2056" y="33935"/>
                    <a:pt x="1780" y="34487"/>
                    <a:pt x="1680" y="35088"/>
                  </a:cubicBezTo>
                  <a:cubicBezTo>
                    <a:pt x="1892" y="35446"/>
                    <a:pt x="2209" y="35629"/>
                    <a:pt x="2550" y="35629"/>
                  </a:cubicBezTo>
                  <a:cubicBezTo>
                    <a:pt x="2853" y="35629"/>
                    <a:pt x="3176" y="35484"/>
                    <a:pt x="3459" y="35188"/>
                  </a:cubicBezTo>
                  <a:cubicBezTo>
                    <a:pt x="3484" y="34863"/>
                    <a:pt x="3860" y="34737"/>
                    <a:pt x="3860" y="34411"/>
                  </a:cubicBezTo>
                  <a:cubicBezTo>
                    <a:pt x="3860" y="33554"/>
                    <a:pt x="4269" y="32819"/>
                    <a:pt x="4533" y="32039"/>
                  </a:cubicBezTo>
                  <a:lnTo>
                    <a:pt x="4533" y="32039"/>
                  </a:lnTo>
                  <a:cubicBezTo>
                    <a:pt x="4400" y="32526"/>
                    <a:pt x="4269" y="33018"/>
                    <a:pt x="4036" y="33484"/>
                  </a:cubicBezTo>
                  <a:cubicBezTo>
                    <a:pt x="3810" y="33935"/>
                    <a:pt x="3935" y="34462"/>
                    <a:pt x="3785" y="34913"/>
                  </a:cubicBezTo>
                  <a:cubicBezTo>
                    <a:pt x="3910" y="34963"/>
                    <a:pt x="4036" y="35013"/>
                    <a:pt x="4161" y="35038"/>
                  </a:cubicBezTo>
                  <a:cubicBezTo>
                    <a:pt x="4282" y="34937"/>
                    <a:pt x="4380" y="34820"/>
                    <a:pt x="4465" y="34694"/>
                  </a:cubicBezTo>
                  <a:lnTo>
                    <a:pt x="4465" y="34694"/>
                  </a:lnTo>
                  <a:cubicBezTo>
                    <a:pt x="4383" y="34843"/>
                    <a:pt x="4344" y="35004"/>
                    <a:pt x="4462" y="35213"/>
                  </a:cubicBezTo>
                  <a:lnTo>
                    <a:pt x="4462" y="35188"/>
                  </a:lnTo>
                  <a:cubicBezTo>
                    <a:pt x="4506" y="35247"/>
                    <a:pt x="4550" y="35271"/>
                    <a:pt x="4599" y="35271"/>
                  </a:cubicBezTo>
                  <a:cubicBezTo>
                    <a:pt x="4624" y="35271"/>
                    <a:pt x="4651" y="35265"/>
                    <a:pt x="4680" y="35253"/>
                  </a:cubicBezTo>
                  <a:lnTo>
                    <a:pt x="4680" y="35253"/>
                  </a:lnTo>
                  <a:cubicBezTo>
                    <a:pt x="4637" y="35346"/>
                    <a:pt x="4642" y="35418"/>
                    <a:pt x="4737" y="35489"/>
                  </a:cubicBezTo>
                  <a:cubicBezTo>
                    <a:pt x="4888" y="35489"/>
                    <a:pt x="5013" y="35514"/>
                    <a:pt x="5163" y="35514"/>
                  </a:cubicBezTo>
                  <a:cubicBezTo>
                    <a:pt x="5740" y="35514"/>
                    <a:pt x="7870" y="34286"/>
                    <a:pt x="8071" y="33710"/>
                  </a:cubicBezTo>
                  <a:cubicBezTo>
                    <a:pt x="8422" y="32507"/>
                    <a:pt x="9700" y="32356"/>
                    <a:pt x="10351" y="31504"/>
                  </a:cubicBezTo>
                  <a:cubicBezTo>
                    <a:pt x="11379" y="31454"/>
                    <a:pt x="11880" y="30777"/>
                    <a:pt x="12231" y="29925"/>
                  </a:cubicBezTo>
                  <a:cubicBezTo>
                    <a:pt x="12281" y="29825"/>
                    <a:pt x="12382" y="29750"/>
                    <a:pt x="12457" y="29675"/>
                  </a:cubicBezTo>
                  <a:cubicBezTo>
                    <a:pt x="13158" y="29073"/>
                    <a:pt x="13334" y="28346"/>
                    <a:pt x="12983" y="27494"/>
                  </a:cubicBezTo>
                  <a:cubicBezTo>
                    <a:pt x="12858" y="27193"/>
                    <a:pt x="12657" y="26893"/>
                    <a:pt x="12707" y="26517"/>
                  </a:cubicBezTo>
                  <a:cubicBezTo>
                    <a:pt x="12808" y="25765"/>
                    <a:pt x="12682" y="25038"/>
                    <a:pt x="12482" y="24336"/>
                  </a:cubicBezTo>
                  <a:cubicBezTo>
                    <a:pt x="12457" y="24261"/>
                    <a:pt x="12432" y="24161"/>
                    <a:pt x="12482" y="24136"/>
                  </a:cubicBezTo>
                  <a:cubicBezTo>
                    <a:pt x="12958" y="23710"/>
                    <a:pt x="12732" y="23584"/>
                    <a:pt x="12231" y="23484"/>
                  </a:cubicBezTo>
                  <a:cubicBezTo>
                    <a:pt x="11755" y="23409"/>
                    <a:pt x="11304" y="23284"/>
                    <a:pt x="10828" y="23208"/>
                  </a:cubicBezTo>
                  <a:cubicBezTo>
                    <a:pt x="10201" y="23083"/>
                    <a:pt x="9675" y="22832"/>
                    <a:pt x="9199" y="22356"/>
                  </a:cubicBezTo>
                  <a:cubicBezTo>
                    <a:pt x="8397" y="21504"/>
                    <a:pt x="8121" y="20477"/>
                    <a:pt x="8046" y="19349"/>
                  </a:cubicBezTo>
                  <a:cubicBezTo>
                    <a:pt x="7970" y="18973"/>
                    <a:pt x="7745" y="18647"/>
                    <a:pt x="7845" y="18246"/>
                  </a:cubicBezTo>
                  <a:cubicBezTo>
                    <a:pt x="7870" y="17945"/>
                    <a:pt x="7920" y="17644"/>
                    <a:pt x="7996" y="17369"/>
                  </a:cubicBezTo>
                  <a:cubicBezTo>
                    <a:pt x="8071" y="17168"/>
                    <a:pt x="7996" y="16943"/>
                    <a:pt x="8146" y="16767"/>
                  </a:cubicBezTo>
                  <a:cubicBezTo>
                    <a:pt x="8321" y="16617"/>
                    <a:pt x="8547" y="16492"/>
                    <a:pt x="8697" y="16291"/>
                  </a:cubicBezTo>
                  <a:cubicBezTo>
                    <a:pt x="8772" y="16166"/>
                    <a:pt x="8848" y="16015"/>
                    <a:pt x="8923" y="15890"/>
                  </a:cubicBezTo>
                  <a:cubicBezTo>
                    <a:pt x="9137" y="15501"/>
                    <a:pt x="9366" y="15142"/>
                    <a:pt x="9787" y="15142"/>
                  </a:cubicBezTo>
                  <a:cubicBezTo>
                    <a:pt x="9908" y="15142"/>
                    <a:pt x="10044" y="15171"/>
                    <a:pt x="10201" y="15238"/>
                  </a:cubicBezTo>
                  <a:cubicBezTo>
                    <a:pt x="10215" y="15243"/>
                    <a:pt x="10230" y="15245"/>
                    <a:pt x="10245" y="15245"/>
                  </a:cubicBezTo>
                  <a:cubicBezTo>
                    <a:pt x="10312" y="15245"/>
                    <a:pt x="10390" y="15204"/>
                    <a:pt x="10452" y="15163"/>
                  </a:cubicBezTo>
                  <a:cubicBezTo>
                    <a:pt x="10577" y="14988"/>
                    <a:pt x="10627" y="14812"/>
                    <a:pt x="10602" y="14612"/>
                  </a:cubicBezTo>
                  <a:cubicBezTo>
                    <a:pt x="10326" y="14211"/>
                    <a:pt x="10477" y="13960"/>
                    <a:pt x="10853" y="13785"/>
                  </a:cubicBezTo>
                  <a:cubicBezTo>
                    <a:pt x="11053" y="13534"/>
                    <a:pt x="10928" y="13258"/>
                    <a:pt x="10953" y="12983"/>
                  </a:cubicBezTo>
                  <a:cubicBezTo>
                    <a:pt x="10986" y="12751"/>
                    <a:pt x="11058" y="12578"/>
                    <a:pt x="11175" y="12463"/>
                  </a:cubicBezTo>
                  <a:lnTo>
                    <a:pt x="11175" y="12463"/>
                  </a:lnTo>
                  <a:cubicBezTo>
                    <a:pt x="11079" y="12601"/>
                    <a:pt x="11031" y="12827"/>
                    <a:pt x="11003" y="13158"/>
                  </a:cubicBezTo>
                  <a:cubicBezTo>
                    <a:pt x="11041" y="13321"/>
                    <a:pt x="11141" y="13340"/>
                    <a:pt x="11251" y="13340"/>
                  </a:cubicBezTo>
                  <a:cubicBezTo>
                    <a:pt x="11283" y="13340"/>
                    <a:pt x="11317" y="13338"/>
                    <a:pt x="11350" y="13338"/>
                  </a:cubicBezTo>
                  <a:cubicBezTo>
                    <a:pt x="11428" y="13338"/>
                    <a:pt x="11502" y="13347"/>
                    <a:pt x="11554" y="13409"/>
                  </a:cubicBezTo>
                  <a:cubicBezTo>
                    <a:pt x="11680" y="13549"/>
                    <a:pt x="11815" y="13594"/>
                    <a:pt x="11953" y="13594"/>
                  </a:cubicBezTo>
                  <a:cubicBezTo>
                    <a:pt x="12193" y="13594"/>
                    <a:pt x="12445" y="13461"/>
                    <a:pt x="12687" y="13461"/>
                  </a:cubicBezTo>
                  <a:cubicBezTo>
                    <a:pt x="12779" y="13461"/>
                    <a:pt x="12870" y="13480"/>
                    <a:pt x="12958" y="13534"/>
                  </a:cubicBezTo>
                  <a:cubicBezTo>
                    <a:pt x="12964" y="13536"/>
                    <a:pt x="12969" y="13537"/>
                    <a:pt x="12975" y="13537"/>
                  </a:cubicBezTo>
                  <a:cubicBezTo>
                    <a:pt x="13048" y="13537"/>
                    <a:pt x="13133" y="13403"/>
                    <a:pt x="13133" y="13334"/>
                  </a:cubicBezTo>
                  <a:cubicBezTo>
                    <a:pt x="12983" y="12883"/>
                    <a:pt x="13209" y="12507"/>
                    <a:pt x="13359" y="12106"/>
                  </a:cubicBezTo>
                  <a:cubicBezTo>
                    <a:pt x="13187" y="11825"/>
                    <a:pt x="13268" y="11748"/>
                    <a:pt x="13396" y="11748"/>
                  </a:cubicBezTo>
                  <a:cubicBezTo>
                    <a:pt x="13473" y="11748"/>
                    <a:pt x="13568" y="11776"/>
                    <a:pt x="13635" y="11805"/>
                  </a:cubicBezTo>
                  <a:cubicBezTo>
                    <a:pt x="13839" y="11907"/>
                    <a:pt x="14026" y="11954"/>
                    <a:pt x="14200" y="11954"/>
                  </a:cubicBezTo>
                  <a:cubicBezTo>
                    <a:pt x="14537" y="11954"/>
                    <a:pt x="14824" y="11777"/>
                    <a:pt x="15088" y="11479"/>
                  </a:cubicBezTo>
                  <a:cubicBezTo>
                    <a:pt x="15138" y="11404"/>
                    <a:pt x="15264" y="11404"/>
                    <a:pt x="15339" y="11379"/>
                  </a:cubicBezTo>
                  <a:cubicBezTo>
                    <a:pt x="15790" y="11304"/>
                    <a:pt x="16291" y="11279"/>
                    <a:pt x="16567" y="10802"/>
                  </a:cubicBezTo>
                  <a:cubicBezTo>
                    <a:pt x="16592" y="10552"/>
                    <a:pt x="16717" y="10351"/>
                    <a:pt x="16943" y="10201"/>
                  </a:cubicBezTo>
                  <a:cubicBezTo>
                    <a:pt x="17244" y="10025"/>
                    <a:pt x="17494" y="9775"/>
                    <a:pt x="17695" y="9499"/>
                  </a:cubicBezTo>
                  <a:cubicBezTo>
                    <a:pt x="17996" y="9198"/>
                    <a:pt x="18046" y="8772"/>
                    <a:pt x="18246" y="8421"/>
                  </a:cubicBezTo>
                  <a:cubicBezTo>
                    <a:pt x="18280" y="8430"/>
                    <a:pt x="18310" y="8432"/>
                    <a:pt x="18340" y="8432"/>
                  </a:cubicBezTo>
                  <a:cubicBezTo>
                    <a:pt x="18399" y="8432"/>
                    <a:pt x="18455" y="8421"/>
                    <a:pt x="18522" y="8421"/>
                  </a:cubicBezTo>
                  <a:lnTo>
                    <a:pt x="18898" y="8421"/>
                  </a:lnTo>
                  <a:cubicBezTo>
                    <a:pt x="18954" y="8415"/>
                    <a:pt x="19011" y="8412"/>
                    <a:pt x="19067" y="8412"/>
                  </a:cubicBezTo>
                  <a:cubicBezTo>
                    <a:pt x="19236" y="8412"/>
                    <a:pt x="19405" y="8440"/>
                    <a:pt x="19575" y="8497"/>
                  </a:cubicBezTo>
                  <a:cubicBezTo>
                    <a:pt x="19625" y="8522"/>
                    <a:pt x="19700" y="8522"/>
                    <a:pt x="19775" y="8522"/>
                  </a:cubicBezTo>
                  <a:cubicBezTo>
                    <a:pt x="20051" y="8497"/>
                    <a:pt x="20201" y="8371"/>
                    <a:pt x="20301" y="8096"/>
                  </a:cubicBezTo>
                  <a:cubicBezTo>
                    <a:pt x="20427" y="7795"/>
                    <a:pt x="20377" y="7444"/>
                    <a:pt x="20502" y="7143"/>
                  </a:cubicBezTo>
                  <a:cubicBezTo>
                    <a:pt x="20527" y="7043"/>
                    <a:pt x="20527" y="6943"/>
                    <a:pt x="20552" y="6867"/>
                  </a:cubicBezTo>
                  <a:cubicBezTo>
                    <a:pt x="20778" y="6542"/>
                    <a:pt x="20853" y="6216"/>
                    <a:pt x="20778" y="5840"/>
                  </a:cubicBezTo>
                  <a:cubicBezTo>
                    <a:pt x="20702" y="5614"/>
                    <a:pt x="20552" y="5439"/>
                    <a:pt x="20377" y="5263"/>
                  </a:cubicBezTo>
                  <a:cubicBezTo>
                    <a:pt x="20076" y="4862"/>
                    <a:pt x="19875" y="4436"/>
                    <a:pt x="19775" y="3960"/>
                  </a:cubicBezTo>
                  <a:cubicBezTo>
                    <a:pt x="19750" y="3885"/>
                    <a:pt x="19700" y="3835"/>
                    <a:pt x="19675" y="3785"/>
                  </a:cubicBezTo>
                  <a:cubicBezTo>
                    <a:pt x="19549" y="3659"/>
                    <a:pt x="19399" y="3559"/>
                    <a:pt x="19324" y="3384"/>
                  </a:cubicBezTo>
                  <a:cubicBezTo>
                    <a:pt x="18898" y="2356"/>
                    <a:pt x="18271" y="1504"/>
                    <a:pt x="17194" y="1028"/>
                  </a:cubicBezTo>
                  <a:cubicBezTo>
                    <a:pt x="17143" y="1003"/>
                    <a:pt x="17093" y="953"/>
                    <a:pt x="17043" y="903"/>
                  </a:cubicBezTo>
                  <a:cubicBezTo>
                    <a:pt x="16492" y="527"/>
                    <a:pt x="15890" y="301"/>
                    <a:pt x="15214" y="276"/>
                  </a:cubicBezTo>
                  <a:cubicBezTo>
                    <a:pt x="14788" y="276"/>
                    <a:pt x="14362" y="226"/>
                    <a:pt x="13935" y="126"/>
                  </a:cubicBezTo>
                  <a:cubicBezTo>
                    <a:pt x="13735" y="75"/>
                    <a:pt x="13559" y="50"/>
                    <a:pt x="13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03;p38"/>
            <p:cNvSpPr/>
            <p:nvPr/>
          </p:nvSpPr>
          <p:spPr>
            <a:xfrm>
              <a:off x="839575" y="4739150"/>
              <a:ext cx="516325" cy="383150"/>
            </a:xfrm>
            <a:custGeom>
              <a:avLst/>
              <a:gdLst/>
              <a:ahLst/>
              <a:cxnLst/>
              <a:rect l="l" t="t" r="r" b="b"/>
              <a:pathLst>
                <a:path w="20653" h="15326" extrusionOk="0">
                  <a:moveTo>
                    <a:pt x="915" y="1"/>
                  </a:moveTo>
                  <a:cubicBezTo>
                    <a:pt x="603" y="1"/>
                    <a:pt x="316" y="120"/>
                    <a:pt x="126" y="361"/>
                  </a:cubicBezTo>
                  <a:cubicBezTo>
                    <a:pt x="126" y="1038"/>
                    <a:pt x="101" y="1689"/>
                    <a:pt x="101" y="2341"/>
                  </a:cubicBezTo>
                  <a:cubicBezTo>
                    <a:pt x="26" y="2692"/>
                    <a:pt x="126" y="3043"/>
                    <a:pt x="0" y="3369"/>
                  </a:cubicBezTo>
                  <a:cubicBezTo>
                    <a:pt x="26" y="3995"/>
                    <a:pt x="51" y="4622"/>
                    <a:pt x="101" y="5248"/>
                  </a:cubicBezTo>
                  <a:cubicBezTo>
                    <a:pt x="101" y="5374"/>
                    <a:pt x="101" y="5499"/>
                    <a:pt x="126" y="5599"/>
                  </a:cubicBezTo>
                  <a:cubicBezTo>
                    <a:pt x="151" y="5775"/>
                    <a:pt x="226" y="5950"/>
                    <a:pt x="226" y="6125"/>
                  </a:cubicBezTo>
                  <a:cubicBezTo>
                    <a:pt x="251" y="6276"/>
                    <a:pt x="251" y="6426"/>
                    <a:pt x="326" y="6577"/>
                  </a:cubicBezTo>
                  <a:cubicBezTo>
                    <a:pt x="351" y="6677"/>
                    <a:pt x="427" y="6727"/>
                    <a:pt x="527" y="6777"/>
                  </a:cubicBezTo>
                  <a:cubicBezTo>
                    <a:pt x="527" y="7429"/>
                    <a:pt x="702" y="8005"/>
                    <a:pt x="1379" y="8281"/>
                  </a:cubicBezTo>
                  <a:cubicBezTo>
                    <a:pt x="1479" y="8456"/>
                    <a:pt x="1680" y="8456"/>
                    <a:pt x="1805" y="8557"/>
                  </a:cubicBezTo>
                  <a:cubicBezTo>
                    <a:pt x="1841" y="8542"/>
                    <a:pt x="1873" y="8536"/>
                    <a:pt x="1903" y="8536"/>
                  </a:cubicBezTo>
                  <a:cubicBezTo>
                    <a:pt x="2072" y="8536"/>
                    <a:pt x="2155" y="8733"/>
                    <a:pt x="2330" y="8733"/>
                  </a:cubicBezTo>
                  <a:cubicBezTo>
                    <a:pt x="2338" y="8733"/>
                    <a:pt x="2347" y="8733"/>
                    <a:pt x="2356" y="8732"/>
                  </a:cubicBezTo>
                  <a:cubicBezTo>
                    <a:pt x="2432" y="8907"/>
                    <a:pt x="2632" y="8907"/>
                    <a:pt x="2782" y="8983"/>
                  </a:cubicBezTo>
                  <a:cubicBezTo>
                    <a:pt x="2799" y="8982"/>
                    <a:pt x="2814" y="8981"/>
                    <a:pt x="2830" y="8981"/>
                  </a:cubicBezTo>
                  <a:cubicBezTo>
                    <a:pt x="3182" y="8981"/>
                    <a:pt x="3447" y="9241"/>
                    <a:pt x="3735" y="9409"/>
                  </a:cubicBezTo>
                  <a:cubicBezTo>
                    <a:pt x="3958" y="9592"/>
                    <a:pt x="4149" y="9857"/>
                    <a:pt x="4467" y="9857"/>
                  </a:cubicBezTo>
                  <a:cubicBezTo>
                    <a:pt x="4541" y="9857"/>
                    <a:pt x="4622" y="9843"/>
                    <a:pt x="4712" y="9810"/>
                  </a:cubicBezTo>
                  <a:cubicBezTo>
                    <a:pt x="4764" y="9792"/>
                    <a:pt x="4811" y="9785"/>
                    <a:pt x="4855" y="9785"/>
                  </a:cubicBezTo>
                  <a:cubicBezTo>
                    <a:pt x="5067" y="9785"/>
                    <a:pt x="5202" y="9961"/>
                    <a:pt x="5389" y="10085"/>
                  </a:cubicBezTo>
                  <a:cubicBezTo>
                    <a:pt x="5564" y="10211"/>
                    <a:pt x="5765" y="10135"/>
                    <a:pt x="5940" y="10211"/>
                  </a:cubicBezTo>
                  <a:lnTo>
                    <a:pt x="7895" y="11063"/>
                  </a:lnTo>
                  <a:cubicBezTo>
                    <a:pt x="8144" y="11085"/>
                    <a:pt x="8332" y="11374"/>
                    <a:pt x="8606" y="11374"/>
                  </a:cubicBezTo>
                  <a:cubicBezTo>
                    <a:pt x="8636" y="11374"/>
                    <a:pt x="8666" y="11371"/>
                    <a:pt x="8697" y="11364"/>
                  </a:cubicBezTo>
                  <a:cubicBezTo>
                    <a:pt x="8722" y="11357"/>
                    <a:pt x="8744" y="11355"/>
                    <a:pt x="8765" y="11355"/>
                  </a:cubicBezTo>
                  <a:cubicBezTo>
                    <a:pt x="9000" y="11355"/>
                    <a:pt x="9018" y="11714"/>
                    <a:pt x="9249" y="11714"/>
                  </a:cubicBezTo>
                  <a:cubicBezTo>
                    <a:pt x="9294" y="11703"/>
                    <a:pt x="9338" y="11698"/>
                    <a:pt x="9379" y="11698"/>
                  </a:cubicBezTo>
                  <a:cubicBezTo>
                    <a:pt x="9612" y="11698"/>
                    <a:pt x="9788" y="11855"/>
                    <a:pt x="10000" y="11940"/>
                  </a:cubicBezTo>
                  <a:cubicBezTo>
                    <a:pt x="10051" y="11965"/>
                    <a:pt x="10101" y="11990"/>
                    <a:pt x="10151" y="12015"/>
                  </a:cubicBezTo>
                  <a:cubicBezTo>
                    <a:pt x="10276" y="12040"/>
                    <a:pt x="10351" y="12115"/>
                    <a:pt x="10401" y="12216"/>
                  </a:cubicBezTo>
                  <a:cubicBezTo>
                    <a:pt x="10477" y="12316"/>
                    <a:pt x="10527" y="12391"/>
                    <a:pt x="10652" y="12416"/>
                  </a:cubicBezTo>
                  <a:cubicBezTo>
                    <a:pt x="10694" y="12413"/>
                    <a:pt x="10735" y="12411"/>
                    <a:pt x="10775" y="12411"/>
                  </a:cubicBezTo>
                  <a:cubicBezTo>
                    <a:pt x="11316" y="12411"/>
                    <a:pt x="11738" y="12713"/>
                    <a:pt x="12181" y="12993"/>
                  </a:cubicBezTo>
                  <a:cubicBezTo>
                    <a:pt x="12306" y="13143"/>
                    <a:pt x="12507" y="13068"/>
                    <a:pt x="12682" y="13143"/>
                  </a:cubicBezTo>
                  <a:cubicBezTo>
                    <a:pt x="12808" y="13293"/>
                    <a:pt x="12983" y="13218"/>
                    <a:pt x="13133" y="13268"/>
                  </a:cubicBezTo>
                  <a:cubicBezTo>
                    <a:pt x="13178" y="13250"/>
                    <a:pt x="13213" y="13241"/>
                    <a:pt x="13241" y="13241"/>
                  </a:cubicBezTo>
                  <a:cubicBezTo>
                    <a:pt x="13395" y="13241"/>
                    <a:pt x="13303" y="13501"/>
                    <a:pt x="13409" y="13544"/>
                  </a:cubicBezTo>
                  <a:cubicBezTo>
                    <a:pt x="13459" y="13544"/>
                    <a:pt x="13509" y="13569"/>
                    <a:pt x="13559" y="13569"/>
                  </a:cubicBezTo>
                  <a:cubicBezTo>
                    <a:pt x="13760" y="13845"/>
                    <a:pt x="14161" y="13669"/>
                    <a:pt x="14361" y="13970"/>
                  </a:cubicBezTo>
                  <a:cubicBezTo>
                    <a:pt x="14512" y="14020"/>
                    <a:pt x="14662" y="14070"/>
                    <a:pt x="14787" y="14146"/>
                  </a:cubicBezTo>
                  <a:cubicBezTo>
                    <a:pt x="14988" y="14221"/>
                    <a:pt x="15113" y="14371"/>
                    <a:pt x="15239" y="14496"/>
                  </a:cubicBezTo>
                  <a:cubicBezTo>
                    <a:pt x="15364" y="14496"/>
                    <a:pt x="15514" y="14521"/>
                    <a:pt x="15640" y="14521"/>
                  </a:cubicBezTo>
                  <a:cubicBezTo>
                    <a:pt x="15840" y="14672"/>
                    <a:pt x="16066" y="14772"/>
                    <a:pt x="16316" y="14797"/>
                  </a:cubicBezTo>
                  <a:cubicBezTo>
                    <a:pt x="16492" y="15023"/>
                    <a:pt x="16868" y="14797"/>
                    <a:pt x="17018" y="15073"/>
                  </a:cubicBezTo>
                  <a:cubicBezTo>
                    <a:pt x="17262" y="15174"/>
                    <a:pt x="17506" y="15326"/>
                    <a:pt x="17790" y="15326"/>
                  </a:cubicBezTo>
                  <a:cubicBezTo>
                    <a:pt x="17856" y="15326"/>
                    <a:pt x="17924" y="15317"/>
                    <a:pt x="17996" y="15298"/>
                  </a:cubicBezTo>
                  <a:cubicBezTo>
                    <a:pt x="18075" y="15219"/>
                    <a:pt x="18151" y="15192"/>
                    <a:pt x="18226" y="15192"/>
                  </a:cubicBezTo>
                  <a:cubicBezTo>
                    <a:pt x="18362" y="15192"/>
                    <a:pt x="18492" y="15282"/>
                    <a:pt x="18622" y="15298"/>
                  </a:cubicBezTo>
                  <a:cubicBezTo>
                    <a:pt x="18923" y="15198"/>
                    <a:pt x="19224" y="15148"/>
                    <a:pt x="19499" y="15048"/>
                  </a:cubicBezTo>
                  <a:cubicBezTo>
                    <a:pt x="19800" y="14973"/>
                    <a:pt x="19875" y="14697"/>
                    <a:pt x="20001" y="14496"/>
                  </a:cubicBezTo>
                  <a:cubicBezTo>
                    <a:pt x="20176" y="14396"/>
                    <a:pt x="20251" y="14246"/>
                    <a:pt x="20326" y="14095"/>
                  </a:cubicBezTo>
                  <a:cubicBezTo>
                    <a:pt x="20427" y="13745"/>
                    <a:pt x="20502" y="13369"/>
                    <a:pt x="20602" y="13018"/>
                  </a:cubicBezTo>
                  <a:cubicBezTo>
                    <a:pt x="20452" y="12842"/>
                    <a:pt x="20652" y="12592"/>
                    <a:pt x="20452" y="12441"/>
                  </a:cubicBezTo>
                  <a:cubicBezTo>
                    <a:pt x="20276" y="12416"/>
                    <a:pt x="20326" y="12266"/>
                    <a:pt x="20326" y="12166"/>
                  </a:cubicBezTo>
                  <a:cubicBezTo>
                    <a:pt x="20326" y="11965"/>
                    <a:pt x="20176" y="11865"/>
                    <a:pt x="20076" y="11739"/>
                  </a:cubicBezTo>
                  <a:cubicBezTo>
                    <a:pt x="20026" y="11639"/>
                    <a:pt x="20051" y="11489"/>
                    <a:pt x="19925" y="11439"/>
                  </a:cubicBezTo>
                  <a:cubicBezTo>
                    <a:pt x="19800" y="11338"/>
                    <a:pt x="19775" y="11138"/>
                    <a:pt x="19625" y="11063"/>
                  </a:cubicBezTo>
                  <a:cubicBezTo>
                    <a:pt x="19499" y="11038"/>
                    <a:pt x="19399" y="10937"/>
                    <a:pt x="19349" y="10812"/>
                  </a:cubicBezTo>
                  <a:cubicBezTo>
                    <a:pt x="19224" y="10637"/>
                    <a:pt x="19023" y="10587"/>
                    <a:pt x="18848" y="10486"/>
                  </a:cubicBezTo>
                  <a:cubicBezTo>
                    <a:pt x="18647" y="10261"/>
                    <a:pt x="18171" y="10436"/>
                    <a:pt x="18096" y="9985"/>
                  </a:cubicBezTo>
                  <a:cubicBezTo>
                    <a:pt x="17970" y="9734"/>
                    <a:pt x="17620" y="9910"/>
                    <a:pt x="17469" y="9659"/>
                  </a:cubicBezTo>
                  <a:cubicBezTo>
                    <a:pt x="17469" y="9634"/>
                    <a:pt x="17444" y="9584"/>
                    <a:pt x="17419" y="9534"/>
                  </a:cubicBezTo>
                  <a:cubicBezTo>
                    <a:pt x="17344" y="9434"/>
                    <a:pt x="17294" y="9308"/>
                    <a:pt x="17143" y="9283"/>
                  </a:cubicBezTo>
                  <a:cubicBezTo>
                    <a:pt x="17131" y="9284"/>
                    <a:pt x="17118" y="9284"/>
                    <a:pt x="17106" y="9284"/>
                  </a:cubicBezTo>
                  <a:cubicBezTo>
                    <a:pt x="16710" y="9284"/>
                    <a:pt x="16584" y="8901"/>
                    <a:pt x="16316" y="8707"/>
                  </a:cubicBezTo>
                  <a:cubicBezTo>
                    <a:pt x="16296" y="8787"/>
                    <a:pt x="16280" y="8815"/>
                    <a:pt x="16265" y="8815"/>
                  </a:cubicBezTo>
                  <a:cubicBezTo>
                    <a:pt x="16242" y="8815"/>
                    <a:pt x="16221" y="8752"/>
                    <a:pt x="16191" y="8707"/>
                  </a:cubicBezTo>
                  <a:cubicBezTo>
                    <a:pt x="16116" y="8607"/>
                    <a:pt x="15991" y="8657"/>
                    <a:pt x="15915" y="8557"/>
                  </a:cubicBezTo>
                  <a:cubicBezTo>
                    <a:pt x="15364" y="8306"/>
                    <a:pt x="14963" y="7855"/>
                    <a:pt x="14487" y="7479"/>
                  </a:cubicBezTo>
                  <a:cubicBezTo>
                    <a:pt x="13409" y="6627"/>
                    <a:pt x="12131" y="6075"/>
                    <a:pt x="11078" y="5123"/>
                  </a:cubicBezTo>
                  <a:cubicBezTo>
                    <a:pt x="10602" y="4697"/>
                    <a:pt x="10276" y="4246"/>
                    <a:pt x="10301" y="3669"/>
                  </a:cubicBezTo>
                  <a:cubicBezTo>
                    <a:pt x="10301" y="3394"/>
                    <a:pt x="10201" y="3168"/>
                    <a:pt x="10226" y="2892"/>
                  </a:cubicBezTo>
                  <a:cubicBezTo>
                    <a:pt x="10401" y="2441"/>
                    <a:pt x="10251" y="1940"/>
                    <a:pt x="10351" y="1489"/>
                  </a:cubicBezTo>
                  <a:cubicBezTo>
                    <a:pt x="10176" y="1238"/>
                    <a:pt x="10151" y="937"/>
                    <a:pt x="10051" y="662"/>
                  </a:cubicBezTo>
                  <a:cubicBezTo>
                    <a:pt x="9969" y="498"/>
                    <a:pt x="9849" y="460"/>
                    <a:pt x="9717" y="460"/>
                  </a:cubicBezTo>
                  <a:cubicBezTo>
                    <a:pt x="9607" y="460"/>
                    <a:pt x="9488" y="486"/>
                    <a:pt x="9374" y="486"/>
                  </a:cubicBezTo>
                  <a:cubicBezTo>
                    <a:pt x="8423" y="509"/>
                    <a:pt x="7473" y="543"/>
                    <a:pt x="6523" y="543"/>
                  </a:cubicBezTo>
                  <a:cubicBezTo>
                    <a:pt x="5418" y="543"/>
                    <a:pt x="4313" y="498"/>
                    <a:pt x="3208" y="336"/>
                  </a:cubicBezTo>
                  <a:cubicBezTo>
                    <a:pt x="2914" y="294"/>
                    <a:pt x="2620" y="199"/>
                    <a:pt x="2311" y="199"/>
                  </a:cubicBezTo>
                  <a:cubicBezTo>
                    <a:pt x="2252" y="199"/>
                    <a:pt x="2191" y="203"/>
                    <a:pt x="2131" y="211"/>
                  </a:cubicBezTo>
                  <a:cubicBezTo>
                    <a:pt x="2005" y="261"/>
                    <a:pt x="1930" y="361"/>
                    <a:pt x="1855" y="436"/>
                  </a:cubicBezTo>
                  <a:cubicBezTo>
                    <a:pt x="1843" y="461"/>
                    <a:pt x="1824" y="474"/>
                    <a:pt x="1805" y="474"/>
                  </a:cubicBezTo>
                  <a:cubicBezTo>
                    <a:pt x="1786" y="474"/>
                    <a:pt x="1767" y="461"/>
                    <a:pt x="1755" y="436"/>
                  </a:cubicBezTo>
                  <a:cubicBezTo>
                    <a:pt x="1805" y="436"/>
                    <a:pt x="1830" y="386"/>
                    <a:pt x="1830" y="336"/>
                  </a:cubicBezTo>
                  <a:cubicBezTo>
                    <a:pt x="1546" y="113"/>
                    <a:pt x="1219" y="1"/>
                    <a:pt x="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04;p38"/>
            <p:cNvSpPr/>
            <p:nvPr/>
          </p:nvSpPr>
          <p:spPr>
            <a:xfrm>
              <a:off x="150975" y="4754800"/>
              <a:ext cx="520700" cy="368600"/>
            </a:xfrm>
            <a:custGeom>
              <a:avLst/>
              <a:gdLst/>
              <a:ahLst/>
              <a:cxnLst/>
              <a:rect l="l" t="t" r="r" b="b"/>
              <a:pathLst>
                <a:path w="20828" h="14744" extrusionOk="0">
                  <a:moveTo>
                    <a:pt x="10899" y="1"/>
                  </a:moveTo>
                  <a:cubicBezTo>
                    <a:pt x="10737" y="1"/>
                    <a:pt x="10610" y="128"/>
                    <a:pt x="10502" y="236"/>
                  </a:cubicBezTo>
                  <a:cubicBezTo>
                    <a:pt x="10276" y="537"/>
                    <a:pt x="10326" y="888"/>
                    <a:pt x="10326" y="1239"/>
                  </a:cubicBezTo>
                  <a:cubicBezTo>
                    <a:pt x="10351" y="1314"/>
                    <a:pt x="10351" y="1364"/>
                    <a:pt x="10351" y="1439"/>
                  </a:cubicBezTo>
                  <a:cubicBezTo>
                    <a:pt x="10326" y="1740"/>
                    <a:pt x="10401" y="2016"/>
                    <a:pt x="10527" y="2266"/>
                  </a:cubicBezTo>
                  <a:cubicBezTo>
                    <a:pt x="10452" y="2442"/>
                    <a:pt x="10351" y="2617"/>
                    <a:pt x="10251" y="2793"/>
                  </a:cubicBezTo>
                  <a:cubicBezTo>
                    <a:pt x="10351" y="3018"/>
                    <a:pt x="10276" y="3269"/>
                    <a:pt x="10301" y="3494"/>
                  </a:cubicBezTo>
                  <a:cubicBezTo>
                    <a:pt x="10176" y="3670"/>
                    <a:pt x="10151" y="3895"/>
                    <a:pt x="10126" y="4096"/>
                  </a:cubicBezTo>
                  <a:cubicBezTo>
                    <a:pt x="9850" y="4271"/>
                    <a:pt x="9599" y="4447"/>
                    <a:pt x="9324" y="4647"/>
                  </a:cubicBezTo>
                  <a:cubicBezTo>
                    <a:pt x="9023" y="4672"/>
                    <a:pt x="8923" y="4973"/>
                    <a:pt x="8722" y="5149"/>
                  </a:cubicBezTo>
                  <a:cubicBezTo>
                    <a:pt x="7845" y="5725"/>
                    <a:pt x="7018" y="6377"/>
                    <a:pt x="6091" y="6853"/>
                  </a:cubicBezTo>
                  <a:cubicBezTo>
                    <a:pt x="5715" y="7053"/>
                    <a:pt x="5364" y="7279"/>
                    <a:pt x="5138" y="7655"/>
                  </a:cubicBezTo>
                  <a:cubicBezTo>
                    <a:pt x="5038" y="7755"/>
                    <a:pt x="4938" y="7855"/>
                    <a:pt x="4838" y="7931"/>
                  </a:cubicBezTo>
                  <a:cubicBezTo>
                    <a:pt x="4762" y="8056"/>
                    <a:pt x="4512" y="7981"/>
                    <a:pt x="4512" y="8206"/>
                  </a:cubicBezTo>
                  <a:cubicBezTo>
                    <a:pt x="4462" y="8181"/>
                    <a:pt x="4487" y="8106"/>
                    <a:pt x="4437" y="8081"/>
                  </a:cubicBezTo>
                  <a:cubicBezTo>
                    <a:pt x="4361" y="8131"/>
                    <a:pt x="4286" y="8181"/>
                    <a:pt x="4211" y="8231"/>
                  </a:cubicBezTo>
                  <a:cubicBezTo>
                    <a:pt x="4061" y="8281"/>
                    <a:pt x="3935" y="8306"/>
                    <a:pt x="3785" y="8382"/>
                  </a:cubicBezTo>
                  <a:cubicBezTo>
                    <a:pt x="3584" y="8457"/>
                    <a:pt x="3409" y="8557"/>
                    <a:pt x="3334" y="8783"/>
                  </a:cubicBezTo>
                  <a:cubicBezTo>
                    <a:pt x="3309" y="8858"/>
                    <a:pt x="3284" y="8958"/>
                    <a:pt x="3284" y="9033"/>
                  </a:cubicBezTo>
                  <a:cubicBezTo>
                    <a:pt x="3108" y="9259"/>
                    <a:pt x="2807" y="9134"/>
                    <a:pt x="2632" y="9309"/>
                  </a:cubicBezTo>
                  <a:cubicBezTo>
                    <a:pt x="2494" y="9401"/>
                    <a:pt x="2483" y="9641"/>
                    <a:pt x="2288" y="9641"/>
                  </a:cubicBezTo>
                  <a:cubicBezTo>
                    <a:pt x="2270" y="9641"/>
                    <a:pt x="2252" y="9639"/>
                    <a:pt x="2231" y="9635"/>
                  </a:cubicBezTo>
                  <a:cubicBezTo>
                    <a:pt x="2204" y="9629"/>
                    <a:pt x="2178" y="9626"/>
                    <a:pt x="2154" y="9626"/>
                  </a:cubicBezTo>
                  <a:cubicBezTo>
                    <a:pt x="2065" y="9626"/>
                    <a:pt x="1995" y="9667"/>
                    <a:pt x="1955" y="9785"/>
                  </a:cubicBezTo>
                  <a:cubicBezTo>
                    <a:pt x="1730" y="9961"/>
                    <a:pt x="1479" y="10136"/>
                    <a:pt x="1254" y="10311"/>
                  </a:cubicBezTo>
                  <a:cubicBezTo>
                    <a:pt x="978" y="10362"/>
                    <a:pt x="1003" y="10662"/>
                    <a:pt x="828" y="10813"/>
                  </a:cubicBezTo>
                  <a:cubicBezTo>
                    <a:pt x="752" y="10863"/>
                    <a:pt x="652" y="10913"/>
                    <a:pt x="577" y="10963"/>
                  </a:cubicBezTo>
                  <a:cubicBezTo>
                    <a:pt x="652" y="11214"/>
                    <a:pt x="477" y="11339"/>
                    <a:pt x="326" y="11464"/>
                  </a:cubicBezTo>
                  <a:cubicBezTo>
                    <a:pt x="226" y="11615"/>
                    <a:pt x="51" y="11715"/>
                    <a:pt x="176" y="11941"/>
                  </a:cubicBezTo>
                  <a:cubicBezTo>
                    <a:pt x="201" y="12392"/>
                    <a:pt x="0" y="12893"/>
                    <a:pt x="276" y="13319"/>
                  </a:cubicBezTo>
                  <a:cubicBezTo>
                    <a:pt x="176" y="13595"/>
                    <a:pt x="376" y="13645"/>
                    <a:pt x="552" y="13745"/>
                  </a:cubicBezTo>
                  <a:cubicBezTo>
                    <a:pt x="835" y="13934"/>
                    <a:pt x="829" y="14478"/>
                    <a:pt x="1288" y="14478"/>
                  </a:cubicBezTo>
                  <a:cubicBezTo>
                    <a:pt x="1317" y="14478"/>
                    <a:pt x="1347" y="14476"/>
                    <a:pt x="1379" y="14472"/>
                  </a:cubicBezTo>
                  <a:cubicBezTo>
                    <a:pt x="1456" y="14549"/>
                    <a:pt x="1542" y="14578"/>
                    <a:pt x="1632" y="14578"/>
                  </a:cubicBezTo>
                  <a:cubicBezTo>
                    <a:pt x="1688" y="14578"/>
                    <a:pt x="1747" y="14567"/>
                    <a:pt x="1805" y="14547"/>
                  </a:cubicBezTo>
                  <a:lnTo>
                    <a:pt x="2081" y="14697"/>
                  </a:lnTo>
                  <a:cubicBezTo>
                    <a:pt x="2176" y="14726"/>
                    <a:pt x="2267" y="14744"/>
                    <a:pt x="2355" y="14744"/>
                  </a:cubicBezTo>
                  <a:cubicBezTo>
                    <a:pt x="2499" y="14744"/>
                    <a:pt x="2633" y="14697"/>
                    <a:pt x="2757" y="14572"/>
                  </a:cubicBezTo>
                  <a:cubicBezTo>
                    <a:pt x="2874" y="14436"/>
                    <a:pt x="3022" y="14421"/>
                    <a:pt x="3176" y="14421"/>
                  </a:cubicBezTo>
                  <a:cubicBezTo>
                    <a:pt x="3220" y="14421"/>
                    <a:pt x="3264" y="14422"/>
                    <a:pt x="3309" y="14422"/>
                  </a:cubicBezTo>
                  <a:cubicBezTo>
                    <a:pt x="3390" y="14367"/>
                    <a:pt x="3475" y="14356"/>
                    <a:pt x="3561" y="14356"/>
                  </a:cubicBezTo>
                  <a:cubicBezTo>
                    <a:pt x="3626" y="14356"/>
                    <a:pt x="3693" y="14363"/>
                    <a:pt x="3759" y="14363"/>
                  </a:cubicBezTo>
                  <a:cubicBezTo>
                    <a:pt x="3844" y="14363"/>
                    <a:pt x="3929" y="14351"/>
                    <a:pt x="4010" y="14296"/>
                  </a:cubicBezTo>
                  <a:cubicBezTo>
                    <a:pt x="4136" y="14246"/>
                    <a:pt x="4261" y="14196"/>
                    <a:pt x="4386" y="14146"/>
                  </a:cubicBezTo>
                  <a:cubicBezTo>
                    <a:pt x="4662" y="14121"/>
                    <a:pt x="4913" y="14071"/>
                    <a:pt x="5113" y="13895"/>
                  </a:cubicBezTo>
                  <a:lnTo>
                    <a:pt x="5514" y="13745"/>
                  </a:lnTo>
                  <a:cubicBezTo>
                    <a:pt x="5815" y="13720"/>
                    <a:pt x="6041" y="13570"/>
                    <a:pt x="6241" y="13344"/>
                  </a:cubicBezTo>
                  <a:lnTo>
                    <a:pt x="6266" y="13294"/>
                  </a:lnTo>
                  <a:lnTo>
                    <a:pt x="6341" y="13319"/>
                  </a:lnTo>
                  <a:cubicBezTo>
                    <a:pt x="6792" y="13119"/>
                    <a:pt x="7319" y="13068"/>
                    <a:pt x="7670" y="12642"/>
                  </a:cubicBezTo>
                  <a:cubicBezTo>
                    <a:pt x="7697" y="12601"/>
                    <a:pt x="7740" y="12582"/>
                    <a:pt x="7790" y="12582"/>
                  </a:cubicBezTo>
                  <a:cubicBezTo>
                    <a:pt x="7830" y="12582"/>
                    <a:pt x="7875" y="12595"/>
                    <a:pt x="7920" y="12617"/>
                  </a:cubicBezTo>
                  <a:lnTo>
                    <a:pt x="7970" y="12617"/>
                  </a:lnTo>
                  <a:lnTo>
                    <a:pt x="7995" y="12642"/>
                  </a:lnTo>
                  <a:cubicBezTo>
                    <a:pt x="8121" y="12517"/>
                    <a:pt x="8271" y="12492"/>
                    <a:pt x="8422" y="12492"/>
                  </a:cubicBezTo>
                  <a:cubicBezTo>
                    <a:pt x="8497" y="12492"/>
                    <a:pt x="8547" y="12467"/>
                    <a:pt x="8597" y="12442"/>
                  </a:cubicBezTo>
                  <a:cubicBezTo>
                    <a:pt x="8722" y="12367"/>
                    <a:pt x="8823" y="12241"/>
                    <a:pt x="8923" y="12141"/>
                  </a:cubicBezTo>
                  <a:cubicBezTo>
                    <a:pt x="9023" y="12041"/>
                    <a:pt x="9123" y="11941"/>
                    <a:pt x="9274" y="11915"/>
                  </a:cubicBezTo>
                  <a:cubicBezTo>
                    <a:pt x="9340" y="11982"/>
                    <a:pt x="9397" y="12007"/>
                    <a:pt x="9449" y="12007"/>
                  </a:cubicBezTo>
                  <a:cubicBezTo>
                    <a:pt x="9573" y="12007"/>
                    <a:pt x="9661" y="11861"/>
                    <a:pt x="9750" y="11790"/>
                  </a:cubicBezTo>
                  <a:cubicBezTo>
                    <a:pt x="10076" y="11765"/>
                    <a:pt x="10251" y="11414"/>
                    <a:pt x="10602" y="11414"/>
                  </a:cubicBezTo>
                  <a:cubicBezTo>
                    <a:pt x="10727" y="11414"/>
                    <a:pt x="10853" y="11364"/>
                    <a:pt x="10928" y="11239"/>
                  </a:cubicBezTo>
                  <a:cubicBezTo>
                    <a:pt x="11433" y="11239"/>
                    <a:pt x="11730" y="10684"/>
                    <a:pt x="12241" y="10684"/>
                  </a:cubicBezTo>
                  <a:cubicBezTo>
                    <a:pt x="12263" y="10684"/>
                    <a:pt x="12284" y="10685"/>
                    <a:pt x="12306" y="10687"/>
                  </a:cubicBezTo>
                  <a:cubicBezTo>
                    <a:pt x="12327" y="10689"/>
                    <a:pt x="12347" y="10690"/>
                    <a:pt x="12367" y="10690"/>
                  </a:cubicBezTo>
                  <a:cubicBezTo>
                    <a:pt x="12658" y="10690"/>
                    <a:pt x="12844" y="10523"/>
                    <a:pt x="13008" y="10311"/>
                  </a:cubicBezTo>
                  <a:lnTo>
                    <a:pt x="13083" y="10286"/>
                  </a:lnTo>
                  <a:lnTo>
                    <a:pt x="13133" y="10286"/>
                  </a:lnTo>
                  <a:cubicBezTo>
                    <a:pt x="13459" y="10211"/>
                    <a:pt x="13710" y="10061"/>
                    <a:pt x="13985" y="9910"/>
                  </a:cubicBezTo>
                  <a:cubicBezTo>
                    <a:pt x="14136" y="9885"/>
                    <a:pt x="14311" y="9885"/>
                    <a:pt x="14437" y="9810"/>
                  </a:cubicBezTo>
                  <a:cubicBezTo>
                    <a:pt x="15564" y="9058"/>
                    <a:pt x="16918" y="8833"/>
                    <a:pt x="18121" y="8231"/>
                  </a:cubicBezTo>
                  <a:cubicBezTo>
                    <a:pt x="18180" y="8241"/>
                    <a:pt x="18235" y="8246"/>
                    <a:pt x="18288" y="8246"/>
                  </a:cubicBezTo>
                  <a:cubicBezTo>
                    <a:pt x="18755" y="8246"/>
                    <a:pt x="19011" y="7877"/>
                    <a:pt x="19349" y="7630"/>
                  </a:cubicBezTo>
                  <a:cubicBezTo>
                    <a:pt x="19399" y="7204"/>
                    <a:pt x="19950" y="7404"/>
                    <a:pt x="20051" y="7078"/>
                  </a:cubicBezTo>
                  <a:cubicBezTo>
                    <a:pt x="20376" y="6803"/>
                    <a:pt x="20351" y="6377"/>
                    <a:pt x="20477" y="6026"/>
                  </a:cubicBezTo>
                  <a:cubicBezTo>
                    <a:pt x="20502" y="5875"/>
                    <a:pt x="20502" y="5700"/>
                    <a:pt x="20527" y="5550"/>
                  </a:cubicBezTo>
                  <a:cubicBezTo>
                    <a:pt x="20527" y="5374"/>
                    <a:pt x="20527" y="5174"/>
                    <a:pt x="20552" y="4998"/>
                  </a:cubicBezTo>
                  <a:cubicBezTo>
                    <a:pt x="20502" y="4848"/>
                    <a:pt x="20602" y="4748"/>
                    <a:pt x="20677" y="4622"/>
                  </a:cubicBezTo>
                  <a:cubicBezTo>
                    <a:pt x="20652" y="3795"/>
                    <a:pt x="20652" y="2968"/>
                    <a:pt x="20627" y="2116"/>
                  </a:cubicBezTo>
                  <a:cubicBezTo>
                    <a:pt x="20803" y="1915"/>
                    <a:pt x="20828" y="1690"/>
                    <a:pt x="20803" y="1439"/>
                  </a:cubicBezTo>
                  <a:cubicBezTo>
                    <a:pt x="20803" y="1164"/>
                    <a:pt x="20828" y="888"/>
                    <a:pt x="20702" y="637"/>
                  </a:cubicBezTo>
                  <a:cubicBezTo>
                    <a:pt x="20577" y="412"/>
                    <a:pt x="20376" y="236"/>
                    <a:pt x="20101" y="211"/>
                  </a:cubicBezTo>
                  <a:cubicBezTo>
                    <a:pt x="19713" y="179"/>
                    <a:pt x="19335" y="126"/>
                    <a:pt x="18954" y="126"/>
                  </a:cubicBezTo>
                  <a:cubicBezTo>
                    <a:pt x="18745" y="126"/>
                    <a:pt x="18535" y="142"/>
                    <a:pt x="18321" y="186"/>
                  </a:cubicBezTo>
                  <a:cubicBezTo>
                    <a:pt x="17575" y="328"/>
                    <a:pt x="16816" y="390"/>
                    <a:pt x="16061" y="390"/>
                  </a:cubicBezTo>
                  <a:cubicBezTo>
                    <a:pt x="15344" y="390"/>
                    <a:pt x="14631" y="334"/>
                    <a:pt x="13935" y="236"/>
                  </a:cubicBezTo>
                  <a:cubicBezTo>
                    <a:pt x="12933" y="86"/>
                    <a:pt x="11955" y="286"/>
                    <a:pt x="10978" y="11"/>
                  </a:cubicBezTo>
                  <a:cubicBezTo>
                    <a:pt x="10951" y="4"/>
                    <a:pt x="10925" y="1"/>
                    <a:pt x="10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05;p38"/>
            <p:cNvSpPr/>
            <p:nvPr/>
          </p:nvSpPr>
          <p:spPr>
            <a:xfrm>
              <a:off x="1125300" y="1940125"/>
              <a:ext cx="229975" cy="317225"/>
            </a:xfrm>
            <a:custGeom>
              <a:avLst/>
              <a:gdLst/>
              <a:ahLst/>
              <a:cxnLst/>
              <a:rect l="l" t="t" r="r" b="b"/>
              <a:pathLst>
                <a:path w="9199" h="12689" extrusionOk="0">
                  <a:moveTo>
                    <a:pt x="5263" y="4602"/>
                  </a:moveTo>
                  <a:lnTo>
                    <a:pt x="5263" y="4602"/>
                  </a:lnTo>
                  <a:cubicBezTo>
                    <a:pt x="5307" y="4831"/>
                    <a:pt x="5327" y="5054"/>
                    <a:pt x="5311" y="5267"/>
                  </a:cubicBezTo>
                  <a:lnTo>
                    <a:pt x="5311" y="5267"/>
                  </a:lnTo>
                  <a:cubicBezTo>
                    <a:pt x="5323" y="5053"/>
                    <a:pt x="5300" y="4829"/>
                    <a:pt x="5263" y="4602"/>
                  </a:cubicBezTo>
                  <a:close/>
                  <a:moveTo>
                    <a:pt x="5154" y="5864"/>
                  </a:moveTo>
                  <a:cubicBezTo>
                    <a:pt x="5074" y="6023"/>
                    <a:pt x="4962" y="6171"/>
                    <a:pt x="4812" y="6306"/>
                  </a:cubicBezTo>
                  <a:cubicBezTo>
                    <a:pt x="4737" y="6507"/>
                    <a:pt x="4737" y="6707"/>
                    <a:pt x="4787" y="6908"/>
                  </a:cubicBezTo>
                  <a:cubicBezTo>
                    <a:pt x="4788" y="6914"/>
                    <a:pt x="4789" y="6920"/>
                    <a:pt x="4789" y="6926"/>
                  </a:cubicBezTo>
                  <a:lnTo>
                    <a:pt x="4789" y="6926"/>
                  </a:lnTo>
                  <a:cubicBezTo>
                    <a:pt x="4733" y="6703"/>
                    <a:pt x="4723" y="6480"/>
                    <a:pt x="4812" y="6256"/>
                  </a:cubicBezTo>
                  <a:cubicBezTo>
                    <a:pt x="4965" y="6138"/>
                    <a:pt x="5076" y="6006"/>
                    <a:pt x="5154" y="5864"/>
                  </a:cubicBezTo>
                  <a:close/>
                  <a:moveTo>
                    <a:pt x="4797" y="7115"/>
                  </a:moveTo>
                  <a:lnTo>
                    <a:pt x="4797" y="7115"/>
                  </a:lnTo>
                  <a:cubicBezTo>
                    <a:pt x="4793" y="7228"/>
                    <a:pt x="4773" y="7338"/>
                    <a:pt x="4745" y="7446"/>
                  </a:cubicBezTo>
                  <a:lnTo>
                    <a:pt x="4745" y="7446"/>
                  </a:lnTo>
                  <a:cubicBezTo>
                    <a:pt x="4769" y="7337"/>
                    <a:pt x="4783" y="7225"/>
                    <a:pt x="4797" y="7115"/>
                  </a:cubicBezTo>
                  <a:close/>
                  <a:moveTo>
                    <a:pt x="4684" y="7641"/>
                  </a:moveTo>
                  <a:lnTo>
                    <a:pt x="4684" y="7641"/>
                  </a:lnTo>
                  <a:cubicBezTo>
                    <a:pt x="4594" y="7899"/>
                    <a:pt x="4473" y="8151"/>
                    <a:pt x="4411" y="8413"/>
                  </a:cubicBezTo>
                  <a:lnTo>
                    <a:pt x="4411" y="8413"/>
                  </a:lnTo>
                  <a:cubicBezTo>
                    <a:pt x="4365" y="8249"/>
                    <a:pt x="4317" y="8091"/>
                    <a:pt x="4461" y="7961"/>
                  </a:cubicBezTo>
                  <a:cubicBezTo>
                    <a:pt x="4569" y="7862"/>
                    <a:pt x="4638" y="7754"/>
                    <a:pt x="4684" y="7641"/>
                  </a:cubicBezTo>
                  <a:close/>
                  <a:moveTo>
                    <a:pt x="1404" y="10392"/>
                  </a:moveTo>
                  <a:lnTo>
                    <a:pt x="1404" y="10392"/>
                  </a:lnTo>
                  <a:cubicBezTo>
                    <a:pt x="1352" y="10537"/>
                    <a:pt x="1321" y="10682"/>
                    <a:pt x="1305" y="10827"/>
                  </a:cubicBezTo>
                  <a:lnTo>
                    <a:pt x="1305" y="10827"/>
                  </a:lnTo>
                  <a:cubicBezTo>
                    <a:pt x="1314" y="10679"/>
                    <a:pt x="1338" y="10536"/>
                    <a:pt x="1404" y="10392"/>
                  </a:cubicBezTo>
                  <a:close/>
                  <a:moveTo>
                    <a:pt x="8121" y="0"/>
                  </a:moveTo>
                  <a:cubicBezTo>
                    <a:pt x="8046" y="0"/>
                    <a:pt x="7983" y="53"/>
                    <a:pt x="7920" y="116"/>
                  </a:cubicBezTo>
                  <a:cubicBezTo>
                    <a:pt x="7644" y="617"/>
                    <a:pt x="6942" y="742"/>
                    <a:pt x="6817" y="1369"/>
                  </a:cubicBezTo>
                  <a:cubicBezTo>
                    <a:pt x="6567" y="1971"/>
                    <a:pt x="5965" y="1920"/>
                    <a:pt x="5439" y="2046"/>
                  </a:cubicBezTo>
                  <a:cubicBezTo>
                    <a:pt x="4794" y="2549"/>
                    <a:pt x="4668" y="2648"/>
                    <a:pt x="4890" y="2953"/>
                  </a:cubicBezTo>
                  <a:lnTo>
                    <a:pt x="4890" y="2953"/>
                  </a:lnTo>
                  <a:cubicBezTo>
                    <a:pt x="4589" y="2709"/>
                    <a:pt x="4134" y="2638"/>
                    <a:pt x="3709" y="2522"/>
                  </a:cubicBezTo>
                  <a:cubicBezTo>
                    <a:pt x="3670" y="2511"/>
                    <a:pt x="3633" y="2504"/>
                    <a:pt x="3600" y="2504"/>
                  </a:cubicBezTo>
                  <a:cubicBezTo>
                    <a:pt x="3488" y="2504"/>
                    <a:pt x="3426" y="2578"/>
                    <a:pt x="3484" y="2773"/>
                  </a:cubicBezTo>
                  <a:cubicBezTo>
                    <a:pt x="3484" y="2848"/>
                    <a:pt x="3484" y="2948"/>
                    <a:pt x="3459" y="2973"/>
                  </a:cubicBezTo>
                  <a:cubicBezTo>
                    <a:pt x="2983" y="3123"/>
                    <a:pt x="2782" y="3349"/>
                    <a:pt x="3183" y="3775"/>
                  </a:cubicBezTo>
                  <a:cubicBezTo>
                    <a:pt x="3258" y="3850"/>
                    <a:pt x="3258" y="4026"/>
                    <a:pt x="3158" y="4101"/>
                  </a:cubicBezTo>
                  <a:cubicBezTo>
                    <a:pt x="3122" y="4122"/>
                    <a:pt x="3089" y="4131"/>
                    <a:pt x="3057" y="4131"/>
                  </a:cubicBezTo>
                  <a:cubicBezTo>
                    <a:pt x="2978" y="4131"/>
                    <a:pt x="2911" y="4072"/>
                    <a:pt x="2857" y="4001"/>
                  </a:cubicBezTo>
                  <a:cubicBezTo>
                    <a:pt x="2800" y="3908"/>
                    <a:pt x="2737" y="3875"/>
                    <a:pt x="2673" y="3875"/>
                  </a:cubicBezTo>
                  <a:cubicBezTo>
                    <a:pt x="2599" y="3875"/>
                    <a:pt x="2524" y="3921"/>
                    <a:pt x="2456" y="3976"/>
                  </a:cubicBezTo>
                  <a:cubicBezTo>
                    <a:pt x="2310" y="4111"/>
                    <a:pt x="2179" y="4195"/>
                    <a:pt x="2079" y="4195"/>
                  </a:cubicBezTo>
                  <a:cubicBezTo>
                    <a:pt x="1956" y="4195"/>
                    <a:pt x="1880" y="4068"/>
                    <a:pt x="1880" y="3750"/>
                  </a:cubicBezTo>
                  <a:cubicBezTo>
                    <a:pt x="1880" y="3666"/>
                    <a:pt x="1840" y="3634"/>
                    <a:pt x="1790" y="3634"/>
                  </a:cubicBezTo>
                  <a:cubicBezTo>
                    <a:pt x="1735" y="3634"/>
                    <a:pt x="1668" y="3673"/>
                    <a:pt x="1629" y="3725"/>
                  </a:cubicBezTo>
                  <a:cubicBezTo>
                    <a:pt x="1572" y="3782"/>
                    <a:pt x="1573" y="3958"/>
                    <a:pt x="1464" y="3958"/>
                  </a:cubicBezTo>
                  <a:cubicBezTo>
                    <a:pt x="1431" y="3958"/>
                    <a:pt x="1387" y="3941"/>
                    <a:pt x="1328" y="3900"/>
                  </a:cubicBezTo>
                  <a:lnTo>
                    <a:pt x="1328" y="3900"/>
                  </a:lnTo>
                  <a:cubicBezTo>
                    <a:pt x="1003" y="3976"/>
                    <a:pt x="1379" y="4452"/>
                    <a:pt x="1003" y="4452"/>
                  </a:cubicBezTo>
                  <a:cubicBezTo>
                    <a:pt x="952" y="4464"/>
                    <a:pt x="898" y="4466"/>
                    <a:pt x="843" y="4466"/>
                  </a:cubicBezTo>
                  <a:cubicBezTo>
                    <a:pt x="825" y="4466"/>
                    <a:pt x="807" y="4466"/>
                    <a:pt x="789" y="4466"/>
                  </a:cubicBezTo>
                  <a:cubicBezTo>
                    <a:pt x="646" y="4466"/>
                    <a:pt x="518" y="4477"/>
                    <a:pt x="501" y="4677"/>
                  </a:cubicBezTo>
                  <a:cubicBezTo>
                    <a:pt x="451" y="4903"/>
                    <a:pt x="351" y="5204"/>
                    <a:pt x="727" y="5304"/>
                  </a:cubicBezTo>
                  <a:cubicBezTo>
                    <a:pt x="752" y="5279"/>
                    <a:pt x="777" y="5279"/>
                    <a:pt x="777" y="5279"/>
                  </a:cubicBezTo>
                  <a:cubicBezTo>
                    <a:pt x="802" y="5279"/>
                    <a:pt x="802" y="5304"/>
                    <a:pt x="802" y="5329"/>
                  </a:cubicBezTo>
                  <a:cubicBezTo>
                    <a:pt x="727" y="5580"/>
                    <a:pt x="577" y="5830"/>
                    <a:pt x="702" y="6131"/>
                  </a:cubicBezTo>
                  <a:cubicBezTo>
                    <a:pt x="877" y="6356"/>
                    <a:pt x="627" y="6281"/>
                    <a:pt x="551" y="6356"/>
                  </a:cubicBezTo>
                  <a:cubicBezTo>
                    <a:pt x="0" y="6657"/>
                    <a:pt x="0" y="7184"/>
                    <a:pt x="25" y="7710"/>
                  </a:cubicBezTo>
                  <a:cubicBezTo>
                    <a:pt x="25" y="7810"/>
                    <a:pt x="50" y="7910"/>
                    <a:pt x="75" y="8011"/>
                  </a:cubicBezTo>
                  <a:cubicBezTo>
                    <a:pt x="125" y="8161"/>
                    <a:pt x="150" y="8311"/>
                    <a:pt x="150" y="8462"/>
                  </a:cubicBezTo>
                  <a:cubicBezTo>
                    <a:pt x="125" y="8587"/>
                    <a:pt x="100" y="8712"/>
                    <a:pt x="75" y="8813"/>
                  </a:cubicBezTo>
                  <a:cubicBezTo>
                    <a:pt x="0" y="9164"/>
                    <a:pt x="100" y="9539"/>
                    <a:pt x="25" y="9865"/>
                  </a:cubicBezTo>
                  <a:cubicBezTo>
                    <a:pt x="25" y="10016"/>
                    <a:pt x="50" y="10141"/>
                    <a:pt x="100" y="10266"/>
                  </a:cubicBezTo>
                  <a:cubicBezTo>
                    <a:pt x="276" y="10717"/>
                    <a:pt x="50" y="11244"/>
                    <a:pt x="276" y="11695"/>
                  </a:cubicBezTo>
                  <a:cubicBezTo>
                    <a:pt x="351" y="11920"/>
                    <a:pt x="501" y="12121"/>
                    <a:pt x="677" y="12296"/>
                  </a:cubicBezTo>
                  <a:cubicBezTo>
                    <a:pt x="788" y="12360"/>
                    <a:pt x="900" y="12505"/>
                    <a:pt x="1018" y="12505"/>
                  </a:cubicBezTo>
                  <a:cubicBezTo>
                    <a:pt x="1086" y="12505"/>
                    <a:pt x="1155" y="12458"/>
                    <a:pt x="1228" y="12321"/>
                  </a:cubicBezTo>
                  <a:cubicBezTo>
                    <a:pt x="1328" y="12043"/>
                    <a:pt x="1317" y="11748"/>
                    <a:pt x="1308" y="11463"/>
                  </a:cubicBezTo>
                  <a:lnTo>
                    <a:pt x="1308" y="11463"/>
                  </a:lnTo>
                  <a:cubicBezTo>
                    <a:pt x="1375" y="11757"/>
                    <a:pt x="1302" y="12052"/>
                    <a:pt x="1253" y="12347"/>
                  </a:cubicBezTo>
                  <a:cubicBezTo>
                    <a:pt x="1288" y="12553"/>
                    <a:pt x="1369" y="12688"/>
                    <a:pt x="1514" y="12688"/>
                  </a:cubicBezTo>
                  <a:cubicBezTo>
                    <a:pt x="1580" y="12688"/>
                    <a:pt x="1660" y="12660"/>
                    <a:pt x="1754" y="12597"/>
                  </a:cubicBezTo>
                  <a:cubicBezTo>
                    <a:pt x="1805" y="12447"/>
                    <a:pt x="1704" y="12296"/>
                    <a:pt x="1780" y="12146"/>
                  </a:cubicBezTo>
                  <a:cubicBezTo>
                    <a:pt x="1780" y="12096"/>
                    <a:pt x="1805" y="12021"/>
                    <a:pt x="1780" y="11971"/>
                  </a:cubicBezTo>
                  <a:lnTo>
                    <a:pt x="1780" y="11971"/>
                  </a:lnTo>
                  <a:cubicBezTo>
                    <a:pt x="1830" y="12046"/>
                    <a:pt x="1754" y="12146"/>
                    <a:pt x="1805" y="12221"/>
                  </a:cubicBezTo>
                  <a:cubicBezTo>
                    <a:pt x="1830" y="12347"/>
                    <a:pt x="1880" y="12472"/>
                    <a:pt x="2005" y="12547"/>
                  </a:cubicBezTo>
                  <a:cubicBezTo>
                    <a:pt x="3158" y="12296"/>
                    <a:pt x="3785" y="11469"/>
                    <a:pt x="4261" y="10467"/>
                  </a:cubicBezTo>
                  <a:cubicBezTo>
                    <a:pt x="4135" y="10191"/>
                    <a:pt x="4236" y="9915"/>
                    <a:pt x="4336" y="9640"/>
                  </a:cubicBezTo>
                  <a:cubicBezTo>
                    <a:pt x="4360" y="9396"/>
                    <a:pt x="4290" y="9129"/>
                    <a:pt x="4378" y="8884"/>
                  </a:cubicBezTo>
                  <a:lnTo>
                    <a:pt x="4378" y="8884"/>
                  </a:lnTo>
                  <a:cubicBezTo>
                    <a:pt x="4380" y="8902"/>
                    <a:pt x="4383" y="8920"/>
                    <a:pt x="4386" y="8938"/>
                  </a:cubicBezTo>
                  <a:cubicBezTo>
                    <a:pt x="4336" y="9113"/>
                    <a:pt x="4336" y="9264"/>
                    <a:pt x="4361" y="9439"/>
                  </a:cubicBezTo>
                  <a:cubicBezTo>
                    <a:pt x="4486" y="9715"/>
                    <a:pt x="4536" y="10016"/>
                    <a:pt x="4662" y="10266"/>
                  </a:cubicBezTo>
                  <a:cubicBezTo>
                    <a:pt x="4912" y="10893"/>
                    <a:pt x="5113" y="11570"/>
                    <a:pt x="5739" y="11945"/>
                  </a:cubicBezTo>
                  <a:cubicBezTo>
                    <a:pt x="5815" y="11971"/>
                    <a:pt x="5915" y="11996"/>
                    <a:pt x="6015" y="12021"/>
                  </a:cubicBezTo>
                  <a:cubicBezTo>
                    <a:pt x="6541" y="11945"/>
                    <a:pt x="7093" y="11920"/>
                    <a:pt x="7594" y="11695"/>
                  </a:cubicBezTo>
                  <a:cubicBezTo>
                    <a:pt x="7694" y="11620"/>
                    <a:pt x="7820" y="11570"/>
                    <a:pt x="7845" y="11419"/>
                  </a:cubicBezTo>
                  <a:cubicBezTo>
                    <a:pt x="7807" y="11133"/>
                    <a:pt x="7914" y="11007"/>
                    <a:pt x="8110" y="11007"/>
                  </a:cubicBezTo>
                  <a:cubicBezTo>
                    <a:pt x="8172" y="11007"/>
                    <a:pt x="8243" y="11019"/>
                    <a:pt x="8321" y="11043"/>
                  </a:cubicBezTo>
                  <a:cubicBezTo>
                    <a:pt x="8396" y="11043"/>
                    <a:pt x="8446" y="10993"/>
                    <a:pt x="8471" y="10943"/>
                  </a:cubicBezTo>
                  <a:cubicBezTo>
                    <a:pt x="8521" y="10893"/>
                    <a:pt x="8546" y="10843"/>
                    <a:pt x="8597" y="10818"/>
                  </a:cubicBezTo>
                  <a:cubicBezTo>
                    <a:pt x="8722" y="10742"/>
                    <a:pt x="8822" y="10642"/>
                    <a:pt x="8872" y="10517"/>
                  </a:cubicBezTo>
                  <a:cubicBezTo>
                    <a:pt x="8922" y="10442"/>
                    <a:pt x="8947" y="10341"/>
                    <a:pt x="8998" y="10266"/>
                  </a:cubicBezTo>
                  <a:cubicBezTo>
                    <a:pt x="9048" y="10141"/>
                    <a:pt x="9073" y="10016"/>
                    <a:pt x="9123" y="9865"/>
                  </a:cubicBezTo>
                  <a:cubicBezTo>
                    <a:pt x="9123" y="9815"/>
                    <a:pt x="9123" y="9765"/>
                    <a:pt x="9123" y="9690"/>
                  </a:cubicBezTo>
                  <a:cubicBezTo>
                    <a:pt x="9073" y="9539"/>
                    <a:pt x="9073" y="9364"/>
                    <a:pt x="9123" y="9214"/>
                  </a:cubicBezTo>
                  <a:cubicBezTo>
                    <a:pt x="9148" y="9164"/>
                    <a:pt x="9173" y="9088"/>
                    <a:pt x="9173" y="9038"/>
                  </a:cubicBezTo>
                  <a:cubicBezTo>
                    <a:pt x="9198" y="8963"/>
                    <a:pt x="9198" y="8863"/>
                    <a:pt x="9198" y="8763"/>
                  </a:cubicBezTo>
                  <a:cubicBezTo>
                    <a:pt x="9198" y="8537"/>
                    <a:pt x="9123" y="8336"/>
                    <a:pt x="9048" y="8111"/>
                  </a:cubicBezTo>
                  <a:cubicBezTo>
                    <a:pt x="8897" y="7710"/>
                    <a:pt x="8872" y="7334"/>
                    <a:pt x="9148" y="6958"/>
                  </a:cubicBezTo>
                  <a:cubicBezTo>
                    <a:pt x="9198" y="6808"/>
                    <a:pt x="9198" y="6632"/>
                    <a:pt x="9173" y="6457"/>
                  </a:cubicBezTo>
                  <a:cubicBezTo>
                    <a:pt x="9148" y="6407"/>
                    <a:pt x="9148" y="6331"/>
                    <a:pt x="9123" y="6281"/>
                  </a:cubicBezTo>
                  <a:cubicBezTo>
                    <a:pt x="8897" y="5304"/>
                    <a:pt x="8371" y="4377"/>
                    <a:pt x="8872" y="3374"/>
                  </a:cubicBezTo>
                  <a:cubicBezTo>
                    <a:pt x="8897" y="3299"/>
                    <a:pt x="8922" y="3249"/>
                    <a:pt x="8922" y="3174"/>
                  </a:cubicBezTo>
                  <a:cubicBezTo>
                    <a:pt x="8947" y="2948"/>
                    <a:pt x="8947" y="2697"/>
                    <a:pt x="8922" y="2472"/>
                  </a:cubicBezTo>
                  <a:cubicBezTo>
                    <a:pt x="8897" y="2422"/>
                    <a:pt x="8872" y="2346"/>
                    <a:pt x="8847" y="2296"/>
                  </a:cubicBezTo>
                  <a:cubicBezTo>
                    <a:pt x="8722" y="2171"/>
                    <a:pt x="8597" y="2046"/>
                    <a:pt x="8597" y="1845"/>
                  </a:cubicBezTo>
                  <a:cubicBezTo>
                    <a:pt x="8597" y="1795"/>
                    <a:pt x="8572" y="1720"/>
                    <a:pt x="8521" y="1670"/>
                  </a:cubicBezTo>
                  <a:cubicBezTo>
                    <a:pt x="8421" y="1570"/>
                    <a:pt x="8321" y="1469"/>
                    <a:pt x="8321" y="1319"/>
                  </a:cubicBezTo>
                  <a:cubicBezTo>
                    <a:pt x="8321" y="1244"/>
                    <a:pt x="8321" y="1194"/>
                    <a:pt x="8346" y="1143"/>
                  </a:cubicBezTo>
                  <a:cubicBezTo>
                    <a:pt x="8246" y="968"/>
                    <a:pt x="8145" y="793"/>
                    <a:pt x="8246" y="592"/>
                  </a:cubicBezTo>
                  <a:cubicBezTo>
                    <a:pt x="8346" y="417"/>
                    <a:pt x="8371" y="241"/>
                    <a:pt x="8271" y="66"/>
                  </a:cubicBezTo>
                  <a:cubicBezTo>
                    <a:pt x="8215" y="19"/>
                    <a:pt x="8165" y="0"/>
                    <a:pt x="8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6;p38"/>
            <p:cNvSpPr/>
            <p:nvPr/>
          </p:nvSpPr>
          <p:spPr>
            <a:xfrm>
              <a:off x="350225" y="3056825"/>
              <a:ext cx="150400" cy="306675"/>
            </a:xfrm>
            <a:custGeom>
              <a:avLst/>
              <a:gdLst/>
              <a:ahLst/>
              <a:cxnLst/>
              <a:rect l="l" t="t" r="r" b="b"/>
              <a:pathLst>
                <a:path w="6016" h="12267" extrusionOk="0">
                  <a:moveTo>
                    <a:pt x="3359" y="4596"/>
                  </a:moveTo>
                  <a:lnTo>
                    <a:pt x="3359" y="4596"/>
                  </a:lnTo>
                  <a:cubicBezTo>
                    <a:pt x="3391" y="4775"/>
                    <a:pt x="3371" y="4985"/>
                    <a:pt x="3373" y="5214"/>
                  </a:cubicBezTo>
                  <a:lnTo>
                    <a:pt x="3373" y="5214"/>
                  </a:lnTo>
                  <a:cubicBezTo>
                    <a:pt x="3360" y="5003"/>
                    <a:pt x="3353" y="4797"/>
                    <a:pt x="3359" y="4596"/>
                  </a:cubicBezTo>
                  <a:close/>
                  <a:moveTo>
                    <a:pt x="3401" y="5559"/>
                  </a:moveTo>
                  <a:cubicBezTo>
                    <a:pt x="3404" y="5572"/>
                    <a:pt x="3406" y="5585"/>
                    <a:pt x="3409" y="5599"/>
                  </a:cubicBezTo>
                  <a:cubicBezTo>
                    <a:pt x="3454" y="5916"/>
                    <a:pt x="3500" y="6255"/>
                    <a:pt x="3508" y="6577"/>
                  </a:cubicBezTo>
                  <a:lnTo>
                    <a:pt x="3508" y="6577"/>
                  </a:lnTo>
                  <a:cubicBezTo>
                    <a:pt x="3475" y="6232"/>
                    <a:pt x="3433" y="5891"/>
                    <a:pt x="3401" y="5559"/>
                  </a:cubicBezTo>
                  <a:close/>
                  <a:moveTo>
                    <a:pt x="3528" y="6797"/>
                  </a:moveTo>
                  <a:lnTo>
                    <a:pt x="3528" y="6797"/>
                  </a:lnTo>
                  <a:cubicBezTo>
                    <a:pt x="3580" y="6984"/>
                    <a:pt x="3715" y="7161"/>
                    <a:pt x="3559" y="7351"/>
                  </a:cubicBezTo>
                  <a:lnTo>
                    <a:pt x="3559" y="7351"/>
                  </a:lnTo>
                  <a:cubicBezTo>
                    <a:pt x="3554" y="7166"/>
                    <a:pt x="3543" y="6981"/>
                    <a:pt x="3528" y="6797"/>
                  </a:cubicBezTo>
                  <a:close/>
                  <a:moveTo>
                    <a:pt x="959" y="6817"/>
                  </a:moveTo>
                  <a:cubicBezTo>
                    <a:pt x="970" y="6817"/>
                    <a:pt x="978" y="6835"/>
                    <a:pt x="978" y="6877"/>
                  </a:cubicBezTo>
                  <a:cubicBezTo>
                    <a:pt x="978" y="6902"/>
                    <a:pt x="978" y="6927"/>
                    <a:pt x="978" y="6952"/>
                  </a:cubicBezTo>
                  <a:cubicBezTo>
                    <a:pt x="978" y="7076"/>
                    <a:pt x="927" y="7214"/>
                    <a:pt x="898" y="7354"/>
                  </a:cubicBezTo>
                  <a:lnTo>
                    <a:pt x="898" y="7354"/>
                  </a:lnTo>
                  <a:cubicBezTo>
                    <a:pt x="910" y="7187"/>
                    <a:pt x="916" y="7019"/>
                    <a:pt x="928" y="6852"/>
                  </a:cubicBezTo>
                  <a:cubicBezTo>
                    <a:pt x="939" y="6829"/>
                    <a:pt x="950" y="6817"/>
                    <a:pt x="959" y="6817"/>
                  </a:cubicBezTo>
                  <a:close/>
                  <a:moveTo>
                    <a:pt x="881" y="7560"/>
                  </a:moveTo>
                  <a:cubicBezTo>
                    <a:pt x="884" y="7636"/>
                    <a:pt x="864" y="7716"/>
                    <a:pt x="848" y="7798"/>
                  </a:cubicBezTo>
                  <a:lnTo>
                    <a:pt x="848" y="7798"/>
                  </a:lnTo>
                  <a:cubicBezTo>
                    <a:pt x="862" y="7719"/>
                    <a:pt x="872" y="7640"/>
                    <a:pt x="881" y="7560"/>
                  </a:cubicBezTo>
                  <a:close/>
                  <a:moveTo>
                    <a:pt x="3676" y="0"/>
                  </a:moveTo>
                  <a:cubicBezTo>
                    <a:pt x="3215" y="0"/>
                    <a:pt x="2751" y="66"/>
                    <a:pt x="2306" y="135"/>
                  </a:cubicBezTo>
                  <a:cubicBezTo>
                    <a:pt x="1655" y="235"/>
                    <a:pt x="652" y="235"/>
                    <a:pt x="326" y="1187"/>
                  </a:cubicBezTo>
                  <a:cubicBezTo>
                    <a:pt x="126" y="1989"/>
                    <a:pt x="201" y="2791"/>
                    <a:pt x="126" y="3568"/>
                  </a:cubicBezTo>
                  <a:cubicBezTo>
                    <a:pt x="126" y="3644"/>
                    <a:pt x="151" y="3719"/>
                    <a:pt x="201" y="3794"/>
                  </a:cubicBezTo>
                  <a:lnTo>
                    <a:pt x="176" y="4345"/>
                  </a:lnTo>
                  <a:cubicBezTo>
                    <a:pt x="51" y="4471"/>
                    <a:pt x="76" y="4671"/>
                    <a:pt x="51" y="4847"/>
                  </a:cubicBezTo>
                  <a:cubicBezTo>
                    <a:pt x="0" y="5423"/>
                    <a:pt x="25" y="6025"/>
                    <a:pt x="101" y="6601"/>
                  </a:cubicBezTo>
                  <a:cubicBezTo>
                    <a:pt x="276" y="7002"/>
                    <a:pt x="226" y="7453"/>
                    <a:pt x="276" y="7879"/>
                  </a:cubicBezTo>
                  <a:cubicBezTo>
                    <a:pt x="301" y="8055"/>
                    <a:pt x="376" y="8255"/>
                    <a:pt x="602" y="8255"/>
                  </a:cubicBezTo>
                  <a:cubicBezTo>
                    <a:pt x="853" y="8255"/>
                    <a:pt x="802" y="8055"/>
                    <a:pt x="827" y="7904"/>
                  </a:cubicBezTo>
                  <a:cubicBezTo>
                    <a:pt x="831" y="7886"/>
                    <a:pt x="835" y="7867"/>
                    <a:pt x="839" y="7849"/>
                  </a:cubicBezTo>
                  <a:lnTo>
                    <a:pt x="839" y="7849"/>
                  </a:lnTo>
                  <a:cubicBezTo>
                    <a:pt x="825" y="7933"/>
                    <a:pt x="820" y="8019"/>
                    <a:pt x="853" y="8105"/>
                  </a:cubicBezTo>
                  <a:cubicBezTo>
                    <a:pt x="1003" y="8355"/>
                    <a:pt x="1053" y="8656"/>
                    <a:pt x="1128" y="8932"/>
                  </a:cubicBezTo>
                  <a:cubicBezTo>
                    <a:pt x="1604" y="10335"/>
                    <a:pt x="2331" y="11563"/>
                    <a:pt x="3735" y="12215"/>
                  </a:cubicBezTo>
                  <a:cubicBezTo>
                    <a:pt x="3837" y="12251"/>
                    <a:pt x="3930" y="12266"/>
                    <a:pt x="4014" y="12266"/>
                  </a:cubicBezTo>
                  <a:cubicBezTo>
                    <a:pt x="4468" y="12266"/>
                    <a:pt x="4692" y="11817"/>
                    <a:pt x="4988" y="11563"/>
                  </a:cubicBezTo>
                  <a:cubicBezTo>
                    <a:pt x="5163" y="11313"/>
                    <a:pt x="5163" y="11037"/>
                    <a:pt x="5088" y="10761"/>
                  </a:cubicBezTo>
                  <a:cubicBezTo>
                    <a:pt x="5038" y="10110"/>
                    <a:pt x="4562" y="9709"/>
                    <a:pt x="4186" y="9258"/>
                  </a:cubicBezTo>
                  <a:cubicBezTo>
                    <a:pt x="3769" y="8748"/>
                    <a:pt x="3459" y="8195"/>
                    <a:pt x="3533" y="7520"/>
                  </a:cubicBezTo>
                  <a:lnTo>
                    <a:pt x="3533" y="7520"/>
                  </a:lnTo>
                  <a:cubicBezTo>
                    <a:pt x="3785" y="8705"/>
                    <a:pt x="4114" y="9168"/>
                    <a:pt x="4740" y="9168"/>
                  </a:cubicBezTo>
                  <a:cubicBezTo>
                    <a:pt x="4921" y="9168"/>
                    <a:pt x="5127" y="9129"/>
                    <a:pt x="5364" y="9057"/>
                  </a:cubicBezTo>
                  <a:cubicBezTo>
                    <a:pt x="5464" y="8932"/>
                    <a:pt x="5514" y="8781"/>
                    <a:pt x="5614" y="8631"/>
                  </a:cubicBezTo>
                  <a:cubicBezTo>
                    <a:pt x="5765" y="8180"/>
                    <a:pt x="5890" y="7729"/>
                    <a:pt x="5865" y="7253"/>
                  </a:cubicBezTo>
                  <a:cubicBezTo>
                    <a:pt x="5489" y="6802"/>
                    <a:pt x="5865" y="6300"/>
                    <a:pt x="5790" y="5799"/>
                  </a:cubicBezTo>
                  <a:cubicBezTo>
                    <a:pt x="5665" y="5122"/>
                    <a:pt x="5715" y="4395"/>
                    <a:pt x="5815" y="3694"/>
                  </a:cubicBezTo>
                  <a:cubicBezTo>
                    <a:pt x="5915" y="2892"/>
                    <a:pt x="5940" y="2065"/>
                    <a:pt x="5990" y="1238"/>
                  </a:cubicBezTo>
                  <a:cubicBezTo>
                    <a:pt x="6015" y="987"/>
                    <a:pt x="5915" y="862"/>
                    <a:pt x="5715" y="686"/>
                  </a:cubicBezTo>
                  <a:cubicBezTo>
                    <a:pt x="5092" y="155"/>
                    <a:pt x="4387" y="0"/>
                    <a:pt x="3676" y="0"/>
                  </a:cubicBezTo>
                  <a:close/>
                </a:path>
              </a:pathLst>
            </a:custGeom>
            <a:solidFill>
              <a:srgbClr val="A04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07;p38"/>
            <p:cNvSpPr/>
            <p:nvPr/>
          </p:nvSpPr>
          <p:spPr>
            <a:xfrm>
              <a:off x="797600" y="4661725"/>
              <a:ext cx="404150" cy="95300"/>
            </a:xfrm>
            <a:custGeom>
              <a:avLst/>
              <a:gdLst/>
              <a:ahLst/>
              <a:cxnLst/>
              <a:rect l="l" t="t" r="r" b="b"/>
              <a:pathLst>
                <a:path w="16166" h="3812" extrusionOk="0">
                  <a:moveTo>
                    <a:pt x="15551" y="1"/>
                  </a:moveTo>
                  <a:cubicBezTo>
                    <a:pt x="15487" y="1"/>
                    <a:pt x="15424" y="9"/>
                    <a:pt x="15364" y="24"/>
                  </a:cubicBezTo>
                  <a:cubicBezTo>
                    <a:pt x="14587" y="175"/>
                    <a:pt x="13760" y="200"/>
                    <a:pt x="12958" y="200"/>
                  </a:cubicBezTo>
                  <a:cubicBezTo>
                    <a:pt x="11878" y="221"/>
                    <a:pt x="10815" y="431"/>
                    <a:pt x="9726" y="431"/>
                  </a:cubicBezTo>
                  <a:cubicBezTo>
                    <a:pt x="9501" y="431"/>
                    <a:pt x="9275" y="422"/>
                    <a:pt x="9048" y="400"/>
                  </a:cubicBezTo>
                  <a:cubicBezTo>
                    <a:pt x="8955" y="392"/>
                    <a:pt x="8860" y="388"/>
                    <a:pt x="8764" y="388"/>
                  </a:cubicBezTo>
                  <a:cubicBezTo>
                    <a:pt x="8294" y="388"/>
                    <a:pt x="7798" y="489"/>
                    <a:pt x="7319" y="676"/>
                  </a:cubicBezTo>
                  <a:cubicBezTo>
                    <a:pt x="7191" y="788"/>
                    <a:pt x="7033" y="808"/>
                    <a:pt x="6877" y="808"/>
                  </a:cubicBezTo>
                  <a:cubicBezTo>
                    <a:pt x="6787" y="808"/>
                    <a:pt x="6699" y="801"/>
                    <a:pt x="6617" y="801"/>
                  </a:cubicBezTo>
                  <a:cubicBezTo>
                    <a:pt x="5689" y="826"/>
                    <a:pt x="4787" y="826"/>
                    <a:pt x="3860" y="826"/>
                  </a:cubicBezTo>
                  <a:cubicBezTo>
                    <a:pt x="3818" y="818"/>
                    <a:pt x="3774" y="815"/>
                    <a:pt x="3728" y="815"/>
                  </a:cubicBezTo>
                  <a:cubicBezTo>
                    <a:pt x="3637" y="815"/>
                    <a:pt x="3542" y="826"/>
                    <a:pt x="3459" y="826"/>
                  </a:cubicBezTo>
                  <a:cubicBezTo>
                    <a:pt x="3427" y="822"/>
                    <a:pt x="3396" y="820"/>
                    <a:pt x="3365" y="820"/>
                  </a:cubicBezTo>
                  <a:cubicBezTo>
                    <a:pt x="3198" y="820"/>
                    <a:pt x="3031" y="877"/>
                    <a:pt x="2869" y="877"/>
                  </a:cubicBezTo>
                  <a:cubicBezTo>
                    <a:pt x="2745" y="877"/>
                    <a:pt x="2624" y="844"/>
                    <a:pt x="2507" y="726"/>
                  </a:cubicBezTo>
                  <a:cubicBezTo>
                    <a:pt x="2206" y="646"/>
                    <a:pt x="1905" y="610"/>
                    <a:pt x="1604" y="610"/>
                  </a:cubicBezTo>
                  <a:cubicBezTo>
                    <a:pt x="1153" y="610"/>
                    <a:pt x="702" y="691"/>
                    <a:pt x="251" y="826"/>
                  </a:cubicBezTo>
                  <a:cubicBezTo>
                    <a:pt x="226" y="902"/>
                    <a:pt x="176" y="952"/>
                    <a:pt x="151" y="1002"/>
                  </a:cubicBezTo>
                  <a:cubicBezTo>
                    <a:pt x="126" y="1102"/>
                    <a:pt x="126" y="1202"/>
                    <a:pt x="126" y="1328"/>
                  </a:cubicBezTo>
                  <a:cubicBezTo>
                    <a:pt x="100" y="1478"/>
                    <a:pt x="100" y="1653"/>
                    <a:pt x="100" y="1829"/>
                  </a:cubicBezTo>
                  <a:cubicBezTo>
                    <a:pt x="0" y="2481"/>
                    <a:pt x="151" y="3007"/>
                    <a:pt x="802" y="3283"/>
                  </a:cubicBezTo>
                  <a:cubicBezTo>
                    <a:pt x="902" y="3333"/>
                    <a:pt x="1003" y="3358"/>
                    <a:pt x="1103" y="3358"/>
                  </a:cubicBezTo>
                  <a:cubicBezTo>
                    <a:pt x="1203" y="3358"/>
                    <a:pt x="1303" y="3308"/>
                    <a:pt x="1404" y="3257"/>
                  </a:cubicBezTo>
                  <a:cubicBezTo>
                    <a:pt x="1529" y="3333"/>
                    <a:pt x="1679" y="3408"/>
                    <a:pt x="1805" y="3458"/>
                  </a:cubicBezTo>
                  <a:cubicBezTo>
                    <a:pt x="2058" y="3308"/>
                    <a:pt x="2311" y="3243"/>
                    <a:pt x="2564" y="3243"/>
                  </a:cubicBezTo>
                  <a:cubicBezTo>
                    <a:pt x="2862" y="3243"/>
                    <a:pt x="3161" y="3334"/>
                    <a:pt x="3459" y="3483"/>
                  </a:cubicBezTo>
                  <a:cubicBezTo>
                    <a:pt x="3496" y="3533"/>
                    <a:pt x="3534" y="3558"/>
                    <a:pt x="3575" y="3558"/>
                  </a:cubicBezTo>
                  <a:cubicBezTo>
                    <a:pt x="3616" y="3558"/>
                    <a:pt x="3659" y="3533"/>
                    <a:pt x="3710" y="3483"/>
                  </a:cubicBezTo>
                  <a:cubicBezTo>
                    <a:pt x="3773" y="3448"/>
                    <a:pt x="3836" y="3434"/>
                    <a:pt x="3899" y="3434"/>
                  </a:cubicBezTo>
                  <a:cubicBezTo>
                    <a:pt x="4060" y="3434"/>
                    <a:pt x="4217" y="3522"/>
                    <a:pt x="4361" y="3558"/>
                  </a:cubicBezTo>
                  <a:cubicBezTo>
                    <a:pt x="5111" y="3652"/>
                    <a:pt x="5838" y="3811"/>
                    <a:pt x="6585" y="3811"/>
                  </a:cubicBezTo>
                  <a:cubicBezTo>
                    <a:pt x="6637" y="3811"/>
                    <a:pt x="6690" y="3811"/>
                    <a:pt x="6742" y="3809"/>
                  </a:cubicBezTo>
                  <a:cubicBezTo>
                    <a:pt x="8421" y="3784"/>
                    <a:pt x="10075" y="3784"/>
                    <a:pt x="11730" y="3759"/>
                  </a:cubicBezTo>
                  <a:lnTo>
                    <a:pt x="11780" y="3809"/>
                  </a:lnTo>
                  <a:lnTo>
                    <a:pt x="11830" y="3784"/>
                  </a:lnTo>
                  <a:cubicBezTo>
                    <a:pt x="11960" y="3691"/>
                    <a:pt x="12108" y="3674"/>
                    <a:pt x="12260" y="3674"/>
                  </a:cubicBezTo>
                  <a:cubicBezTo>
                    <a:pt x="12347" y="3674"/>
                    <a:pt x="12436" y="3679"/>
                    <a:pt x="12524" y="3679"/>
                  </a:cubicBezTo>
                  <a:cubicBezTo>
                    <a:pt x="12695" y="3679"/>
                    <a:pt x="12862" y="3658"/>
                    <a:pt x="13008" y="3533"/>
                  </a:cubicBezTo>
                  <a:lnTo>
                    <a:pt x="13284" y="3508"/>
                  </a:lnTo>
                  <a:cubicBezTo>
                    <a:pt x="13401" y="3553"/>
                    <a:pt x="13514" y="3572"/>
                    <a:pt x="13623" y="3572"/>
                  </a:cubicBezTo>
                  <a:cubicBezTo>
                    <a:pt x="14002" y="3572"/>
                    <a:pt x="14337" y="3349"/>
                    <a:pt x="14687" y="3232"/>
                  </a:cubicBezTo>
                  <a:lnTo>
                    <a:pt x="14712" y="3182"/>
                  </a:lnTo>
                  <a:lnTo>
                    <a:pt x="14762" y="3207"/>
                  </a:lnTo>
                  <a:cubicBezTo>
                    <a:pt x="15414" y="3107"/>
                    <a:pt x="15639" y="2631"/>
                    <a:pt x="15765" y="2080"/>
                  </a:cubicBezTo>
                  <a:lnTo>
                    <a:pt x="15765" y="2080"/>
                  </a:lnTo>
                  <a:lnTo>
                    <a:pt x="15740" y="2105"/>
                  </a:lnTo>
                  <a:cubicBezTo>
                    <a:pt x="15965" y="1453"/>
                    <a:pt x="16166" y="826"/>
                    <a:pt x="15965" y="150"/>
                  </a:cubicBezTo>
                  <a:cubicBezTo>
                    <a:pt x="15843" y="45"/>
                    <a:pt x="15696" y="1"/>
                    <a:pt x="15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08;p38"/>
            <p:cNvSpPr/>
            <p:nvPr/>
          </p:nvSpPr>
          <p:spPr>
            <a:xfrm>
              <a:off x="351475" y="2209850"/>
              <a:ext cx="268200" cy="593500"/>
            </a:xfrm>
            <a:custGeom>
              <a:avLst/>
              <a:gdLst/>
              <a:ahLst/>
              <a:cxnLst/>
              <a:rect l="l" t="t" r="r" b="b"/>
              <a:pathLst>
                <a:path w="10728" h="23740" extrusionOk="0">
                  <a:moveTo>
                    <a:pt x="6844" y="0"/>
                  </a:moveTo>
                  <a:cubicBezTo>
                    <a:pt x="6715" y="0"/>
                    <a:pt x="6585" y="66"/>
                    <a:pt x="6456" y="66"/>
                  </a:cubicBezTo>
                  <a:cubicBezTo>
                    <a:pt x="6426" y="66"/>
                    <a:pt x="6396" y="62"/>
                    <a:pt x="6366" y="54"/>
                  </a:cubicBezTo>
                  <a:cubicBezTo>
                    <a:pt x="6195" y="139"/>
                    <a:pt x="6012" y="178"/>
                    <a:pt x="5818" y="178"/>
                  </a:cubicBezTo>
                  <a:cubicBezTo>
                    <a:pt x="5727" y="178"/>
                    <a:pt x="5635" y="170"/>
                    <a:pt x="5539" y="154"/>
                  </a:cubicBezTo>
                  <a:cubicBezTo>
                    <a:pt x="5464" y="93"/>
                    <a:pt x="5388" y="60"/>
                    <a:pt x="5312" y="60"/>
                  </a:cubicBezTo>
                  <a:cubicBezTo>
                    <a:pt x="5262" y="60"/>
                    <a:pt x="5213" y="74"/>
                    <a:pt x="5163" y="104"/>
                  </a:cubicBezTo>
                  <a:cubicBezTo>
                    <a:pt x="4963" y="204"/>
                    <a:pt x="4762" y="229"/>
                    <a:pt x="4562" y="304"/>
                  </a:cubicBezTo>
                  <a:cubicBezTo>
                    <a:pt x="4236" y="304"/>
                    <a:pt x="3910" y="354"/>
                    <a:pt x="3585" y="455"/>
                  </a:cubicBezTo>
                  <a:cubicBezTo>
                    <a:pt x="3242" y="555"/>
                    <a:pt x="2899" y="614"/>
                    <a:pt x="2556" y="614"/>
                  </a:cubicBezTo>
                  <a:cubicBezTo>
                    <a:pt x="2297" y="614"/>
                    <a:pt x="2039" y="580"/>
                    <a:pt x="1780" y="505"/>
                  </a:cubicBezTo>
                  <a:cubicBezTo>
                    <a:pt x="1554" y="426"/>
                    <a:pt x="1332" y="390"/>
                    <a:pt x="1113" y="390"/>
                  </a:cubicBezTo>
                  <a:cubicBezTo>
                    <a:pt x="772" y="390"/>
                    <a:pt x="436" y="478"/>
                    <a:pt x="101" y="630"/>
                  </a:cubicBezTo>
                  <a:cubicBezTo>
                    <a:pt x="1" y="755"/>
                    <a:pt x="26" y="881"/>
                    <a:pt x="76" y="1031"/>
                  </a:cubicBezTo>
                  <a:cubicBezTo>
                    <a:pt x="76" y="1156"/>
                    <a:pt x="51" y="1282"/>
                    <a:pt x="51" y="1407"/>
                  </a:cubicBezTo>
                  <a:cubicBezTo>
                    <a:pt x="66" y="1438"/>
                    <a:pt x="82" y="1460"/>
                    <a:pt x="103" y="1460"/>
                  </a:cubicBezTo>
                  <a:cubicBezTo>
                    <a:pt x="116" y="1460"/>
                    <a:pt x="132" y="1451"/>
                    <a:pt x="151" y="1432"/>
                  </a:cubicBezTo>
                  <a:cubicBezTo>
                    <a:pt x="1053" y="1457"/>
                    <a:pt x="1930" y="1608"/>
                    <a:pt x="2833" y="1608"/>
                  </a:cubicBezTo>
                  <a:cubicBezTo>
                    <a:pt x="3532" y="1608"/>
                    <a:pt x="4250" y="1805"/>
                    <a:pt x="4971" y="1805"/>
                  </a:cubicBezTo>
                  <a:cubicBezTo>
                    <a:pt x="5102" y="1805"/>
                    <a:pt x="5233" y="1798"/>
                    <a:pt x="5364" y="1783"/>
                  </a:cubicBezTo>
                  <a:cubicBezTo>
                    <a:pt x="5634" y="1753"/>
                    <a:pt x="5895" y="1660"/>
                    <a:pt x="6146" y="1660"/>
                  </a:cubicBezTo>
                  <a:cubicBezTo>
                    <a:pt x="6316" y="1660"/>
                    <a:pt x="6481" y="1702"/>
                    <a:pt x="6642" y="1833"/>
                  </a:cubicBezTo>
                  <a:cubicBezTo>
                    <a:pt x="6769" y="1942"/>
                    <a:pt x="6882" y="2024"/>
                    <a:pt x="7020" y="2024"/>
                  </a:cubicBezTo>
                  <a:cubicBezTo>
                    <a:pt x="7073" y="2024"/>
                    <a:pt x="7131" y="2012"/>
                    <a:pt x="7194" y="1984"/>
                  </a:cubicBezTo>
                  <a:cubicBezTo>
                    <a:pt x="7336" y="1683"/>
                    <a:pt x="7568" y="1602"/>
                    <a:pt x="7802" y="1602"/>
                  </a:cubicBezTo>
                  <a:cubicBezTo>
                    <a:pt x="7938" y="1602"/>
                    <a:pt x="8076" y="1630"/>
                    <a:pt x="8196" y="1658"/>
                  </a:cubicBezTo>
                  <a:cubicBezTo>
                    <a:pt x="8422" y="1708"/>
                    <a:pt x="8296" y="2134"/>
                    <a:pt x="8246" y="2410"/>
                  </a:cubicBezTo>
                  <a:cubicBezTo>
                    <a:pt x="8221" y="2485"/>
                    <a:pt x="8196" y="2585"/>
                    <a:pt x="8196" y="2660"/>
                  </a:cubicBezTo>
                  <a:cubicBezTo>
                    <a:pt x="8371" y="4064"/>
                    <a:pt x="8196" y="5442"/>
                    <a:pt x="8196" y="6846"/>
                  </a:cubicBezTo>
                  <a:cubicBezTo>
                    <a:pt x="8171" y="7347"/>
                    <a:pt x="8171" y="7848"/>
                    <a:pt x="8196" y="8350"/>
                  </a:cubicBezTo>
                  <a:cubicBezTo>
                    <a:pt x="8271" y="9603"/>
                    <a:pt x="8371" y="10856"/>
                    <a:pt x="8447" y="12109"/>
                  </a:cubicBezTo>
                  <a:cubicBezTo>
                    <a:pt x="8497" y="13162"/>
                    <a:pt x="8497" y="14239"/>
                    <a:pt x="8597" y="15292"/>
                  </a:cubicBezTo>
                  <a:cubicBezTo>
                    <a:pt x="8672" y="15918"/>
                    <a:pt x="8747" y="16570"/>
                    <a:pt x="8747" y="17222"/>
                  </a:cubicBezTo>
                  <a:cubicBezTo>
                    <a:pt x="8747" y="18149"/>
                    <a:pt x="8747" y="19076"/>
                    <a:pt x="8873" y="19979"/>
                  </a:cubicBezTo>
                  <a:cubicBezTo>
                    <a:pt x="8973" y="20680"/>
                    <a:pt x="9199" y="21357"/>
                    <a:pt x="9098" y="22059"/>
                  </a:cubicBezTo>
                  <a:cubicBezTo>
                    <a:pt x="9023" y="22710"/>
                    <a:pt x="9474" y="23162"/>
                    <a:pt x="9750" y="23663"/>
                  </a:cubicBezTo>
                  <a:cubicBezTo>
                    <a:pt x="9778" y="23719"/>
                    <a:pt x="9816" y="23740"/>
                    <a:pt x="9861" y="23740"/>
                  </a:cubicBezTo>
                  <a:cubicBezTo>
                    <a:pt x="9997" y="23740"/>
                    <a:pt x="10199" y="23548"/>
                    <a:pt x="10390" y="23548"/>
                  </a:cubicBezTo>
                  <a:cubicBezTo>
                    <a:pt x="10419" y="23548"/>
                    <a:pt x="10448" y="23552"/>
                    <a:pt x="10477" y="23563"/>
                  </a:cubicBezTo>
                  <a:cubicBezTo>
                    <a:pt x="10727" y="23036"/>
                    <a:pt x="10477" y="22485"/>
                    <a:pt x="10552" y="21959"/>
                  </a:cubicBezTo>
                  <a:cubicBezTo>
                    <a:pt x="10502" y="20931"/>
                    <a:pt x="10402" y="19903"/>
                    <a:pt x="10251" y="18901"/>
                  </a:cubicBezTo>
                  <a:cubicBezTo>
                    <a:pt x="10076" y="17949"/>
                    <a:pt x="10201" y="16971"/>
                    <a:pt x="10126" y="16019"/>
                  </a:cubicBezTo>
                  <a:cubicBezTo>
                    <a:pt x="10051" y="14966"/>
                    <a:pt x="9850" y="13939"/>
                    <a:pt x="9875" y="12886"/>
                  </a:cubicBezTo>
                  <a:cubicBezTo>
                    <a:pt x="9875" y="12811"/>
                    <a:pt x="9875" y="12710"/>
                    <a:pt x="9875" y="12635"/>
                  </a:cubicBezTo>
                  <a:cubicBezTo>
                    <a:pt x="9875" y="12259"/>
                    <a:pt x="9750" y="11883"/>
                    <a:pt x="9750" y="11482"/>
                  </a:cubicBezTo>
                  <a:cubicBezTo>
                    <a:pt x="9825" y="9202"/>
                    <a:pt x="9499" y="6921"/>
                    <a:pt x="9600" y="4640"/>
                  </a:cubicBezTo>
                  <a:cubicBezTo>
                    <a:pt x="9600" y="4490"/>
                    <a:pt x="9625" y="4339"/>
                    <a:pt x="9600" y="4189"/>
                  </a:cubicBezTo>
                  <a:cubicBezTo>
                    <a:pt x="9600" y="3713"/>
                    <a:pt x="9625" y="3262"/>
                    <a:pt x="9524" y="2811"/>
                  </a:cubicBezTo>
                  <a:cubicBezTo>
                    <a:pt x="9499" y="2585"/>
                    <a:pt x="9600" y="2360"/>
                    <a:pt x="9600" y="2134"/>
                  </a:cubicBezTo>
                  <a:cubicBezTo>
                    <a:pt x="9575" y="1507"/>
                    <a:pt x="9775" y="881"/>
                    <a:pt x="9424" y="304"/>
                  </a:cubicBezTo>
                  <a:cubicBezTo>
                    <a:pt x="9224" y="254"/>
                    <a:pt x="9048" y="204"/>
                    <a:pt x="8873" y="154"/>
                  </a:cubicBezTo>
                  <a:cubicBezTo>
                    <a:pt x="8770" y="92"/>
                    <a:pt x="8650" y="47"/>
                    <a:pt x="8526" y="47"/>
                  </a:cubicBezTo>
                  <a:cubicBezTo>
                    <a:pt x="8500" y="47"/>
                    <a:pt x="8473" y="49"/>
                    <a:pt x="8447" y="54"/>
                  </a:cubicBezTo>
                  <a:cubicBezTo>
                    <a:pt x="8374" y="83"/>
                    <a:pt x="8294" y="112"/>
                    <a:pt x="8214" y="112"/>
                  </a:cubicBezTo>
                  <a:cubicBezTo>
                    <a:pt x="8156" y="112"/>
                    <a:pt x="8099" y="96"/>
                    <a:pt x="8046" y="54"/>
                  </a:cubicBezTo>
                  <a:cubicBezTo>
                    <a:pt x="7926" y="106"/>
                    <a:pt x="7808" y="125"/>
                    <a:pt x="7692" y="125"/>
                  </a:cubicBezTo>
                  <a:cubicBezTo>
                    <a:pt x="7420" y="125"/>
                    <a:pt x="7156" y="21"/>
                    <a:pt x="6893" y="4"/>
                  </a:cubicBezTo>
                  <a:cubicBezTo>
                    <a:pt x="6877" y="1"/>
                    <a:pt x="6860" y="0"/>
                    <a:pt x="6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09;p38"/>
            <p:cNvSpPr/>
            <p:nvPr/>
          </p:nvSpPr>
          <p:spPr>
            <a:xfrm>
              <a:off x="1159125" y="2230600"/>
              <a:ext cx="166075" cy="297775"/>
            </a:xfrm>
            <a:custGeom>
              <a:avLst/>
              <a:gdLst/>
              <a:ahLst/>
              <a:cxnLst/>
              <a:rect l="l" t="t" r="r" b="b"/>
              <a:pathLst>
                <a:path w="6643" h="11911" extrusionOk="0">
                  <a:moveTo>
                    <a:pt x="6191" y="1"/>
                  </a:moveTo>
                  <a:cubicBezTo>
                    <a:pt x="5564" y="1003"/>
                    <a:pt x="4637" y="1730"/>
                    <a:pt x="3735" y="2457"/>
                  </a:cubicBezTo>
                  <a:cubicBezTo>
                    <a:pt x="3259" y="2858"/>
                    <a:pt x="2908" y="3384"/>
                    <a:pt x="2457" y="3810"/>
                  </a:cubicBezTo>
                  <a:cubicBezTo>
                    <a:pt x="2281" y="3961"/>
                    <a:pt x="2381" y="4186"/>
                    <a:pt x="2457" y="4387"/>
                  </a:cubicBezTo>
                  <a:cubicBezTo>
                    <a:pt x="2833" y="5389"/>
                    <a:pt x="2782" y="6367"/>
                    <a:pt x="2356" y="7344"/>
                  </a:cubicBezTo>
                  <a:cubicBezTo>
                    <a:pt x="1955" y="8196"/>
                    <a:pt x="1554" y="9048"/>
                    <a:pt x="1429" y="10001"/>
                  </a:cubicBezTo>
                  <a:cubicBezTo>
                    <a:pt x="1357" y="10431"/>
                    <a:pt x="1080" y="10679"/>
                    <a:pt x="663" y="10679"/>
                  </a:cubicBezTo>
                  <a:cubicBezTo>
                    <a:pt x="643" y="10679"/>
                    <a:pt x="623" y="10679"/>
                    <a:pt x="602" y="10677"/>
                  </a:cubicBezTo>
                  <a:cubicBezTo>
                    <a:pt x="561" y="10673"/>
                    <a:pt x="523" y="10671"/>
                    <a:pt x="488" y="10671"/>
                  </a:cubicBezTo>
                  <a:cubicBezTo>
                    <a:pt x="105" y="10671"/>
                    <a:pt x="0" y="10912"/>
                    <a:pt x="0" y="11279"/>
                  </a:cubicBezTo>
                  <a:cubicBezTo>
                    <a:pt x="226" y="11705"/>
                    <a:pt x="627" y="11830"/>
                    <a:pt x="1053" y="11906"/>
                  </a:cubicBezTo>
                  <a:cubicBezTo>
                    <a:pt x="1099" y="11892"/>
                    <a:pt x="1145" y="11888"/>
                    <a:pt x="1191" y="11888"/>
                  </a:cubicBezTo>
                  <a:cubicBezTo>
                    <a:pt x="1294" y="11888"/>
                    <a:pt x="1397" y="11911"/>
                    <a:pt x="1500" y="11911"/>
                  </a:cubicBezTo>
                  <a:cubicBezTo>
                    <a:pt x="1527" y="11911"/>
                    <a:pt x="1553" y="11909"/>
                    <a:pt x="1579" y="11906"/>
                  </a:cubicBezTo>
                  <a:cubicBezTo>
                    <a:pt x="1755" y="11855"/>
                    <a:pt x="1930" y="11805"/>
                    <a:pt x="2005" y="11605"/>
                  </a:cubicBezTo>
                  <a:cubicBezTo>
                    <a:pt x="1980" y="11555"/>
                    <a:pt x="1980" y="11530"/>
                    <a:pt x="2031" y="11530"/>
                  </a:cubicBezTo>
                  <a:cubicBezTo>
                    <a:pt x="2156" y="11429"/>
                    <a:pt x="2281" y="11304"/>
                    <a:pt x="2432" y="11229"/>
                  </a:cubicBezTo>
                  <a:cubicBezTo>
                    <a:pt x="2482" y="11204"/>
                    <a:pt x="2507" y="11204"/>
                    <a:pt x="2557" y="11204"/>
                  </a:cubicBezTo>
                  <a:cubicBezTo>
                    <a:pt x="2958" y="11154"/>
                    <a:pt x="3183" y="10778"/>
                    <a:pt x="3534" y="10652"/>
                  </a:cubicBezTo>
                  <a:cubicBezTo>
                    <a:pt x="3760" y="10176"/>
                    <a:pt x="4311" y="10076"/>
                    <a:pt x="4637" y="9700"/>
                  </a:cubicBezTo>
                  <a:cubicBezTo>
                    <a:pt x="4762" y="9675"/>
                    <a:pt x="4888" y="9600"/>
                    <a:pt x="4888" y="9424"/>
                  </a:cubicBezTo>
                  <a:cubicBezTo>
                    <a:pt x="5138" y="9174"/>
                    <a:pt x="5364" y="8898"/>
                    <a:pt x="5514" y="8572"/>
                  </a:cubicBezTo>
                  <a:cubicBezTo>
                    <a:pt x="5564" y="8497"/>
                    <a:pt x="5564" y="8397"/>
                    <a:pt x="5615" y="8322"/>
                  </a:cubicBezTo>
                  <a:cubicBezTo>
                    <a:pt x="5640" y="8221"/>
                    <a:pt x="5564" y="8096"/>
                    <a:pt x="5690" y="8046"/>
                  </a:cubicBezTo>
                  <a:cubicBezTo>
                    <a:pt x="5815" y="7870"/>
                    <a:pt x="5815" y="7695"/>
                    <a:pt x="5865" y="7494"/>
                  </a:cubicBezTo>
                  <a:cubicBezTo>
                    <a:pt x="5840" y="7219"/>
                    <a:pt x="5840" y="6943"/>
                    <a:pt x="5990" y="6692"/>
                  </a:cubicBezTo>
                  <a:cubicBezTo>
                    <a:pt x="6166" y="6442"/>
                    <a:pt x="6266" y="6166"/>
                    <a:pt x="6191" y="5840"/>
                  </a:cubicBezTo>
                  <a:cubicBezTo>
                    <a:pt x="6191" y="5815"/>
                    <a:pt x="6191" y="5765"/>
                    <a:pt x="6191" y="5715"/>
                  </a:cubicBezTo>
                  <a:cubicBezTo>
                    <a:pt x="6266" y="5540"/>
                    <a:pt x="6316" y="5364"/>
                    <a:pt x="6316" y="5164"/>
                  </a:cubicBezTo>
                  <a:cubicBezTo>
                    <a:pt x="6241" y="5013"/>
                    <a:pt x="6291" y="4888"/>
                    <a:pt x="6391" y="4763"/>
                  </a:cubicBezTo>
                  <a:cubicBezTo>
                    <a:pt x="6492" y="3760"/>
                    <a:pt x="6642" y="2758"/>
                    <a:pt x="6442" y="1755"/>
                  </a:cubicBezTo>
                  <a:cubicBezTo>
                    <a:pt x="6442" y="1680"/>
                    <a:pt x="6442" y="1630"/>
                    <a:pt x="6442" y="1555"/>
                  </a:cubicBezTo>
                  <a:cubicBezTo>
                    <a:pt x="6442" y="1504"/>
                    <a:pt x="6442" y="1429"/>
                    <a:pt x="6442" y="1354"/>
                  </a:cubicBezTo>
                  <a:cubicBezTo>
                    <a:pt x="6467" y="1078"/>
                    <a:pt x="6391" y="778"/>
                    <a:pt x="6467" y="477"/>
                  </a:cubicBezTo>
                  <a:cubicBezTo>
                    <a:pt x="6442" y="276"/>
                    <a:pt x="6467" y="51"/>
                    <a:pt x="6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10;p38"/>
            <p:cNvSpPr/>
            <p:nvPr/>
          </p:nvSpPr>
          <p:spPr>
            <a:xfrm>
              <a:off x="352100" y="3220575"/>
              <a:ext cx="125975" cy="154825"/>
            </a:xfrm>
            <a:custGeom>
              <a:avLst/>
              <a:gdLst/>
              <a:ahLst/>
              <a:cxnLst/>
              <a:rect l="l" t="t" r="r" b="b"/>
              <a:pathLst>
                <a:path w="5039" h="6193" extrusionOk="0">
                  <a:moveTo>
                    <a:pt x="151" y="1"/>
                  </a:moveTo>
                  <a:cubicBezTo>
                    <a:pt x="26" y="1"/>
                    <a:pt x="26" y="101"/>
                    <a:pt x="1" y="176"/>
                  </a:cubicBezTo>
                  <a:cubicBezTo>
                    <a:pt x="51" y="678"/>
                    <a:pt x="76" y="1154"/>
                    <a:pt x="126" y="1655"/>
                  </a:cubicBezTo>
                  <a:cubicBezTo>
                    <a:pt x="301" y="1906"/>
                    <a:pt x="26" y="2307"/>
                    <a:pt x="402" y="2482"/>
                  </a:cubicBezTo>
                  <a:cubicBezTo>
                    <a:pt x="552" y="2883"/>
                    <a:pt x="602" y="3309"/>
                    <a:pt x="953" y="3610"/>
                  </a:cubicBezTo>
                  <a:cubicBezTo>
                    <a:pt x="953" y="3635"/>
                    <a:pt x="978" y="3660"/>
                    <a:pt x="953" y="3710"/>
                  </a:cubicBezTo>
                  <a:cubicBezTo>
                    <a:pt x="1153" y="4136"/>
                    <a:pt x="1229" y="4638"/>
                    <a:pt x="1755" y="4838"/>
                  </a:cubicBezTo>
                  <a:cubicBezTo>
                    <a:pt x="1780" y="5013"/>
                    <a:pt x="2056" y="4913"/>
                    <a:pt x="2056" y="5114"/>
                  </a:cubicBezTo>
                  <a:cubicBezTo>
                    <a:pt x="1981" y="5389"/>
                    <a:pt x="2231" y="5465"/>
                    <a:pt x="2356" y="5590"/>
                  </a:cubicBezTo>
                  <a:cubicBezTo>
                    <a:pt x="2432" y="5690"/>
                    <a:pt x="2532" y="5740"/>
                    <a:pt x="2632" y="5790"/>
                  </a:cubicBezTo>
                  <a:cubicBezTo>
                    <a:pt x="2682" y="5790"/>
                    <a:pt x="2707" y="5815"/>
                    <a:pt x="2757" y="5841"/>
                  </a:cubicBezTo>
                  <a:cubicBezTo>
                    <a:pt x="3058" y="5991"/>
                    <a:pt x="3434" y="5966"/>
                    <a:pt x="3735" y="6066"/>
                  </a:cubicBezTo>
                  <a:cubicBezTo>
                    <a:pt x="3835" y="6091"/>
                    <a:pt x="3910" y="6091"/>
                    <a:pt x="3986" y="6116"/>
                  </a:cubicBezTo>
                  <a:cubicBezTo>
                    <a:pt x="4066" y="6165"/>
                    <a:pt x="4158" y="6192"/>
                    <a:pt x="4253" y="6192"/>
                  </a:cubicBezTo>
                  <a:cubicBezTo>
                    <a:pt x="4305" y="6192"/>
                    <a:pt x="4358" y="6184"/>
                    <a:pt x="4412" y="6166"/>
                  </a:cubicBezTo>
                  <a:cubicBezTo>
                    <a:pt x="4612" y="6066"/>
                    <a:pt x="4712" y="5866"/>
                    <a:pt x="4838" y="5690"/>
                  </a:cubicBezTo>
                  <a:cubicBezTo>
                    <a:pt x="4963" y="5440"/>
                    <a:pt x="5038" y="5214"/>
                    <a:pt x="4813" y="4988"/>
                  </a:cubicBezTo>
                  <a:cubicBezTo>
                    <a:pt x="4466" y="5097"/>
                    <a:pt x="4326" y="5579"/>
                    <a:pt x="3922" y="5579"/>
                  </a:cubicBezTo>
                  <a:cubicBezTo>
                    <a:pt x="3858" y="5579"/>
                    <a:pt x="3788" y="5567"/>
                    <a:pt x="3710" y="5540"/>
                  </a:cubicBezTo>
                  <a:cubicBezTo>
                    <a:pt x="3668" y="5551"/>
                    <a:pt x="3630" y="5556"/>
                    <a:pt x="3593" y="5556"/>
                  </a:cubicBezTo>
                  <a:cubicBezTo>
                    <a:pt x="3388" y="5556"/>
                    <a:pt x="3257" y="5396"/>
                    <a:pt x="3108" y="5289"/>
                  </a:cubicBezTo>
                  <a:cubicBezTo>
                    <a:pt x="2056" y="4587"/>
                    <a:pt x="1554" y="3510"/>
                    <a:pt x="1053" y="2407"/>
                  </a:cubicBezTo>
                  <a:cubicBezTo>
                    <a:pt x="828" y="2282"/>
                    <a:pt x="828" y="2131"/>
                    <a:pt x="978" y="1931"/>
                  </a:cubicBezTo>
                  <a:cubicBezTo>
                    <a:pt x="1003" y="1780"/>
                    <a:pt x="928" y="1630"/>
                    <a:pt x="803" y="1530"/>
                  </a:cubicBezTo>
                  <a:cubicBezTo>
                    <a:pt x="853" y="1329"/>
                    <a:pt x="903" y="1154"/>
                    <a:pt x="953" y="953"/>
                  </a:cubicBezTo>
                  <a:cubicBezTo>
                    <a:pt x="778" y="653"/>
                    <a:pt x="1128" y="277"/>
                    <a:pt x="803" y="1"/>
                  </a:cubicBezTo>
                  <a:lnTo>
                    <a:pt x="803" y="1"/>
                  </a:lnTo>
                  <a:cubicBezTo>
                    <a:pt x="452" y="477"/>
                    <a:pt x="878" y="1104"/>
                    <a:pt x="552" y="1605"/>
                  </a:cubicBezTo>
                  <a:cubicBezTo>
                    <a:pt x="326" y="1480"/>
                    <a:pt x="402" y="1279"/>
                    <a:pt x="351" y="1129"/>
                  </a:cubicBezTo>
                  <a:cubicBezTo>
                    <a:pt x="276" y="753"/>
                    <a:pt x="527" y="302"/>
                    <a:pt x="151" y="1"/>
                  </a:cubicBezTo>
                  <a:close/>
                </a:path>
              </a:pathLst>
            </a:custGeom>
            <a:solidFill>
              <a:srgbClr val="9B4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11;p38"/>
            <p:cNvSpPr/>
            <p:nvPr/>
          </p:nvSpPr>
          <p:spPr>
            <a:xfrm>
              <a:off x="451100" y="1448025"/>
              <a:ext cx="27600" cy="157925"/>
            </a:xfrm>
            <a:custGeom>
              <a:avLst/>
              <a:gdLst/>
              <a:ahLst/>
              <a:cxnLst/>
              <a:rect l="l" t="t" r="r" b="b"/>
              <a:pathLst>
                <a:path w="1104" h="6317" extrusionOk="0">
                  <a:moveTo>
                    <a:pt x="627" y="0"/>
                  </a:moveTo>
                  <a:cubicBezTo>
                    <a:pt x="577" y="0"/>
                    <a:pt x="502" y="0"/>
                    <a:pt x="452" y="25"/>
                  </a:cubicBezTo>
                  <a:cubicBezTo>
                    <a:pt x="376" y="75"/>
                    <a:pt x="351" y="151"/>
                    <a:pt x="326" y="226"/>
                  </a:cubicBezTo>
                  <a:cubicBezTo>
                    <a:pt x="201" y="351"/>
                    <a:pt x="276" y="502"/>
                    <a:pt x="301" y="627"/>
                  </a:cubicBezTo>
                  <a:cubicBezTo>
                    <a:pt x="1" y="1354"/>
                    <a:pt x="201" y="2131"/>
                    <a:pt x="51" y="2857"/>
                  </a:cubicBezTo>
                  <a:cubicBezTo>
                    <a:pt x="51" y="3359"/>
                    <a:pt x="51" y="3835"/>
                    <a:pt x="51" y="4336"/>
                  </a:cubicBezTo>
                  <a:cubicBezTo>
                    <a:pt x="176" y="4837"/>
                    <a:pt x="76" y="5364"/>
                    <a:pt x="101" y="5890"/>
                  </a:cubicBezTo>
                  <a:cubicBezTo>
                    <a:pt x="126" y="6040"/>
                    <a:pt x="1" y="6291"/>
                    <a:pt x="301" y="6316"/>
                  </a:cubicBezTo>
                  <a:cubicBezTo>
                    <a:pt x="301" y="6116"/>
                    <a:pt x="276" y="5940"/>
                    <a:pt x="326" y="5765"/>
                  </a:cubicBezTo>
                  <a:cubicBezTo>
                    <a:pt x="452" y="5263"/>
                    <a:pt x="76" y="4537"/>
                    <a:pt x="953" y="4386"/>
                  </a:cubicBezTo>
                  <a:cubicBezTo>
                    <a:pt x="1028" y="4361"/>
                    <a:pt x="1103" y="4236"/>
                    <a:pt x="1053" y="4161"/>
                  </a:cubicBezTo>
                  <a:cubicBezTo>
                    <a:pt x="702" y="3760"/>
                    <a:pt x="953" y="3283"/>
                    <a:pt x="878" y="2832"/>
                  </a:cubicBezTo>
                  <a:cubicBezTo>
                    <a:pt x="845" y="2823"/>
                    <a:pt x="818" y="2819"/>
                    <a:pt x="795" y="2819"/>
                  </a:cubicBezTo>
                  <a:cubicBezTo>
                    <a:pt x="630" y="2819"/>
                    <a:pt x="724" y="3036"/>
                    <a:pt x="702" y="3058"/>
                  </a:cubicBezTo>
                  <a:cubicBezTo>
                    <a:pt x="577" y="2131"/>
                    <a:pt x="928" y="1203"/>
                    <a:pt x="978" y="226"/>
                  </a:cubicBezTo>
                  <a:cubicBezTo>
                    <a:pt x="953" y="50"/>
                    <a:pt x="803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12;p38"/>
            <p:cNvSpPr/>
            <p:nvPr/>
          </p:nvSpPr>
          <p:spPr>
            <a:xfrm>
              <a:off x="285675" y="2068000"/>
              <a:ext cx="36375" cy="123150"/>
            </a:xfrm>
            <a:custGeom>
              <a:avLst/>
              <a:gdLst/>
              <a:ahLst/>
              <a:cxnLst/>
              <a:rect l="l" t="t" r="r" b="b"/>
              <a:pathLst>
                <a:path w="1455" h="4926" extrusionOk="0">
                  <a:moveTo>
                    <a:pt x="421" y="0"/>
                  </a:moveTo>
                  <a:cubicBezTo>
                    <a:pt x="30" y="0"/>
                    <a:pt x="163" y="435"/>
                    <a:pt x="26" y="640"/>
                  </a:cubicBezTo>
                  <a:cubicBezTo>
                    <a:pt x="26" y="1066"/>
                    <a:pt x="26" y="1517"/>
                    <a:pt x="26" y="1943"/>
                  </a:cubicBezTo>
                  <a:cubicBezTo>
                    <a:pt x="151" y="2169"/>
                    <a:pt x="1" y="2445"/>
                    <a:pt x="126" y="2670"/>
                  </a:cubicBezTo>
                  <a:cubicBezTo>
                    <a:pt x="226" y="2795"/>
                    <a:pt x="302" y="2896"/>
                    <a:pt x="302" y="3071"/>
                  </a:cubicBezTo>
                  <a:cubicBezTo>
                    <a:pt x="377" y="3196"/>
                    <a:pt x="252" y="3397"/>
                    <a:pt x="452" y="3497"/>
                  </a:cubicBezTo>
                  <a:cubicBezTo>
                    <a:pt x="552" y="3522"/>
                    <a:pt x="577" y="3648"/>
                    <a:pt x="577" y="3748"/>
                  </a:cubicBezTo>
                  <a:cubicBezTo>
                    <a:pt x="1179" y="3923"/>
                    <a:pt x="1054" y="4550"/>
                    <a:pt x="1379" y="4926"/>
                  </a:cubicBezTo>
                  <a:cubicBezTo>
                    <a:pt x="1404" y="4349"/>
                    <a:pt x="1455" y="3773"/>
                    <a:pt x="1229" y="3196"/>
                  </a:cubicBezTo>
                  <a:cubicBezTo>
                    <a:pt x="1220" y="3195"/>
                    <a:pt x="1212" y="3194"/>
                    <a:pt x="1203" y="3194"/>
                  </a:cubicBezTo>
                  <a:cubicBezTo>
                    <a:pt x="1070" y="3194"/>
                    <a:pt x="1003" y="3372"/>
                    <a:pt x="1003" y="3372"/>
                  </a:cubicBezTo>
                  <a:cubicBezTo>
                    <a:pt x="653" y="2319"/>
                    <a:pt x="527" y="1267"/>
                    <a:pt x="853" y="189"/>
                  </a:cubicBezTo>
                  <a:cubicBezTo>
                    <a:pt x="703" y="164"/>
                    <a:pt x="602" y="139"/>
                    <a:pt x="552" y="13"/>
                  </a:cubicBezTo>
                  <a:cubicBezTo>
                    <a:pt x="503" y="4"/>
                    <a:pt x="460" y="0"/>
                    <a:pt x="421" y="0"/>
                  </a:cubicBezTo>
                  <a:close/>
                </a:path>
              </a:pathLst>
            </a:custGeom>
            <a:solidFill>
              <a:srgbClr val="D19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13;p38"/>
            <p:cNvSpPr/>
            <p:nvPr/>
          </p:nvSpPr>
          <p:spPr>
            <a:xfrm>
              <a:off x="333300" y="1951150"/>
              <a:ext cx="53925" cy="82725"/>
            </a:xfrm>
            <a:custGeom>
              <a:avLst/>
              <a:gdLst/>
              <a:ahLst/>
              <a:cxnLst/>
              <a:rect l="l" t="t" r="r" b="b"/>
              <a:pathLst>
                <a:path w="2157" h="3309" extrusionOk="0">
                  <a:moveTo>
                    <a:pt x="51" y="1"/>
                  </a:moveTo>
                  <a:cubicBezTo>
                    <a:pt x="1" y="51"/>
                    <a:pt x="1" y="101"/>
                    <a:pt x="26" y="151"/>
                  </a:cubicBezTo>
                  <a:cubicBezTo>
                    <a:pt x="26" y="226"/>
                    <a:pt x="51" y="326"/>
                    <a:pt x="51" y="402"/>
                  </a:cubicBezTo>
                  <a:cubicBezTo>
                    <a:pt x="352" y="1078"/>
                    <a:pt x="677" y="1755"/>
                    <a:pt x="1129" y="2357"/>
                  </a:cubicBezTo>
                  <a:lnTo>
                    <a:pt x="1129" y="2632"/>
                  </a:lnTo>
                  <a:cubicBezTo>
                    <a:pt x="1028" y="2858"/>
                    <a:pt x="928" y="3083"/>
                    <a:pt x="1103" y="3309"/>
                  </a:cubicBezTo>
                  <a:cubicBezTo>
                    <a:pt x="1279" y="3234"/>
                    <a:pt x="1429" y="3134"/>
                    <a:pt x="1580" y="3058"/>
                  </a:cubicBezTo>
                  <a:cubicBezTo>
                    <a:pt x="2081" y="2808"/>
                    <a:pt x="2156" y="2306"/>
                    <a:pt x="1730" y="1805"/>
                  </a:cubicBezTo>
                  <a:lnTo>
                    <a:pt x="1730" y="1805"/>
                  </a:lnTo>
                  <a:cubicBezTo>
                    <a:pt x="1605" y="2006"/>
                    <a:pt x="1755" y="2231"/>
                    <a:pt x="1730" y="2432"/>
                  </a:cubicBezTo>
                  <a:cubicBezTo>
                    <a:pt x="1680" y="1880"/>
                    <a:pt x="1379" y="1404"/>
                    <a:pt x="1129" y="903"/>
                  </a:cubicBezTo>
                  <a:cubicBezTo>
                    <a:pt x="1053" y="753"/>
                    <a:pt x="778" y="677"/>
                    <a:pt x="878" y="427"/>
                  </a:cubicBezTo>
                  <a:cubicBezTo>
                    <a:pt x="836" y="118"/>
                    <a:pt x="652" y="100"/>
                    <a:pt x="458" y="100"/>
                  </a:cubicBezTo>
                  <a:cubicBezTo>
                    <a:pt x="434" y="100"/>
                    <a:pt x="409" y="100"/>
                    <a:pt x="384" y="100"/>
                  </a:cubicBezTo>
                  <a:cubicBezTo>
                    <a:pt x="257" y="100"/>
                    <a:pt x="134" y="93"/>
                    <a:pt x="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14;p38"/>
            <p:cNvSpPr/>
            <p:nvPr/>
          </p:nvSpPr>
          <p:spPr>
            <a:xfrm>
              <a:off x="949700" y="1413300"/>
              <a:ext cx="47175" cy="93025"/>
            </a:xfrm>
            <a:custGeom>
              <a:avLst/>
              <a:gdLst/>
              <a:ahLst/>
              <a:cxnLst/>
              <a:rect l="l" t="t" r="r" b="b"/>
              <a:pathLst>
                <a:path w="1887" h="3721" extrusionOk="0">
                  <a:moveTo>
                    <a:pt x="379" y="1"/>
                  </a:moveTo>
                  <a:cubicBezTo>
                    <a:pt x="1" y="1"/>
                    <a:pt x="197" y="425"/>
                    <a:pt x="132" y="662"/>
                  </a:cubicBezTo>
                  <a:cubicBezTo>
                    <a:pt x="182" y="963"/>
                    <a:pt x="332" y="1214"/>
                    <a:pt x="458" y="1464"/>
                  </a:cubicBezTo>
                  <a:cubicBezTo>
                    <a:pt x="558" y="1740"/>
                    <a:pt x="633" y="1991"/>
                    <a:pt x="708" y="2266"/>
                  </a:cubicBezTo>
                  <a:cubicBezTo>
                    <a:pt x="733" y="2342"/>
                    <a:pt x="758" y="2392"/>
                    <a:pt x="783" y="2442"/>
                  </a:cubicBezTo>
                  <a:cubicBezTo>
                    <a:pt x="959" y="2667"/>
                    <a:pt x="1084" y="2893"/>
                    <a:pt x="1084" y="3169"/>
                  </a:cubicBezTo>
                  <a:cubicBezTo>
                    <a:pt x="1084" y="3244"/>
                    <a:pt x="1084" y="3294"/>
                    <a:pt x="1109" y="3369"/>
                  </a:cubicBezTo>
                  <a:cubicBezTo>
                    <a:pt x="1159" y="3520"/>
                    <a:pt x="1159" y="3695"/>
                    <a:pt x="1410" y="3720"/>
                  </a:cubicBezTo>
                  <a:cubicBezTo>
                    <a:pt x="1535" y="3645"/>
                    <a:pt x="1611" y="3520"/>
                    <a:pt x="1686" y="3419"/>
                  </a:cubicBezTo>
                  <a:cubicBezTo>
                    <a:pt x="1811" y="3169"/>
                    <a:pt x="1886" y="2943"/>
                    <a:pt x="1686" y="2718"/>
                  </a:cubicBezTo>
                  <a:cubicBezTo>
                    <a:pt x="1636" y="2667"/>
                    <a:pt x="1636" y="2642"/>
                    <a:pt x="1636" y="2592"/>
                  </a:cubicBezTo>
                  <a:cubicBezTo>
                    <a:pt x="1736" y="2016"/>
                    <a:pt x="1435" y="1615"/>
                    <a:pt x="1159" y="1189"/>
                  </a:cubicBezTo>
                  <a:cubicBezTo>
                    <a:pt x="1134" y="1139"/>
                    <a:pt x="1134" y="1088"/>
                    <a:pt x="1134" y="1038"/>
                  </a:cubicBezTo>
                  <a:cubicBezTo>
                    <a:pt x="984" y="838"/>
                    <a:pt x="1084" y="537"/>
                    <a:pt x="859" y="362"/>
                  </a:cubicBezTo>
                  <a:cubicBezTo>
                    <a:pt x="733" y="286"/>
                    <a:pt x="808" y="61"/>
                    <a:pt x="608" y="36"/>
                  </a:cubicBezTo>
                  <a:cubicBezTo>
                    <a:pt x="515" y="12"/>
                    <a:pt x="439" y="1"/>
                    <a:pt x="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15;p38"/>
            <p:cNvSpPr/>
            <p:nvPr/>
          </p:nvSpPr>
          <p:spPr>
            <a:xfrm>
              <a:off x="560125" y="1264825"/>
              <a:ext cx="85225" cy="54150"/>
            </a:xfrm>
            <a:custGeom>
              <a:avLst/>
              <a:gdLst/>
              <a:ahLst/>
              <a:cxnLst/>
              <a:rect l="l" t="t" r="r" b="b"/>
              <a:pathLst>
                <a:path w="3409" h="2166" extrusionOk="0">
                  <a:moveTo>
                    <a:pt x="2927" y="0"/>
                  </a:moveTo>
                  <a:cubicBezTo>
                    <a:pt x="2590" y="0"/>
                    <a:pt x="2285" y="137"/>
                    <a:pt x="1980" y="311"/>
                  </a:cubicBezTo>
                  <a:cubicBezTo>
                    <a:pt x="1905" y="361"/>
                    <a:pt x="1830" y="411"/>
                    <a:pt x="1755" y="486"/>
                  </a:cubicBezTo>
                  <a:cubicBezTo>
                    <a:pt x="1730" y="511"/>
                    <a:pt x="1680" y="511"/>
                    <a:pt x="1630" y="511"/>
                  </a:cubicBezTo>
                  <a:cubicBezTo>
                    <a:pt x="1454" y="561"/>
                    <a:pt x="1304" y="636"/>
                    <a:pt x="1229" y="837"/>
                  </a:cubicBezTo>
                  <a:cubicBezTo>
                    <a:pt x="1229" y="937"/>
                    <a:pt x="1203" y="1037"/>
                    <a:pt x="1078" y="1037"/>
                  </a:cubicBezTo>
                  <a:cubicBezTo>
                    <a:pt x="1048" y="1033"/>
                    <a:pt x="1019" y="1032"/>
                    <a:pt x="992" y="1032"/>
                  </a:cubicBezTo>
                  <a:cubicBezTo>
                    <a:pt x="678" y="1032"/>
                    <a:pt x="540" y="1283"/>
                    <a:pt x="401" y="1514"/>
                  </a:cubicBezTo>
                  <a:cubicBezTo>
                    <a:pt x="301" y="1564"/>
                    <a:pt x="201" y="1589"/>
                    <a:pt x="126" y="1639"/>
                  </a:cubicBezTo>
                  <a:cubicBezTo>
                    <a:pt x="25" y="1714"/>
                    <a:pt x="0" y="1789"/>
                    <a:pt x="0" y="1915"/>
                  </a:cubicBezTo>
                  <a:cubicBezTo>
                    <a:pt x="22" y="2023"/>
                    <a:pt x="25" y="2150"/>
                    <a:pt x="171" y="2150"/>
                  </a:cubicBezTo>
                  <a:cubicBezTo>
                    <a:pt x="194" y="2150"/>
                    <a:pt x="221" y="2147"/>
                    <a:pt x="251" y="2140"/>
                  </a:cubicBezTo>
                  <a:lnTo>
                    <a:pt x="251" y="2140"/>
                  </a:lnTo>
                  <a:lnTo>
                    <a:pt x="226" y="2165"/>
                  </a:lnTo>
                  <a:cubicBezTo>
                    <a:pt x="527" y="1965"/>
                    <a:pt x="752" y="1664"/>
                    <a:pt x="1103" y="1614"/>
                  </a:cubicBezTo>
                  <a:cubicBezTo>
                    <a:pt x="1730" y="1388"/>
                    <a:pt x="2156" y="912"/>
                    <a:pt x="2707" y="611"/>
                  </a:cubicBezTo>
                  <a:cubicBezTo>
                    <a:pt x="2958" y="486"/>
                    <a:pt x="3359" y="636"/>
                    <a:pt x="3409" y="210"/>
                  </a:cubicBezTo>
                  <a:lnTo>
                    <a:pt x="3409" y="210"/>
                  </a:lnTo>
                  <a:cubicBezTo>
                    <a:pt x="3396" y="213"/>
                    <a:pt x="3383" y="214"/>
                    <a:pt x="3370" y="214"/>
                  </a:cubicBezTo>
                  <a:cubicBezTo>
                    <a:pt x="3241" y="214"/>
                    <a:pt x="3152" y="101"/>
                    <a:pt x="3083" y="10"/>
                  </a:cubicBezTo>
                  <a:cubicBezTo>
                    <a:pt x="3030" y="3"/>
                    <a:pt x="2979" y="0"/>
                    <a:pt x="2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16;p38"/>
            <p:cNvSpPr/>
            <p:nvPr/>
          </p:nvSpPr>
          <p:spPr>
            <a:xfrm>
              <a:off x="504975" y="1320200"/>
              <a:ext cx="53925" cy="50150"/>
            </a:xfrm>
            <a:custGeom>
              <a:avLst/>
              <a:gdLst/>
              <a:ahLst/>
              <a:cxnLst/>
              <a:rect l="l" t="t" r="r" b="b"/>
              <a:pathLst>
                <a:path w="2157" h="2006" extrusionOk="0">
                  <a:moveTo>
                    <a:pt x="1805" y="0"/>
                  </a:moveTo>
                  <a:cubicBezTo>
                    <a:pt x="1730" y="0"/>
                    <a:pt x="1680" y="26"/>
                    <a:pt x="1630" y="76"/>
                  </a:cubicBezTo>
                  <a:cubicBezTo>
                    <a:pt x="1580" y="209"/>
                    <a:pt x="1485" y="232"/>
                    <a:pt x="1383" y="232"/>
                  </a:cubicBezTo>
                  <a:cubicBezTo>
                    <a:pt x="1332" y="232"/>
                    <a:pt x="1279" y="226"/>
                    <a:pt x="1229" y="226"/>
                  </a:cubicBezTo>
                  <a:cubicBezTo>
                    <a:pt x="1254" y="527"/>
                    <a:pt x="978" y="602"/>
                    <a:pt x="828" y="777"/>
                  </a:cubicBezTo>
                  <a:cubicBezTo>
                    <a:pt x="527" y="828"/>
                    <a:pt x="527" y="1128"/>
                    <a:pt x="377" y="1304"/>
                  </a:cubicBezTo>
                  <a:cubicBezTo>
                    <a:pt x="352" y="1329"/>
                    <a:pt x="302" y="1329"/>
                    <a:pt x="277" y="1329"/>
                  </a:cubicBezTo>
                  <a:cubicBezTo>
                    <a:pt x="76" y="1429"/>
                    <a:pt x="1" y="1579"/>
                    <a:pt x="26" y="1780"/>
                  </a:cubicBezTo>
                  <a:cubicBezTo>
                    <a:pt x="101" y="1955"/>
                    <a:pt x="226" y="2005"/>
                    <a:pt x="402" y="2005"/>
                  </a:cubicBezTo>
                  <a:cubicBezTo>
                    <a:pt x="502" y="2005"/>
                    <a:pt x="602" y="1930"/>
                    <a:pt x="678" y="1855"/>
                  </a:cubicBezTo>
                  <a:cubicBezTo>
                    <a:pt x="1254" y="1554"/>
                    <a:pt x="1805" y="1229"/>
                    <a:pt x="1881" y="502"/>
                  </a:cubicBezTo>
                  <a:cubicBezTo>
                    <a:pt x="2156" y="276"/>
                    <a:pt x="2081" y="126"/>
                    <a:pt x="18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17;p38"/>
            <p:cNvSpPr/>
            <p:nvPr/>
          </p:nvSpPr>
          <p:spPr>
            <a:xfrm>
              <a:off x="422900" y="1698650"/>
              <a:ext cx="38250" cy="93375"/>
            </a:xfrm>
            <a:custGeom>
              <a:avLst/>
              <a:gdLst/>
              <a:ahLst/>
              <a:cxnLst/>
              <a:rect l="l" t="t" r="r" b="b"/>
              <a:pathLst>
                <a:path w="1530" h="3735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1028" y="176"/>
                    <a:pt x="1379" y="602"/>
                    <a:pt x="1154" y="853"/>
                  </a:cubicBezTo>
                  <a:cubicBezTo>
                    <a:pt x="1179" y="903"/>
                    <a:pt x="1179" y="928"/>
                    <a:pt x="1154" y="978"/>
                  </a:cubicBezTo>
                  <a:cubicBezTo>
                    <a:pt x="978" y="1329"/>
                    <a:pt x="953" y="1730"/>
                    <a:pt x="903" y="2106"/>
                  </a:cubicBezTo>
                  <a:cubicBezTo>
                    <a:pt x="652" y="2381"/>
                    <a:pt x="627" y="2807"/>
                    <a:pt x="326" y="3058"/>
                  </a:cubicBezTo>
                  <a:cubicBezTo>
                    <a:pt x="201" y="3208"/>
                    <a:pt x="1" y="3309"/>
                    <a:pt x="26" y="3534"/>
                  </a:cubicBezTo>
                  <a:cubicBezTo>
                    <a:pt x="76" y="3685"/>
                    <a:pt x="201" y="3735"/>
                    <a:pt x="352" y="3735"/>
                  </a:cubicBezTo>
                  <a:cubicBezTo>
                    <a:pt x="527" y="3735"/>
                    <a:pt x="677" y="3660"/>
                    <a:pt x="803" y="3534"/>
                  </a:cubicBezTo>
                  <a:cubicBezTo>
                    <a:pt x="853" y="3459"/>
                    <a:pt x="878" y="3359"/>
                    <a:pt x="953" y="3309"/>
                  </a:cubicBezTo>
                  <a:lnTo>
                    <a:pt x="953" y="3309"/>
                  </a:lnTo>
                  <a:cubicBezTo>
                    <a:pt x="953" y="3409"/>
                    <a:pt x="928" y="3509"/>
                    <a:pt x="1003" y="3609"/>
                  </a:cubicBezTo>
                  <a:cubicBezTo>
                    <a:pt x="1254" y="3509"/>
                    <a:pt x="1479" y="3334"/>
                    <a:pt x="1404" y="3058"/>
                  </a:cubicBezTo>
                  <a:cubicBezTo>
                    <a:pt x="1229" y="2030"/>
                    <a:pt x="1530" y="1003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18;p38"/>
            <p:cNvSpPr/>
            <p:nvPr/>
          </p:nvSpPr>
          <p:spPr>
            <a:xfrm>
              <a:off x="458000" y="1363425"/>
              <a:ext cx="57025" cy="86500"/>
            </a:xfrm>
            <a:custGeom>
              <a:avLst/>
              <a:gdLst/>
              <a:ahLst/>
              <a:cxnLst/>
              <a:rect l="l" t="t" r="r" b="b"/>
              <a:pathLst>
                <a:path w="2281" h="3460" extrusionOk="0">
                  <a:moveTo>
                    <a:pt x="1980" y="1"/>
                  </a:moveTo>
                  <a:cubicBezTo>
                    <a:pt x="1429" y="126"/>
                    <a:pt x="1404" y="652"/>
                    <a:pt x="1153" y="1028"/>
                  </a:cubicBezTo>
                  <a:cubicBezTo>
                    <a:pt x="1128" y="1104"/>
                    <a:pt x="1103" y="1179"/>
                    <a:pt x="1103" y="1254"/>
                  </a:cubicBezTo>
                  <a:cubicBezTo>
                    <a:pt x="627" y="1580"/>
                    <a:pt x="451" y="2106"/>
                    <a:pt x="326" y="2632"/>
                  </a:cubicBezTo>
                  <a:cubicBezTo>
                    <a:pt x="301" y="2733"/>
                    <a:pt x="301" y="2808"/>
                    <a:pt x="276" y="2908"/>
                  </a:cubicBezTo>
                  <a:cubicBezTo>
                    <a:pt x="126" y="3058"/>
                    <a:pt x="0" y="3234"/>
                    <a:pt x="201" y="3459"/>
                  </a:cubicBezTo>
                  <a:lnTo>
                    <a:pt x="301" y="3459"/>
                  </a:lnTo>
                  <a:cubicBezTo>
                    <a:pt x="401" y="3384"/>
                    <a:pt x="501" y="3309"/>
                    <a:pt x="577" y="3209"/>
                  </a:cubicBezTo>
                  <a:cubicBezTo>
                    <a:pt x="802" y="3033"/>
                    <a:pt x="978" y="2783"/>
                    <a:pt x="1128" y="2532"/>
                  </a:cubicBezTo>
                  <a:cubicBezTo>
                    <a:pt x="1379" y="2031"/>
                    <a:pt x="1579" y="1530"/>
                    <a:pt x="1905" y="1078"/>
                  </a:cubicBezTo>
                  <a:cubicBezTo>
                    <a:pt x="1955" y="753"/>
                    <a:pt x="2231" y="502"/>
                    <a:pt x="2281" y="151"/>
                  </a:cubicBezTo>
                  <a:cubicBezTo>
                    <a:pt x="2156" y="151"/>
                    <a:pt x="2030" y="126"/>
                    <a:pt x="1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9;p38"/>
            <p:cNvSpPr/>
            <p:nvPr/>
          </p:nvSpPr>
          <p:spPr>
            <a:xfrm>
              <a:off x="323900" y="1820200"/>
              <a:ext cx="47025" cy="73125"/>
            </a:xfrm>
            <a:custGeom>
              <a:avLst/>
              <a:gdLst/>
              <a:ahLst/>
              <a:cxnLst/>
              <a:rect l="l" t="t" r="r" b="b"/>
              <a:pathLst>
                <a:path w="1881" h="2925" extrusionOk="0">
                  <a:moveTo>
                    <a:pt x="1530" y="1"/>
                  </a:moveTo>
                  <a:cubicBezTo>
                    <a:pt x="1279" y="1"/>
                    <a:pt x="1104" y="76"/>
                    <a:pt x="1003" y="326"/>
                  </a:cubicBezTo>
                  <a:cubicBezTo>
                    <a:pt x="903" y="427"/>
                    <a:pt x="703" y="477"/>
                    <a:pt x="728" y="677"/>
                  </a:cubicBezTo>
                  <a:cubicBezTo>
                    <a:pt x="577" y="777"/>
                    <a:pt x="452" y="903"/>
                    <a:pt x="427" y="1103"/>
                  </a:cubicBezTo>
                  <a:cubicBezTo>
                    <a:pt x="402" y="1153"/>
                    <a:pt x="402" y="1179"/>
                    <a:pt x="377" y="1229"/>
                  </a:cubicBezTo>
                  <a:cubicBezTo>
                    <a:pt x="302" y="1329"/>
                    <a:pt x="176" y="1379"/>
                    <a:pt x="176" y="1529"/>
                  </a:cubicBezTo>
                  <a:cubicBezTo>
                    <a:pt x="151" y="1605"/>
                    <a:pt x="126" y="1705"/>
                    <a:pt x="126" y="1780"/>
                  </a:cubicBezTo>
                  <a:cubicBezTo>
                    <a:pt x="1" y="1955"/>
                    <a:pt x="1" y="2131"/>
                    <a:pt x="1" y="2306"/>
                  </a:cubicBezTo>
                  <a:cubicBezTo>
                    <a:pt x="51" y="2507"/>
                    <a:pt x="101" y="2707"/>
                    <a:pt x="226" y="2883"/>
                  </a:cubicBezTo>
                  <a:cubicBezTo>
                    <a:pt x="270" y="2912"/>
                    <a:pt x="306" y="2924"/>
                    <a:pt x="343" y="2924"/>
                  </a:cubicBezTo>
                  <a:cubicBezTo>
                    <a:pt x="369" y="2924"/>
                    <a:pt x="396" y="2918"/>
                    <a:pt x="427" y="2908"/>
                  </a:cubicBezTo>
                  <a:cubicBezTo>
                    <a:pt x="703" y="1955"/>
                    <a:pt x="1104" y="1103"/>
                    <a:pt x="1830" y="427"/>
                  </a:cubicBezTo>
                  <a:cubicBezTo>
                    <a:pt x="1880" y="376"/>
                    <a:pt x="1855" y="301"/>
                    <a:pt x="1855" y="226"/>
                  </a:cubicBezTo>
                  <a:cubicBezTo>
                    <a:pt x="1805" y="76"/>
                    <a:pt x="1680" y="26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20;p38"/>
            <p:cNvSpPr/>
            <p:nvPr/>
          </p:nvSpPr>
          <p:spPr>
            <a:xfrm>
              <a:off x="607125" y="1237450"/>
              <a:ext cx="83350" cy="38925"/>
            </a:xfrm>
            <a:custGeom>
              <a:avLst/>
              <a:gdLst/>
              <a:ahLst/>
              <a:cxnLst/>
              <a:rect l="l" t="t" r="r" b="b"/>
              <a:pathLst>
                <a:path w="3334" h="1557" extrusionOk="0">
                  <a:moveTo>
                    <a:pt x="2720" y="0"/>
                  </a:moveTo>
                  <a:cubicBezTo>
                    <a:pt x="2405" y="0"/>
                    <a:pt x="2100" y="83"/>
                    <a:pt x="1830" y="303"/>
                  </a:cubicBezTo>
                  <a:cubicBezTo>
                    <a:pt x="1679" y="378"/>
                    <a:pt x="1554" y="428"/>
                    <a:pt x="1429" y="503"/>
                  </a:cubicBezTo>
                  <a:cubicBezTo>
                    <a:pt x="1253" y="528"/>
                    <a:pt x="1103" y="604"/>
                    <a:pt x="978" y="729"/>
                  </a:cubicBezTo>
                  <a:cubicBezTo>
                    <a:pt x="785" y="753"/>
                    <a:pt x="708" y="1031"/>
                    <a:pt x="480" y="1031"/>
                  </a:cubicBezTo>
                  <a:cubicBezTo>
                    <a:pt x="471" y="1031"/>
                    <a:pt x="461" y="1031"/>
                    <a:pt x="451" y="1030"/>
                  </a:cubicBezTo>
                  <a:cubicBezTo>
                    <a:pt x="226" y="1130"/>
                    <a:pt x="0" y="1230"/>
                    <a:pt x="125" y="1556"/>
                  </a:cubicBezTo>
                  <a:cubicBezTo>
                    <a:pt x="476" y="1356"/>
                    <a:pt x="852" y="1255"/>
                    <a:pt x="1228" y="1180"/>
                  </a:cubicBezTo>
                  <a:cubicBezTo>
                    <a:pt x="1354" y="1180"/>
                    <a:pt x="1454" y="1130"/>
                    <a:pt x="1529" y="1030"/>
                  </a:cubicBezTo>
                  <a:cubicBezTo>
                    <a:pt x="1930" y="629"/>
                    <a:pt x="2481" y="528"/>
                    <a:pt x="3008" y="453"/>
                  </a:cubicBezTo>
                  <a:cubicBezTo>
                    <a:pt x="3308" y="403"/>
                    <a:pt x="3333" y="278"/>
                    <a:pt x="3183" y="52"/>
                  </a:cubicBezTo>
                  <a:cubicBezTo>
                    <a:pt x="3028" y="20"/>
                    <a:pt x="2873" y="0"/>
                    <a:pt x="2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21;p38"/>
            <p:cNvSpPr/>
            <p:nvPr/>
          </p:nvSpPr>
          <p:spPr>
            <a:xfrm>
              <a:off x="1147225" y="2511925"/>
              <a:ext cx="40125" cy="27000"/>
            </a:xfrm>
            <a:custGeom>
              <a:avLst/>
              <a:gdLst/>
              <a:ahLst/>
              <a:cxnLst/>
              <a:rect l="l" t="t" r="r" b="b"/>
              <a:pathLst>
                <a:path w="1605" h="1080" extrusionOk="0">
                  <a:moveTo>
                    <a:pt x="552" y="1"/>
                  </a:moveTo>
                  <a:cubicBezTo>
                    <a:pt x="176" y="76"/>
                    <a:pt x="0" y="277"/>
                    <a:pt x="151" y="678"/>
                  </a:cubicBezTo>
                  <a:cubicBezTo>
                    <a:pt x="466" y="789"/>
                    <a:pt x="755" y="1079"/>
                    <a:pt x="1107" y="1079"/>
                  </a:cubicBezTo>
                  <a:cubicBezTo>
                    <a:pt x="1230" y="1079"/>
                    <a:pt x="1361" y="1044"/>
                    <a:pt x="1504" y="953"/>
                  </a:cubicBezTo>
                  <a:cubicBezTo>
                    <a:pt x="1529" y="903"/>
                    <a:pt x="1529" y="878"/>
                    <a:pt x="1554" y="828"/>
                  </a:cubicBezTo>
                  <a:cubicBezTo>
                    <a:pt x="1604" y="728"/>
                    <a:pt x="1604" y="653"/>
                    <a:pt x="1554" y="552"/>
                  </a:cubicBezTo>
                  <a:cubicBezTo>
                    <a:pt x="1203" y="402"/>
                    <a:pt x="827" y="302"/>
                    <a:pt x="552" y="1"/>
                  </a:cubicBezTo>
                  <a:close/>
                </a:path>
              </a:pathLst>
            </a:custGeom>
            <a:solidFill>
              <a:srgbClr val="0F14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22;p38"/>
            <p:cNvSpPr/>
            <p:nvPr/>
          </p:nvSpPr>
          <p:spPr>
            <a:xfrm>
              <a:off x="982425" y="1498075"/>
              <a:ext cx="33250" cy="60250"/>
            </a:xfrm>
            <a:custGeom>
              <a:avLst/>
              <a:gdLst/>
              <a:ahLst/>
              <a:cxnLst/>
              <a:rect l="l" t="t" r="r" b="b"/>
              <a:pathLst>
                <a:path w="1330" h="2410" extrusionOk="0">
                  <a:moveTo>
                    <a:pt x="368" y="0"/>
                  </a:moveTo>
                  <a:cubicBezTo>
                    <a:pt x="331" y="0"/>
                    <a:pt x="293" y="1"/>
                    <a:pt x="251" y="3"/>
                  </a:cubicBezTo>
                  <a:cubicBezTo>
                    <a:pt x="126" y="53"/>
                    <a:pt x="101" y="179"/>
                    <a:pt x="76" y="304"/>
                  </a:cubicBezTo>
                  <a:cubicBezTo>
                    <a:pt x="1" y="379"/>
                    <a:pt x="1" y="454"/>
                    <a:pt x="26" y="555"/>
                  </a:cubicBezTo>
                  <a:cubicBezTo>
                    <a:pt x="101" y="655"/>
                    <a:pt x="201" y="730"/>
                    <a:pt x="276" y="830"/>
                  </a:cubicBezTo>
                  <a:cubicBezTo>
                    <a:pt x="452" y="1006"/>
                    <a:pt x="477" y="1256"/>
                    <a:pt x="552" y="1482"/>
                  </a:cubicBezTo>
                  <a:cubicBezTo>
                    <a:pt x="728" y="1783"/>
                    <a:pt x="652" y="2209"/>
                    <a:pt x="1028" y="2409"/>
                  </a:cubicBezTo>
                  <a:cubicBezTo>
                    <a:pt x="1129" y="2384"/>
                    <a:pt x="1204" y="2309"/>
                    <a:pt x="1279" y="2234"/>
                  </a:cubicBezTo>
                  <a:cubicBezTo>
                    <a:pt x="1329" y="2083"/>
                    <a:pt x="1279" y="1958"/>
                    <a:pt x="1229" y="1808"/>
                  </a:cubicBezTo>
                  <a:cubicBezTo>
                    <a:pt x="1204" y="1733"/>
                    <a:pt x="1204" y="1632"/>
                    <a:pt x="1179" y="1557"/>
                  </a:cubicBezTo>
                  <a:cubicBezTo>
                    <a:pt x="1104" y="1407"/>
                    <a:pt x="1053" y="1256"/>
                    <a:pt x="953" y="1131"/>
                  </a:cubicBezTo>
                  <a:cubicBezTo>
                    <a:pt x="953" y="1031"/>
                    <a:pt x="928" y="931"/>
                    <a:pt x="928" y="830"/>
                  </a:cubicBezTo>
                  <a:cubicBezTo>
                    <a:pt x="905" y="158"/>
                    <a:pt x="817" y="0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23;p38"/>
            <p:cNvSpPr/>
            <p:nvPr/>
          </p:nvSpPr>
          <p:spPr>
            <a:xfrm>
              <a:off x="1004350" y="1553900"/>
              <a:ext cx="23850" cy="73350"/>
            </a:xfrm>
            <a:custGeom>
              <a:avLst/>
              <a:gdLst/>
              <a:ahLst/>
              <a:cxnLst/>
              <a:rect l="l" t="t" r="r" b="b"/>
              <a:pathLst>
                <a:path w="954" h="2934" extrusionOk="0">
                  <a:moveTo>
                    <a:pt x="277" y="1"/>
                  </a:moveTo>
                  <a:lnTo>
                    <a:pt x="176" y="126"/>
                  </a:lnTo>
                  <a:cubicBezTo>
                    <a:pt x="51" y="251"/>
                    <a:pt x="1" y="427"/>
                    <a:pt x="51" y="577"/>
                  </a:cubicBezTo>
                  <a:cubicBezTo>
                    <a:pt x="302" y="1229"/>
                    <a:pt x="252" y="1956"/>
                    <a:pt x="402" y="2632"/>
                  </a:cubicBezTo>
                  <a:cubicBezTo>
                    <a:pt x="452" y="2758"/>
                    <a:pt x="527" y="2883"/>
                    <a:pt x="678" y="2933"/>
                  </a:cubicBezTo>
                  <a:cubicBezTo>
                    <a:pt x="828" y="2883"/>
                    <a:pt x="928" y="2808"/>
                    <a:pt x="828" y="2632"/>
                  </a:cubicBezTo>
                  <a:lnTo>
                    <a:pt x="853" y="1705"/>
                  </a:lnTo>
                  <a:cubicBezTo>
                    <a:pt x="703" y="1429"/>
                    <a:pt x="953" y="1054"/>
                    <a:pt x="628" y="828"/>
                  </a:cubicBezTo>
                  <a:cubicBezTo>
                    <a:pt x="628" y="778"/>
                    <a:pt x="628" y="728"/>
                    <a:pt x="628" y="678"/>
                  </a:cubicBezTo>
                  <a:cubicBezTo>
                    <a:pt x="678" y="352"/>
                    <a:pt x="602" y="126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24;p38"/>
            <p:cNvSpPr/>
            <p:nvPr/>
          </p:nvSpPr>
          <p:spPr>
            <a:xfrm>
              <a:off x="315125" y="1900725"/>
              <a:ext cx="26350" cy="47950"/>
            </a:xfrm>
            <a:custGeom>
              <a:avLst/>
              <a:gdLst/>
              <a:ahLst/>
              <a:cxnLst/>
              <a:rect l="l" t="t" r="r" b="b"/>
              <a:pathLst>
                <a:path w="1054" h="1918" extrusionOk="0">
                  <a:moveTo>
                    <a:pt x="458" y="0"/>
                  </a:moveTo>
                  <a:cubicBezTo>
                    <a:pt x="387" y="0"/>
                    <a:pt x="304" y="27"/>
                    <a:pt x="201" y="88"/>
                  </a:cubicBezTo>
                  <a:cubicBezTo>
                    <a:pt x="226" y="138"/>
                    <a:pt x="201" y="188"/>
                    <a:pt x="201" y="238"/>
                  </a:cubicBezTo>
                  <a:cubicBezTo>
                    <a:pt x="1" y="714"/>
                    <a:pt x="327" y="1065"/>
                    <a:pt x="477" y="1466"/>
                  </a:cubicBezTo>
                  <a:cubicBezTo>
                    <a:pt x="502" y="1491"/>
                    <a:pt x="527" y="1541"/>
                    <a:pt x="502" y="1567"/>
                  </a:cubicBezTo>
                  <a:cubicBezTo>
                    <a:pt x="577" y="1692"/>
                    <a:pt x="502" y="1917"/>
                    <a:pt x="753" y="1917"/>
                  </a:cubicBezTo>
                  <a:cubicBezTo>
                    <a:pt x="753" y="1717"/>
                    <a:pt x="953" y="1617"/>
                    <a:pt x="1028" y="1466"/>
                  </a:cubicBezTo>
                  <a:cubicBezTo>
                    <a:pt x="1054" y="1090"/>
                    <a:pt x="953" y="739"/>
                    <a:pt x="853" y="389"/>
                  </a:cubicBezTo>
                  <a:cubicBezTo>
                    <a:pt x="744" y="188"/>
                    <a:pt x="647" y="0"/>
                    <a:pt x="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25;p38"/>
            <p:cNvSpPr/>
            <p:nvPr/>
          </p:nvSpPr>
          <p:spPr>
            <a:xfrm>
              <a:off x="360875" y="1801150"/>
              <a:ext cx="45125" cy="26650"/>
            </a:xfrm>
            <a:custGeom>
              <a:avLst/>
              <a:gdLst/>
              <a:ahLst/>
              <a:cxnLst/>
              <a:rect l="l" t="t" r="r" b="b"/>
              <a:pathLst>
                <a:path w="1805" h="1066" extrusionOk="0">
                  <a:moveTo>
                    <a:pt x="1595" y="1"/>
                  </a:moveTo>
                  <a:cubicBezTo>
                    <a:pt x="1539" y="1"/>
                    <a:pt x="1484" y="19"/>
                    <a:pt x="1429" y="61"/>
                  </a:cubicBezTo>
                  <a:cubicBezTo>
                    <a:pt x="1404" y="86"/>
                    <a:pt x="1379" y="86"/>
                    <a:pt x="1329" y="86"/>
                  </a:cubicBezTo>
                  <a:cubicBezTo>
                    <a:pt x="1229" y="236"/>
                    <a:pt x="978" y="136"/>
                    <a:pt x="878" y="286"/>
                  </a:cubicBezTo>
                  <a:lnTo>
                    <a:pt x="602" y="362"/>
                  </a:lnTo>
                  <a:cubicBezTo>
                    <a:pt x="401" y="537"/>
                    <a:pt x="201" y="712"/>
                    <a:pt x="0" y="863"/>
                  </a:cubicBezTo>
                  <a:cubicBezTo>
                    <a:pt x="126" y="888"/>
                    <a:pt x="251" y="913"/>
                    <a:pt x="326" y="1038"/>
                  </a:cubicBezTo>
                  <a:cubicBezTo>
                    <a:pt x="410" y="1057"/>
                    <a:pt x="490" y="1066"/>
                    <a:pt x="566" y="1066"/>
                  </a:cubicBezTo>
                  <a:cubicBezTo>
                    <a:pt x="992" y="1066"/>
                    <a:pt x="1314" y="796"/>
                    <a:pt x="1655" y="562"/>
                  </a:cubicBezTo>
                  <a:cubicBezTo>
                    <a:pt x="1730" y="387"/>
                    <a:pt x="1805" y="236"/>
                    <a:pt x="1730" y="36"/>
                  </a:cubicBezTo>
                  <a:cubicBezTo>
                    <a:pt x="1685" y="13"/>
                    <a:pt x="1640" y="1"/>
                    <a:pt x="1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6;p38"/>
            <p:cNvSpPr/>
            <p:nvPr/>
          </p:nvSpPr>
          <p:spPr>
            <a:xfrm>
              <a:off x="931050" y="1359675"/>
              <a:ext cx="30725" cy="42000"/>
            </a:xfrm>
            <a:custGeom>
              <a:avLst/>
              <a:gdLst/>
              <a:ahLst/>
              <a:cxnLst/>
              <a:rect l="l" t="t" r="r" b="b"/>
              <a:pathLst>
                <a:path w="1229" h="1680" extrusionOk="0">
                  <a:moveTo>
                    <a:pt x="226" y="0"/>
                  </a:moveTo>
                  <a:cubicBezTo>
                    <a:pt x="201" y="126"/>
                    <a:pt x="176" y="226"/>
                    <a:pt x="76" y="301"/>
                  </a:cubicBezTo>
                  <a:cubicBezTo>
                    <a:pt x="1" y="627"/>
                    <a:pt x="326" y="802"/>
                    <a:pt x="402" y="1103"/>
                  </a:cubicBezTo>
                  <a:cubicBezTo>
                    <a:pt x="427" y="1153"/>
                    <a:pt x="477" y="1203"/>
                    <a:pt x="502" y="1228"/>
                  </a:cubicBezTo>
                  <a:cubicBezTo>
                    <a:pt x="752" y="1329"/>
                    <a:pt x="853" y="1680"/>
                    <a:pt x="1153" y="1680"/>
                  </a:cubicBezTo>
                  <a:cubicBezTo>
                    <a:pt x="1229" y="1354"/>
                    <a:pt x="953" y="1128"/>
                    <a:pt x="903" y="853"/>
                  </a:cubicBezTo>
                  <a:cubicBezTo>
                    <a:pt x="752" y="802"/>
                    <a:pt x="778" y="677"/>
                    <a:pt x="727" y="577"/>
                  </a:cubicBezTo>
                  <a:cubicBezTo>
                    <a:pt x="627" y="426"/>
                    <a:pt x="552" y="226"/>
                    <a:pt x="351" y="151"/>
                  </a:cubicBezTo>
                  <a:cubicBezTo>
                    <a:pt x="301" y="101"/>
                    <a:pt x="276" y="51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27;p38"/>
            <p:cNvSpPr/>
            <p:nvPr/>
          </p:nvSpPr>
          <p:spPr>
            <a:xfrm>
              <a:off x="320150" y="1878150"/>
              <a:ext cx="20700" cy="35425"/>
            </a:xfrm>
            <a:custGeom>
              <a:avLst/>
              <a:gdLst/>
              <a:ahLst/>
              <a:cxnLst/>
              <a:rect l="l" t="t" r="r" b="b"/>
              <a:pathLst>
                <a:path w="828" h="1417" extrusionOk="0">
                  <a:moveTo>
                    <a:pt x="104" y="1"/>
                  </a:moveTo>
                  <a:cubicBezTo>
                    <a:pt x="76" y="1"/>
                    <a:pt x="51" y="13"/>
                    <a:pt x="25" y="38"/>
                  </a:cubicBezTo>
                  <a:cubicBezTo>
                    <a:pt x="25" y="89"/>
                    <a:pt x="0" y="114"/>
                    <a:pt x="0" y="164"/>
                  </a:cubicBezTo>
                  <a:cubicBezTo>
                    <a:pt x="0" y="214"/>
                    <a:pt x="0" y="264"/>
                    <a:pt x="0" y="314"/>
                  </a:cubicBezTo>
                  <a:cubicBezTo>
                    <a:pt x="0" y="540"/>
                    <a:pt x="0" y="765"/>
                    <a:pt x="0" y="991"/>
                  </a:cubicBezTo>
                  <a:cubicBezTo>
                    <a:pt x="38" y="983"/>
                    <a:pt x="72" y="979"/>
                    <a:pt x="103" y="979"/>
                  </a:cubicBezTo>
                  <a:cubicBezTo>
                    <a:pt x="363" y="979"/>
                    <a:pt x="418" y="1238"/>
                    <a:pt x="552" y="1417"/>
                  </a:cubicBezTo>
                  <a:cubicBezTo>
                    <a:pt x="827" y="1091"/>
                    <a:pt x="702" y="840"/>
                    <a:pt x="452" y="590"/>
                  </a:cubicBezTo>
                  <a:lnTo>
                    <a:pt x="426" y="565"/>
                  </a:lnTo>
                  <a:cubicBezTo>
                    <a:pt x="101" y="490"/>
                    <a:pt x="351" y="164"/>
                    <a:pt x="201" y="38"/>
                  </a:cubicBezTo>
                  <a:cubicBezTo>
                    <a:pt x="163" y="13"/>
                    <a:pt x="132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28;p38"/>
            <p:cNvSpPr/>
            <p:nvPr/>
          </p:nvSpPr>
          <p:spPr>
            <a:xfrm>
              <a:off x="839575" y="1256300"/>
              <a:ext cx="24450" cy="13800"/>
            </a:xfrm>
            <a:custGeom>
              <a:avLst/>
              <a:gdLst/>
              <a:ahLst/>
              <a:cxnLst/>
              <a:rect l="l" t="t" r="r" b="b"/>
              <a:pathLst>
                <a:path w="978" h="552" extrusionOk="0">
                  <a:moveTo>
                    <a:pt x="0" y="0"/>
                  </a:moveTo>
                  <a:cubicBezTo>
                    <a:pt x="126" y="501"/>
                    <a:pt x="577" y="451"/>
                    <a:pt x="978" y="551"/>
                  </a:cubicBezTo>
                  <a:cubicBezTo>
                    <a:pt x="853" y="226"/>
                    <a:pt x="602" y="75"/>
                    <a:pt x="251" y="50"/>
                  </a:cubicBezTo>
                  <a:cubicBezTo>
                    <a:pt x="176" y="25"/>
                    <a:pt x="76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29;p38"/>
            <p:cNvSpPr/>
            <p:nvPr/>
          </p:nvSpPr>
          <p:spPr>
            <a:xfrm>
              <a:off x="939825" y="1359375"/>
              <a:ext cx="10950" cy="14725"/>
            </a:xfrm>
            <a:custGeom>
              <a:avLst/>
              <a:gdLst/>
              <a:ahLst/>
              <a:cxnLst/>
              <a:rect l="l" t="t" r="r" b="b"/>
              <a:pathLst>
                <a:path w="438" h="589" extrusionOk="0">
                  <a:moveTo>
                    <a:pt x="321" y="1"/>
                  </a:moveTo>
                  <a:cubicBezTo>
                    <a:pt x="235" y="1"/>
                    <a:pt x="110" y="108"/>
                    <a:pt x="0" y="163"/>
                  </a:cubicBezTo>
                  <a:cubicBezTo>
                    <a:pt x="76" y="363"/>
                    <a:pt x="151" y="539"/>
                    <a:pt x="376" y="589"/>
                  </a:cubicBezTo>
                  <a:cubicBezTo>
                    <a:pt x="401" y="489"/>
                    <a:pt x="427" y="413"/>
                    <a:pt x="427" y="313"/>
                  </a:cubicBezTo>
                  <a:cubicBezTo>
                    <a:pt x="438" y="75"/>
                    <a:pt x="393" y="1"/>
                    <a:pt x="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30;p38"/>
            <p:cNvSpPr/>
            <p:nvPr/>
          </p:nvSpPr>
          <p:spPr>
            <a:xfrm>
              <a:off x="541950" y="3255425"/>
              <a:ext cx="563950" cy="90625"/>
            </a:xfrm>
            <a:custGeom>
              <a:avLst/>
              <a:gdLst/>
              <a:ahLst/>
              <a:cxnLst/>
              <a:rect l="l" t="t" r="r" b="b"/>
              <a:pathLst>
                <a:path w="22558" h="3625" extrusionOk="0">
                  <a:moveTo>
                    <a:pt x="2219" y="0"/>
                  </a:moveTo>
                  <a:cubicBezTo>
                    <a:pt x="2073" y="0"/>
                    <a:pt x="1950" y="49"/>
                    <a:pt x="1930" y="261"/>
                  </a:cubicBezTo>
                  <a:cubicBezTo>
                    <a:pt x="1956" y="311"/>
                    <a:pt x="2006" y="361"/>
                    <a:pt x="2081" y="386"/>
                  </a:cubicBezTo>
                  <a:cubicBezTo>
                    <a:pt x="2206" y="436"/>
                    <a:pt x="2344" y="436"/>
                    <a:pt x="2491" y="436"/>
                  </a:cubicBezTo>
                  <a:cubicBezTo>
                    <a:pt x="2638" y="436"/>
                    <a:pt x="2795" y="436"/>
                    <a:pt x="2958" y="487"/>
                  </a:cubicBezTo>
                  <a:cubicBezTo>
                    <a:pt x="2131" y="1038"/>
                    <a:pt x="1655" y="1865"/>
                    <a:pt x="878" y="2442"/>
                  </a:cubicBezTo>
                  <a:cubicBezTo>
                    <a:pt x="527" y="2717"/>
                    <a:pt x="26" y="2993"/>
                    <a:pt x="1" y="3594"/>
                  </a:cubicBezTo>
                  <a:cubicBezTo>
                    <a:pt x="328" y="3615"/>
                    <a:pt x="655" y="3624"/>
                    <a:pt x="982" y="3624"/>
                  </a:cubicBezTo>
                  <a:cubicBezTo>
                    <a:pt x="2233" y="3624"/>
                    <a:pt x="3480" y="3493"/>
                    <a:pt x="4712" y="3394"/>
                  </a:cubicBezTo>
                  <a:cubicBezTo>
                    <a:pt x="4869" y="3382"/>
                    <a:pt x="5027" y="3378"/>
                    <a:pt x="5184" y="3378"/>
                  </a:cubicBezTo>
                  <a:cubicBezTo>
                    <a:pt x="5583" y="3378"/>
                    <a:pt x="5984" y="3405"/>
                    <a:pt x="6376" y="3405"/>
                  </a:cubicBezTo>
                  <a:cubicBezTo>
                    <a:pt x="6794" y="3405"/>
                    <a:pt x="7204" y="3374"/>
                    <a:pt x="7595" y="3244"/>
                  </a:cubicBezTo>
                  <a:cubicBezTo>
                    <a:pt x="8053" y="3093"/>
                    <a:pt x="8526" y="3060"/>
                    <a:pt x="9003" y="3060"/>
                  </a:cubicBezTo>
                  <a:cubicBezTo>
                    <a:pt x="9379" y="3060"/>
                    <a:pt x="9756" y="3081"/>
                    <a:pt x="10131" y="3081"/>
                  </a:cubicBezTo>
                  <a:cubicBezTo>
                    <a:pt x="10792" y="3081"/>
                    <a:pt x="11443" y="3017"/>
                    <a:pt x="12056" y="2667"/>
                  </a:cubicBezTo>
                  <a:cubicBezTo>
                    <a:pt x="12516" y="2745"/>
                    <a:pt x="12976" y="2778"/>
                    <a:pt x="13436" y="2778"/>
                  </a:cubicBezTo>
                  <a:cubicBezTo>
                    <a:pt x="14154" y="2778"/>
                    <a:pt x="14872" y="2699"/>
                    <a:pt x="15590" y="2592"/>
                  </a:cubicBezTo>
                  <a:cubicBezTo>
                    <a:pt x="16392" y="2467"/>
                    <a:pt x="17244" y="2592"/>
                    <a:pt x="18046" y="2416"/>
                  </a:cubicBezTo>
                  <a:cubicBezTo>
                    <a:pt x="19441" y="2109"/>
                    <a:pt x="20859" y="1913"/>
                    <a:pt x="22299" y="1913"/>
                  </a:cubicBezTo>
                  <a:cubicBezTo>
                    <a:pt x="22385" y="1913"/>
                    <a:pt x="22471" y="1914"/>
                    <a:pt x="22557" y="1915"/>
                  </a:cubicBezTo>
                  <a:cubicBezTo>
                    <a:pt x="22407" y="1163"/>
                    <a:pt x="22031" y="537"/>
                    <a:pt x="21454" y="10"/>
                  </a:cubicBezTo>
                  <a:cubicBezTo>
                    <a:pt x="20552" y="111"/>
                    <a:pt x="19650" y="286"/>
                    <a:pt x="18723" y="286"/>
                  </a:cubicBezTo>
                  <a:cubicBezTo>
                    <a:pt x="15865" y="261"/>
                    <a:pt x="13008" y="261"/>
                    <a:pt x="10151" y="261"/>
                  </a:cubicBezTo>
                  <a:cubicBezTo>
                    <a:pt x="8848" y="261"/>
                    <a:pt x="7570" y="286"/>
                    <a:pt x="6291" y="286"/>
                  </a:cubicBezTo>
                  <a:cubicBezTo>
                    <a:pt x="5943" y="286"/>
                    <a:pt x="5594" y="298"/>
                    <a:pt x="5246" y="298"/>
                  </a:cubicBezTo>
                  <a:cubicBezTo>
                    <a:pt x="4594" y="298"/>
                    <a:pt x="3946" y="256"/>
                    <a:pt x="3309" y="10"/>
                  </a:cubicBezTo>
                  <a:cubicBezTo>
                    <a:pt x="3135" y="51"/>
                    <a:pt x="2967" y="77"/>
                    <a:pt x="2800" y="77"/>
                  </a:cubicBezTo>
                  <a:cubicBezTo>
                    <a:pt x="2654" y="77"/>
                    <a:pt x="2508" y="57"/>
                    <a:pt x="2357" y="10"/>
                  </a:cubicBezTo>
                  <a:cubicBezTo>
                    <a:pt x="2310" y="5"/>
                    <a:pt x="2264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31;p38"/>
            <p:cNvSpPr/>
            <p:nvPr/>
          </p:nvSpPr>
          <p:spPr>
            <a:xfrm>
              <a:off x="803850" y="4642275"/>
              <a:ext cx="396025" cy="44500"/>
            </a:xfrm>
            <a:custGeom>
              <a:avLst/>
              <a:gdLst/>
              <a:ahLst/>
              <a:cxnLst/>
              <a:rect l="l" t="t" r="r" b="b"/>
              <a:pathLst>
                <a:path w="15841" h="1780" extrusionOk="0">
                  <a:moveTo>
                    <a:pt x="15565" y="0"/>
                  </a:moveTo>
                  <a:cubicBezTo>
                    <a:pt x="14913" y="25"/>
                    <a:pt x="14262" y="101"/>
                    <a:pt x="13610" y="126"/>
                  </a:cubicBezTo>
                  <a:cubicBezTo>
                    <a:pt x="11530" y="201"/>
                    <a:pt x="9475" y="351"/>
                    <a:pt x="7394" y="477"/>
                  </a:cubicBezTo>
                  <a:cubicBezTo>
                    <a:pt x="5515" y="577"/>
                    <a:pt x="3635" y="677"/>
                    <a:pt x="1730" y="677"/>
                  </a:cubicBezTo>
                  <a:cubicBezTo>
                    <a:pt x="1396" y="677"/>
                    <a:pt x="1051" y="577"/>
                    <a:pt x="702" y="577"/>
                  </a:cubicBezTo>
                  <a:cubicBezTo>
                    <a:pt x="527" y="577"/>
                    <a:pt x="352" y="602"/>
                    <a:pt x="176" y="677"/>
                  </a:cubicBezTo>
                  <a:cubicBezTo>
                    <a:pt x="51" y="827"/>
                    <a:pt x="1" y="1028"/>
                    <a:pt x="76" y="1228"/>
                  </a:cubicBezTo>
                  <a:cubicBezTo>
                    <a:pt x="76" y="1379"/>
                    <a:pt x="76" y="1504"/>
                    <a:pt x="76" y="1655"/>
                  </a:cubicBezTo>
                  <a:cubicBezTo>
                    <a:pt x="182" y="1637"/>
                    <a:pt x="276" y="1619"/>
                    <a:pt x="366" y="1619"/>
                  </a:cubicBezTo>
                  <a:cubicBezTo>
                    <a:pt x="404" y="1619"/>
                    <a:pt x="440" y="1622"/>
                    <a:pt x="477" y="1629"/>
                  </a:cubicBezTo>
                  <a:cubicBezTo>
                    <a:pt x="558" y="1646"/>
                    <a:pt x="640" y="1653"/>
                    <a:pt x="721" y="1653"/>
                  </a:cubicBezTo>
                  <a:cubicBezTo>
                    <a:pt x="1067" y="1653"/>
                    <a:pt x="1412" y="1529"/>
                    <a:pt x="1751" y="1529"/>
                  </a:cubicBezTo>
                  <a:cubicBezTo>
                    <a:pt x="1921" y="1529"/>
                    <a:pt x="2090" y="1560"/>
                    <a:pt x="2257" y="1655"/>
                  </a:cubicBezTo>
                  <a:cubicBezTo>
                    <a:pt x="2338" y="1711"/>
                    <a:pt x="2426" y="1726"/>
                    <a:pt x="2518" y="1726"/>
                  </a:cubicBezTo>
                  <a:cubicBezTo>
                    <a:pt x="2618" y="1726"/>
                    <a:pt x="2722" y="1708"/>
                    <a:pt x="2822" y="1708"/>
                  </a:cubicBezTo>
                  <a:cubicBezTo>
                    <a:pt x="2914" y="1708"/>
                    <a:pt x="3003" y="1723"/>
                    <a:pt x="3084" y="1780"/>
                  </a:cubicBezTo>
                  <a:lnTo>
                    <a:pt x="3485" y="1780"/>
                  </a:lnTo>
                  <a:cubicBezTo>
                    <a:pt x="3986" y="1680"/>
                    <a:pt x="4487" y="1755"/>
                    <a:pt x="4963" y="1680"/>
                  </a:cubicBezTo>
                  <a:cubicBezTo>
                    <a:pt x="5127" y="1658"/>
                    <a:pt x="5292" y="1651"/>
                    <a:pt x="5457" y="1651"/>
                  </a:cubicBezTo>
                  <a:cubicBezTo>
                    <a:pt x="5690" y="1651"/>
                    <a:pt x="5925" y="1664"/>
                    <a:pt x="6158" y="1664"/>
                  </a:cubicBezTo>
                  <a:cubicBezTo>
                    <a:pt x="6518" y="1664"/>
                    <a:pt x="6874" y="1634"/>
                    <a:pt x="7219" y="1479"/>
                  </a:cubicBezTo>
                  <a:cubicBezTo>
                    <a:pt x="7323" y="1498"/>
                    <a:pt x="7427" y="1506"/>
                    <a:pt x="7530" y="1506"/>
                  </a:cubicBezTo>
                  <a:cubicBezTo>
                    <a:pt x="8020" y="1506"/>
                    <a:pt x="8504" y="1330"/>
                    <a:pt x="8992" y="1330"/>
                  </a:cubicBezTo>
                  <a:cubicBezTo>
                    <a:pt x="9218" y="1330"/>
                    <a:pt x="9446" y="1368"/>
                    <a:pt x="9675" y="1479"/>
                  </a:cubicBezTo>
                  <a:cubicBezTo>
                    <a:pt x="9682" y="1486"/>
                    <a:pt x="9692" y="1489"/>
                    <a:pt x="9703" y="1489"/>
                  </a:cubicBezTo>
                  <a:cubicBezTo>
                    <a:pt x="9730" y="1489"/>
                    <a:pt x="9765" y="1472"/>
                    <a:pt x="9800" y="1454"/>
                  </a:cubicBezTo>
                  <a:cubicBezTo>
                    <a:pt x="11730" y="1078"/>
                    <a:pt x="13685" y="1228"/>
                    <a:pt x="15615" y="978"/>
                  </a:cubicBezTo>
                  <a:cubicBezTo>
                    <a:pt x="15640" y="627"/>
                    <a:pt x="15841" y="301"/>
                    <a:pt x="155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2;p38"/>
            <p:cNvSpPr/>
            <p:nvPr/>
          </p:nvSpPr>
          <p:spPr>
            <a:xfrm>
              <a:off x="332675" y="4645400"/>
              <a:ext cx="375350" cy="40825"/>
            </a:xfrm>
            <a:custGeom>
              <a:avLst/>
              <a:gdLst/>
              <a:ahLst/>
              <a:cxnLst/>
              <a:rect l="l" t="t" r="r" b="b"/>
              <a:pathLst>
                <a:path w="15014" h="1633" extrusionOk="0">
                  <a:moveTo>
                    <a:pt x="101" y="1"/>
                  </a:moveTo>
                  <a:cubicBezTo>
                    <a:pt x="26" y="326"/>
                    <a:pt x="1" y="652"/>
                    <a:pt x="76" y="978"/>
                  </a:cubicBezTo>
                  <a:cubicBezTo>
                    <a:pt x="301" y="1179"/>
                    <a:pt x="577" y="1129"/>
                    <a:pt x="853" y="1179"/>
                  </a:cubicBezTo>
                  <a:cubicBezTo>
                    <a:pt x="1407" y="1237"/>
                    <a:pt x="1961" y="1250"/>
                    <a:pt x="2517" y="1250"/>
                  </a:cubicBezTo>
                  <a:cubicBezTo>
                    <a:pt x="2968" y="1250"/>
                    <a:pt x="3420" y="1241"/>
                    <a:pt x="3874" y="1241"/>
                  </a:cubicBezTo>
                  <a:cubicBezTo>
                    <a:pt x="4302" y="1241"/>
                    <a:pt x="4732" y="1249"/>
                    <a:pt x="5164" y="1279"/>
                  </a:cubicBezTo>
                  <a:cubicBezTo>
                    <a:pt x="8146" y="1479"/>
                    <a:pt x="11154" y="1580"/>
                    <a:pt x="14161" y="1630"/>
                  </a:cubicBezTo>
                  <a:cubicBezTo>
                    <a:pt x="14230" y="1630"/>
                    <a:pt x="14301" y="1633"/>
                    <a:pt x="14370" y="1633"/>
                  </a:cubicBezTo>
                  <a:cubicBezTo>
                    <a:pt x="14578" y="1633"/>
                    <a:pt x="14775" y="1605"/>
                    <a:pt x="14888" y="1379"/>
                  </a:cubicBezTo>
                  <a:cubicBezTo>
                    <a:pt x="14938" y="1279"/>
                    <a:pt x="14963" y="1179"/>
                    <a:pt x="15013" y="1078"/>
                  </a:cubicBezTo>
                  <a:lnTo>
                    <a:pt x="15013" y="1078"/>
                  </a:lnTo>
                  <a:cubicBezTo>
                    <a:pt x="14986" y="1082"/>
                    <a:pt x="14959" y="1084"/>
                    <a:pt x="14933" y="1084"/>
                  </a:cubicBezTo>
                  <a:cubicBezTo>
                    <a:pt x="14788" y="1084"/>
                    <a:pt x="14666" y="1022"/>
                    <a:pt x="14687" y="853"/>
                  </a:cubicBezTo>
                  <a:cubicBezTo>
                    <a:pt x="14727" y="501"/>
                    <a:pt x="14537" y="408"/>
                    <a:pt x="14333" y="408"/>
                  </a:cubicBezTo>
                  <a:cubicBezTo>
                    <a:pt x="14275" y="408"/>
                    <a:pt x="14216" y="416"/>
                    <a:pt x="14161" y="427"/>
                  </a:cubicBezTo>
                  <a:cubicBezTo>
                    <a:pt x="13988" y="472"/>
                    <a:pt x="13818" y="488"/>
                    <a:pt x="13648" y="488"/>
                  </a:cubicBezTo>
                  <a:cubicBezTo>
                    <a:pt x="13252" y="488"/>
                    <a:pt x="12860" y="402"/>
                    <a:pt x="12457" y="402"/>
                  </a:cubicBezTo>
                  <a:cubicBezTo>
                    <a:pt x="12021" y="412"/>
                    <a:pt x="11585" y="418"/>
                    <a:pt x="11151" y="418"/>
                  </a:cubicBezTo>
                  <a:cubicBezTo>
                    <a:pt x="10536" y="418"/>
                    <a:pt x="9926" y="406"/>
                    <a:pt x="9324" y="377"/>
                  </a:cubicBezTo>
                  <a:cubicBezTo>
                    <a:pt x="7795" y="326"/>
                    <a:pt x="6266" y="201"/>
                    <a:pt x="4738" y="151"/>
                  </a:cubicBezTo>
                  <a:cubicBezTo>
                    <a:pt x="3184" y="76"/>
                    <a:pt x="1655" y="5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3;p38"/>
            <p:cNvSpPr/>
            <p:nvPr/>
          </p:nvSpPr>
          <p:spPr>
            <a:xfrm>
              <a:off x="465500" y="3261950"/>
              <a:ext cx="159800" cy="159150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5139" y="0"/>
                  </a:moveTo>
                  <a:cubicBezTo>
                    <a:pt x="4938" y="100"/>
                    <a:pt x="4713" y="175"/>
                    <a:pt x="4562" y="351"/>
                  </a:cubicBezTo>
                  <a:cubicBezTo>
                    <a:pt x="3886" y="1103"/>
                    <a:pt x="3084" y="1704"/>
                    <a:pt x="2382" y="2431"/>
                  </a:cubicBezTo>
                  <a:cubicBezTo>
                    <a:pt x="2056" y="2782"/>
                    <a:pt x="1805" y="3258"/>
                    <a:pt x="1354" y="3509"/>
                  </a:cubicBezTo>
                  <a:cubicBezTo>
                    <a:pt x="978" y="3885"/>
                    <a:pt x="527" y="4236"/>
                    <a:pt x="227" y="4687"/>
                  </a:cubicBezTo>
                  <a:cubicBezTo>
                    <a:pt x="26" y="5138"/>
                    <a:pt x="26" y="5614"/>
                    <a:pt x="1" y="6090"/>
                  </a:cubicBezTo>
                  <a:lnTo>
                    <a:pt x="51" y="6366"/>
                  </a:lnTo>
                  <a:cubicBezTo>
                    <a:pt x="252" y="6366"/>
                    <a:pt x="302" y="6191"/>
                    <a:pt x="402" y="6065"/>
                  </a:cubicBezTo>
                  <a:cubicBezTo>
                    <a:pt x="1104" y="4988"/>
                    <a:pt x="2156" y="4236"/>
                    <a:pt x="3059" y="3333"/>
                  </a:cubicBezTo>
                  <a:cubicBezTo>
                    <a:pt x="3435" y="2882"/>
                    <a:pt x="3861" y="2506"/>
                    <a:pt x="4287" y="2105"/>
                  </a:cubicBezTo>
                  <a:cubicBezTo>
                    <a:pt x="5014" y="1504"/>
                    <a:pt x="5640" y="777"/>
                    <a:pt x="6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4;p38"/>
            <p:cNvSpPr/>
            <p:nvPr/>
          </p:nvSpPr>
          <p:spPr>
            <a:xfrm>
              <a:off x="1078300" y="3255675"/>
              <a:ext cx="106550" cy="151650"/>
            </a:xfrm>
            <a:custGeom>
              <a:avLst/>
              <a:gdLst/>
              <a:ahLst/>
              <a:cxnLst/>
              <a:rect l="l" t="t" r="r" b="b"/>
              <a:pathLst>
                <a:path w="4262" h="6066" extrusionOk="0">
                  <a:moveTo>
                    <a:pt x="0" y="0"/>
                  </a:moveTo>
                  <a:cubicBezTo>
                    <a:pt x="376" y="652"/>
                    <a:pt x="727" y="1279"/>
                    <a:pt x="1103" y="1905"/>
                  </a:cubicBezTo>
                  <a:cubicBezTo>
                    <a:pt x="1830" y="3459"/>
                    <a:pt x="2908" y="4762"/>
                    <a:pt x="3960" y="6066"/>
                  </a:cubicBezTo>
                  <a:cubicBezTo>
                    <a:pt x="4261" y="5614"/>
                    <a:pt x="4111" y="5138"/>
                    <a:pt x="4010" y="4662"/>
                  </a:cubicBezTo>
                  <a:cubicBezTo>
                    <a:pt x="4010" y="4211"/>
                    <a:pt x="3685" y="3885"/>
                    <a:pt x="3484" y="3509"/>
                  </a:cubicBezTo>
                  <a:cubicBezTo>
                    <a:pt x="3133" y="2807"/>
                    <a:pt x="2482" y="2306"/>
                    <a:pt x="2181" y="1554"/>
                  </a:cubicBezTo>
                  <a:cubicBezTo>
                    <a:pt x="1730" y="1078"/>
                    <a:pt x="1604" y="351"/>
                    <a:pt x="9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5;p38"/>
            <p:cNvSpPr/>
            <p:nvPr/>
          </p:nvSpPr>
          <p:spPr>
            <a:xfrm>
              <a:off x="821400" y="3386000"/>
              <a:ext cx="5050" cy="12550"/>
            </a:xfrm>
            <a:custGeom>
              <a:avLst/>
              <a:gdLst/>
              <a:ahLst/>
              <a:cxnLst/>
              <a:rect l="l" t="t" r="r" b="b"/>
              <a:pathLst>
                <a:path w="202" h="502" extrusionOk="0">
                  <a:moveTo>
                    <a:pt x="101" y="0"/>
                  </a:moveTo>
                  <a:cubicBezTo>
                    <a:pt x="1" y="151"/>
                    <a:pt x="26" y="276"/>
                    <a:pt x="101" y="502"/>
                  </a:cubicBezTo>
                  <a:cubicBezTo>
                    <a:pt x="176" y="276"/>
                    <a:pt x="201" y="151"/>
                    <a:pt x="101" y="0"/>
                  </a:cubicBezTo>
                  <a:close/>
                </a:path>
              </a:pathLst>
            </a:custGeom>
            <a:solidFill>
              <a:srgbClr val="E15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6;p38"/>
            <p:cNvSpPr/>
            <p:nvPr/>
          </p:nvSpPr>
          <p:spPr>
            <a:xfrm>
              <a:off x="586450" y="1959575"/>
              <a:ext cx="247500" cy="821800"/>
            </a:xfrm>
            <a:custGeom>
              <a:avLst/>
              <a:gdLst/>
              <a:ahLst/>
              <a:cxnLst/>
              <a:rect l="l" t="t" r="r" b="b"/>
              <a:pathLst>
                <a:path w="9900" h="32872" extrusionOk="0">
                  <a:moveTo>
                    <a:pt x="909" y="23020"/>
                  </a:moveTo>
                  <a:cubicBezTo>
                    <a:pt x="1117" y="23157"/>
                    <a:pt x="1302" y="23333"/>
                    <a:pt x="1479" y="23523"/>
                  </a:cubicBezTo>
                  <a:cubicBezTo>
                    <a:pt x="1579" y="23624"/>
                    <a:pt x="1830" y="23724"/>
                    <a:pt x="1679" y="23899"/>
                  </a:cubicBezTo>
                  <a:cubicBezTo>
                    <a:pt x="1617" y="23962"/>
                    <a:pt x="1535" y="23993"/>
                    <a:pt x="1451" y="23993"/>
                  </a:cubicBezTo>
                  <a:cubicBezTo>
                    <a:pt x="1366" y="23993"/>
                    <a:pt x="1278" y="23962"/>
                    <a:pt x="1203" y="23899"/>
                  </a:cubicBezTo>
                  <a:cubicBezTo>
                    <a:pt x="1353" y="23799"/>
                    <a:pt x="1529" y="23649"/>
                    <a:pt x="1353" y="23473"/>
                  </a:cubicBezTo>
                  <a:cubicBezTo>
                    <a:pt x="1212" y="23319"/>
                    <a:pt x="1078" y="23139"/>
                    <a:pt x="909" y="23020"/>
                  </a:cubicBezTo>
                  <a:close/>
                  <a:moveTo>
                    <a:pt x="5496" y="0"/>
                  </a:moveTo>
                  <a:cubicBezTo>
                    <a:pt x="5298" y="0"/>
                    <a:pt x="5168" y="99"/>
                    <a:pt x="5188" y="365"/>
                  </a:cubicBezTo>
                  <a:cubicBezTo>
                    <a:pt x="5238" y="766"/>
                    <a:pt x="5514" y="1117"/>
                    <a:pt x="5464" y="1518"/>
                  </a:cubicBezTo>
                  <a:cubicBezTo>
                    <a:pt x="5433" y="1531"/>
                    <a:pt x="5402" y="1536"/>
                    <a:pt x="5372" y="1536"/>
                  </a:cubicBezTo>
                  <a:cubicBezTo>
                    <a:pt x="5230" y="1536"/>
                    <a:pt x="5096" y="1424"/>
                    <a:pt x="4964" y="1424"/>
                  </a:cubicBezTo>
                  <a:cubicBezTo>
                    <a:pt x="4896" y="1424"/>
                    <a:pt x="4829" y="1454"/>
                    <a:pt x="4762" y="1543"/>
                  </a:cubicBezTo>
                  <a:cubicBezTo>
                    <a:pt x="4712" y="1669"/>
                    <a:pt x="4687" y="1819"/>
                    <a:pt x="4737" y="1944"/>
                  </a:cubicBezTo>
                  <a:cubicBezTo>
                    <a:pt x="4963" y="2521"/>
                    <a:pt x="4988" y="3147"/>
                    <a:pt x="5063" y="3749"/>
                  </a:cubicBezTo>
                  <a:cubicBezTo>
                    <a:pt x="5163" y="4501"/>
                    <a:pt x="5138" y="5253"/>
                    <a:pt x="4486" y="5804"/>
                  </a:cubicBezTo>
                  <a:cubicBezTo>
                    <a:pt x="4361" y="5954"/>
                    <a:pt x="4311" y="6130"/>
                    <a:pt x="4436" y="6305"/>
                  </a:cubicBezTo>
                  <a:cubicBezTo>
                    <a:pt x="4486" y="6431"/>
                    <a:pt x="4511" y="6531"/>
                    <a:pt x="4436" y="6681"/>
                  </a:cubicBezTo>
                  <a:cubicBezTo>
                    <a:pt x="4035" y="7483"/>
                    <a:pt x="3759" y="8310"/>
                    <a:pt x="3885" y="9213"/>
                  </a:cubicBezTo>
                  <a:cubicBezTo>
                    <a:pt x="4160" y="9463"/>
                    <a:pt x="4361" y="9764"/>
                    <a:pt x="4687" y="9990"/>
                  </a:cubicBezTo>
                  <a:cubicBezTo>
                    <a:pt x="5489" y="10541"/>
                    <a:pt x="5514" y="10716"/>
                    <a:pt x="4887" y="11493"/>
                  </a:cubicBezTo>
                  <a:cubicBezTo>
                    <a:pt x="4737" y="11689"/>
                    <a:pt x="4630" y="11790"/>
                    <a:pt x="4535" y="11790"/>
                  </a:cubicBezTo>
                  <a:cubicBezTo>
                    <a:pt x="4425" y="11790"/>
                    <a:pt x="4332" y="11652"/>
                    <a:pt x="4211" y="11368"/>
                  </a:cubicBezTo>
                  <a:cubicBezTo>
                    <a:pt x="4060" y="11067"/>
                    <a:pt x="4010" y="10716"/>
                    <a:pt x="3609" y="10616"/>
                  </a:cubicBezTo>
                  <a:cubicBezTo>
                    <a:pt x="3467" y="10830"/>
                    <a:pt x="3274" y="10892"/>
                    <a:pt x="3066" y="10892"/>
                  </a:cubicBezTo>
                  <a:cubicBezTo>
                    <a:pt x="2981" y="10892"/>
                    <a:pt x="2894" y="10881"/>
                    <a:pt x="2807" y="10867"/>
                  </a:cubicBezTo>
                  <a:cubicBezTo>
                    <a:pt x="2281" y="10766"/>
                    <a:pt x="1780" y="10616"/>
                    <a:pt x="1253" y="10491"/>
                  </a:cubicBezTo>
                  <a:cubicBezTo>
                    <a:pt x="1253" y="10391"/>
                    <a:pt x="1203" y="10340"/>
                    <a:pt x="1103" y="10340"/>
                  </a:cubicBezTo>
                  <a:cubicBezTo>
                    <a:pt x="752" y="10340"/>
                    <a:pt x="376" y="10315"/>
                    <a:pt x="25" y="10315"/>
                  </a:cubicBezTo>
                  <a:cubicBezTo>
                    <a:pt x="25" y="10967"/>
                    <a:pt x="25" y="11619"/>
                    <a:pt x="25" y="12270"/>
                  </a:cubicBezTo>
                  <a:cubicBezTo>
                    <a:pt x="100" y="12471"/>
                    <a:pt x="226" y="12621"/>
                    <a:pt x="426" y="12772"/>
                  </a:cubicBezTo>
                  <a:cubicBezTo>
                    <a:pt x="952" y="13097"/>
                    <a:pt x="1479" y="13473"/>
                    <a:pt x="1880" y="13849"/>
                  </a:cubicBezTo>
                  <a:cubicBezTo>
                    <a:pt x="1278" y="14150"/>
                    <a:pt x="551" y="14100"/>
                    <a:pt x="50" y="14626"/>
                  </a:cubicBezTo>
                  <a:cubicBezTo>
                    <a:pt x="0" y="17333"/>
                    <a:pt x="75" y="20065"/>
                    <a:pt x="326" y="22772"/>
                  </a:cubicBezTo>
                  <a:cubicBezTo>
                    <a:pt x="509" y="22810"/>
                    <a:pt x="674" y="22879"/>
                    <a:pt x="826" y="22968"/>
                  </a:cubicBezTo>
                  <a:lnTo>
                    <a:pt x="826" y="22968"/>
                  </a:lnTo>
                  <a:cubicBezTo>
                    <a:pt x="736" y="22919"/>
                    <a:pt x="635" y="22889"/>
                    <a:pt x="520" y="22889"/>
                  </a:cubicBezTo>
                  <a:cubicBezTo>
                    <a:pt x="452" y="22889"/>
                    <a:pt x="380" y="22899"/>
                    <a:pt x="301" y="22922"/>
                  </a:cubicBezTo>
                  <a:cubicBezTo>
                    <a:pt x="226" y="23874"/>
                    <a:pt x="476" y="24802"/>
                    <a:pt x="526" y="25754"/>
                  </a:cubicBezTo>
                  <a:cubicBezTo>
                    <a:pt x="627" y="27508"/>
                    <a:pt x="551" y="29288"/>
                    <a:pt x="952" y="31017"/>
                  </a:cubicBezTo>
                  <a:cubicBezTo>
                    <a:pt x="1028" y="31318"/>
                    <a:pt x="702" y="31619"/>
                    <a:pt x="1003" y="31919"/>
                  </a:cubicBezTo>
                  <a:cubicBezTo>
                    <a:pt x="1044" y="31961"/>
                    <a:pt x="1093" y="31979"/>
                    <a:pt x="1145" y="31979"/>
                  </a:cubicBezTo>
                  <a:cubicBezTo>
                    <a:pt x="1188" y="31979"/>
                    <a:pt x="1233" y="31967"/>
                    <a:pt x="1278" y="31945"/>
                  </a:cubicBezTo>
                  <a:cubicBezTo>
                    <a:pt x="1462" y="31899"/>
                    <a:pt x="1289" y="31559"/>
                    <a:pt x="1526" y="31559"/>
                  </a:cubicBezTo>
                  <a:cubicBezTo>
                    <a:pt x="1548" y="31559"/>
                    <a:pt x="1574" y="31562"/>
                    <a:pt x="1604" y="31569"/>
                  </a:cubicBezTo>
                  <a:cubicBezTo>
                    <a:pt x="1729" y="31569"/>
                    <a:pt x="1830" y="31518"/>
                    <a:pt x="1930" y="31418"/>
                  </a:cubicBezTo>
                  <a:cubicBezTo>
                    <a:pt x="2181" y="31143"/>
                    <a:pt x="2206" y="30767"/>
                    <a:pt x="2356" y="30416"/>
                  </a:cubicBezTo>
                  <a:cubicBezTo>
                    <a:pt x="2431" y="30265"/>
                    <a:pt x="2506" y="30065"/>
                    <a:pt x="2732" y="30065"/>
                  </a:cubicBezTo>
                  <a:cubicBezTo>
                    <a:pt x="2907" y="30065"/>
                    <a:pt x="2957" y="30265"/>
                    <a:pt x="3008" y="30416"/>
                  </a:cubicBezTo>
                  <a:cubicBezTo>
                    <a:pt x="3183" y="30767"/>
                    <a:pt x="3333" y="31168"/>
                    <a:pt x="3484" y="31544"/>
                  </a:cubicBezTo>
                  <a:cubicBezTo>
                    <a:pt x="3582" y="31778"/>
                    <a:pt x="3710" y="31967"/>
                    <a:pt x="3941" y="31967"/>
                  </a:cubicBezTo>
                  <a:cubicBezTo>
                    <a:pt x="4005" y="31967"/>
                    <a:pt x="4078" y="31952"/>
                    <a:pt x="4160" y="31919"/>
                  </a:cubicBezTo>
                  <a:cubicBezTo>
                    <a:pt x="4189" y="31914"/>
                    <a:pt x="4216" y="31911"/>
                    <a:pt x="4241" y="31911"/>
                  </a:cubicBezTo>
                  <a:cubicBezTo>
                    <a:pt x="4330" y="31911"/>
                    <a:pt x="4403" y="31948"/>
                    <a:pt x="4461" y="32045"/>
                  </a:cubicBezTo>
                  <a:cubicBezTo>
                    <a:pt x="4712" y="32270"/>
                    <a:pt x="4461" y="32646"/>
                    <a:pt x="4737" y="32872"/>
                  </a:cubicBezTo>
                  <a:cubicBezTo>
                    <a:pt x="4912" y="32747"/>
                    <a:pt x="4837" y="32571"/>
                    <a:pt x="4837" y="32421"/>
                  </a:cubicBezTo>
                  <a:cubicBezTo>
                    <a:pt x="4866" y="32115"/>
                    <a:pt x="4954" y="31987"/>
                    <a:pt x="5087" y="31987"/>
                  </a:cubicBezTo>
                  <a:cubicBezTo>
                    <a:pt x="5183" y="31987"/>
                    <a:pt x="5302" y="32054"/>
                    <a:pt x="5439" y="32170"/>
                  </a:cubicBezTo>
                  <a:cubicBezTo>
                    <a:pt x="5464" y="32195"/>
                    <a:pt x="5489" y="32208"/>
                    <a:pt x="5514" y="32208"/>
                  </a:cubicBezTo>
                  <a:cubicBezTo>
                    <a:pt x="5539" y="32208"/>
                    <a:pt x="5564" y="32195"/>
                    <a:pt x="5589" y="32170"/>
                  </a:cubicBezTo>
                  <a:cubicBezTo>
                    <a:pt x="5815" y="31945"/>
                    <a:pt x="6140" y="32020"/>
                    <a:pt x="6391" y="31919"/>
                  </a:cubicBezTo>
                  <a:cubicBezTo>
                    <a:pt x="6467" y="31995"/>
                    <a:pt x="6543" y="32071"/>
                    <a:pt x="6651" y="32071"/>
                  </a:cubicBezTo>
                  <a:cubicBezTo>
                    <a:pt x="6686" y="32071"/>
                    <a:pt x="6724" y="32063"/>
                    <a:pt x="6767" y="32045"/>
                  </a:cubicBezTo>
                  <a:cubicBezTo>
                    <a:pt x="6842" y="31894"/>
                    <a:pt x="6968" y="31919"/>
                    <a:pt x="7068" y="31894"/>
                  </a:cubicBezTo>
                  <a:cubicBezTo>
                    <a:pt x="7268" y="31719"/>
                    <a:pt x="7218" y="31493"/>
                    <a:pt x="7218" y="31243"/>
                  </a:cubicBezTo>
                  <a:cubicBezTo>
                    <a:pt x="7243" y="31042"/>
                    <a:pt x="7068" y="30767"/>
                    <a:pt x="7318" y="30616"/>
                  </a:cubicBezTo>
                  <a:cubicBezTo>
                    <a:pt x="7372" y="30587"/>
                    <a:pt x="7421" y="30575"/>
                    <a:pt x="7468" y="30575"/>
                  </a:cubicBezTo>
                  <a:cubicBezTo>
                    <a:pt x="7663" y="30575"/>
                    <a:pt x="7808" y="30786"/>
                    <a:pt x="7970" y="30867"/>
                  </a:cubicBezTo>
                  <a:cubicBezTo>
                    <a:pt x="8338" y="31028"/>
                    <a:pt x="8558" y="31506"/>
                    <a:pt x="9018" y="31506"/>
                  </a:cubicBezTo>
                  <a:cubicBezTo>
                    <a:pt x="9059" y="31506"/>
                    <a:pt x="9103" y="31502"/>
                    <a:pt x="9148" y="31493"/>
                  </a:cubicBezTo>
                  <a:lnTo>
                    <a:pt x="9273" y="31493"/>
                  </a:lnTo>
                  <a:cubicBezTo>
                    <a:pt x="9449" y="31468"/>
                    <a:pt x="9474" y="31318"/>
                    <a:pt x="9574" y="31218"/>
                  </a:cubicBezTo>
                  <a:cubicBezTo>
                    <a:pt x="9850" y="31067"/>
                    <a:pt x="9900" y="30792"/>
                    <a:pt x="9800" y="30566"/>
                  </a:cubicBezTo>
                  <a:cubicBezTo>
                    <a:pt x="9424" y="29714"/>
                    <a:pt x="9749" y="28787"/>
                    <a:pt x="9549" y="27909"/>
                  </a:cubicBezTo>
                  <a:cubicBezTo>
                    <a:pt x="9198" y="27709"/>
                    <a:pt x="8822" y="27534"/>
                    <a:pt x="8471" y="27333"/>
                  </a:cubicBezTo>
                  <a:cubicBezTo>
                    <a:pt x="8271" y="27208"/>
                    <a:pt x="7995" y="27107"/>
                    <a:pt x="8020" y="26857"/>
                  </a:cubicBezTo>
                  <a:cubicBezTo>
                    <a:pt x="8045" y="26556"/>
                    <a:pt x="8346" y="26506"/>
                    <a:pt x="8597" y="26456"/>
                  </a:cubicBezTo>
                  <a:cubicBezTo>
                    <a:pt x="8998" y="26356"/>
                    <a:pt x="9424" y="26330"/>
                    <a:pt x="9674" y="25955"/>
                  </a:cubicBezTo>
                  <a:cubicBezTo>
                    <a:pt x="9850" y="24852"/>
                    <a:pt x="9549" y="23774"/>
                    <a:pt x="9599" y="22696"/>
                  </a:cubicBezTo>
                  <a:cubicBezTo>
                    <a:pt x="9624" y="21343"/>
                    <a:pt x="9599" y="19990"/>
                    <a:pt x="9549" y="18636"/>
                  </a:cubicBezTo>
                  <a:cubicBezTo>
                    <a:pt x="9424" y="18135"/>
                    <a:pt x="9198" y="17684"/>
                    <a:pt x="8998" y="17233"/>
                  </a:cubicBezTo>
                  <a:cubicBezTo>
                    <a:pt x="8847" y="16932"/>
                    <a:pt x="8496" y="16681"/>
                    <a:pt x="8597" y="16381"/>
                  </a:cubicBezTo>
                  <a:cubicBezTo>
                    <a:pt x="8645" y="16208"/>
                    <a:pt x="8748" y="16164"/>
                    <a:pt x="8872" y="16164"/>
                  </a:cubicBezTo>
                  <a:cubicBezTo>
                    <a:pt x="9002" y="16164"/>
                    <a:pt x="9156" y="16212"/>
                    <a:pt x="9295" y="16212"/>
                  </a:cubicBezTo>
                  <a:cubicBezTo>
                    <a:pt x="9369" y="16212"/>
                    <a:pt x="9439" y="16198"/>
                    <a:pt x="9499" y="16155"/>
                  </a:cubicBezTo>
                  <a:cubicBezTo>
                    <a:pt x="9499" y="16155"/>
                    <a:pt x="9524" y="16130"/>
                    <a:pt x="9524" y="16105"/>
                  </a:cubicBezTo>
                  <a:cubicBezTo>
                    <a:pt x="9549" y="15654"/>
                    <a:pt x="9549" y="15203"/>
                    <a:pt x="9549" y="14777"/>
                  </a:cubicBezTo>
                  <a:cubicBezTo>
                    <a:pt x="9499" y="13749"/>
                    <a:pt x="9449" y="12721"/>
                    <a:pt x="9399" y="11694"/>
                  </a:cubicBezTo>
                  <a:cubicBezTo>
                    <a:pt x="9424" y="10766"/>
                    <a:pt x="8872" y="10065"/>
                    <a:pt x="8471" y="9313"/>
                  </a:cubicBezTo>
                  <a:cubicBezTo>
                    <a:pt x="8396" y="9188"/>
                    <a:pt x="8271" y="9062"/>
                    <a:pt x="8371" y="8937"/>
                  </a:cubicBezTo>
                  <a:cubicBezTo>
                    <a:pt x="8409" y="8874"/>
                    <a:pt x="8471" y="8855"/>
                    <a:pt x="8540" y="8855"/>
                  </a:cubicBezTo>
                  <a:cubicBezTo>
                    <a:pt x="8609" y="8855"/>
                    <a:pt x="8684" y="8874"/>
                    <a:pt x="8747" y="8887"/>
                  </a:cubicBezTo>
                  <a:cubicBezTo>
                    <a:pt x="8900" y="8921"/>
                    <a:pt x="9042" y="9024"/>
                    <a:pt x="9188" y="9024"/>
                  </a:cubicBezTo>
                  <a:cubicBezTo>
                    <a:pt x="9257" y="9024"/>
                    <a:pt x="9326" y="9001"/>
                    <a:pt x="9399" y="8937"/>
                  </a:cubicBezTo>
                  <a:cubicBezTo>
                    <a:pt x="9549" y="7634"/>
                    <a:pt x="9599" y="6355"/>
                    <a:pt x="9424" y="5077"/>
                  </a:cubicBezTo>
                  <a:cubicBezTo>
                    <a:pt x="9198" y="4676"/>
                    <a:pt x="8822" y="4476"/>
                    <a:pt x="8496" y="4200"/>
                  </a:cubicBezTo>
                  <a:cubicBezTo>
                    <a:pt x="8396" y="4100"/>
                    <a:pt x="8246" y="4025"/>
                    <a:pt x="8271" y="3874"/>
                  </a:cubicBezTo>
                  <a:cubicBezTo>
                    <a:pt x="8321" y="3724"/>
                    <a:pt x="8496" y="3724"/>
                    <a:pt x="8622" y="3674"/>
                  </a:cubicBezTo>
                  <a:cubicBezTo>
                    <a:pt x="8897" y="3548"/>
                    <a:pt x="9323" y="3724"/>
                    <a:pt x="9449" y="3273"/>
                  </a:cubicBezTo>
                  <a:cubicBezTo>
                    <a:pt x="9549" y="2396"/>
                    <a:pt x="9298" y="1518"/>
                    <a:pt x="9524" y="666"/>
                  </a:cubicBezTo>
                  <a:cubicBezTo>
                    <a:pt x="9499" y="466"/>
                    <a:pt x="9348" y="390"/>
                    <a:pt x="9173" y="390"/>
                  </a:cubicBezTo>
                  <a:cubicBezTo>
                    <a:pt x="8973" y="407"/>
                    <a:pt x="8773" y="415"/>
                    <a:pt x="8574" y="415"/>
                  </a:cubicBezTo>
                  <a:cubicBezTo>
                    <a:pt x="7578" y="415"/>
                    <a:pt x="6600" y="223"/>
                    <a:pt x="5639" y="15"/>
                  </a:cubicBezTo>
                  <a:cubicBezTo>
                    <a:pt x="5589" y="5"/>
                    <a:pt x="5541" y="0"/>
                    <a:pt x="54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37;p38"/>
            <p:cNvSpPr/>
            <p:nvPr/>
          </p:nvSpPr>
          <p:spPr>
            <a:xfrm>
              <a:off x="668525" y="1639750"/>
              <a:ext cx="372825" cy="322450"/>
            </a:xfrm>
            <a:custGeom>
              <a:avLst/>
              <a:gdLst/>
              <a:ahLst/>
              <a:cxnLst/>
              <a:rect l="l" t="t" r="r" b="b"/>
              <a:pathLst>
                <a:path w="14913" h="12898" extrusionOk="0">
                  <a:moveTo>
                    <a:pt x="1253" y="10276"/>
                  </a:moveTo>
                  <a:cubicBezTo>
                    <a:pt x="1300" y="10494"/>
                    <a:pt x="1308" y="10711"/>
                    <a:pt x="1308" y="10934"/>
                  </a:cubicBezTo>
                  <a:lnTo>
                    <a:pt x="1308" y="10934"/>
                  </a:lnTo>
                  <a:cubicBezTo>
                    <a:pt x="1299" y="10715"/>
                    <a:pt x="1270" y="10496"/>
                    <a:pt x="1253" y="10276"/>
                  </a:cubicBezTo>
                  <a:close/>
                  <a:moveTo>
                    <a:pt x="10953" y="0"/>
                  </a:moveTo>
                  <a:cubicBezTo>
                    <a:pt x="10827" y="151"/>
                    <a:pt x="10777" y="326"/>
                    <a:pt x="10727" y="502"/>
                  </a:cubicBezTo>
                  <a:cubicBezTo>
                    <a:pt x="10451" y="1579"/>
                    <a:pt x="9875" y="2457"/>
                    <a:pt x="9098" y="3259"/>
                  </a:cubicBezTo>
                  <a:cubicBezTo>
                    <a:pt x="8722" y="3635"/>
                    <a:pt x="8121" y="3509"/>
                    <a:pt x="7820" y="3960"/>
                  </a:cubicBezTo>
                  <a:cubicBezTo>
                    <a:pt x="7519" y="4437"/>
                    <a:pt x="7644" y="5063"/>
                    <a:pt x="7344" y="5564"/>
                  </a:cubicBezTo>
                  <a:cubicBezTo>
                    <a:pt x="6918" y="5163"/>
                    <a:pt x="7093" y="4487"/>
                    <a:pt x="6592" y="4186"/>
                  </a:cubicBezTo>
                  <a:cubicBezTo>
                    <a:pt x="5564" y="4011"/>
                    <a:pt x="4512" y="4186"/>
                    <a:pt x="3484" y="3935"/>
                  </a:cubicBezTo>
                  <a:cubicBezTo>
                    <a:pt x="3409" y="3960"/>
                    <a:pt x="3359" y="3985"/>
                    <a:pt x="3309" y="4061"/>
                  </a:cubicBezTo>
                  <a:cubicBezTo>
                    <a:pt x="3108" y="4412"/>
                    <a:pt x="3534" y="4813"/>
                    <a:pt x="3309" y="5088"/>
                  </a:cubicBezTo>
                  <a:cubicBezTo>
                    <a:pt x="3240" y="5171"/>
                    <a:pt x="3158" y="5199"/>
                    <a:pt x="3068" y="5199"/>
                  </a:cubicBezTo>
                  <a:cubicBezTo>
                    <a:pt x="2882" y="5199"/>
                    <a:pt x="2662" y="5080"/>
                    <a:pt x="2453" y="5080"/>
                  </a:cubicBezTo>
                  <a:cubicBezTo>
                    <a:pt x="2395" y="5080"/>
                    <a:pt x="2337" y="5089"/>
                    <a:pt x="2281" y="5113"/>
                  </a:cubicBezTo>
                  <a:cubicBezTo>
                    <a:pt x="1855" y="5539"/>
                    <a:pt x="1980" y="6216"/>
                    <a:pt x="1579" y="6642"/>
                  </a:cubicBezTo>
                  <a:cubicBezTo>
                    <a:pt x="1053" y="6968"/>
                    <a:pt x="1078" y="7569"/>
                    <a:pt x="877" y="8046"/>
                  </a:cubicBezTo>
                  <a:cubicBezTo>
                    <a:pt x="903" y="8447"/>
                    <a:pt x="627" y="8722"/>
                    <a:pt x="502" y="9048"/>
                  </a:cubicBezTo>
                  <a:cubicBezTo>
                    <a:pt x="201" y="9925"/>
                    <a:pt x="0" y="10777"/>
                    <a:pt x="677" y="11579"/>
                  </a:cubicBezTo>
                  <a:cubicBezTo>
                    <a:pt x="805" y="11665"/>
                    <a:pt x="913" y="11707"/>
                    <a:pt x="1001" y="11707"/>
                  </a:cubicBezTo>
                  <a:cubicBezTo>
                    <a:pt x="1172" y="11707"/>
                    <a:pt x="1271" y="11551"/>
                    <a:pt x="1304" y="11254"/>
                  </a:cubicBezTo>
                  <a:cubicBezTo>
                    <a:pt x="1304" y="11251"/>
                    <a:pt x="1304" y="11248"/>
                    <a:pt x="1304" y="11246"/>
                  </a:cubicBezTo>
                  <a:lnTo>
                    <a:pt x="1304" y="11246"/>
                  </a:lnTo>
                  <a:cubicBezTo>
                    <a:pt x="1304" y="11282"/>
                    <a:pt x="1304" y="11318"/>
                    <a:pt x="1304" y="11354"/>
                  </a:cubicBezTo>
                  <a:cubicBezTo>
                    <a:pt x="1304" y="11630"/>
                    <a:pt x="1379" y="11855"/>
                    <a:pt x="1629" y="11980"/>
                  </a:cubicBezTo>
                  <a:cubicBezTo>
                    <a:pt x="2593" y="12375"/>
                    <a:pt x="3576" y="12731"/>
                    <a:pt x="4628" y="12731"/>
                  </a:cubicBezTo>
                  <a:cubicBezTo>
                    <a:pt x="4780" y="12731"/>
                    <a:pt x="4933" y="12723"/>
                    <a:pt x="5088" y="12707"/>
                  </a:cubicBezTo>
                  <a:cubicBezTo>
                    <a:pt x="5163" y="12682"/>
                    <a:pt x="5213" y="12607"/>
                    <a:pt x="5238" y="12532"/>
                  </a:cubicBezTo>
                  <a:cubicBezTo>
                    <a:pt x="5289" y="12582"/>
                    <a:pt x="5238" y="12632"/>
                    <a:pt x="5263" y="12707"/>
                  </a:cubicBezTo>
                  <a:cubicBezTo>
                    <a:pt x="5362" y="12834"/>
                    <a:pt x="5493" y="12898"/>
                    <a:pt x="5623" y="12898"/>
                  </a:cubicBezTo>
                  <a:cubicBezTo>
                    <a:pt x="5725" y="12898"/>
                    <a:pt x="5827" y="12859"/>
                    <a:pt x="5915" y="12782"/>
                  </a:cubicBezTo>
                  <a:cubicBezTo>
                    <a:pt x="6191" y="12607"/>
                    <a:pt x="5990" y="12356"/>
                    <a:pt x="5915" y="12106"/>
                  </a:cubicBezTo>
                  <a:lnTo>
                    <a:pt x="5915" y="12106"/>
                  </a:lnTo>
                  <a:cubicBezTo>
                    <a:pt x="6103" y="12613"/>
                    <a:pt x="6418" y="12825"/>
                    <a:pt x="6828" y="12825"/>
                  </a:cubicBezTo>
                  <a:cubicBezTo>
                    <a:pt x="6965" y="12825"/>
                    <a:pt x="7112" y="12801"/>
                    <a:pt x="7269" y="12757"/>
                  </a:cubicBezTo>
                  <a:cubicBezTo>
                    <a:pt x="7920" y="12707"/>
                    <a:pt x="8472" y="12356"/>
                    <a:pt x="9048" y="12056"/>
                  </a:cubicBezTo>
                  <a:cubicBezTo>
                    <a:pt x="9173" y="12056"/>
                    <a:pt x="9299" y="12006"/>
                    <a:pt x="9399" y="11880"/>
                  </a:cubicBezTo>
                  <a:cubicBezTo>
                    <a:pt x="9524" y="11680"/>
                    <a:pt x="9449" y="11429"/>
                    <a:pt x="9449" y="11204"/>
                  </a:cubicBezTo>
                  <a:cubicBezTo>
                    <a:pt x="9474" y="10803"/>
                    <a:pt x="9349" y="10376"/>
                    <a:pt x="9374" y="9975"/>
                  </a:cubicBezTo>
                  <a:cubicBezTo>
                    <a:pt x="9374" y="9825"/>
                    <a:pt x="9349" y="9675"/>
                    <a:pt x="9499" y="9600"/>
                  </a:cubicBezTo>
                  <a:cubicBezTo>
                    <a:pt x="9532" y="9583"/>
                    <a:pt x="9562" y="9576"/>
                    <a:pt x="9590" y="9576"/>
                  </a:cubicBezTo>
                  <a:cubicBezTo>
                    <a:pt x="9693" y="9576"/>
                    <a:pt x="9771" y="9666"/>
                    <a:pt x="9850" y="9725"/>
                  </a:cubicBezTo>
                  <a:cubicBezTo>
                    <a:pt x="10101" y="9950"/>
                    <a:pt x="10326" y="10176"/>
                    <a:pt x="10527" y="10427"/>
                  </a:cubicBezTo>
                  <a:cubicBezTo>
                    <a:pt x="10667" y="10614"/>
                    <a:pt x="10830" y="10780"/>
                    <a:pt x="11097" y="10780"/>
                  </a:cubicBezTo>
                  <a:cubicBezTo>
                    <a:pt x="11115" y="10780"/>
                    <a:pt x="11134" y="10779"/>
                    <a:pt x="11153" y="10777"/>
                  </a:cubicBezTo>
                  <a:cubicBezTo>
                    <a:pt x="11955" y="10351"/>
                    <a:pt x="12507" y="9675"/>
                    <a:pt x="13008" y="8973"/>
                  </a:cubicBezTo>
                  <a:cubicBezTo>
                    <a:pt x="14286" y="7168"/>
                    <a:pt x="14913" y="5264"/>
                    <a:pt x="14035" y="3083"/>
                  </a:cubicBezTo>
                  <a:cubicBezTo>
                    <a:pt x="13985" y="3033"/>
                    <a:pt x="13935" y="2983"/>
                    <a:pt x="13885" y="2933"/>
                  </a:cubicBezTo>
                  <a:cubicBezTo>
                    <a:pt x="13835" y="2883"/>
                    <a:pt x="13785" y="2833"/>
                    <a:pt x="13760" y="2782"/>
                  </a:cubicBezTo>
                  <a:cubicBezTo>
                    <a:pt x="13634" y="2557"/>
                    <a:pt x="13785" y="2256"/>
                    <a:pt x="13509" y="2081"/>
                  </a:cubicBezTo>
                  <a:cubicBezTo>
                    <a:pt x="13409" y="1955"/>
                    <a:pt x="13233" y="1880"/>
                    <a:pt x="13208" y="1680"/>
                  </a:cubicBezTo>
                  <a:cubicBezTo>
                    <a:pt x="13259" y="1529"/>
                    <a:pt x="13183" y="1429"/>
                    <a:pt x="13058" y="1354"/>
                  </a:cubicBezTo>
                  <a:cubicBezTo>
                    <a:pt x="13028" y="1350"/>
                    <a:pt x="12999" y="1347"/>
                    <a:pt x="12970" y="1347"/>
                  </a:cubicBezTo>
                  <a:cubicBezTo>
                    <a:pt x="12831" y="1347"/>
                    <a:pt x="12706" y="1396"/>
                    <a:pt x="12582" y="1479"/>
                  </a:cubicBezTo>
                  <a:cubicBezTo>
                    <a:pt x="12446" y="1547"/>
                    <a:pt x="12351" y="1737"/>
                    <a:pt x="12205" y="1737"/>
                  </a:cubicBezTo>
                  <a:cubicBezTo>
                    <a:pt x="12190" y="1737"/>
                    <a:pt x="12173" y="1735"/>
                    <a:pt x="12156" y="1730"/>
                  </a:cubicBezTo>
                  <a:cubicBezTo>
                    <a:pt x="11955" y="1630"/>
                    <a:pt x="12055" y="1404"/>
                    <a:pt x="12030" y="1229"/>
                  </a:cubicBezTo>
                  <a:cubicBezTo>
                    <a:pt x="12005" y="1178"/>
                    <a:pt x="12005" y="1103"/>
                    <a:pt x="12005" y="1053"/>
                  </a:cubicBezTo>
                  <a:cubicBezTo>
                    <a:pt x="11980" y="903"/>
                    <a:pt x="11980" y="777"/>
                    <a:pt x="11930" y="652"/>
                  </a:cubicBezTo>
                  <a:cubicBezTo>
                    <a:pt x="11730" y="251"/>
                    <a:pt x="11404" y="26"/>
                    <a:pt x="10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38;p38"/>
            <p:cNvSpPr/>
            <p:nvPr/>
          </p:nvSpPr>
          <p:spPr>
            <a:xfrm>
              <a:off x="498725" y="2255550"/>
              <a:ext cx="33850" cy="807825"/>
            </a:xfrm>
            <a:custGeom>
              <a:avLst/>
              <a:gdLst/>
              <a:ahLst/>
              <a:cxnLst/>
              <a:rect l="l" t="t" r="r" b="b"/>
              <a:pathLst>
                <a:path w="1354" h="32313" extrusionOk="0">
                  <a:moveTo>
                    <a:pt x="830" y="0"/>
                  </a:moveTo>
                  <a:cubicBezTo>
                    <a:pt x="804" y="0"/>
                    <a:pt x="779" y="2"/>
                    <a:pt x="752" y="5"/>
                  </a:cubicBezTo>
                  <a:cubicBezTo>
                    <a:pt x="727" y="456"/>
                    <a:pt x="702" y="933"/>
                    <a:pt x="677" y="1384"/>
                  </a:cubicBezTo>
                  <a:cubicBezTo>
                    <a:pt x="602" y="3038"/>
                    <a:pt x="552" y="4692"/>
                    <a:pt x="476" y="6346"/>
                  </a:cubicBezTo>
                  <a:cubicBezTo>
                    <a:pt x="401" y="8251"/>
                    <a:pt x="301" y="10181"/>
                    <a:pt x="201" y="12085"/>
                  </a:cubicBezTo>
                  <a:cubicBezTo>
                    <a:pt x="176" y="12687"/>
                    <a:pt x="376" y="13364"/>
                    <a:pt x="251" y="13915"/>
                  </a:cubicBezTo>
                  <a:cubicBezTo>
                    <a:pt x="25" y="14968"/>
                    <a:pt x="201" y="16020"/>
                    <a:pt x="126" y="17073"/>
                  </a:cubicBezTo>
                  <a:cubicBezTo>
                    <a:pt x="50" y="18075"/>
                    <a:pt x="226" y="19128"/>
                    <a:pt x="201" y="20156"/>
                  </a:cubicBezTo>
                  <a:cubicBezTo>
                    <a:pt x="176" y="21935"/>
                    <a:pt x="151" y="23690"/>
                    <a:pt x="75" y="25469"/>
                  </a:cubicBezTo>
                  <a:cubicBezTo>
                    <a:pt x="0" y="27549"/>
                    <a:pt x="75" y="29654"/>
                    <a:pt x="75" y="31735"/>
                  </a:cubicBezTo>
                  <a:cubicBezTo>
                    <a:pt x="75" y="32047"/>
                    <a:pt x="144" y="32313"/>
                    <a:pt x="458" y="32313"/>
                  </a:cubicBezTo>
                  <a:cubicBezTo>
                    <a:pt x="472" y="32313"/>
                    <a:pt x="487" y="32312"/>
                    <a:pt x="502" y="32311"/>
                  </a:cubicBezTo>
                  <a:cubicBezTo>
                    <a:pt x="852" y="32311"/>
                    <a:pt x="877" y="32035"/>
                    <a:pt x="903" y="31735"/>
                  </a:cubicBezTo>
                  <a:cubicBezTo>
                    <a:pt x="953" y="31033"/>
                    <a:pt x="802" y="30356"/>
                    <a:pt x="777" y="29680"/>
                  </a:cubicBezTo>
                  <a:cubicBezTo>
                    <a:pt x="727" y="28351"/>
                    <a:pt x="802" y="27023"/>
                    <a:pt x="877" y="25695"/>
                  </a:cubicBezTo>
                  <a:cubicBezTo>
                    <a:pt x="1003" y="23790"/>
                    <a:pt x="852" y="21860"/>
                    <a:pt x="1003" y="19955"/>
                  </a:cubicBezTo>
                  <a:cubicBezTo>
                    <a:pt x="1053" y="19253"/>
                    <a:pt x="1003" y="18527"/>
                    <a:pt x="928" y="17800"/>
                  </a:cubicBezTo>
                  <a:cubicBezTo>
                    <a:pt x="827" y="16772"/>
                    <a:pt x="903" y="15745"/>
                    <a:pt x="877" y="14717"/>
                  </a:cubicBezTo>
                  <a:cubicBezTo>
                    <a:pt x="852" y="13965"/>
                    <a:pt x="1003" y="13213"/>
                    <a:pt x="1028" y="12461"/>
                  </a:cubicBezTo>
                  <a:cubicBezTo>
                    <a:pt x="1053" y="11459"/>
                    <a:pt x="953" y="10431"/>
                    <a:pt x="1053" y="9454"/>
                  </a:cubicBezTo>
                  <a:cubicBezTo>
                    <a:pt x="1253" y="7800"/>
                    <a:pt x="1153" y="6146"/>
                    <a:pt x="1278" y="4516"/>
                  </a:cubicBezTo>
                  <a:cubicBezTo>
                    <a:pt x="1354" y="3063"/>
                    <a:pt x="1329" y="1609"/>
                    <a:pt x="1304" y="156"/>
                  </a:cubicBezTo>
                  <a:cubicBezTo>
                    <a:pt x="1151" y="68"/>
                    <a:pt x="999" y="0"/>
                    <a:pt x="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39;p38"/>
            <p:cNvSpPr/>
            <p:nvPr/>
          </p:nvSpPr>
          <p:spPr>
            <a:xfrm>
              <a:off x="1009375" y="2228100"/>
              <a:ext cx="304525" cy="370175"/>
            </a:xfrm>
            <a:custGeom>
              <a:avLst/>
              <a:gdLst/>
              <a:ahLst/>
              <a:cxnLst/>
              <a:rect l="l" t="t" r="r" b="b"/>
              <a:pathLst>
                <a:path w="12181" h="14807" extrusionOk="0">
                  <a:moveTo>
                    <a:pt x="12181" y="0"/>
                  </a:moveTo>
                  <a:lnTo>
                    <a:pt x="12181" y="0"/>
                  </a:lnTo>
                  <a:cubicBezTo>
                    <a:pt x="11705" y="251"/>
                    <a:pt x="11153" y="226"/>
                    <a:pt x="10627" y="401"/>
                  </a:cubicBezTo>
                  <a:cubicBezTo>
                    <a:pt x="10452" y="502"/>
                    <a:pt x="10351" y="677"/>
                    <a:pt x="10251" y="853"/>
                  </a:cubicBezTo>
                  <a:cubicBezTo>
                    <a:pt x="10126" y="1229"/>
                    <a:pt x="9875" y="1529"/>
                    <a:pt x="9625" y="1830"/>
                  </a:cubicBezTo>
                  <a:cubicBezTo>
                    <a:pt x="8948" y="2582"/>
                    <a:pt x="8221" y="3259"/>
                    <a:pt x="7168" y="3459"/>
                  </a:cubicBezTo>
                  <a:cubicBezTo>
                    <a:pt x="7219" y="3810"/>
                    <a:pt x="7269" y="4186"/>
                    <a:pt x="7319" y="4537"/>
                  </a:cubicBezTo>
                  <a:cubicBezTo>
                    <a:pt x="7444" y="5389"/>
                    <a:pt x="7319" y="6266"/>
                    <a:pt x="7745" y="7118"/>
                  </a:cubicBezTo>
                  <a:cubicBezTo>
                    <a:pt x="8046" y="7695"/>
                    <a:pt x="7745" y="8271"/>
                    <a:pt x="7269" y="8622"/>
                  </a:cubicBezTo>
                  <a:cubicBezTo>
                    <a:pt x="6968" y="8873"/>
                    <a:pt x="6767" y="9123"/>
                    <a:pt x="6642" y="9474"/>
                  </a:cubicBezTo>
                  <a:cubicBezTo>
                    <a:pt x="6442" y="10000"/>
                    <a:pt x="6166" y="10401"/>
                    <a:pt x="5489" y="10401"/>
                  </a:cubicBezTo>
                  <a:cubicBezTo>
                    <a:pt x="5467" y="10400"/>
                    <a:pt x="5445" y="10399"/>
                    <a:pt x="5424" y="10399"/>
                  </a:cubicBezTo>
                  <a:cubicBezTo>
                    <a:pt x="5101" y="10399"/>
                    <a:pt x="4827" y="10572"/>
                    <a:pt x="4662" y="10878"/>
                  </a:cubicBezTo>
                  <a:cubicBezTo>
                    <a:pt x="4537" y="11128"/>
                    <a:pt x="4286" y="11279"/>
                    <a:pt x="4036" y="11404"/>
                  </a:cubicBezTo>
                  <a:cubicBezTo>
                    <a:pt x="3484" y="11680"/>
                    <a:pt x="2908" y="11980"/>
                    <a:pt x="2807" y="12732"/>
                  </a:cubicBezTo>
                  <a:cubicBezTo>
                    <a:pt x="2782" y="12883"/>
                    <a:pt x="2632" y="13108"/>
                    <a:pt x="2507" y="13158"/>
                  </a:cubicBezTo>
                  <a:cubicBezTo>
                    <a:pt x="1655" y="13484"/>
                    <a:pt x="1053" y="14136"/>
                    <a:pt x="326" y="14612"/>
                  </a:cubicBezTo>
                  <a:cubicBezTo>
                    <a:pt x="251" y="14662"/>
                    <a:pt x="101" y="14662"/>
                    <a:pt x="0" y="14687"/>
                  </a:cubicBezTo>
                  <a:cubicBezTo>
                    <a:pt x="78" y="14781"/>
                    <a:pt x="176" y="14806"/>
                    <a:pt x="274" y="14806"/>
                  </a:cubicBezTo>
                  <a:cubicBezTo>
                    <a:pt x="334" y="14806"/>
                    <a:pt x="395" y="14797"/>
                    <a:pt x="452" y="14787"/>
                  </a:cubicBezTo>
                  <a:cubicBezTo>
                    <a:pt x="1855" y="14587"/>
                    <a:pt x="3108" y="14086"/>
                    <a:pt x="4186" y="13158"/>
                  </a:cubicBezTo>
                  <a:cubicBezTo>
                    <a:pt x="4662" y="12782"/>
                    <a:pt x="5088" y="12306"/>
                    <a:pt x="5665" y="12031"/>
                  </a:cubicBezTo>
                  <a:cubicBezTo>
                    <a:pt x="5690" y="11730"/>
                    <a:pt x="5890" y="11554"/>
                    <a:pt x="6066" y="11354"/>
                  </a:cubicBezTo>
                  <a:cubicBezTo>
                    <a:pt x="6171" y="11163"/>
                    <a:pt x="6170" y="10955"/>
                    <a:pt x="6453" y="10955"/>
                  </a:cubicBezTo>
                  <a:cubicBezTo>
                    <a:pt x="6506" y="10955"/>
                    <a:pt x="6568" y="10962"/>
                    <a:pt x="6642" y="10978"/>
                  </a:cubicBezTo>
                  <a:cubicBezTo>
                    <a:pt x="6693" y="10990"/>
                    <a:pt x="6745" y="10996"/>
                    <a:pt x="6797" y="10996"/>
                  </a:cubicBezTo>
                  <a:cubicBezTo>
                    <a:pt x="7176" y="10996"/>
                    <a:pt x="7550" y="10677"/>
                    <a:pt x="7594" y="10126"/>
                  </a:cubicBezTo>
                  <a:cubicBezTo>
                    <a:pt x="7670" y="9399"/>
                    <a:pt x="7895" y="8697"/>
                    <a:pt x="8271" y="8071"/>
                  </a:cubicBezTo>
                  <a:cubicBezTo>
                    <a:pt x="8873" y="7018"/>
                    <a:pt x="9048" y="5865"/>
                    <a:pt x="8722" y="4737"/>
                  </a:cubicBezTo>
                  <a:cubicBezTo>
                    <a:pt x="8572" y="4186"/>
                    <a:pt x="8597" y="3985"/>
                    <a:pt x="8973" y="3584"/>
                  </a:cubicBezTo>
                  <a:cubicBezTo>
                    <a:pt x="9625" y="2833"/>
                    <a:pt x="10477" y="2281"/>
                    <a:pt x="11178" y="1554"/>
                  </a:cubicBezTo>
                  <a:cubicBezTo>
                    <a:pt x="11605" y="1128"/>
                    <a:pt x="12156" y="828"/>
                    <a:pt x="12156" y="126"/>
                  </a:cubicBezTo>
                  <a:lnTo>
                    <a:pt x="121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40;p38"/>
            <p:cNvSpPr/>
            <p:nvPr/>
          </p:nvSpPr>
          <p:spPr>
            <a:xfrm>
              <a:off x="475525" y="3238125"/>
              <a:ext cx="118450" cy="116575"/>
            </a:xfrm>
            <a:custGeom>
              <a:avLst/>
              <a:gdLst/>
              <a:ahLst/>
              <a:cxnLst/>
              <a:rect l="l" t="t" r="r" b="b"/>
              <a:pathLst>
                <a:path w="4738" h="4663" extrusionOk="0">
                  <a:moveTo>
                    <a:pt x="853" y="1"/>
                  </a:moveTo>
                  <a:cubicBezTo>
                    <a:pt x="502" y="402"/>
                    <a:pt x="678" y="953"/>
                    <a:pt x="427" y="1379"/>
                  </a:cubicBezTo>
                  <a:cubicBezTo>
                    <a:pt x="352" y="1605"/>
                    <a:pt x="377" y="1855"/>
                    <a:pt x="201" y="2031"/>
                  </a:cubicBezTo>
                  <a:cubicBezTo>
                    <a:pt x="76" y="2507"/>
                    <a:pt x="1" y="3008"/>
                    <a:pt x="26" y="3509"/>
                  </a:cubicBezTo>
                  <a:cubicBezTo>
                    <a:pt x="76" y="3735"/>
                    <a:pt x="101" y="3961"/>
                    <a:pt x="51" y="4186"/>
                  </a:cubicBezTo>
                  <a:cubicBezTo>
                    <a:pt x="227" y="4662"/>
                    <a:pt x="703" y="4437"/>
                    <a:pt x="1003" y="4562"/>
                  </a:cubicBezTo>
                  <a:cubicBezTo>
                    <a:pt x="1505" y="4487"/>
                    <a:pt x="1605" y="3986"/>
                    <a:pt x="1906" y="3710"/>
                  </a:cubicBezTo>
                  <a:cubicBezTo>
                    <a:pt x="2858" y="2808"/>
                    <a:pt x="3785" y="1880"/>
                    <a:pt x="4738" y="953"/>
                  </a:cubicBezTo>
                  <a:lnTo>
                    <a:pt x="4587" y="953"/>
                  </a:lnTo>
                  <a:cubicBezTo>
                    <a:pt x="3334" y="627"/>
                    <a:pt x="2106" y="326"/>
                    <a:pt x="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41;p38"/>
            <p:cNvSpPr/>
            <p:nvPr/>
          </p:nvSpPr>
          <p:spPr>
            <a:xfrm>
              <a:off x="681675" y="1887125"/>
              <a:ext cx="168575" cy="89125"/>
            </a:xfrm>
            <a:custGeom>
              <a:avLst/>
              <a:gdLst/>
              <a:ahLst/>
              <a:cxnLst/>
              <a:rect l="l" t="t" r="r" b="b"/>
              <a:pathLst>
                <a:path w="6743" h="3565" extrusionOk="0">
                  <a:moveTo>
                    <a:pt x="592" y="0"/>
                  </a:moveTo>
                  <a:cubicBezTo>
                    <a:pt x="525" y="0"/>
                    <a:pt x="446" y="10"/>
                    <a:pt x="351" y="30"/>
                  </a:cubicBezTo>
                  <a:cubicBezTo>
                    <a:pt x="652" y="456"/>
                    <a:pt x="627" y="908"/>
                    <a:pt x="627" y="1334"/>
                  </a:cubicBezTo>
                  <a:cubicBezTo>
                    <a:pt x="644" y="1563"/>
                    <a:pt x="585" y="1664"/>
                    <a:pt x="465" y="1664"/>
                  </a:cubicBezTo>
                  <a:cubicBezTo>
                    <a:pt x="402" y="1664"/>
                    <a:pt x="321" y="1636"/>
                    <a:pt x="226" y="1584"/>
                  </a:cubicBezTo>
                  <a:cubicBezTo>
                    <a:pt x="1" y="1584"/>
                    <a:pt x="26" y="1735"/>
                    <a:pt x="51" y="1860"/>
                  </a:cubicBezTo>
                  <a:cubicBezTo>
                    <a:pt x="101" y="2186"/>
                    <a:pt x="251" y="2461"/>
                    <a:pt x="402" y="2712"/>
                  </a:cubicBezTo>
                  <a:cubicBezTo>
                    <a:pt x="577" y="2963"/>
                    <a:pt x="903" y="2988"/>
                    <a:pt x="1128" y="3188"/>
                  </a:cubicBezTo>
                  <a:cubicBezTo>
                    <a:pt x="1199" y="3241"/>
                    <a:pt x="1283" y="3295"/>
                    <a:pt x="1370" y="3295"/>
                  </a:cubicBezTo>
                  <a:cubicBezTo>
                    <a:pt x="1406" y="3295"/>
                    <a:pt x="1443" y="3285"/>
                    <a:pt x="1479" y="3263"/>
                  </a:cubicBezTo>
                  <a:cubicBezTo>
                    <a:pt x="1479" y="3083"/>
                    <a:pt x="1533" y="3033"/>
                    <a:pt x="1615" y="3033"/>
                  </a:cubicBezTo>
                  <a:cubicBezTo>
                    <a:pt x="1681" y="3033"/>
                    <a:pt x="1766" y="3066"/>
                    <a:pt x="1855" y="3088"/>
                  </a:cubicBezTo>
                  <a:cubicBezTo>
                    <a:pt x="2782" y="3289"/>
                    <a:pt x="3708" y="3475"/>
                    <a:pt x="4647" y="3475"/>
                  </a:cubicBezTo>
                  <a:cubicBezTo>
                    <a:pt x="4877" y="3475"/>
                    <a:pt x="5108" y="3463"/>
                    <a:pt x="5339" y="3439"/>
                  </a:cubicBezTo>
                  <a:cubicBezTo>
                    <a:pt x="5514" y="3439"/>
                    <a:pt x="5615" y="3489"/>
                    <a:pt x="5715" y="3564"/>
                  </a:cubicBezTo>
                  <a:cubicBezTo>
                    <a:pt x="5715" y="3211"/>
                    <a:pt x="5812" y="2974"/>
                    <a:pt x="6144" y="2974"/>
                  </a:cubicBezTo>
                  <a:cubicBezTo>
                    <a:pt x="6188" y="2974"/>
                    <a:pt x="6238" y="2979"/>
                    <a:pt x="6291" y="2988"/>
                  </a:cubicBezTo>
                  <a:cubicBezTo>
                    <a:pt x="6335" y="2995"/>
                    <a:pt x="6381" y="3000"/>
                    <a:pt x="6427" y="3000"/>
                  </a:cubicBezTo>
                  <a:cubicBezTo>
                    <a:pt x="6539" y="3000"/>
                    <a:pt x="6654" y="2969"/>
                    <a:pt x="6743" y="2862"/>
                  </a:cubicBezTo>
                  <a:lnTo>
                    <a:pt x="6743" y="2862"/>
                  </a:lnTo>
                  <a:cubicBezTo>
                    <a:pt x="6673" y="2871"/>
                    <a:pt x="6606" y="2875"/>
                    <a:pt x="6541" y="2875"/>
                  </a:cubicBezTo>
                  <a:cubicBezTo>
                    <a:pt x="6051" y="2875"/>
                    <a:pt x="5717" y="2623"/>
                    <a:pt x="5539" y="2136"/>
                  </a:cubicBezTo>
                  <a:cubicBezTo>
                    <a:pt x="5480" y="2016"/>
                    <a:pt x="5436" y="1816"/>
                    <a:pt x="5293" y="1816"/>
                  </a:cubicBezTo>
                  <a:cubicBezTo>
                    <a:pt x="5257" y="1816"/>
                    <a:pt x="5214" y="1829"/>
                    <a:pt x="5164" y="1860"/>
                  </a:cubicBezTo>
                  <a:cubicBezTo>
                    <a:pt x="4913" y="2035"/>
                    <a:pt x="5088" y="2136"/>
                    <a:pt x="5214" y="2261"/>
                  </a:cubicBezTo>
                  <a:cubicBezTo>
                    <a:pt x="5364" y="2411"/>
                    <a:pt x="5489" y="2662"/>
                    <a:pt x="5339" y="2812"/>
                  </a:cubicBezTo>
                  <a:cubicBezTo>
                    <a:pt x="5288" y="2863"/>
                    <a:pt x="5214" y="2889"/>
                    <a:pt x="5132" y="2889"/>
                  </a:cubicBezTo>
                  <a:cubicBezTo>
                    <a:pt x="5012" y="2889"/>
                    <a:pt x="4877" y="2832"/>
                    <a:pt x="4788" y="2712"/>
                  </a:cubicBezTo>
                  <a:cubicBezTo>
                    <a:pt x="4763" y="2674"/>
                    <a:pt x="4737" y="2656"/>
                    <a:pt x="4712" y="2656"/>
                  </a:cubicBezTo>
                  <a:cubicBezTo>
                    <a:pt x="4687" y="2656"/>
                    <a:pt x="4662" y="2674"/>
                    <a:pt x="4637" y="2712"/>
                  </a:cubicBezTo>
                  <a:cubicBezTo>
                    <a:pt x="4563" y="2717"/>
                    <a:pt x="4488" y="2719"/>
                    <a:pt x="4414" y="2719"/>
                  </a:cubicBezTo>
                  <a:cubicBezTo>
                    <a:pt x="3716" y="2719"/>
                    <a:pt x="3036" y="2517"/>
                    <a:pt x="2357" y="2336"/>
                  </a:cubicBezTo>
                  <a:cubicBezTo>
                    <a:pt x="928" y="1960"/>
                    <a:pt x="928" y="1960"/>
                    <a:pt x="928" y="507"/>
                  </a:cubicBezTo>
                  <a:cubicBezTo>
                    <a:pt x="928" y="165"/>
                    <a:pt x="863" y="0"/>
                    <a:pt x="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42;p38"/>
            <p:cNvSpPr/>
            <p:nvPr/>
          </p:nvSpPr>
          <p:spPr>
            <a:xfrm>
              <a:off x="1006875" y="1865325"/>
              <a:ext cx="63925" cy="117800"/>
            </a:xfrm>
            <a:custGeom>
              <a:avLst/>
              <a:gdLst/>
              <a:ahLst/>
              <a:cxnLst/>
              <a:rect l="l" t="t" r="r" b="b"/>
              <a:pathLst>
                <a:path w="2557" h="4712" extrusionOk="0">
                  <a:moveTo>
                    <a:pt x="777" y="0"/>
                  </a:moveTo>
                  <a:cubicBezTo>
                    <a:pt x="426" y="25"/>
                    <a:pt x="426" y="351"/>
                    <a:pt x="401" y="551"/>
                  </a:cubicBezTo>
                  <a:cubicBezTo>
                    <a:pt x="401" y="978"/>
                    <a:pt x="326" y="1379"/>
                    <a:pt x="226" y="1754"/>
                  </a:cubicBezTo>
                  <a:cubicBezTo>
                    <a:pt x="0" y="2481"/>
                    <a:pt x="226" y="3183"/>
                    <a:pt x="276" y="3910"/>
                  </a:cubicBezTo>
                  <a:cubicBezTo>
                    <a:pt x="301" y="4236"/>
                    <a:pt x="527" y="4587"/>
                    <a:pt x="928" y="4712"/>
                  </a:cubicBezTo>
                  <a:cubicBezTo>
                    <a:pt x="1278" y="4436"/>
                    <a:pt x="1429" y="3960"/>
                    <a:pt x="1880" y="3860"/>
                  </a:cubicBezTo>
                  <a:cubicBezTo>
                    <a:pt x="1955" y="3559"/>
                    <a:pt x="2431" y="3684"/>
                    <a:pt x="2456" y="3333"/>
                  </a:cubicBezTo>
                  <a:cubicBezTo>
                    <a:pt x="2557" y="3058"/>
                    <a:pt x="2281" y="3008"/>
                    <a:pt x="2156" y="2882"/>
                  </a:cubicBezTo>
                  <a:cubicBezTo>
                    <a:pt x="1755" y="2506"/>
                    <a:pt x="1128" y="2281"/>
                    <a:pt x="1128" y="1579"/>
                  </a:cubicBezTo>
                  <a:cubicBezTo>
                    <a:pt x="1128" y="1028"/>
                    <a:pt x="928" y="501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43;p38"/>
            <p:cNvSpPr/>
            <p:nvPr/>
          </p:nvSpPr>
          <p:spPr>
            <a:xfrm>
              <a:off x="894700" y="1710375"/>
              <a:ext cx="146025" cy="235175"/>
            </a:xfrm>
            <a:custGeom>
              <a:avLst/>
              <a:gdLst/>
              <a:ahLst/>
              <a:cxnLst/>
              <a:rect l="l" t="t" r="r" b="b"/>
              <a:pathLst>
                <a:path w="5841" h="9407" extrusionOk="0">
                  <a:moveTo>
                    <a:pt x="5299" y="1"/>
                  </a:moveTo>
                  <a:cubicBezTo>
                    <a:pt x="5147" y="1"/>
                    <a:pt x="4998" y="160"/>
                    <a:pt x="4838" y="208"/>
                  </a:cubicBezTo>
                  <a:cubicBezTo>
                    <a:pt x="5064" y="935"/>
                    <a:pt x="5289" y="1662"/>
                    <a:pt x="5214" y="2414"/>
                  </a:cubicBezTo>
                  <a:cubicBezTo>
                    <a:pt x="5014" y="4694"/>
                    <a:pt x="3836" y="6449"/>
                    <a:pt x="2081" y="7852"/>
                  </a:cubicBezTo>
                  <a:cubicBezTo>
                    <a:pt x="1856" y="7952"/>
                    <a:pt x="1605" y="7978"/>
                    <a:pt x="1430" y="8128"/>
                  </a:cubicBezTo>
                  <a:cubicBezTo>
                    <a:pt x="1204" y="8278"/>
                    <a:pt x="1029" y="8479"/>
                    <a:pt x="778" y="8579"/>
                  </a:cubicBezTo>
                  <a:cubicBezTo>
                    <a:pt x="502" y="8629"/>
                    <a:pt x="377" y="8830"/>
                    <a:pt x="277" y="9055"/>
                  </a:cubicBezTo>
                  <a:cubicBezTo>
                    <a:pt x="176" y="9105"/>
                    <a:pt x="76" y="9155"/>
                    <a:pt x="1" y="9231"/>
                  </a:cubicBezTo>
                  <a:cubicBezTo>
                    <a:pt x="26" y="9281"/>
                    <a:pt x="51" y="9331"/>
                    <a:pt x="76" y="9406"/>
                  </a:cubicBezTo>
                  <a:cubicBezTo>
                    <a:pt x="678" y="9030"/>
                    <a:pt x="1404" y="8930"/>
                    <a:pt x="2006" y="8454"/>
                  </a:cubicBezTo>
                  <a:cubicBezTo>
                    <a:pt x="3084" y="7627"/>
                    <a:pt x="3936" y="6624"/>
                    <a:pt x="4613" y="5446"/>
                  </a:cubicBezTo>
                  <a:cubicBezTo>
                    <a:pt x="5565" y="3792"/>
                    <a:pt x="5841" y="2063"/>
                    <a:pt x="5565" y="208"/>
                  </a:cubicBezTo>
                  <a:cubicBezTo>
                    <a:pt x="5474" y="53"/>
                    <a:pt x="5386" y="1"/>
                    <a:pt x="5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44;p38"/>
            <p:cNvSpPr/>
            <p:nvPr/>
          </p:nvSpPr>
          <p:spPr>
            <a:xfrm>
              <a:off x="1102725" y="3252550"/>
              <a:ext cx="85250" cy="45425"/>
            </a:xfrm>
            <a:custGeom>
              <a:avLst/>
              <a:gdLst/>
              <a:ahLst/>
              <a:cxnLst/>
              <a:rect l="l" t="t" r="r" b="b"/>
              <a:pathLst>
                <a:path w="3410" h="1817" extrusionOk="0">
                  <a:moveTo>
                    <a:pt x="3058" y="0"/>
                  </a:moveTo>
                  <a:cubicBezTo>
                    <a:pt x="2622" y="98"/>
                    <a:pt x="2177" y="120"/>
                    <a:pt x="1730" y="120"/>
                  </a:cubicBezTo>
                  <a:cubicBezTo>
                    <a:pt x="1359" y="120"/>
                    <a:pt x="988" y="105"/>
                    <a:pt x="620" y="105"/>
                  </a:cubicBezTo>
                  <a:cubicBezTo>
                    <a:pt x="412" y="105"/>
                    <a:pt x="206" y="110"/>
                    <a:pt x="1" y="125"/>
                  </a:cubicBezTo>
                  <a:cubicBezTo>
                    <a:pt x="402" y="627"/>
                    <a:pt x="602" y="1303"/>
                    <a:pt x="1079" y="1754"/>
                  </a:cubicBezTo>
                  <a:cubicBezTo>
                    <a:pt x="1201" y="1799"/>
                    <a:pt x="1320" y="1816"/>
                    <a:pt x="1436" y="1816"/>
                  </a:cubicBezTo>
                  <a:cubicBezTo>
                    <a:pt x="1844" y="1816"/>
                    <a:pt x="2223" y="1604"/>
                    <a:pt x="2632" y="1604"/>
                  </a:cubicBezTo>
                  <a:cubicBezTo>
                    <a:pt x="2833" y="1604"/>
                    <a:pt x="2983" y="1429"/>
                    <a:pt x="3058" y="1203"/>
                  </a:cubicBezTo>
                  <a:cubicBezTo>
                    <a:pt x="3084" y="1078"/>
                    <a:pt x="3033" y="927"/>
                    <a:pt x="3234" y="902"/>
                  </a:cubicBezTo>
                  <a:cubicBezTo>
                    <a:pt x="3109" y="727"/>
                    <a:pt x="3159" y="551"/>
                    <a:pt x="3284" y="376"/>
                  </a:cubicBezTo>
                  <a:cubicBezTo>
                    <a:pt x="3409" y="150"/>
                    <a:pt x="3184" y="10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45;p38"/>
            <p:cNvSpPr/>
            <p:nvPr/>
          </p:nvSpPr>
          <p:spPr>
            <a:xfrm>
              <a:off x="966775" y="2394150"/>
              <a:ext cx="107775" cy="193575"/>
            </a:xfrm>
            <a:custGeom>
              <a:avLst/>
              <a:gdLst/>
              <a:ahLst/>
              <a:cxnLst/>
              <a:rect l="l" t="t" r="r" b="b"/>
              <a:pathLst>
                <a:path w="4311" h="7743" extrusionOk="0">
                  <a:moveTo>
                    <a:pt x="4311" y="0"/>
                  </a:moveTo>
                  <a:lnTo>
                    <a:pt x="4311" y="0"/>
                  </a:lnTo>
                  <a:cubicBezTo>
                    <a:pt x="3960" y="176"/>
                    <a:pt x="3860" y="551"/>
                    <a:pt x="3835" y="852"/>
                  </a:cubicBezTo>
                  <a:cubicBezTo>
                    <a:pt x="3810" y="1454"/>
                    <a:pt x="3359" y="1454"/>
                    <a:pt x="2983" y="1504"/>
                  </a:cubicBezTo>
                  <a:cubicBezTo>
                    <a:pt x="2945" y="1511"/>
                    <a:pt x="2910" y="1514"/>
                    <a:pt x="2877" y="1514"/>
                  </a:cubicBezTo>
                  <a:cubicBezTo>
                    <a:pt x="2554" y="1514"/>
                    <a:pt x="2420" y="1198"/>
                    <a:pt x="2306" y="902"/>
                  </a:cubicBezTo>
                  <a:cubicBezTo>
                    <a:pt x="2243" y="755"/>
                    <a:pt x="2233" y="554"/>
                    <a:pt x="2022" y="554"/>
                  </a:cubicBezTo>
                  <a:cubicBezTo>
                    <a:pt x="1982" y="554"/>
                    <a:pt x="1935" y="561"/>
                    <a:pt x="1880" y="577"/>
                  </a:cubicBezTo>
                  <a:cubicBezTo>
                    <a:pt x="1980" y="952"/>
                    <a:pt x="2131" y="1278"/>
                    <a:pt x="2406" y="1529"/>
                  </a:cubicBezTo>
                  <a:cubicBezTo>
                    <a:pt x="2707" y="1780"/>
                    <a:pt x="2682" y="1905"/>
                    <a:pt x="2356" y="2105"/>
                  </a:cubicBezTo>
                  <a:cubicBezTo>
                    <a:pt x="1780" y="2456"/>
                    <a:pt x="1454" y="2983"/>
                    <a:pt x="1178" y="3584"/>
                  </a:cubicBezTo>
                  <a:cubicBezTo>
                    <a:pt x="928" y="4060"/>
                    <a:pt x="1153" y="4612"/>
                    <a:pt x="852" y="5038"/>
                  </a:cubicBezTo>
                  <a:cubicBezTo>
                    <a:pt x="276" y="5840"/>
                    <a:pt x="351" y="6842"/>
                    <a:pt x="0" y="7719"/>
                  </a:cubicBezTo>
                  <a:cubicBezTo>
                    <a:pt x="39" y="7736"/>
                    <a:pt x="70" y="7743"/>
                    <a:pt x="94" y="7743"/>
                  </a:cubicBezTo>
                  <a:cubicBezTo>
                    <a:pt x="256" y="7743"/>
                    <a:pt x="158" y="7443"/>
                    <a:pt x="310" y="7443"/>
                  </a:cubicBezTo>
                  <a:cubicBezTo>
                    <a:pt x="315" y="7443"/>
                    <a:pt x="320" y="7443"/>
                    <a:pt x="326" y="7444"/>
                  </a:cubicBezTo>
                  <a:cubicBezTo>
                    <a:pt x="501" y="7268"/>
                    <a:pt x="677" y="7143"/>
                    <a:pt x="602" y="6817"/>
                  </a:cubicBezTo>
                  <a:cubicBezTo>
                    <a:pt x="476" y="6316"/>
                    <a:pt x="752" y="5840"/>
                    <a:pt x="928" y="5364"/>
                  </a:cubicBezTo>
                  <a:cubicBezTo>
                    <a:pt x="978" y="5213"/>
                    <a:pt x="1228" y="5138"/>
                    <a:pt x="1203" y="4862"/>
                  </a:cubicBezTo>
                  <a:cubicBezTo>
                    <a:pt x="1203" y="4085"/>
                    <a:pt x="1454" y="3384"/>
                    <a:pt x="1980" y="2807"/>
                  </a:cubicBezTo>
                  <a:cubicBezTo>
                    <a:pt x="2048" y="2739"/>
                    <a:pt x="2138" y="2410"/>
                    <a:pt x="2282" y="2410"/>
                  </a:cubicBezTo>
                  <a:cubicBezTo>
                    <a:pt x="2352" y="2410"/>
                    <a:pt x="2434" y="2487"/>
                    <a:pt x="2532" y="2707"/>
                  </a:cubicBezTo>
                  <a:cubicBezTo>
                    <a:pt x="2539" y="2730"/>
                    <a:pt x="2566" y="2741"/>
                    <a:pt x="2600" y="2741"/>
                  </a:cubicBezTo>
                  <a:cubicBezTo>
                    <a:pt x="2675" y="2741"/>
                    <a:pt x="2782" y="2685"/>
                    <a:pt x="2782" y="2582"/>
                  </a:cubicBezTo>
                  <a:cubicBezTo>
                    <a:pt x="2782" y="2206"/>
                    <a:pt x="2933" y="1930"/>
                    <a:pt x="3233" y="1704"/>
                  </a:cubicBezTo>
                  <a:cubicBezTo>
                    <a:pt x="3318" y="1637"/>
                    <a:pt x="3393" y="1611"/>
                    <a:pt x="3464" y="1611"/>
                  </a:cubicBezTo>
                  <a:cubicBezTo>
                    <a:pt x="3695" y="1611"/>
                    <a:pt x="3877" y="1883"/>
                    <a:pt x="4157" y="1883"/>
                  </a:cubicBezTo>
                  <a:cubicBezTo>
                    <a:pt x="4174" y="1883"/>
                    <a:pt x="4192" y="1882"/>
                    <a:pt x="4211" y="1880"/>
                  </a:cubicBezTo>
                  <a:cubicBezTo>
                    <a:pt x="3860" y="1203"/>
                    <a:pt x="4286" y="602"/>
                    <a:pt x="4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46;p38"/>
            <p:cNvSpPr/>
            <p:nvPr/>
          </p:nvSpPr>
          <p:spPr>
            <a:xfrm>
              <a:off x="637200" y="2753250"/>
              <a:ext cx="15675" cy="144725"/>
            </a:xfrm>
            <a:custGeom>
              <a:avLst/>
              <a:gdLst/>
              <a:ahLst/>
              <a:cxnLst/>
              <a:rect l="l" t="t" r="r" b="b"/>
              <a:pathLst>
                <a:path w="627" h="5789" extrusionOk="0">
                  <a:moveTo>
                    <a:pt x="320" y="1"/>
                  </a:moveTo>
                  <a:cubicBezTo>
                    <a:pt x="262" y="1"/>
                    <a:pt x="184" y="48"/>
                    <a:pt x="75" y="172"/>
                  </a:cubicBezTo>
                  <a:cubicBezTo>
                    <a:pt x="100" y="298"/>
                    <a:pt x="151" y="398"/>
                    <a:pt x="151" y="548"/>
                  </a:cubicBezTo>
                  <a:cubicBezTo>
                    <a:pt x="100" y="2152"/>
                    <a:pt x="0" y="3782"/>
                    <a:pt x="176" y="5411"/>
                  </a:cubicBezTo>
                  <a:cubicBezTo>
                    <a:pt x="176" y="5554"/>
                    <a:pt x="153" y="5788"/>
                    <a:pt x="368" y="5788"/>
                  </a:cubicBezTo>
                  <a:cubicBezTo>
                    <a:pt x="378" y="5788"/>
                    <a:pt x="389" y="5788"/>
                    <a:pt x="401" y="5787"/>
                  </a:cubicBezTo>
                  <a:cubicBezTo>
                    <a:pt x="577" y="5787"/>
                    <a:pt x="602" y="5561"/>
                    <a:pt x="602" y="5411"/>
                  </a:cubicBezTo>
                  <a:cubicBezTo>
                    <a:pt x="627" y="5285"/>
                    <a:pt x="602" y="5185"/>
                    <a:pt x="602" y="5060"/>
                  </a:cubicBezTo>
                  <a:cubicBezTo>
                    <a:pt x="501" y="4258"/>
                    <a:pt x="501" y="3431"/>
                    <a:pt x="602" y="2604"/>
                  </a:cubicBezTo>
                  <a:lnTo>
                    <a:pt x="602" y="2553"/>
                  </a:lnTo>
                  <a:cubicBezTo>
                    <a:pt x="476" y="1827"/>
                    <a:pt x="552" y="1100"/>
                    <a:pt x="552" y="373"/>
                  </a:cubicBezTo>
                  <a:cubicBezTo>
                    <a:pt x="482" y="235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47;p38"/>
            <p:cNvSpPr/>
            <p:nvPr/>
          </p:nvSpPr>
          <p:spPr>
            <a:xfrm>
              <a:off x="666650" y="2756300"/>
              <a:ext cx="16300" cy="136625"/>
            </a:xfrm>
            <a:custGeom>
              <a:avLst/>
              <a:gdLst/>
              <a:ahLst/>
              <a:cxnLst/>
              <a:rect l="l" t="t" r="r" b="b"/>
              <a:pathLst>
                <a:path w="652" h="5465" extrusionOk="0">
                  <a:moveTo>
                    <a:pt x="226" y="0"/>
                  </a:moveTo>
                  <a:cubicBezTo>
                    <a:pt x="125" y="0"/>
                    <a:pt x="50" y="76"/>
                    <a:pt x="25" y="176"/>
                  </a:cubicBezTo>
                  <a:cubicBezTo>
                    <a:pt x="100" y="627"/>
                    <a:pt x="176" y="1078"/>
                    <a:pt x="0" y="1504"/>
                  </a:cubicBezTo>
                  <a:cubicBezTo>
                    <a:pt x="150" y="2306"/>
                    <a:pt x="0" y="3108"/>
                    <a:pt x="125" y="3910"/>
                  </a:cubicBezTo>
                  <a:cubicBezTo>
                    <a:pt x="501" y="4336"/>
                    <a:pt x="50" y="4963"/>
                    <a:pt x="426" y="5464"/>
                  </a:cubicBezTo>
                  <a:cubicBezTo>
                    <a:pt x="551" y="5213"/>
                    <a:pt x="551" y="5013"/>
                    <a:pt x="577" y="4812"/>
                  </a:cubicBezTo>
                  <a:cubicBezTo>
                    <a:pt x="652" y="3259"/>
                    <a:pt x="326" y="1730"/>
                    <a:pt x="401" y="176"/>
                  </a:cubicBezTo>
                  <a:cubicBezTo>
                    <a:pt x="376" y="76"/>
                    <a:pt x="326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48;p38"/>
            <p:cNvSpPr/>
            <p:nvPr/>
          </p:nvSpPr>
          <p:spPr>
            <a:xfrm>
              <a:off x="632800" y="2703275"/>
              <a:ext cx="57675" cy="57525"/>
            </a:xfrm>
            <a:custGeom>
              <a:avLst/>
              <a:gdLst/>
              <a:ahLst/>
              <a:cxnLst/>
              <a:rect l="l" t="t" r="r" b="b"/>
              <a:pathLst>
                <a:path w="2307" h="2301" extrusionOk="0">
                  <a:moveTo>
                    <a:pt x="910" y="0"/>
                  </a:moveTo>
                  <a:cubicBezTo>
                    <a:pt x="823" y="0"/>
                    <a:pt x="725" y="69"/>
                    <a:pt x="602" y="192"/>
                  </a:cubicBezTo>
                  <a:cubicBezTo>
                    <a:pt x="226" y="593"/>
                    <a:pt x="251" y="1144"/>
                    <a:pt x="1" y="1595"/>
                  </a:cubicBezTo>
                  <a:cubicBezTo>
                    <a:pt x="40" y="1714"/>
                    <a:pt x="96" y="1786"/>
                    <a:pt x="204" y="1786"/>
                  </a:cubicBezTo>
                  <a:cubicBezTo>
                    <a:pt x="233" y="1786"/>
                    <a:pt x="265" y="1781"/>
                    <a:pt x="301" y="1770"/>
                  </a:cubicBezTo>
                  <a:cubicBezTo>
                    <a:pt x="602" y="1545"/>
                    <a:pt x="652" y="1194"/>
                    <a:pt x="828" y="918"/>
                  </a:cubicBezTo>
                  <a:cubicBezTo>
                    <a:pt x="1078" y="1344"/>
                    <a:pt x="1078" y="1921"/>
                    <a:pt x="1605" y="2171"/>
                  </a:cubicBezTo>
                  <a:cubicBezTo>
                    <a:pt x="1655" y="2222"/>
                    <a:pt x="1705" y="2247"/>
                    <a:pt x="1755" y="2297"/>
                  </a:cubicBezTo>
                  <a:cubicBezTo>
                    <a:pt x="1778" y="2294"/>
                    <a:pt x="1801" y="2292"/>
                    <a:pt x="1825" y="2292"/>
                  </a:cubicBezTo>
                  <a:cubicBezTo>
                    <a:pt x="1886" y="2292"/>
                    <a:pt x="1952" y="2300"/>
                    <a:pt x="2017" y="2300"/>
                  </a:cubicBezTo>
                  <a:cubicBezTo>
                    <a:pt x="2122" y="2300"/>
                    <a:pt x="2225" y="2280"/>
                    <a:pt x="2306" y="2171"/>
                  </a:cubicBezTo>
                  <a:lnTo>
                    <a:pt x="2306" y="2171"/>
                  </a:lnTo>
                  <a:cubicBezTo>
                    <a:pt x="2287" y="2173"/>
                    <a:pt x="2269" y="2174"/>
                    <a:pt x="2251" y="2174"/>
                  </a:cubicBezTo>
                  <a:cubicBezTo>
                    <a:pt x="1990" y="2174"/>
                    <a:pt x="1874" y="2004"/>
                    <a:pt x="1780" y="1745"/>
                  </a:cubicBezTo>
                  <a:cubicBezTo>
                    <a:pt x="1580" y="1244"/>
                    <a:pt x="1354" y="768"/>
                    <a:pt x="1154" y="242"/>
                  </a:cubicBezTo>
                  <a:cubicBezTo>
                    <a:pt x="1077" y="75"/>
                    <a:pt x="1000" y="0"/>
                    <a:pt x="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49;p38"/>
            <p:cNvSpPr/>
            <p:nvPr/>
          </p:nvSpPr>
          <p:spPr>
            <a:xfrm>
              <a:off x="775025" y="2608425"/>
              <a:ext cx="53300" cy="48925"/>
            </a:xfrm>
            <a:custGeom>
              <a:avLst/>
              <a:gdLst/>
              <a:ahLst/>
              <a:cxnLst/>
              <a:rect l="l" t="t" r="r" b="b"/>
              <a:pathLst>
                <a:path w="2132" h="1957" extrusionOk="0">
                  <a:moveTo>
                    <a:pt x="2131" y="1"/>
                  </a:moveTo>
                  <a:cubicBezTo>
                    <a:pt x="1630" y="151"/>
                    <a:pt x="1129" y="251"/>
                    <a:pt x="653" y="452"/>
                  </a:cubicBezTo>
                  <a:cubicBezTo>
                    <a:pt x="302" y="577"/>
                    <a:pt x="1" y="878"/>
                    <a:pt x="402" y="1204"/>
                  </a:cubicBezTo>
                  <a:cubicBezTo>
                    <a:pt x="840" y="1568"/>
                    <a:pt x="1324" y="1957"/>
                    <a:pt x="1948" y="1957"/>
                  </a:cubicBezTo>
                  <a:cubicBezTo>
                    <a:pt x="1967" y="1957"/>
                    <a:pt x="1987" y="1956"/>
                    <a:pt x="2006" y="1955"/>
                  </a:cubicBezTo>
                  <a:cubicBezTo>
                    <a:pt x="2006" y="1905"/>
                    <a:pt x="2006" y="1855"/>
                    <a:pt x="2006" y="1780"/>
                  </a:cubicBezTo>
                  <a:cubicBezTo>
                    <a:pt x="1856" y="1329"/>
                    <a:pt x="1304" y="1329"/>
                    <a:pt x="1029" y="978"/>
                  </a:cubicBezTo>
                  <a:cubicBezTo>
                    <a:pt x="1379" y="702"/>
                    <a:pt x="1805" y="752"/>
                    <a:pt x="2131" y="552"/>
                  </a:cubicBezTo>
                  <a:cubicBezTo>
                    <a:pt x="2131" y="376"/>
                    <a:pt x="2131" y="176"/>
                    <a:pt x="2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50;p38"/>
            <p:cNvSpPr/>
            <p:nvPr/>
          </p:nvSpPr>
          <p:spPr>
            <a:xfrm>
              <a:off x="791950" y="2358800"/>
              <a:ext cx="33225" cy="66700"/>
            </a:xfrm>
            <a:custGeom>
              <a:avLst/>
              <a:gdLst/>
              <a:ahLst/>
              <a:cxnLst/>
              <a:rect l="l" t="t" r="r" b="b"/>
              <a:pathLst>
                <a:path w="1329" h="2668" extrusionOk="0">
                  <a:moveTo>
                    <a:pt x="428" y="1"/>
                  </a:moveTo>
                  <a:cubicBezTo>
                    <a:pt x="322" y="1"/>
                    <a:pt x="222" y="29"/>
                    <a:pt x="151" y="136"/>
                  </a:cubicBezTo>
                  <a:cubicBezTo>
                    <a:pt x="1" y="361"/>
                    <a:pt x="176" y="587"/>
                    <a:pt x="276" y="762"/>
                  </a:cubicBezTo>
                  <a:cubicBezTo>
                    <a:pt x="627" y="1414"/>
                    <a:pt x="978" y="2041"/>
                    <a:pt x="1329" y="2667"/>
                  </a:cubicBezTo>
                  <a:cubicBezTo>
                    <a:pt x="1329" y="2341"/>
                    <a:pt x="1329" y="1991"/>
                    <a:pt x="1329" y="1665"/>
                  </a:cubicBezTo>
                  <a:cubicBezTo>
                    <a:pt x="1053" y="1289"/>
                    <a:pt x="1003" y="813"/>
                    <a:pt x="652" y="437"/>
                  </a:cubicBezTo>
                  <a:lnTo>
                    <a:pt x="652" y="437"/>
                  </a:lnTo>
                  <a:cubicBezTo>
                    <a:pt x="803" y="570"/>
                    <a:pt x="942" y="659"/>
                    <a:pt x="1092" y="659"/>
                  </a:cubicBezTo>
                  <a:cubicBezTo>
                    <a:pt x="1167" y="659"/>
                    <a:pt x="1245" y="637"/>
                    <a:pt x="1329" y="587"/>
                  </a:cubicBezTo>
                  <a:cubicBezTo>
                    <a:pt x="1329" y="437"/>
                    <a:pt x="1329" y="286"/>
                    <a:pt x="1304" y="136"/>
                  </a:cubicBezTo>
                  <a:cubicBezTo>
                    <a:pt x="1128" y="111"/>
                    <a:pt x="953" y="36"/>
                    <a:pt x="778" y="36"/>
                  </a:cubicBezTo>
                  <a:cubicBezTo>
                    <a:pt x="672" y="36"/>
                    <a:pt x="546" y="1"/>
                    <a:pt x="4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51;p38"/>
            <p:cNvSpPr/>
            <p:nvPr/>
          </p:nvSpPr>
          <p:spPr>
            <a:xfrm>
              <a:off x="950475" y="2130975"/>
              <a:ext cx="51400" cy="115450"/>
            </a:xfrm>
            <a:custGeom>
              <a:avLst/>
              <a:gdLst/>
              <a:ahLst/>
              <a:cxnLst/>
              <a:rect l="l" t="t" r="r" b="b"/>
              <a:pathLst>
                <a:path w="2056" h="4618" extrusionOk="0">
                  <a:moveTo>
                    <a:pt x="126" y="1"/>
                  </a:moveTo>
                  <a:lnTo>
                    <a:pt x="126" y="26"/>
                  </a:lnTo>
                  <a:cubicBezTo>
                    <a:pt x="76" y="101"/>
                    <a:pt x="1" y="176"/>
                    <a:pt x="1" y="251"/>
                  </a:cubicBezTo>
                  <a:cubicBezTo>
                    <a:pt x="101" y="1279"/>
                    <a:pt x="301" y="2281"/>
                    <a:pt x="1078" y="3033"/>
                  </a:cubicBezTo>
                  <a:cubicBezTo>
                    <a:pt x="1229" y="3184"/>
                    <a:pt x="1379" y="3259"/>
                    <a:pt x="1304" y="3484"/>
                  </a:cubicBezTo>
                  <a:cubicBezTo>
                    <a:pt x="1128" y="3986"/>
                    <a:pt x="1404" y="4311"/>
                    <a:pt x="1780" y="4587"/>
                  </a:cubicBezTo>
                  <a:cubicBezTo>
                    <a:pt x="1816" y="4609"/>
                    <a:pt x="1845" y="4618"/>
                    <a:pt x="1870" y="4618"/>
                  </a:cubicBezTo>
                  <a:cubicBezTo>
                    <a:pt x="1932" y="4618"/>
                    <a:pt x="1963" y="4559"/>
                    <a:pt x="1981" y="4487"/>
                  </a:cubicBezTo>
                  <a:cubicBezTo>
                    <a:pt x="1981" y="4337"/>
                    <a:pt x="1930" y="4236"/>
                    <a:pt x="1880" y="4111"/>
                  </a:cubicBezTo>
                  <a:cubicBezTo>
                    <a:pt x="1554" y="3810"/>
                    <a:pt x="2056" y="3334"/>
                    <a:pt x="1655" y="3058"/>
                  </a:cubicBezTo>
                  <a:cubicBezTo>
                    <a:pt x="1529" y="3058"/>
                    <a:pt x="1429" y="3033"/>
                    <a:pt x="1354" y="2933"/>
                  </a:cubicBezTo>
                  <a:cubicBezTo>
                    <a:pt x="1003" y="2607"/>
                    <a:pt x="752" y="2231"/>
                    <a:pt x="552" y="1780"/>
                  </a:cubicBezTo>
                  <a:cubicBezTo>
                    <a:pt x="301" y="1204"/>
                    <a:pt x="351" y="577"/>
                    <a:pt x="126" y="1"/>
                  </a:cubicBezTo>
                  <a:close/>
                </a:path>
              </a:pathLst>
            </a:custGeom>
            <a:solidFill>
              <a:srgbClr val="1118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52;p38"/>
            <p:cNvSpPr/>
            <p:nvPr/>
          </p:nvSpPr>
          <p:spPr>
            <a:xfrm>
              <a:off x="785050" y="2175375"/>
              <a:ext cx="38250" cy="76550"/>
            </a:xfrm>
            <a:custGeom>
              <a:avLst/>
              <a:gdLst/>
              <a:ahLst/>
              <a:cxnLst/>
              <a:rect l="l" t="t" r="r" b="b"/>
              <a:pathLst>
                <a:path w="1530" h="3062" extrusionOk="0">
                  <a:moveTo>
                    <a:pt x="456" y="1"/>
                  </a:moveTo>
                  <a:cubicBezTo>
                    <a:pt x="349" y="1"/>
                    <a:pt x="248" y="34"/>
                    <a:pt x="176" y="129"/>
                  </a:cubicBezTo>
                  <a:cubicBezTo>
                    <a:pt x="1" y="355"/>
                    <a:pt x="227" y="556"/>
                    <a:pt x="327" y="731"/>
                  </a:cubicBezTo>
                  <a:cubicBezTo>
                    <a:pt x="803" y="1483"/>
                    <a:pt x="1304" y="2185"/>
                    <a:pt x="1455" y="3062"/>
                  </a:cubicBezTo>
                  <a:cubicBezTo>
                    <a:pt x="1530" y="2711"/>
                    <a:pt x="1480" y="2335"/>
                    <a:pt x="1455" y="1959"/>
                  </a:cubicBezTo>
                  <a:cubicBezTo>
                    <a:pt x="1354" y="1508"/>
                    <a:pt x="1154" y="1107"/>
                    <a:pt x="853" y="706"/>
                  </a:cubicBezTo>
                  <a:cubicBezTo>
                    <a:pt x="1032" y="706"/>
                    <a:pt x="1173" y="770"/>
                    <a:pt x="1312" y="770"/>
                  </a:cubicBezTo>
                  <a:cubicBezTo>
                    <a:pt x="1367" y="770"/>
                    <a:pt x="1422" y="760"/>
                    <a:pt x="1480" y="731"/>
                  </a:cubicBezTo>
                  <a:cubicBezTo>
                    <a:pt x="1480" y="581"/>
                    <a:pt x="1455" y="430"/>
                    <a:pt x="1455" y="305"/>
                  </a:cubicBezTo>
                  <a:cubicBezTo>
                    <a:pt x="1254" y="230"/>
                    <a:pt x="1029" y="129"/>
                    <a:pt x="803" y="79"/>
                  </a:cubicBezTo>
                  <a:cubicBezTo>
                    <a:pt x="698" y="40"/>
                    <a:pt x="573" y="1"/>
                    <a:pt x="4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53;p38"/>
            <p:cNvSpPr/>
            <p:nvPr/>
          </p:nvSpPr>
          <p:spPr>
            <a:xfrm>
              <a:off x="759375" y="2716700"/>
              <a:ext cx="55775" cy="42375"/>
            </a:xfrm>
            <a:custGeom>
              <a:avLst/>
              <a:gdLst/>
              <a:ahLst/>
              <a:cxnLst/>
              <a:rect l="l" t="t" r="r" b="b"/>
              <a:pathLst>
                <a:path w="2231" h="1695" extrusionOk="0">
                  <a:moveTo>
                    <a:pt x="476" y="0"/>
                  </a:moveTo>
                  <a:cubicBezTo>
                    <a:pt x="422" y="0"/>
                    <a:pt x="364" y="17"/>
                    <a:pt x="301" y="56"/>
                  </a:cubicBezTo>
                  <a:cubicBezTo>
                    <a:pt x="0" y="256"/>
                    <a:pt x="101" y="607"/>
                    <a:pt x="151" y="933"/>
                  </a:cubicBezTo>
                  <a:cubicBezTo>
                    <a:pt x="176" y="1158"/>
                    <a:pt x="151" y="1384"/>
                    <a:pt x="151" y="1609"/>
                  </a:cubicBezTo>
                  <a:cubicBezTo>
                    <a:pt x="201" y="1609"/>
                    <a:pt x="251" y="1609"/>
                    <a:pt x="301" y="1634"/>
                  </a:cubicBezTo>
                  <a:cubicBezTo>
                    <a:pt x="343" y="1676"/>
                    <a:pt x="392" y="1694"/>
                    <a:pt x="444" y="1694"/>
                  </a:cubicBezTo>
                  <a:cubicBezTo>
                    <a:pt x="487" y="1694"/>
                    <a:pt x="532" y="1682"/>
                    <a:pt x="577" y="1660"/>
                  </a:cubicBezTo>
                  <a:cubicBezTo>
                    <a:pt x="727" y="1434"/>
                    <a:pt x="351" y="1033"/>
                    <a:pt x="677" y="933"/>
                  </a:cubicBezTo>
                  <a:cubicBezTo>
                    <a:pt x="726" y="916"/>
                    <a:pt x="776" y="909"/>
                    <a:pt x="825" y="909"/>
                  </a:cubicBezTo>
                  <a:cubicBezTo>
                    <a:pt x="1073" y="909"/>
                    <a:pt x="1307" y="1107"/>
                    <a:pt x="1454" y="1359"/>
                  </a:cubicBezTo>
                  <a:cubicBezTo>
                    <a:pt x="1504" y="1434"/>
                    <a:pt x="1604" y="1434"/>
                    <a:pt x="1680" y="1484"/>
                  </a:cubicBezTo>
                  <a:cubicBezTo>
                    <a:pt x="1742" y="1534"/>
                    <a:pt x="1811" y="1566"/>
                    <a:pt x="1880" y="1566"/>
                  </a:cubicBezTo>
                  <a:cubicBezTo>
                    <a:pt x="1949" y="1566"/>
                    <a:pt x="2018" y="1534"/>
                    <a:pt x="2081" y="1459"/>
                  </a:cubicBezTo>
                  <a:cubicBezTo>
                    <a:pt x="2131" y="1384"/>
                    <a:pt x="2181" y="1284"/>
                    <a:pt x="2231" y="1208"/>
                  </a:cubicBezTo>
                  <a:cubicBezTo>
                    <a:pt x="1755" y="1033"/>
                    <a:pt x="1479" y="582"/>
                    <a:pt x="1053" y="381"/>
                  </a:cubicBezTo>
                  <a:cubicBezTo>
                    <a:pt x="851" y="280"/>
                    <a:pt x="698" y="0"/>
                    <a:pt x="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54;p38"/>
            <p:cNvSpPr/>
            <p:nvPr/>
          </p:nvSpPr>
          <p:spPr>
            <a:xfrm>
              <a:off x="630300" y="2717450"/>
              <a:ext cx="42625" cy="43250"/>
            </a:xfrm>
            <a:custGeom>
              <a:avLst/>
              <a:gdLst/>
              <a:ahLst/>
              <a:cxnLst/>
              <a:rect l="l" t="t" r="r" b="b"/>
              <a:pathLst>
                <a:path w="1705" h="1730" extrusionOk="0">
                  <a:moveTo>
                    <a:pt x="928" y="0"/>
                  </a:moveTo>
                  <a:cubicBezTo>
                    <a:pt x="727" y="401"/>
                    <a:pt x="527" y="777"/>
                    <a:pt x="326" y="1178"/>
                  </a:cubicBezTo>
                  <a:cubicBezTo>
                    <a:pt x="226" y="1304"/>
                    <a:pt x="0" y="1329"/>
                    <a:pt x="76" y="1554"/>
                  </a:cubicBezTo>
                  <a:cubicBezTo>
                    <a:pt x="176" y="1579"/>
                    <a:pt x="251" y="1579"/>
                    <a:pt x="351" y="1604"/>
                  </a:cubicBezTo>
                  <a:cubicBezTo>
                    <a:pt x="413" y="1561"/>
                    <a:pt x="465" y="1541"/>
                    <a:pt x="510" y="1541"/>
                  </a:cubicBezTo>
                  <a:cubicBezTo>
                    <a:pt x="594" y="1541"/>
                    <a:pt x="653" y="1607"/>
                    <a:pt x="702" y="1705"/>
                  </a:cubicBezTo>
                  <a:cubicBezTo>
                    <a:pt x="721" y="1714"/>
                    <a:pt x="738" y="1718"/>
                    <a:pt x="752" y="1718"/>
                  </a:cubicBezTo>
                  <a:cubicBezTo>
                    <a:pt x="814" y="1718"/>
                    <a:pt x="842" y="1645"/>
                    <a:pt x="903" y="1604"/>
                  </a:cubicBezTo>
                  <a:cubicBezTo>
                    <a:pt x="998" y="1593"/>
                    <a:pt x="1099" y="1564"/>
                    <a:pt x="1196" y="1564"/>
                  </a:cubicBezTo>
                  <a:cubicBezTo>
                    <a:pt x="1301" y="1564"/>
                    <a:pt x="1400" y="1599"/>
                    <a:pt x="1479" y="1730"/>
                  </a:cubicBezTo>
                  <a:cubicBezTo>
                    <a:pt x="1554" y="1680"/>
                    <a:pt x="1630" y="1655"/>
                    <a:pt x="1705" y="1604"/>
                  </a:cubicBezTo>
                  <a:cubicBezTo>
                    <a:pt x="1454" y="1078"/>
                    <a:pt x="1203" y="552"/>
                    <a:pt x="9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55;p38"/>
            <p:cNvSpPr/>
            <p:nvPr/>
          </p:nvSpPr>
          <p:spPr>
            <a:xfrm>
              <a:off x="609625" y="2755675"/>
              <a:ext cx="14425" cy="105900"/>
            </a:xfrm>
            <a:custGeom>
              <a:avLst/>
              <a:gdLst/>
              <a:ahLst/>
              <a:cxnLst/>
              <a:rect l="l" t="t" r="r" b="b"/>
              <a:pathLst>
                <a:path w="577" h="4236" extrusionOk="0">
                  <a:moveTo>
                    <a:pt x="401" y="0"/>
                  </a:moveTo>
                  <a:cubicBezTo>
                    <a:pt x="376" y="25"/>
                    <a:pt x="351" y="25"/>
                    <a:pt x="326" y="50"/>
                  </a:cubicBezTo>
                  <a:cubicBezTo>
                    <a:pt x="251" y="50"/>
                    <a:pt x="176" y="75"/>
                    <a:pt x="76" y="75"/>
                  </a:cubicBezTo>
                  <a:cubicBezTo>
                    <a:pt x="51" y="627"/>
                    <a:pt x="51" y="1178"/>
                    <a:pt x="151" y="1730"/>
                  </a:cubicBezTo>
                  <a:cubicBezTo>
                    <a:pt x="126" y="1805"/>
                    <a:pt x="101" y="1880"/>
                    <a:pt x="76" y="1955"/>
                  </a:cubicBezTo>
                  <a:cubicBezTo>
                    <a:pt x="226" y="2507"/>
                    <a:pt x="76" y="3083"/>
                    <a:pt x="126" y="3634"/>
                  </a:cubicBezTo>
                  <a:cubicBezTo>
                    <a:pt x="151" y="3835"/>
                    <a:pt x="0" y="4111"/>
                    <a:pt x="301" y="4236"/>
                  </a:cubicBezTo>
                  <a:cubicBezTo>
                    <a:pt x="577" y="4060"/>
                    <a:pt x="426" y="3760"/>
                    <a:pt x="477" y="3509"/>
                  </a:cubicBezTo>
                  <a:cubicBezTo>
                    <a:pt x="477" y="3484"/>
                    <a:pt x="502" y="3434"/>
                    <a:pt x="502" y="3409"/>
                  </a:cubicBezTo>
                  <a:cubicBezTo>
                    <a:pt x="502" y="3258"/>
                    <a:pt x="351" y="3108"/>
                    <a:pt x="477" y="2958"/>
                  </a:cubicBezTo>
                  <a:cubicBezTo>
                    <a:pt x="477" y="2005"/>
                    <a:pt x="477" y="1028"/>
                    <a:pt x="452" y="75"/>
                  </a:cubicBezTo>
                  <a:cubicBezTo>
                    <a:pt x="452" y="50"/>
                    <a:pt x="426" y="25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56;p38"/>
            <p:cNvSpPr/>
            <p:nvPr/>
          </p:nvSpPr>
          <p:spPr>
            <a:xfrm>
              <a:off x="791325" y="2620950"/>
              <a:ext cx="38875" cy="31975"/>
            </a:xfrm>
            <a:custGeom>
              <a:avLst/>
              <a:gdLst/>
              <a:ahLst/>
              <a:cxnLst/>
              <a:rect l="l" t="t" r="r" b="b"/>
              <a:pathLst>
                <a:path w="1555" h="1279" extrusionOk="0">
                  <a:moveTo>
                    <a:pt x="1201" y="1"/>
                  </a:moveTo>
                  <a:cubicBezTo>
                    <a:pt x="912" y="1"/>
                    <a:pt x="644" y="150"/>
                    <a:pt x="377" y="226"/>
                  </a:cubicBezTo>
                  <a:cubicBezTo>
                    <a:pt x="251" y="251"/>
                    <a:pt x="76" y="327"/>
                    <a:pt x="51" y="427"/>
                  </a:cubicBezTo>
                  <a:cubicBezTo>
                    <a:pt x="1" y="627"/>
                    <a:pt x="226" y="652"/>
                    <a:pt x="351" y="728"/>
                  </a:cubicBezTo>
                  <a:cubicBezTo>
                    <a:pt x="677" y="928"/>
                    <a:pt x="1028" y="1104"/>
                    <a:pt x="1354" y="1279"/>
                  </a:cubicBezTo>
                  <a:cubicBezTo>
                    <a:pt x="1404" y="878"/>
                    <a:pt x="1554" y="477"/>
                    <a:pt x="1479" y="51"/>
                  </a:cubicBezTo>
                  <a:cubicBezTo>
                    <a:pt x="1384" y="15"/>
                    <a:pt x="1292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57;p38"/>
            <p:cNvSpPr/>
            <p:nvPr/>
          </p:nvSpPr>
          <p:spPr>
            <a:xfrm>
              <a:off x="781925" y="2041375"/>
              <a:ext cx="44525" cy="45150"/>
            </a:xfrm>
            <a:custGeom>
              <a:avLst/>
              <a:gdLst/>
              <a:ahLst/>
              <a:cxnLst/>
              <a:rect l="l" t="t" r="r" b="b"/>
              <a:pathLst>
                <a:path w="1781" h="1806" extrusionOk="0">
                  <a:moveTo>
                    <a:pt x="1630" y="1"/>
                  </a:moveTo>
                  <a:lnTo>
                    <a:pt x="1630" y="1"/>
                  </a:lnTo>
                  <a:cubicBezTo>
                    <a:pt x="1279" y="201"/>
                    <a:pt x="878" y="201"/>
                    <a:pt x="502" y="276"/>
                  </a:cubicBezTo>
                  <a:cubicBezTo>
                    <a:pt x="51" y="377"/>
                    <a:pt x="1" y="577"/>
                    <a:pt x="326" y="853"/>
                  </a:cubicBezTo>
                  <a:cubicBezTo>
                    <a:pt x="753" y="1204"/>
                    <a:pt x="1179" y="1504"/>
                    <a:pt x="1605" y="1805"/>
                  </a:cubicBezTo>
                  <a:cubicBezTo>
                    <a:pt x="1605" y="1680"/>
                    <a:pt x="1605" y="1530"/>
                    <a:pt x="1605" y="1404"/>
                  </a:cubicBezTo>
                  <a:cubicBezTo>
                    <a:pt x="1580" y="1103"/>
                    <a:pt x="1279" y="1053"/>
                    <a:pt x="1179" y="803"/>
                  </a:cubicBezTo>
                  <a:cubicBezTo>
                    <a:pt x="1254" y="627"/>
                    <a:pt x="1529" y="627"/>
                    <a:pt x="1605" y="427"/>
                  </a:cubicBezTo>
                  <a:cubicBezTo>
                    <a:pt x="1780" y="276"/>
                    <a:pt x="1780" y="151"/>
                    <a:pt x="1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58;p38"/>
            <p:cNvSpPr/>
            <p:nvPr/>
          </p:nvSpPr>
          <p:spPr>
            <a:xfrm>
              <a:off x="745600" y="2790350"/>
              <a:ext cx="13800" cy="75500"/>
            </a:xfrm>
            <a:custGeom>
              <a:avLst/>
              <a:gdLst/>
              <a:ahLst/>
              <a:cxnLst/>
              <a:rect l="l" t="t" r="r" b="b"/>
              <a:pathLst>
                <a:path w="552" h="3020" extrusionOk="0">
                  <a:moveTo>
                    <a:pt x="286" y="1"/>
                  </a:moveTo>
                  <a:cubicBezTo>
                    <a:pt x="233" y="1"/>
                    <a:pt x="179" y="27"/>
                    <a:pt x="125" y="67"/>
                  </a:cubicBezTo>
                  <a:cubicBezTo>
                    <a:pt x="100" y="1044"/>
                    <a:pt x="0" y="2022"/>
                    <a:pt x="351" y="2949"/>
                  </a:cubicBezTo>
                  <a:cubicBezTo>
                    <a:pt x="380" y="2993"/>
                    <a:pt x="418" y="3020"/>
                    <a:pt x="459" y="3020"/>
                  </a:cubicBezTo>
                  <a:cubicBezTo>
                    <a:pt x="488" y="3020"/>
                    <a:pt x="520" y="3006"/>
                    <a:pt x="551" y="2974"/>
                  </a:cubicBezTo>
                  <a:cubicBezTo>
                    <a:pt x="501" y="1997"/>
                    <a:pt x="451" y="1019"/>
                    <a:pt x="426" y="67"/>
                  </a:cubicBezTo>
                  <a:cubicBezTo>
                    <a:pt x="379" y="20"/>
                    <a:pt x="33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59;p38"/>
            <p:cNvSpPr/>
            <p:nvPr/>
          </p:nvSpPr>
          <p:spPr>
            <a:xfrm>
              <a:off x="765650" y="2731625"/>
              <a:ext cx="35725" cy="26575"/>
            </a:xfrm>
            <a:custGeom>
              <a:avLst/>
              <a:gdLst/>
              <a:ahLst/>
              <a:cxnLst/>
              <a:rect l="l" t="t" r="r" b="b"/>
              <a:pathLst>
                <a:path w="1429" h="1063" extrusionOk="0">
                  <a:moveTo>
                    <a:pt x="395" y="0"/>
                  </a:moveTo>
                  <a:cubicBezTo>
                    <a:pt x="352" y="0"/>
                    <a:pt x="312" y="11"/>
                    <a:pt x="276" y="35"/>
                  </a:cubicBezTo>
                  <a:cubicBezTo>
                    <a:pt x="50" y="185"/>
                    <a:pt x="0" y="687"/>
                    <a:pt x="301" y="987"/>
                  </a:cubicBezTo>
                  <a:cubicBezTo>
                    <a:pt x="333" y="1035"/>
                    <a:pt x="364" y="1052"/>
                    <a:pt x="396" y="1052"/>
                  </a:cubicBezTo>
                  <a:cubicBezTo>
                    <a:pt x="414" y="1052"/>
                    <a:pt x="433" y="1047"/>
                    <a:pt x="451" y="1037"/>
                  </a:cubicBezTo>
                  <a:cubicBezTo>
                    <a:pt x="777" y="987"/>
                    <a:pt x="1128" y="1063"/>
                    <a:pt x="1429" y="887"/>
                  </a:cubicBezTo>
                  <a:cubicBezTo>
                    <a:pt x="1328" y="737"/>
                    <a:pt x="1278" y="536"/>
                    <a:pt x="1153" y="436"/>
                  </a:cubicBezTo>
                  <a:cubicBezTo>
                    <a:pt x="922" y="289"/>
                    <a:pt x="620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60;p38"/>
            <p:cNvSpPr/>
            <p:nvPr/>
          </p:nvSpPr>
          <p:spPr>
            <a:xfrm>
              <a:off x="803050" y="2759825"/>
              <a:ext cx="14625" cy="87425"/>
            </a:xfrm>
            <a:custGeom>
              <a:avLst/>
              <a:gdLst/>
              <a:ahLst/>
              <a:cxnLst/>
              <a:rect l="l" t="t" r="r" b="b"/>
              <a:pathLst>
                <a:path w="585" h="3497" extrusionOk="0">
                  <a:moveTo>
                    <a:pt x="151" y="0"/>
                  </a:moveTo>
                  <a:cubicBezTo>
                    <a:pt x="2" y="0"/>
                    <a:pt x="0" y="119"/>
                    <a:pt x="58" y="310"/>
                  </a:cubicBezTo>
                  <a:cubicBezTo>
                    <a:pt x="33" y="1388"/>
                    <a:pt x="58" y="2441"/>
                    <a:pt x="183" y="3493"/>
                  </a:cubicBezTo>
                  <a:cubicBezTo>
                    <a:pt x="201" y="3496"/>
                    <a:pt x="217" y="3497"/>
                    <a:pt x="233" y="3497"/>
                  </a:cubicBezTo>
                  <a:cubicBezTo>
                    <a:pt x="396" y="3497"/>
                    <a:pt x="459" y="3382"/>
                    <a:pt x="459" y="3268"/>
                  </a:cubicBezTo>
                  <a:cubicBezTo>
                    <a:pt x="459" y="2691"/>
                    <a:pt x="584" y="2090"/>
                    <a:pt x="359" y="1514"/>
                  </a:cubicBezTo>
                  <a:lnTo>
                    <a:pt x="334" y="35"/>
                  </a:lnTo>
                  <a:cubicBezTo>
                    <a:pt x="257" y="11"/>
                    <a:pt x="197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61;p38"/>
            <p:cNvSpPr/>
            <p:nvPr/>
          </p:nvSpPr>
          <p:spPr>
            <a:xfrm>
              <a:off x="818900" y="2740000"/>
              <a:ext cx="16300" cy="69125"/>
            </a:xfrm>
            <a:custGeom>
              <a:avLst/>
              <a:gdLst/>
              <a:ahLst/>
              <a:cxnLst/>
              <a:rect l="l" t="t" r="r" b="b"/>
              <a:pathLst>
                <a:path w="652" h="2765" extrusionOk="0">
                  <a:moveTo>
                    <a:pt x="276" y="1"/>
                  </a:moveTo>
                  <a:cubicBezTo>
                    <a:pt x="126" y="26"/>
                    <a:pt x="50" y="151"/>
                    <a:pt x="0" y="276"/>
                  </a:cubicBezTo>
                  <a:cubicBezTo>
                    <a:pt x="25" y="527"/>
                    <a:pt x="76" y="753"/>
                    <a:pt x="101" y="1003"/>
                  </a:cubicBezTo>
                  <a:cubicBezTo>
                    <a:pt x="151" y="1555"/>
                    <a:pt x="126" y="2131"/>
                    <a:pt x="426" y="2632"/>
                  </a:cubicBezTo>
                  <a:cubicBezTo>
                    <a:pt x="468" y="2715"/>
                    <a:pt x="527" y="2764"/>
                    <a:pt x="603" y="2764"/>
                  </a:cubicBezTo>
                  <a:cubicBezTo>
                    <a:pt x="618" y="2764"/>
                    <a:pt x="635" y="2762"/>
                    <a:pt x="652" y="2758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62;p38"/>
            <p:cNvSpPr/>
            <p:nvPr/>
          </p:nvSpPr>
          <p:spPr>
            <a:xfrm>
              <a:off x="721775" y="2838650"/>
              <a:ext cx="16950" cy="52450"/>
            </a:xfrm>
            <a:custGeom>
              <a:avLst/>
              <a:gdLst/>
              <a:ahLst/>
              <a:cxnLst/>
              <a:rect l="l" t="t" r="r" b="b"/>
              <a:pathLst>
                <a:path w="678" h="2098" extrusionOk="0">
                  <a:moveTo>
                    <a:pt x="266" y="1"/>
                  </a:moveTo>
                  <a:cubicBezTo>
                    <a:pt x="201" y="1"/>
                    <a:pt x="143" y="34"/>
                    <a:pt x="101" y="90"/>
                  </a:cubicBezTo>
                  <a:cubicBezTo>
                    <a:pt x="101" y="741"/>
                    <a:pt x="1" y="1368"/>
                    <a:pt x="151" y="1995"/>
                  </a:cubicBezTo>
                  <a:cubicBezTo>
                    <a:pt x="228" y="2060"/>
                    <a:pt x="309" y="2097"/>
                    <a:pt x="376" y="2097"/>
                  </a:cubicBezTo>
                  <a:cubicBezTo>
                    <a:pt x="463" y="2097"/>
                    <a:pt x="527" y="2036"/>
                    <a:pt x="527" y="1894"/>
                  </a:cubicBezTo>
                  <a:cubicBezTo>
                    <a:pt x="527" y="1293"/>
                    <a:pt x="677" y="666"/>
                    <a:pt x="427" y="65"/>
                  </a:cubicBezTo>
                  <a:cubicBezTo>
                    <a:pt x="372" y="21"/>
                    <a:pt x="317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63;p38"/>
            <p:cNvSpPr/>
            <p:nvPr/>
          </p:nvSpPr>
          <p:spPr>
            <a:xfrm>
              <a:off x="824525" y="2805800"/>
              <a:ext cx="17575" cy="55575"/>
            </a:xfrm>
            <a:custGeom>
              <a:avLst/>
              <a:gdLst/>
              <a:ahLst/>
              <a:cxnLst/>
              <a:rect l="l" t="t" r="r" b="b"/>
              <a:pathLst>
                <a:path w="703" h="2223" extrusionOk="0">
                  <a:moveTo>
                    <a:pt x="201" y="0"/>
                  </a:moveTo>
                  <a:cubicBezTo>
                    <a:pt x="1" y="702"/>
                    <a:pt x="201" y="1379"/>
                    <a:pt x="352" y="2081"/>
                  </a:cubicBezTo>
                  <a:cubicBezTo>
                    <a:pt x="387" y="2151"/>
                    <a:pt x="435" y="2222"/>
                    <a:pt x="496" y="2222"/>
                  </a:cubicBezTo>
                  <a:cubicBezTo>
                    <a:pt x="521" y="2222"/>
                    <a:pt x="548" y="2210"/>
                    <a:pt x="577" y="2181"/>
                  </a:cubicBezTo>
                  <a:cubicBezTo>
                    <a:pt x="703" y="2081"/>
                    <a:pt x="678" y="1930"/>
                    <a:pt x="602" y="1780"/>
                  </a:cubicBezTo>
                  <a:cubicBezTo>
                    <a:pt x="552" y="1228"/>
                    <a:pt x="477" y="677"/>
                    <a:pt x="427" y="126"/>
                  </a:cubicBezTo>
                  <a:cubicBezTo>
                    <a:pt x="352" y="76"/>
                    <a:pt x="277" y="5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64;p38"/>
            <p:cNvSpPr/>
            <p:nvPr/>
          </p:nvSpPr>
          <p:spPr>
            <a:xfrm>
              <a:off x="694200" y="2829250"/>
              <a:ext cx="16325" cy="56150"/>
            </a:xfrm>
            <a:custGeom>
              <a:avLst/>
              <a:gdLst/>
              <a:ahLst/>
              <a:cxnLst/>
              <a:rect l="l" t="t" r="r" b="b"/>
              <a:pathLst>
                <a:path w="653" h="2246" extrusionOk="0">
                  <a:moveTo>
                    <a:pt x="322" y="1"/>
                  </a:moveTo>
                  <a:cubicBezTo>
                    <a:pt x="174" y="1"/>
                    <a:pt x="242" y="203"/>
                    <a:pt x="176" y="290"/>
                  </a:cubicBezTo>
                  <a:cubicBezTo>
                    <a:pt x="151" y="892"/>
                    <a:pt x="1" y="1518"/>
                    <a:pt x="477" y="2245"/>
                  </a:cubicBezTo>
                  <a:cubicBezTo>
                    <a:pt x="653" y="1368"/>
                    <a:pt x="527" y="691"/>
                    <a:pt x="402" y="15"/>
                  </a:cubicBezTo>
                  <a:cubicBezTo>
                    <a:pt x="370" y="5"/>
                    <a:pt x="344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65;p38"/>
            <p:cNvSpPr/>
            <p:nvPr/>
          </p:nvSpPr>
          <p:spPr>
            <a:xfrm>
              <a:off x="798850" y="2187750"/>
              <a:ext cx="23200" cy="36625"/>
            </a:xfrm>
            <a:custGeom>
              <a:avLst/>
              <a:gdLst/>
              <a:ahLst/>
              <a:cxnLst/>
              <a:rect l="l" t="t" r="r" b="b"/>
              <a:pathLst>
                <a:path w="928" h="1465" extrusionOk="0">
                  <a:moveTo>
                    <a:pt x="148" y="1"/>
                  </a:moveTo>
                  <a:cubicBezTo>
                    <a:pt x="100" y="1"/>
                    <a:pt x="51" y="4"/>
                    <a:pt x="0" y="10"/>
                  </a:cubicBezTo>
                  <a:cubicBezTo>
                    <a:pt x="326" y="512"/>
                    <a:pt x="602" y="988"/>
                    <a:pt x="903" y="1464"/>
                  </a:cubicBezTo>
                  <a:cubicBezTo>
                    <a:pt x="903" y="1038"/>
                    <a:pt x="903" y="637"/>
                    <a:pt x="928" y="236"/>
                  </a:cubicBezTo>
                  <a:cubicBezTo>
                    <a:pt x="689" y="128"/>
                    <a:pt x="451" y="1"/>
                    <a:pt x="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66;p38"/>
            <p:cNvSpPr/>
            <p:nvPr/>
          </p:nvSpPr>
          <p:spPr>
            <a:xfrm>
              <a:off x="769400" y="2822725"/>
              <a:ext cx="17575" cy="48250"/>
            </a:xfrm>
            <a:custGeom>
              <a:avLst/>
              <a:gdLst/>
              <a:ahLst/>
              <a:cxnLst/>
              <a:rect l="l" t="t" r="r" b="b"/>
              <a:pathLst>
                <a:path w="703" h="1930" extrusionOk="0">
                  <a:moveTo>
                    <a:pt x="176" y="0"/>
                  </a:moveTo>
                  <a:cubicBezTo>
                    <a:pt x="101" y="0"/>
                    <a:pt x="101" y="100"/>
                    <a:pt x="51" y="150"/>
                  </a:cubicBezTo>
                  <a:cubicBezTo>
                    <a:pt x="0" y="752"/>
                    <a:pt x="101" y="1353"/>
                    <a:pt x="376" y="1930"/>
                  </a:cubicBezTo>
                  <a:cubicBezTo>
                    <a:pt x="326" y="1278"/>
                    <a:pt x="702" y="602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67;p38"/>
            <p:cNvSpPr/>
            <p:nvPr/>
          </p:nvSpPr>
          <p:spPr>
            <a:xfrm>
              <a:off x="914750" y="2533200"/>
              <a:ext cx="38250" cy="51450"/>
            </a:xfrm>
            <a:custGeom>
              <a:avLst/>
              <a:gdLst/>
              <a:ahLst/>
              <a:cxnLst/>
              <a:rect l="l" t="t" r="r" b="b"/>
              <a:pathLst>
                <a:path w="1530" h="2058" extrusionOk="0">
                  <a:moveTo>
                    <a:pt x="1354" y="0"/>
                  </a:moveTo>
                  <a:cubicBezTo>
                    <a:pt x="1150" y="0"/>
                    <a:pt x="1086" y="257"/>
                    <a:pt x="895" y="257"/>
                  </a:cubicBezTo>
                  <a:cubicBezTo>
                    <a:pt x="882" y="257"/>
                    <a:pt x="868" y="255"/>
                    <a:pt x="853" y="253"/>
                  </a:cubicBezTo>
                  <a:cubicBezTo>
                    <a:pt x="678" y="353"/>
                    <a:pt x="602" y="503"/>
                    <a:pt x="502" y="654"/>
                  </a:cubicBezTo>
                  <a:cubicBezTo>
                    <a:pt x="477" y="729"/>
                    <a:pt x="452" y="779"/>
                    <a:pt x="427" y="854"/>
                  </a:cubicBezTo>
                  <a:cubicBezTo>
                    <a:pt x="402" y="1205"/>
                    <a:pt x="1" y="1481"/>
                    <a:pt x="201" y="1907"/>
                  </a:cubicBezTo>
                  <a:cubicBezTo>
                    <a:pt x="227" y="1957"/>
                    <a:pt x="277" y="2007"/>
                    <a:pt x="302" y="2057"/>
                  </a:cubicBezTo>
                  <a:cubicBezTo>
                    <a:pt x="728" y="1380"/>
                    <a:pt x="978" y="629"/>
                    <a:pt x="1530" y="52"/>
                  </a:cubicBezTo>
                  <a:cubicBezTo>
                    <a:pt x="1461" y="15"/>
                    <a:pt x="1404" y="0"/>
                    <a:pt x="1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68;p38"/>
            <p:cNvSpPr/>
            <p:nvPr/>
          </p:nvSpPr>
          <p:spPr>
            <a:xfrm>
              <a:off x="804475" y="2797650"/>
              <a:ext cx="15700" cy="74625"/>
            </a:xfrm>
            <a:custGeom>
              <a:avLst/>
              <a:gdLst/>
              <a:ahLst/>
              <a:cxnLst/>
              <a:rect l="l" t="t" r="r" b="b"/>
              <a:pathLst>
                <a:path w="628" h="2985" extrusionOk="0">
                  <a:moveTo>
                    <a:pt x="302" y="1"/>
                  </a:moveTo>
                  <a:lnTo>
                    <a:pt x="302" y="1"/>
                  </a:lnTo>
                  <a:cubicBezTo>
                    <a:pt x="201" y="652"/>
                    <a:pt x="477" y="1354"/>
                    <a:pt x="126" y="1980"/>
                  </a:cubicBezTo>
                  <a:cubicBezTo>
                    <a:pt x="1" y="2206"/>
                    <a:pt x="201" y="2407"/>
                    <a:pt x="151" y="2632"/>
                  </a:cubicBezTo>
                  <a:cubicBezTo>
                    <a:pt x="127" y="2752"/>
                    <a:pt x="104" y="2985"/>
                    <a:pt x="297" y="2985"/>
                  </a:cubicBezTo>
                  <a:cubicBezTo>
                    <a:pt x="306" y="2985"/>
                    <a:pt x="316" y="2984"/>
                    <a:pt x="327" y="2983"/>
                  </a:cubicBezTo>
                  <a:cubicBezTo>
                    <a:pt x="627" y="2958"/>
                    <a:pt x="527" y="2707"/>
                    <a:pt x="477" y="2532"/>
                  </a:cubicBezTo>
                  <a:cubicBezTo>
                    <a:pt x="452" y="1705"/>
                    <a:pt x="602" y="878"/>
                    <a:pt x="402" y="51"/>
                  </a:cubicBezTo>
                  <a:cubicBezTo>
                    <a:pt x="377" y="51"/>
                    <a:pt x="327" y="26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69;p38"/>
            <p:cNvSpPr/>
            <p:nvPr/>
          </p:nvSpPr>
          <p:spPr>
            <a:xfrm>
              <a:off x="765000" y="2767575"/>
              <a:ext cx="15700" cy="58925"/>
            </a:xfrm>
            <a:custGeom>
              <a:avLst/>
              <a:gdLst/>
              <a:ahLst/>
              <a:cxnLst/>
              <a:rect l="l" t="t" r="r" b="b"/>
              <a:pathLst>
                <a:path w="628" h="2357" extrusionOk="0">
                  <a:moveTo>
                    <a:pt x="452" y="0"/>
                  </a:moveTo>
                  <a:lnTo>
                    <a:pt x="452" y="0"/>
                  </a:lnTo>
                  <a:cubicBezTo>
                    <a:pt x="1" y="151"/>
                    <a:pt x="352" y="602"/>
                    <a:pt x="126" y="828"/>
                  </a:cubicBezTo>
                  <a:cubicBezTo>
                    <a:pt x="1" y="1354"/>
                    <a:pt x="227" y="1830"/>
                    <a:pt x="227" y="2356"/>
                  </a:cubicBezTo>
                  <a:lnTo>
                    <a:pt x="352" y="2206"/>
                  </a:lnTo>
                  <a:cubicBezTo>
                    <a:pt x="377" y="2081"/>
                    <a:pt x="628" y="2081"/>
                    <a:pt x="577" y="1905"/>
                  </a:cubicBezTo>
                  <a:cubicBezTo>
                    <a:pt x="402" y="1279"/>
                    <a:pt x="527" y="627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70;p38"/>
            <p:cNvSpPr/>
            <p:nvPr/>
          </p:nvSpPr>
          <p:spPr>
            <a:xfrm>
              <a:off x="698600" y="2788125"/>
              <a:ext cx="10675" cy="48400"/>
            </a:xfrm>
            <a:custGeom>
              <a:avLst/>
              <a:gdLst/>
              <a:ahLst/>
              <a:cxnLst/>
              <a:rect l="l" t="t" r="r" b="b"/>
              <a:pathLst>
                <a:path w="427" h="1936" extrusionOk="0">
                  <a:moveTo>
                    <a:pt x="39" y="1"/>
                  </a:moveTo>
                  <a:cubicBezTo>
                    <a:pt x="27" y="1"/>
                    <a:pt x="14" y="2"/>
                    <a:pt x="0" y="6"/>
                  </a:cubicBezTo>
                  <a:cubicBezTo>
                    <a:pt x="0" y="657"/>
                    <a:pt x="0" y="1284"/>
                    <a:pt x="0" y="1935"/>
                  </a:cubicBezTo>
                  <a:cubicBezTo>
                    <a:pt x="75" y="1860"/>
                    <a:pt x="151" y="1760"/>
                    <a:pt x="226" y="1660"/>
                  </a:cubicBezTo>
                  <a:cubicBezTo>
                    <a:pt x="426" y="1158"/>
                    <a:pt x="426" y="657"/>
                    <a:pt x="226" y="131"/>
                  </a:cubicBezTo>
                  <a:cubicBezTo>
                    <a:pt x="182" y="66"/>
                    <a:pt x="120" y="1"/>
                    <a:pt x="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71;p38"/>
            <p:cNvSpPr/>
            <p:nvPr/>
          </p:nvSpPr>
          <p:spPr>
            <a:xfrm>
              <a:off x="984300" y="2544750"/>
              <a:ext cx="28225" cy="44900"/>
            </a:xfrm>
            <a:custGeom>
              <a:avLst/>
              <a:gdLst/>
              <a:ahLst/>
              <a:cxnLst/>
              <a:rect l="l" t="t" r="r" b="b"/>
              <a:pathLst>
                <a:path w="1129" h="1796" extrusionOk="0">
                  <a:moveTo>
                    <a:pt x="1000" y="0"/>
                  </a:moveTo>
                  <a:cubicBezTo>
                    <a:pt x="953" y="0"/>
                    <a:pt x="907" y="26"/>
                    <a:pt x="853" y="66"/>
                  </a:cubicBezTo>
                  <a:cubicBezTo>
                    <a:pt x="452" y="492"/>
                    <a:pt x="201" y="1019"/>
                    <a:pt x="1" y="1545"/>
                  </a:cubicBezTo>
                  <a:cubicBezTo>
                    <a:pt x="1" y="1645"/>
                    <a:pt x="1" y="1720"/>
                    <a:pt x="1" y="1796"/>
                  </a:cubicBezTo>
                  <a:cubicBezTo>
                    <a:pt x="101" y="1771"/>
                    <a:pt x="201" y="1746"/>
                    <a:pt x="302" y="1720"/>
                  </a:cubicBezTo>
                  <a:cubicBezTo>
                    <a:pt x="377" y="1069"/>
                    <a:pt x="903" y="643"/>
                    <a:pt x="1129" y="66"/>
                  </a:cubicBezTo>
                  <a:cubicBezTo>
                    <a:pt x="1082" y="20"/>
                    <a:pt x="1041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72;p38"/>
            <p:cNvSpPr/>
            <p:nvPr/>
          </p:nvSpPr>
          <p:spPr>
            <a:xfrm>
              <a:off x="805750" y="2370150"/>
              <a:ext cx="19425" cy="30275"/>
            </a:xfrm>
            <a:custGeom>
              <a:avLst/>
              <a:gdLst/>
              <a:ahLst/>
              <a:cxnLst/>
              <a:rect l="l" t="t" r="r" b="b"/>
              <a:pathLst>
                <a:path w="777" h="1211" extrusionOk="0">
                  <a:moveTo>
                    <a:pt x="271" y="1"/>
                  </a:moveTo>
                  <a:cubicBezTo>
                    <a:pt x="188" y="1"/>
                    <a:pt x="99" y="22"/>
                    <a:pt x="0" y="83"/>
                  </a:cubicBezTo>
                  <a:cubicBezTo>
                    <a:pt x="376" y="384"/>
                    <a:pt x="201" y="1035"/>
                    <a:pt x="777" y="1211"/>
                  </a:cubicBezTo>
                  <a:cubicBezTo>
                    <a:pt x="777" y="860"/>
                    <a:pt x="777" y="484"/>
                    <a:pt x="777" y="133"/>
                  </a:cubicBezTo>
                  <a:cubicBezTo>
                    <a:pt x="620" y="116"/>
                    <a:pt x="462" y="1"/>
                    <a:pt x="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73;p38"/>
            <p:cNvSpPr/>
            <p:nvPr/>
          </p:nvSpPr>
          <p:spPr>
            <a:xfrm>
              <a:off x="610875" y="2843400"/>
              <a:ext cx="16950" cy="47625"/>
            </a:xfrm>
            <a:custGeom>
              <a:avLst/>
              <a:gdLst/>
              <a:ahLst/>
              <a:cxnLst/>
              <a:rect l="l" t="t" r="r" b="b"/>
              <a:pathLst>
                <a:path w="678" h="1905" extrusionOk="0">
                  <a:moveTo>
                    <a:pt x="427" y="0"/>
                  </a:moveTo>
                  <a:cubicBezTo>
                    <a:pt x="201" y="201"/>
                    <a:pt x="326" y="476"/>
                    <a:pt x="276" y="702"/>
                  </a:cubicBezTo>
                  <a:cubicBezTo>
                    <a:pt x="1" y="877"/>
                    <a:pt x="51" y="1053"/>
                    <a:pt x="226" y="1253"/>
                  </a:cubicBezTo>
                  <a:cubicBezTo>
                    <a:pt x="301" y="1454"/>
                    <a:pt x="176" y="1729"/>
                    <a:pt x="552" y="1905"/>
                  </a:cubicBezTo>
                  <a:cubicBezTo>
                    <a:pt x="527" y="1228"/>
                    <a:pt x="677" y="627"/>
                    <a:pt x="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74;p38"/>
            <p:cNvSpPr/>
            <p:nvPr/>
          </p:nvSpPr>
          <p:spPr>
            <a:xfrm>
              <a:off x="801975" y="2051400"/>
              <a:ext cx="28225" cy="25100"/>
            </a:xfrm>
            <a:custGeom>
              <a:avLst/>
              <a:gdLst/>
              <a:ahLst/>
              <a:cxnLst/>
              <a:rect l="l" t="t" r="r" b="b"/>
              <a:pathLst>
                <a:path w="1129" h="1004" extrusionOk="0">
                  <a:moveTo>
                    <a:pt x="803" y="26"/>
                  </a:moveTo>
                  <a:lnTo>
                    <a:pt x="803" y="26"/>
                  </a:lnTo>
                  <a:cubicBezTo>
                    <a:pt x="577" y="226"/>
                    <a:pt x="101" y="1"/>
                    <a:pt x="51" y="301"/>
                  </a:cubicBezTo>
                  <a:cubicBezTo>
                    <a:pt x="1" y="652"/>
                    <a:pt x="502" y="677"/>
                    <a:pt x="702" y="928"/>
                  </a:cubicBezTo>
                  <a:cubicBezTo>
                    <a:pt x="727" y="953"/>
                    <a:pt x="778" y="978"/>
                    <a:pt x="803" y="1003"/>
                  </a:cubicBezTo>
                  <a:cubicBezTo>
                    <a:pt x="1128" y="652"/>
                    <a:pt x="702" y="352"/>
                    <a:pt x="803" y="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75;p38"/>
            <p:cNvSpPr/>
            <p:nvPr/>
          </p:nvSpPr>
          <p:spPr>
            <a:xfrm>
              <a:off x="833300" y="2850275"/>
              <a:ext cx="11300" cy="45150"/>
            </a:xfrm>
            <a:custGeom>
              <a:avLst/>
              <a:gdLst/>
              <a:ahLst/>
              <a:cxnLst/>
              <a:rect l="l" t="t" r="r" b="b"/>
              <a:pathLst>
                <a:path w="452" h="1806" extrusionOk="0">
                  <a:moveTo>
                    <a:pt x="251" y="1"/>
                  </a:moveTo>
                  <a:cubicBezTo>
                    <a:pt x="210" y="103"/>
                    <a:pt x="321" y="340"/>
                    <a:pt x="156" y="340"/>
                  </a:cubicBezTo>
                  <a:cubicBezTo>
                    <a:pt x="119" y="340"/>
                    <a:pt x="69" y="329"/>
                    <a:pt x="1" y="302"/>
                  </a:cubicBezTo>
                  <a:lnTo>
                    <a:pt x="1" y="302"/>
                  </a:lnTo>
                  <a:lnTo>
                    <a:pt x="176" y="1805"/>
                  </a:lnTo>
                  <a:cubicBezTo>
                    <a:pt x="226" y="1780"/>
                    <a:pt x="302" y="1780"/>
                    <a:pt x="352" y="1780"/>
                  </a:cubicBezTo>
                  <a:cubicBezTo>
                    <a:pt x="402" y="1179"/>
                    <a:pt x="452" y="602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76;p38"/>
            <p:cNvSpPr/>
            <p:nvPr/>
          </p:nvSpPr>
          <p:spPr>
            <a:xfrm>
              <a:off x="743075" y="2757550"/>
              <a:ext cx="13200" cy="34475"/>
            </a:xfrm>
            <a:custGeom>
              <a:avLst/>
              <a:gdLst/>
              <a:ahLst/>
              <a:cxnLst/>
              <a:rect l="l" t="t" r="r" b="b"/>
              <a:pathLst>
                <a:path w="528" h="1379" extrusionOk="0">
                  <a:moveTo>
                    <a:pt x="126" y="0"/>
                  </a:moveTo>
                  <a:cubicBezTo>
                    <a:pt x="302" y="452"/>
                    <a:pt x="1" y="928"/>
                    <a:pt x="226" y="1379"/>
                  </a:cubicBezTo>
                  <a:lnTo>
                    <a:pt x="527" y="1379"/>
                  </a:lnTo>
                  <a:cubicBezTo>
                    <a:pt x="527" y="953"/>
                    <a:pt x="502" y="527"/>
                    <a:pt x="502" y="126"/>
                  </a:cubicBezTo>
                  <a:cubicBezTo>
                    <a:pt x="377" y="76"/>
                    <a:pt x="251" y="26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77;p38"/>
            <p:cNvSpPr/>
            <p:nvPr/>
          </p:nvSpPr>
          <p:spPr>
            <a:xfrm>
              <a:off x="721775" y="2777400"/>
              <a:ext cx="14450" cy="35600"/>
            </a:xfrm>
            <a:custGeom>
              <a:avLst/>
              <a:gdLst/>
              <a:ahLst/>
              <a:cxnLst/>
              <a:rect l="l" t="t" r="r" b="b"/>
              <a:pathLst>
                <a:path w="578" h="1424" extrusionOk="0">
                  <a:moveTo>
                    <a:pt x="185" y="0"/>
                  </a:moveTo>
                  <a:cubicBezTo>
                    <a:pt x="102" y="0"/>
                    <a:pt x="64" y="101"/>
                    <a:pt x="26" y="159"/>
                  </a:cubicBezTo>
                  <a:cubicBezTo>
                    <a:pt x="26" y="535"/>
                    <a:pt x="1" y="911"/>
                    <a:pt x="151" y="1262"/>
                  </a:cubicBezTo>
                  <a:cubicBezTo>
                    <a:pt x="214" y="1325"/>
                    <a:pt x="242" y="1424"/>
                    <a:pt x="339" y="1424"/>
                  </a:cubicBezTo>
                  <a:cubicBezTo>
                    <a:pt x="357" y="1424"/>
                    <a:pt x="378" y="1420"/>
                    <a:pt x="402" y="1412"/>
                  </a:cubicBezTo>
                  <a:cubicBezTo>
                    <a:pt x="377" y="936"/>
                    <a:pt x="577" y="460"/>
                    <a:pt x="276" y="34"/>
                  </a:cubicBezTo>
                  <a:cubicBezTo>
                    <a:pt x="241" y="10"/>
                    <a:pt x="211" y="0"/>
                    <a:pt x="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78;p38"/>
            <p:cNvSpPr/>
            <p:nvPr/>
          </p:nvSpPr>
          <p:spPr>
            <a:xfrm>
              <a:off x="609625" y="2804550"/>
              <a:ext cx="9425" cy="70200"/>
            </a:xfrm>
            <a:custGeom>
              <a:avLst/>
              <a:gdLst/>
              <a:ahLst/>
              <a:cxnLst/>
              <a:rect l="l" t="t" r="r" b="b"/>
              <a:pathLst>
                <a:path w="377" h="2808" extrusionOk="0">
                  <a:moveTo>
                    <a:pt x="76" y="0"/>
                  </a:moveTo>
                  <a:cubicBezTo>
                    <a:pt x="76" y="752"/>
                    <a:pt x="51" y="1529"/>
                    <a:pt x="51" y="2306"/>
                  </a:cubicBezTo>
                  <a:cubicBezTo>
                    <a:pt x="51" y="2506"/>
                    <a:pt x="0" y="2732"/>
                    <a:pt x="276" y="2807"/>
                  </a:cubicBezTo>
                  <a:cubicBezTo>
                    <a:pt x="226" y="2632"/>
                    <a:pt x="176" y="2431"/>
                    <a:pt x="326" y="2256"/>
                  </a:cubicBezTo>
                  <a:cubicBezTo>
                    <a:pt x="101" y="2131"/>
                    <a:pt x="226" y="1905"/>
                    <a:pt x="201" y="1704"/>
                  </a:cubicBezTo>
                  <a:cubicBezTo>
                    <a:pt x="126" y="1128"/>
                    <a:pt x="376" y="552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79;p38"/>
            <p:cNvSpPr/>
            <p:nvPr/>
          </p:nvSpPr>
          <p:spPr>
            <a:xfrm>
              <a:off x="766900" y="2756300"/>
              <a:ext cx="12550" cy="31975"/>
            </a:xfrm>
            <a:custGeom>
              <a:avLst/>
              <a:gdLst/>
              <a:ahLst/>
              <a:cxnLst/>
              <a:rect l="l" t="t" r="r" b="b"/>
              <a:pathLst>
                <a:path w="502" h="1279" extrusionOk="0">
                  <a:moveTo>
                    <a:pt x="251" y="0"/>
                  </a:moveTo>
                  <a:cubicBezTo>
                    <a:pt x="151" y="25"/>
                    <a:pt x="75" y="25"/>
                    <a:pt x="0" y="50"/>
                  </a:cubicBezTo>
                  <a:cubicBezTo>
                    <a:pt x="0" y="451"/>
                    <a:pt x="25" y="878"/>
                    <a:pt x="50" y="1279"/>
                  </a:cubicBezTo>
                  <a:cubicBezTo>
                    <a:pt x="501" y="1153"/>
                    <a:pt x="100" y="677"/>
                    <a:pt x="376" y="451"/>
                  </a:cubicBezTo>
                  <a:cubicBezTo>
                    <a:pt x="401" y="326"/>
                    <a:pt x="401" y="176"/>
                    <a:pt x="401" y="50"/>
                  </a:cubicBezTo>
                  <a:cubicBezTo>
                    <a:pt x="351" y="25"/>
                    <a:pt x="301" y="25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80;p38"/>
            <p:cNvSpPr/>
            <p:nvPr/>
          </p:nvSpPr>
          <p:spPr>
            <a:xfrm>
              <a:off x="1074525" y="1746775"/>
              <a:ext cx="25150" cy="14450"/>
            </a:xfrm>
            <a:custGeom>
              <a:avLst/>
              <a:gdLst/>
              <a:ahLst/>
              <a:cxnLst/>
              <a:rect l="l" t="t" r="r" b="b"/>
              <a:pathLst>
                <a:path w="1006" h="578" extrusionOk="0">
                  <a:moveTo>
                    <a:pt x="953" y="1"/>
                  </a:moveTo>
                  <a:lnTo>
                    <a:pt x="953" y="1"/>
                  </a:lnTo>
                  <a:cubicBezTo>
                    <a:pt x="678" y="252"/>
                    <a:pt x="126" y="26"/>
                    <a:pt x="1" y="552"/>
                  </a:cubicBezTo>
                  <a:cubicBezTo>
                    <a:pt x="45" y="536"/>
                    <a:pt x="95" y="531"/>
                    <a:pt x="148" y="531"/>
                  </a:cubicBezTo>
                  <a:cubicBezTo>
                    <a:pt x="299" y="531"/>
                    <a:pt x="476" y="578"/>
                    <a:pt x="626" y="578"/>
                  </a:cubicBezTo>
                  <a:cubicBezTo>
                    <a:pt x="843" y="578"/>
                    <a:pt x="1005" y="480"/>
                    <a:pt x="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81;p38"/>
            <p:cNvSpPr/>
            <p:nvPr/>
          </p:nvSpPr>
          <p:spPr>
            <a:xfrm>
              <a:off x="662875" y="2793900"/>
              <a:ext cx="9425" cy="60175"/>
            </a:xfrm>
            <a:custGeom>
              <a:avLst/>
              <a:gdLst/>
              <a:ahLst/>
              <a:cxnLst/>
              <a:rect l="l" t="t" r="r" b="b"/>
              <a:pathLst>
                <a:path w="377" h="2407" extrusionOk="0">
                  <a:moveTo>
                    <a:pt x="151" y="0"/>
                  </a:moveTo>
                  <a:lnTo>
                    <a:pt x="151" y="0"/>
                  </a:lnTo>
                  <a:cubicBezTo>
                    <a:pt x="201" y="802"/>
                    <a:pt x="1" y="1604"/>
                    <a:pt x="276" y="2406"/>
                  </a:cubicBezTo>
                  <a:cubicBezTo>
                    <a:pt x="276" y="1604"/>
                    <a:pt x="377" y="802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82;p38"/>
            <p:cNvSpPr/>
            <p:nvPr/>
          </p:nvSpPr>
          <p:spPr>
            <a:xfrm>
              <a:off x="814500" y="2798900"/>
              <a:ext cx="8175" cy="62050"/>
            </a:xfrm>
            <a:custGeom>
              <a:avLst/>
              <a:gdLst/>
              <a:ahLst/>
              <a:cxnLst/>
              <a:rect l="l" t="t" r="r" b="b"/>
              <a:pathLst>
                <a:path w="327" h="2482" extrusionOk="0">
                  <a:moveTo>
                    <a:pt x="1" y="1"/>
                  </a:moveTo>
                  <a:cubicBezTo>
                    <a:pt x="26" y="828"/>
                    <a:pt x="51" y="1655"/>
                    <a:pt x="76" y="2482"/>
                  </a:cubicBezTo>
                  <a:cubicBezTo>
                    <a:pt x="176" y="1655"/>
                    <a:pt x="327" y="80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83;p38"/>
            <p:cNvSpPr/>
            <p:nvPr/>
          </p:nvSpPr>
          <p:spPr>
            <a:xfrm>
              <a:off x="721775" y="2808925"/>
              <a:ext cx="10675" cy="31350"/>
            </a:xfrm>
            <a:custGeom>
              <a:avLst/>
              <a:gdLst/>
              <a:ahLst/>
              <a:cxnLst/>
              <a:rect l="l" t="t" r="r" b="b"/>
              <a:pathLst>
                <a:path w="427" h="1254" extrusionOk="0">
                  <a:moveTo>
                    <a:pt x="151" y="1"/>
                  </a:moveTo>
                  <a:cubicBezTo>
                    <a:pt x="126" y="251"/>
                    <a:pt x="126" y="477"/>
                    <a:pt x="101" y="702"/>
                  </a:cubicBezTo>
                  <a:cubicBezTo>
                    <a:pt x="101" y="903"/>
                    <a:pt x="1" y="1078"/>
                    <a:pt x="176" y="1254"/>
                  </a:cubicBezTo>
                  <a:lnTo>
                    <a:pt x="427" y="1254"/>
                  </a:lnTo>
                  <a:lnTo>
                    <a:pt x="402" y="151"/>
                  </a:lnTo>
                  <a:cubicBezTo>
                    <a:pt x="326" y="101"/>
                    <a:pt x="226" y="5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84;p38"/>
            <p:cNvSpPr/>
            <p:nvPr/>
          </p:nvSpPr>
          <p:spPr>
            <a:xfrm>
              <a:off x="644700" y="2757550"/>
              <a:ext cx="8175" cy="59550"/>
            </a:xfrm>
            <a:custGeom>
              <a:avLst/>
              <a:gdLst/>
              <a:ahLst/>
              <a:cxnLst/>
              <a:rect l="l" t="t" r="r" b="b"/>
              <a:pathLst>
                <a:path w="327" h="2382" extrusionOk="0">
                  <a:moveTo>
                    <a:pt x="327" y="0"/>
                  </a:moveTo>
                  <a:cubicBezTo>
                    <a:pt x="252" y="51"/>
                    <a:pt x="201" y="76"/>
                    <a:pt x="126" y="101"/>
                  </a:cubicBezTo>
                  <a:cubicBezTo>
                    <a:pt x="277" y="853"/>
                    <a:pt x="1" y="1630"/>
                    <a:pt x="302" y="2381"/>
                  </a:cubicBezTo>
                  <a:cubicBezTo>
                    <a:pt x="302" y="1579"/>
                    <a:pt x="302" y="802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85;p38"/>
            <p:cNvSpPr/>
            <p:nvPr/>
          </p:nvSpPr>
          <p:spPr>
            <a:xfrm>
              <a:off x="719275" y="2826475"/>
              <a:ext cx="6925" cy="62050"/>
            </a:xfrm>
            <a:custGeom>
              <a:avLst/>
              <a:gdLst/>
              <a:ahLst/>
              <a:cxnLst/>
              <a:rect l="l" t="t" r="r" b="b"/>
              <a:pathLst>
                <a:path w="277" h="2482" extrusionOk="0">
                  <a:moveTo>
                    <a:pt x="201" y="0"/>
                  </a:moveTo>
                  <a:lnTo>
                    <a:pt x="201" y="0"/>
                  </a:lnTo>
                  <a:cubicBezTo>
                    <a:pt x="51" y="827"/>
                    <a:pt x="0" y="1655"/>
                    <a:pt x="251" y="2482"/>
                  </a:cubicBezTo>
                  <a:cubicBezTo>
                    <a:pt x="251" y="1830"/>
                    <a:pt x="276" y="1203"/>
                    <a:pt x="276" y="552"/>
                  </a:cubicBezTo>
                  <a:cubicBezTo>
                    <a:pt x="251" y="376"/>
                    <a:pt x="226" y="176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86;p38"/>
            <p:cNvSpPr/>
            <p:nvPr/>
          </p:nvSpPr>
          <p:spPr>
            <a:xfrm>
              <a:off x="907250" y="2548125"/>
              <a:ext cx="21950" cy="32750"/>
            </a:xfrm>
            <a:custGeom>
              <a:avLst/>
              <a:gdLst/>
              <a:ahLst/>
              <a:cxnLst/>
              <a:rect l="l" t="t" r="r" b="b"/>
              <a:pathLst>
                <a:path w="878" h="1310" extrusionOk="0">
                  <a:moveTo>
                    <a:pt x="749" y="0"/>
                  </a:moveTo>
                  <a:cubicBezTo>
                    <a:pt x="702" y="0"/>
                    <a:pt x="652" y="19"/>
                    <a:pt x="602" y="57"/>
                  </a:cubicBezTo>
                  <a:cubicBezTo>
                    <a:pt x="326" y="433"/>
                    <a:pt x="0" y="783"/>
                    <a:pt x="201" y="1310"/>
                  </a:cubicBezTo>
                  <a:lnTo>
                    <a:pt x="301" y="1310"/>
                  </a:lnTo>
                  <a:cubicBezTo>
                    <a:pt x="552" y="959"/>
                    <a:pt x="627" y="533"/>
                    <a:pt x="877" y="182"/>
                  </a:cubicBezTo>
                  <a:cubicBezTo>
                    <a:pt x="877" y="157"/>
                    <a:pt x="877" y="107"/>
                    <a:pt x="877" y="57"/>
                  </a:cubicBezTo>
                  <a:cubicBezTo>
                    <a:pt x="840" y="19"/>
                    <a:pt x="7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87;p38"/>
            <p:cNvSpPr/>
            <p:nvPr/>
          </p:nvSpPr>
          <p:spPr>
            <a:xfrm>
              <a:off x="697975" y="2760675"/>
              <a:ext cx="13175" cy="30725"/>
            </a:xfrm>
            <a:custGeom>
              <a:avLst/>
              <a:gdLst/>
              <a:ahLst/>
              <a:cxnLst/>
              <a:rect l="l" t="t" r="r" b="b"/>
              <a:pathLst>
                <a:path w="527" h="1229" extrusionOk="0">
                  <a:moveTo>
                    <a:pt x="0" y="1"/>
                  </a:moveTo>
                  <a:lnTo>
                    <a:pt x="25" y="1104"/>
                  </a:lnTo>
                  <a:cubicBezTo>
                    <a:pt x="100" y="1154"/>
                    <a:pt x="176" y="1204"/>
                    <a:pt x="251" y="1229"/>
                  </a:cubicBezTo>
                  <a:cubicBezTo>
                    <a:pt x="251" y="1104"/>
                    <a:pt x="276" y="953"/>
                    <a:pt x="276" y="828"/>
                  </a:cubicBezTo>
                  <a:cubicBezTo>
                    <a:pt x="151" y="552"/>
                    <a:pt x="527" y="12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88;p38"/>
            <p:cNvSpPr/>
            <p:nvPr/>
          </p:nvSpPr>
          <p:spPr>
            <a:xfrm>
              <a:off x="647225" y="2818325"/>
              <a:ext cx="5025" cy="61425"/>
            </a:xfrm>
            <a:custGeom>
              <a:avLst/>
              <a:gdLst/>
              <a:ahLst/>
              <a:cxnLst/>
              <a:rect l="l" t="t" r="r" b="b"/>
              <a:pathLst>
                <a:path w="201" h="2457" extrusionOk="0">
                  <a:moveTo>
                    <a:pt x="201" y="1"/>
                  </a:moveTo>
                  <a:cubicBezTo>
                    <a:pt x="0" y="828"/>
                    <a:pt x="0" y="1655"/>
                    <a:pt x="201" y="2457"/>
                  </a:cubicBezTo>
                  <a:cubicBezTo>
                    <a:pt x="201" y="1655"/>
                    <a:pt x="201" y="828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89;p38"/>
            <p:cNvSpPr/>
            <p:nvPr/>
          </p:nvSpPr>
          <p:spPr>
            <a:xfrm>
              <a:off x="914750" y="2552650"/>
              <a:ext cx="15700" cy="30100"/>
            </a:xfrm>
            <a:custGeom>
              <a:avLst/>
              <a:gdLst/>
              <a:ahLst/>
              <a:cxnLst/>
              <a:rect l="l" t="t" r="r" b="b"/>
              <a:pathLst>
                <a:path w="628" h="1204" extrusionOk="0">
                  <a:moveTo>
                    <a:pt x="577" y="1"/>
                  </a:moveTo>
                  <a:lnTo>
                    <a:pt x="577" y="1"/>
                  </a:lnTo>
                  <a:cubicBezTo>
                    <a:pt x="151" y="252"/>
                    <a:pt x="126" y="703"/>
                    <a:pt x="1" y="1129"/>
                  </a:cubicBezTo>
                  <a:cubicBezTo>
                    <a:pt x="26" y="1179"/>
                    <a:pt x="57" y="1204"/>
                    <a:pt x="92" y="1204"/>
                  </a:cubicBezTo>
                  <a:cubicBezTo>
                    <a:pt x="126" y="1204"/>
                    <a:pt x="164" y="1179"/>
                    <a:pt x="201" y="1129"/>
                  </a:cubicBezTo>
                  <a:cubicBezTo>
                    <a:pt x="227" y="728"/>
                    <a:pt x="628" y="452"/>
                    <a:pt x="577" y="1"/>
                  </a:cubicBezTo>
                  <a:close/>
                </a:path>
              </a:pathLst>
            </a:custGeom>
            <a:solidFill>
              <a:srgbClr val="A67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90;p38"/>
            <p:cNvSpPr/>
            <p:nvPr/>
          </p:nvSpPr>
          <p:spPr>
            <a:xfrm>
              <a:off x="616525" y="2743150"/>
              <a:ext cx="23200" cy="14425"/>
            </a:xfrm>
            <a:custGeom>
              <a:avLst/>
              <a:gdLst/>
              <a:ahLst/>
              <a:cxnLst/>
              <a:rect l="l" t="t" r="r" b="b"/>
              <a:pathLst>
                <a:path w="928" h="577" extrusionOk="0">
                  <a:moveTo>
                    <a:pt x="652" y="0"/>
                  </a:moveTo>
                  <a:cubicBezTo>
                    <a:pt x="593" y="97"/>
                    <a:pt x="505" y="134"/>
                    <a:pt x="422" y="134"/>
                  </a:cubicBezTo>
                  <a:cubicBezTo>
                    <a:pt x="397" y="134"/>
                    <a:pt x="373" y="131"/>
                    <a:pt x="351" y="125"/>
                  </a:cubicBezTo>
                  <a:cubicBezTo>
                    <a:pt x="0" y="150"/>
                    <a:pt x="276" y="451"/>
                    <a:pt x="150" y="576"/>
                  </a:cubicBezTo>
                  <a:lnTo>
                    <a:pt x="176" y="576"/>
                  </a:lnTo>
                  <a:cubicBezTo>
                    <a:pt x="326" y="551"/>
                    <a:pt x="476" y="551"/>
                    <a:pt x="627" y="526"/>
                  </a:cubicBezTo>
                  <a:cubicBezTo>
                    <a:pt x="727" y="401"/>
                    <a:pt x="927" y="351"/>
                    <a:pt x="877" y="150"/>
                  </a:cubicBezTo>
                  <a:cubicBezTo>
                    <a:pt x="802" y="100"/>
                    <a:pt x="727" y="5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91;p38"/>
            <p:cNvSpPr/>
            <p:nvPr/>
          </p:nvSpPr>
          <p:spPr>
            <a:xfrm>
              <a:off x="722400" y="2763825"/>
              <a:ext cx="15075" cy="17550"/>
            </a:xfrm>
            <a:custGeom>
              <a:avLst/>
              <a:gdLst/>
              <a:ahLst/>
              <a:cxnLst/>
              <a:rect l="l" t="t" r="r" b="b"/>
              <a:pathLst>
                <a:path w="603" h="702" extrusionOk="0">
                  <a:moveTo>
                    <a:pt x="1" y="0"/>
                  </a:moveTo>
                  <a:cubicBezTo>
                    <a:pt x="1" y="226"/>
                    <a:pt x="1" y="476"/>
                    <a:pt x="1" y="702"/>
                  </a:cubicBezTo>
                  <a:cubicBezTo>
                    <a:pt x="76" y="652"/>
                    <a:pt x="151" y="602"/>
                    <a:pt x="251" y="577"/>
                  </a:cubicBezTo>
                  <a:cubicBezTo>
                    <a:pt x="151" y="401"/>
                    <a:pt x="602" y="125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92;p38"/>
            <p:cNvSpPr/>
            <p:nvPr/>
          </p:nvSpPr>
          <p:spPr>
            <a:xfrm>
              <a:off x="751225" y="2864075"/>
              <a:ext cx="10050" cy="14425"/>
            </a:xfrm>
            <a:custGeom>
              <a:avLst/>
              <a:gdLst/>
              <a:ahLst/>
              <a:cxnLst/>
              <a:rect l="l" t="t" r="r" b="b"/>
              <a:pathLst>
                <a:path w="402" h="577" extrusionOk="0">
                  <a:moveTo>
                    <a:pt x="126" y="0"/>
                  </a:moveTo>
                  <a:cubicBezTo>
                    <a:pt x="51" y="226"/>
                    <a:pt x="1" y="426"/>
                    <a:pt x="276" y="577"/>
                  </a:cubicBezTo>
                  <a:cubicBezTo>
                    <a:pt x="402" y="376"/>
                    <a:pt x="326" y="201"/>
                    <a:pt x="326" y="25"/>
                  </a:cubicBezTo>
                  <a:cubicBezTo>
                    <a:pt x="251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93;p38"/>
            <p:cNvSpPr/>
            <p:nvPr/>
          </p:nvSpPr>
          <p:spPr>
            <a:xfrm>
              <a:off x="801350" y="2753175"/>
              <a:ext cx="10050" cy="14425"/>
            </a:xfrm>
            <a:custGeom>
              <a:avLst/>
              <a:gdLst/>
              <a:ahLst/>
              <a:cxnLst/>
              <a:rect l="l" t="t" r="r" b="b"/>
              <a:pathLst>
                <a:path w="402" h="577" extrusionOk="0">
                  <a:moveTo>
                    <a:pt x="402" y="0"/>
                  </a:moveTo>
                  <a:cubicBezTo>
                    <a:pt x="276" y="25"/>
                    <a:pt x="126" y="25"/>
                    <a:pt x="1" y="25"/>
                  </a:cubicBezTo>
                  <a:cubicBezTo>
                    <a:pt x="26" y="226"/>
                    <a:pt x="1" y="426"/>
                    <a:pt x="126" y="576"/>
                  </a:cubicBezTo>
                  <a:cubicBezTo>
                    <a:pt x="151" y="426"/>
                    <a:pt x="201" y="301"/>
                    <a:pt x="402" y="301"/>
                  </a:cubicBezTo>
                  <a:cubicBezTo>
                    <a:pt x="402" y="201"/>
                    <a:pt x="402" y="10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94;p38"/>
            <p:cNvSpPr/>
            <p:nvPr/>
          </p:nvSpPr>
          <p:spPr>
            <a:xfrm>
              <a:off x="994975" y="2238750"/>
              <a:ext cx="16925" cy="10050"/>
            </a:xfrm>
            <a:custGeom>
              <a:avLst/>
              <a:gdLst/>
              <a:ahLst/>
              <a:cxnLst/>
              <a:rect l="l" t="t" r="r" b="b"/>
              <a:pathLst>
                <a:path w="677" h="402" extrusionOk="0">
                  <a:moveTo>
                    <a:pt x="401" y="0"/>
                  </a:moveTo>
                  <a:cubicBezTo>
                    <a:pt x="301" y="26"/>
                    <a:pt x="201" y="51"/>
                    <a:pt x="125" y="151"/>
                  </a:cubicBezTo>
                  <a:cubicBezTo>
                    <a:pt x="100" y="201"/>
                    <a:pt x="50" y="226"/>
                    <a:pt x="0" y="276"/>
                  </a:cubicBezTo>
                  <a:cubicBezTo>
                    <a:pt x="0" y="326"/>
                    <a:pt x="0" y="376"/>
                    <a:pt x="0" y="402"/>
                  </a:cubicBezTo>
                  <a:cubicBezTo>
                    <a:pt x="43" y="398"/>
                    <a:pt x="87" y="397"/>
                    <a:pt x="130" y="397"/>
                  </a:cubicBezTo>
                  <a:cubicBezTo>
                    <a:pt x="164" y="397"/>
                    <a:pt x="198" y="397"/>
                    <a:pt x="232" y="397"/>
                  </a:cubicBezTo>
                  <a:cubicBezTo>
                    <a:pt x="428" y="397"/>
                    <a:pt x="604" y="379"/>
                    <a:pt x="677" y="126"/>
                  </a:cubicBezTo>
                  <a:cubicBezTo>
                    <a:pt x="602" y="51"/>
                    <a:pt x="501" y="0"/>
                    <a:pt x="401" y="0"/>
                  </a:cubicBezTo>
                  <a:close/>
                </a:path>
              </a:pathLst>
            </a:custGeom>
            <a:solidFill>
              <a:srgbClr val="3B2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95;p38"/>
            <p:cNvSpPr/>
            <p:nvPr/>
          </p:nvSpPr>
          <p:spPr>
            <a:xfrm>
              <a:off x="600850" y="3255675"/>
              <a:ext cx="23825" cy="3550"/>
            </a:xfrm>
            <a:custGeom>
              <a:avLst/>
              <a:gdLst/>
              <a:ahLst/>
              <a:cxnLst/>
              <a:rect l="l" t="t" r="r" b="b"/>
              <a:pathLst>
                <a:path w="953" h="142" extrusionOk="0">
                  <a:moveTo>
                    <a:pt x="1" y="0"/>
                  </a:moveTo>
                  <a:cubicBezTo>
                    <a:pt x="158" y="97"/>
                    <a:pt x="310" y="142"/>
                    <a:pt x="461" y="142"/>
                  </a:cubicBezTo>
                  <a:cubicBezTo>
                    <a:pt x="623" y="142"/>
                    <a:pt x="785" y="91"/>
                    <a:pt x="953" y="0"/>
                  </a:cubicBezTo>
                  <a:close/>
                </a:path>
              </a:pathLst>
            </a:custGeom>
            <a:solidFill>
              <a:srgbClr val="872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96;p38"/>
            <p:cNvSpPr/>
            <p:nvPr/>
          </p:nvSpPr>
          <p:spPr>
            <a:xfrm>
              <a:off x="990675" y="2587125"/>
              <a:ext cx="8075" cy="8700"/>
            </a:xfrm>
            <a:custGeom>
              <a:avLst/>
              <a:gdLst/>
              <a:ahLst/>
              <a:cxnLst/>
              <a:rect l="l" t="t" r="r" b="b"/>
              <a:pathLst>
                <a:path w="323" h="348" extrusionOk="0">
                  <a:moveTo>
                    <a:pt x="47" y="0"/>
                  </a:moveTo>
                  <a:cubicBezTo>
                    <a:pt x="47" y="158"/>
                    <a:pt x="0" y="347"/>
                    <a:pt x="151" y="347"/>
                  </a:cubicBezTo>
                  <a:cubicBezTo>
                    <a:pt x="192" y="347"/>
                    <a:pt x="248" y="333"/>
                    <a:pt x="322" y="301"/>
                  </a:cubicBezTo>
                  <a:cubicBezTo>
                    <a:pt x="322" y="201"/>
                    <a:pt x="322" y="126"/>
                    <a:pt x="322" y="25"/>
                  </a:cubicBezTo>
                  <a:cubicBezTo>
                    <a:pt x="222" y="25"/>
                    <a:pt x="122" y="25"/>
                    <a:pt x="47" y="0"/>
                  </a:cubicBezTo>
                  <a:close/>
                </a:path>
              </a:pathLst>
            </a:custGeom>
            <a:solidFill>
              <a:srgbClr val="1D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97;p38"/>
            <p:cNvSpPr/>
            <p:nvPr/>
          </p:nvSpPr>
          <p:spPr>
            <a:xfrm>
              <a:off x="950675" y="2119700"/>
              <a:ext cx="8575" cy="11925"/>
            </a:xfrm>
            <a:custGeom>
              <a:avLst/>
              <a:gdLst/>
              <a:ahLst/>
              <a:cxnLst/>
              <a:rect l="l" t="t" r="r" b="b"/>
              <a:pathLst>
                <a:path w="343" h="477" extrusionOk="0">
                  <a:moveTo>
                    <a:pt x="118" y="1"/>
                  </a:moveTo>
                  <a:lnTo>
                    <a:pt x="118" y="1"/>
                  </a:lnTo>
                  <a:cubicBezTo>
                    <a:pt x="0" y="165"/>
                    <a:pt x="126" y="308"/>
                    <a:pt x="121" y="449"/>
                  </a:cubicBezTo>
                  <a:lnTo>
                    <a:pt x="121" y="449"/>
                  </a:lnTo>
                  <a:cubicBezTo>
                    <a:pt x="269" y="325"/>
                    <a:pt x="342" y="175"/>
                    <a:pt x="118" y="1"/>
                  </a:cubicBezTo>
                  <a:close/>
                  <a:moveTo>
                    <a:pt x="121" y="449"/>
                  </a:moveTo>
                  <a:cubicBezTo>
                    <a:pt x="120" y="450"/>
                    <a:pt x="119" y="451"/>
                    <a:pt x="118" y="452"/>
                  </a:cubicBezTo>
                  <a:lnTo>
                    <a:pt x="118" y="477"/>
                  </a:lnTo>
                  <a:cubicBezTo>
                    <a:pt x="119" y="468"/>
                    <a:pt x="120" y="459"/>
                    <a:pt x="121" y="449"/>
                  </a:cubicBezTo>
                  <a:close/>
                </a:path>
              </a:pathLst>
            </a:custGeom>
            <a:solidFill>
              <a:srgbClr val="111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98;p38"/>
            <p:cNvSpPr/>
            <p:nvPr/>
          </p:nvSpPr>
          <p:spPr>
            <a:xfrm>
              <a:off x="616525" y="2829600"/>
              <a:ext cx="11925" cy="11300"/>
            </a:xfrm>
            <a:custGeom>
              <a:avLst/>
              <a:gdLst/>
              <a:ahLst/>
              <a:cxnLst/>
              <a:rect l="l" t="t" r="r" b="b"/>
              <a:pathLst>
                <a:path w="477" h="45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0" y="151"/>
                    <a:pt x="25" y="301"/>
                    <a:pt x="226" y="452"/>
                  </a:cubicBezTo>
                  <a:cubicBezTo>
                    <a:pt x="476" y="276"/>
                    <a:pt x="251" y="15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99;p38"/>
            <p:cNvSpPr/>
            <p:nvPr/>
          </p:nvSpPr>
          <p:spPr>
            <a:xfrm>
              <a:off x="681050" y="1380275"/>
              <a:ext cx="277600" cy="362875"/>
            </a:xfrm>
            <a:custGeom>
              <a:avLst/>
              <a:gdLst/>
              <a:ahLst/>
              <a:cxnLst/>
              <a:rect l="l" t="t" r="r" b="b"/>
              <a:pathLst>
                <a:path w="11104" h="14515" extrusionOk="0">
                  <a:moveTo>
                    <a:pt x="6688" y="0"/>
                  </a:moveTo>
                  <a:cubicBezTo>
                    <a:pt x="6523" y="0"/>
                    <a:pt x="6382" y="123"/>
                    <a:pt x="6266" y="354"/>
                  </a:cubicBezTo>
                  <a:cubicBezTo>
                    <a:pt x="5815" y="1232"/>
                    <a:pt x="5239" y="2059"/>
                    <a:pt x="4612" y="2811"/>
                  </a:cubicBezTo>
                  <a:cubicBezTo>
                    <a:pt x="4537" y="2936"/>
                    <a:pt x="4462" y="3061"/>
                    <a:pt x="4487" y="3212"/>
                  </a:cubicBezTo>
                  <a:cubicBezTo>
                    <a:pt x="4687" y="3613"/>
                    <a:pt x="5264" y="3312"/>
                    <a:pt x="5590" y="3738"/>
                  </a:cubicBezTo>
                  <a:cubicBezTo>
                    <a:pt x="5495" y="3730"/>
                    <a:pt x="5403" y="3726"/>
                    <a:pt x="5312" y="3726"/>
                  </a:cubicBezTo>
                  <a:cubicBezTo>
                    <a:pt x="4520" y="3726"/>
                    <a:pt x="3899" y="4017"/>
                    <a:pt x="3359" y="4490"/>
                  </a:cubicBezTo>
                  <a:cubicBezTo>
                    <a:pt x="3255" y="4594"/>
                    <a:pt x="3133" y="4646"/>
                    <a:pt x="2993" y="4646"/>
                  </a:cubicBezTo>
                  <a:cubicBezTo>
                    <a:pt x="2966" y="4646"/>
                    <a:pt x="2937" y="4644"/>
                    <a:pt x="2908" y="4640"/>
                  </a:cubicBezTo>
                  <a:cubicBezTo>
                    <a:pt x="2892" y="4639"/>
                    <a:pt x="2877" y="4638"/>
                    <a:pt x="2862" y="4638"/>
                  </a:cubicBezTo>
                  <a:cubicBezTo>
                    <a:pt x="2589" y="4638"/>
                    <a:pt x="2420" y="4848"/>
                    <a:pt x="2206" y="4991"/>
                  </a:cubicBezTo>
                  <a:cubicBezTo>
                    <a:pt x="1605" y="5392"/>
                    <a:pt x="1103" y="5918"/>
                    <a:pt x="376" y="6094"/>
                  </a:cubicBezTo>
                  <a:cubicBezTo>
                    <a:pt x="1" y="6344"/>
                    <a:pt x="602" y="6570"/>
                    <a:pt x="376" y="6795"/>
                  </a:cubicBezTo>
                  <a:cubicBezTo>
                    <a:pt x="452" y="7121"/>
                    <a:pt x="577" y="7422"/>
                    <a:pt x="803" y="7698"/>
                  </a:cubicBezTo>
                  <a:cubicBezTo>
                    <a:pt x="1550" y="8644"/>
                    <a:pt x="2223" y="9590"/>
                    <a:pt x="3092" y="10414"/>
                  </a:cubicBezTo>
                  <a:lnTo>
                    <a:pt x="3092" y="10414"/>
                  </a:lnTo>
                  <a:cubicBezTo>
                    <a:pt x="2646" y="9992"/>
                    <a:pt x="2201" y="9546"/>
                    <a:pt x="1805" y="9051"/>
                  </a:cubicBezTo>
                  <a:cubicBezTo>
                    <a:pt x="1479" y="8650"/>
                    <a:pt x="1204" y="8199"/>
                    <a:pt x="853" y="7798"/>
                  </a:cubicBezTo>
                  <a:cubicBezTo>
                    <a:pt x="782" y="7710"/>
                    <a:pt x="700" y="7610"/>
                    <a:pt x="596" y="7610"/>
                  </a:cubicBezTo>
                  <a:cubicBezTo>
                    <a:pt x="552" y="7610"/>
                    <a:pt x="504" y="7628"/>
                    <a:pt x="452" y="7673"/>
                  </a:cubicBezTo>
                  <a:cubicBezTo>
                    <a:pt x="276" y="7798"/>
                    <a:pt x="376" y="7948"/>
                    <a:pt x="527" y="8049"/>
                  </a:cubicBezTo>
                  <a:cubicBezTo>
                    <a:pt x="627" y="8224"/>
                    <a:pt x="702" y="8400"/>
                    <a:pt x="803" y="8600"/>
                  </a:cubicBezTo>
                  <a:cubicBezTo>
                    <a:pt x="928" y="9101"/>
                    <a:pt x="1179" y="9552"/>
                    <a:pt x="1454" y="10004"/>
                  </a:cubicBezTo>
                  <a:cubicBezTo>
                    <a:pt x="1630" y="10354"/>
                    <a:pt x="1880" y="10705"/>
                    <a:pt x="1830" y="11131"/>
                  </a:cubicBezTo>
                  <a:cubicBezTo>
                    <a:pt x="1855" y="11207"/>
                    <a:pt x="1855" y="11257"/>
                    <a:pt x="1905" y="11332"/>
                  </a:cubicBezTo>
                  <a:cubicBezTo>
                    <a:pt x="2382" y="11783"/>
                    <a:pt x="2206" y="12384"/>
                    <a:pt x="2256" y="12911"/>
                  </a:cubicBezTo>
                  <a:cubicBezTo>
                    <a:pt x="2382" y="13212"/>
                    <a:pt x="2632" y="13362"/>
                    <a:pt x="2908" y="13487"/>
                  </a:cubicBezTo>
                  <a:cubicBezTo>
                    <a:pt x="3660" y="13061"/>
                    <a:pt x="3635" y="12309"/>
                    <a:pt x="3710" y="11582"/>
                  </a:cubicBezTo>
                  <a:lnTo>
                    <a:pt x="3710" y="11582"/>
                  </a:lnTo>
                  <a:cubicBezTo>
                    <a:pt x="3860" y="12084"/>
                    <a:pt x="3635" y="12485"/>
                    <a:pt x="3484" y="12911"/>
                  </a:cubicBezTo>
                  <a:cubicBezTo>
                    <a:pt x="3409" y="13136"/>
                    <a:pt x="3259" y="13312"/>
                    <a:pt x="3459" y="13537"/>
                  </a:cubicBezTo>
                  <a:cubicBezTo>
                    <a:pt x="4587" y="14189"/>
                    <a:pt x="5815" y="14465"/>
                    <a:pt x="7118" y="14515"/>
                  </a:cubicBezTo>
                  <a:cubicBezTo>
                    <a:pt x="7244" y="14515"/>
                    <a:pt x="7344" y="14465"/>
                    <a:pt x="7444" y="14415"/>
                  </a:cubicBezTo>
                  <a:cubicBezTo>
                    <a:pt x="9324" y="13738"/>
                    <a:pt x="10126" y="12234"/>
                    <a:pt x="10502" y="10430"/>
                  </a:cubicBezTo>
                  <a:cubicBezTo>
                    <a:pt x="10727" y="10179"/>
                    <a:pt x="10903" y="9903"/>
                    <a:pt x="10928" y="9552"/>
                  </a:cubicBezTo>
                  <a:cubicBezTo>
                    <a:pt x="10953" y="9402"/>
                    <a:pt x="10953" y="9277"/>
                    <a:pt x="10953" y="9126"/>
                  </a:cubicBezTo>
                  <a:cubicBezTo>
                    <a:pt x="10928" y="8750"/>
                    <a:pt x="11003" y="8349"/>
                    <a:pt x="10727" y="8049"/>
                  </a:cubicBezTo>
                  <a:cubicBezTo>
                    <a:pt x="10677" y="7999"/>
                    <a:pt x="10627" y="7948"/>
                    <a:pt x="10552" y="7923"/>
                  </a:cubicBezTo>
                  <a:cubicBezTo>
                    <a:pt x="10101" y="7848"/>
                    <a:pt x="9825" y="7597"/>
                    <a:pt x="9850" y="7096"/>
                  </a:cubicBezTo>
                  <a:cubicBezTo>
                    <a:pt x="9850" y="6645"/>
                    <a:pt x="10176" y="6570"/>
                    <a:pt x="10527" y="6545"/>
                  </a:cubicBezTo>
                  <a:cubicBezTo>
                    <a:pt x="10627" y="6520"/>
                    <a:pt x="10727" y="6470"/>
                    <a:pt x="10803" y="6420"/>
                  </a:cubicBezTo>
                  <a:cubicBezTo>
                    <a:pt x="11103" y="5442"/>
                    <a:pt x="10778" y="4515"/>
                    <a:pt x="10727" y="3562"/>
                  </a:cubicBezTo>
                  <a:cubicBezTo>
                    <a:pt x="10702" y="3287"/>
                    <a:pt x="10452" y="3212"/>
                    <a:pt x="10226" y="3136"/>
                  </a:cubicBezTo>
                  <a:cubicBezTo>
                    <a:pt x="10057" y="3071"/>
                    <a:pt x="9893" y="3043"/>
                    <a:pt x="9732" y="3043"/>
                  </a:cubicBezTo>
                  <a:cubicBezTo>
                    <a:pt x="9272" y="3043"/>
                    <a:pt x="8836" y="3271"/>
                    <a:pt x="8372" y="3512"/>
                  </a:cubicBezTo>
                  <a:cubicBezTo>
                    <a:pt x="8773" y="2911"/>
                    <a:pt x="8948" y="2836"/>
                    <a:pt x="9850" y="2785"/>
                  </a:cubicBezTo>
                  <a:cubicBezTo>
                    <a:pt x="10026" y="2760"/>
                    <a:pt x="10276" y="2811"/>
                    <a:pt x="10326" y="2610"/>
                  </a:cubicBezTo>
                  <a:cubicBezTo>
                    <a:pt x="10402" y="2384"/>
                    <a:pt x="10201" y="2284"/>
                    <a:pt x="10051" y="2184"/>
                  </a:cubicBezTo>
                  <a:cubicBezTo>
                    <a:pt x="8923" y="1733"/>
                    <a:pt x="8046" y="906"/>
                    <a:pt x="7093" y="204"/>
                  </a:cubicBezTo>
                  <a:cubicBezTo>
                    <a:pt x="6945" y="66"/>
                    <a:pt x="6810" y="0"/>
                    <a:pt x="6688" y="0"/>
                  </a:cubicBezTo>
                  <a:close/>
                </a:path>
              </a:pathLst>
            </a:custGeom>
            <a:solidFill>
              <a:srgbClr val="A04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300;p38"/>
            <p:cNvSpPr/>
            <p:nvPr/>
          </p:nvSpPr>
          <p:spPr>
            <a:xfrm>
              <a:off x="685425" y="1363325"/>
              <a:ext cx="179850" cy="174900"/>
            </a:xfrm>
            <a:custGeom>
              <a:avLst/>
              <a:gdLst/>
              <a:ahLst/>
              <a:cxnLst/>
              <a:rect l="l" t="t" r="r" b="b"/>
              <a:pathLst>
                <a:path w="7194" h="6996" extrusionOk="0">
                  <a:moveTo>
                    <a:pt x="6350" y="1"/>
                  </a:moveTo>
                  <a:cubicBezTo>
                    <a:pt x="6152" y="1"/>
                    <a:pt x="5981" y="100"/>
                    <a:pt x="5891" y="280"/>
                  </a:cubicBezTo>
                  <a:cubicBezTo>
                    <a:pt x="5640" y="531"/>
                    <a:pt x="5690" y="957"/>
                    <a:pt x="5339" y="1108"/>
                  </a:cubicBezTo>
                  <a:cubicBezTo>
                    <a:pt x="4813" y="1534"/>
                    <a:pt x="4387" y="2060"/>
                    <a:pt x="4036" y="2586"/>
                  </a:cubicBezTo>
                  <a:cubicBezTo>
                    <a:pt x="3259" y="3739"/>
                    <a:pt x="2156" y="4416"/>
                    <a:pt x="1054" y="5143"/>
                  </a:cubicBezTo>
                  <a:cubicBezTo>
                    <a:pt x="377" y="5494"/>
                    <a:pt x="1" y="5995"/>
                    <a:pt x="201" y="6772"/>
                  </a:cubicBezTo>
                  <a:cubicBezTo>
                    <a:pt x="241" y="6940"/>
                    <a:pt x="300" y="6995"/>
                    <a:pt x="365" y="6995"/>
                  </a:cubicBezTo>
                  <a:cubicBezTo>
                    <a:pt x="465" y="6995"/>
                    <a:pt x="577" y="6867"/>
                    <a:pt x="653" y="6822"/>
                  </a:cubicBezTo>
                  <a:cubicBezTo>
                    <a:pt x="1329" y="6346"/>
                    <a:pt x="2031" y="5869"/>
                    <a:pt x="2708" y="5393"/>
                  </a:cubicBezTo>
                  <a:cubicBezTo>
                    <a:pt x="3034" y="4992"/>
                    <a:pt x="3460" y="4692"/>
                    <a:pt x="3861" y="4366"/>
                  </a:cubicBezTo>
                  <a:cubicBezTo>
                    <a:pt x="4036" y="4215"/>
                    <a:pt x="4312" y="4165"/>
                    <a:pt x="4362" y="3864"/>
                  </a:cubicBezTo>
                  <a:cubicBezTo>
                    <a:pt x="5039" y="3012"/>
                    <a:pt x="5765" y="2160"/>
                    <a:pt x="6217" y="1133"/>
                  </a:cubicBezTo>
                  <a:cubicBezTo>
                    <a:pt x="6317" y="918"/>
                    <a:pt x="6417" y="818"/>
                    <a:pt x="6536" y="818"/>
                  </a:cubicBezTo>
                  <a:cubicBezTo>
                    <a:pt x="6625" y="818"/>
                    <a:pt x="6725" y="875"/>
                    <a:pt x="6843" y="982"/>
                  </a:cubicBezTo>
                  <a:cubicBezTo>
                    <a:pt x="6876" y="989"/>
                    <a:pt x="6906" y="992"/>
                    <a:pt x="6933" y="992"/>
                  </a:cubicBezTo>
                  <a:cubicBezTo>
                    <a:pt x="7113" y="992"/>
                    <a:pt x="7172" y="856"/>
                    <a:pt x="7194" y="681"/>
                  </a:cubicBezTo>
                  <a:cubicBezTo>
                    <a:pt x="7069" y="306"/>
                    <a:pt x="6818" y="55"/>
                    <a:pt x="6417" y="5"/>
                  </a:cubicBezTo>
                  <a:cubicBezTo>
                    <a:pt x="6394" y="2"/>
                    <a:pt x="6372" y="1"/>
                    <a:pt x="6350" y="1"/>
                  </a:cubicBezTo>
                  <a:close/>
                </a:path>
              </a:pathLst>
            </a:custGeom>
            <a:solidFill>
              <a:srgbClr val="8A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301;p38"/>
            <p:cNvSpPr/>
            <p:nvPr/>
          </p:nvSpPr>
          <p:spPr>
            <a:xfrm>
              <a:off x="565750" y="1536375"/>
              <a:ext cx="86500" cy="124700"/>
            </a:xfrm>
            <a:custGeom>
              <a:avLst/>
              <a:gdLst/>
              <a:ahLst/>
              <a:cxnLst/>
              <a:rect l="l" t="t" r="r" b="b"/>
              <a:pathLst>
                <a:path w="3460" h="4988" extrusionOk="0">
                  <a:moveTo>
                    <a:pt x="1806" y="0"/>
                  </a:moveTo>
                  <a:cubicBezTo>
                    <a:pt x="1730" y="150"/>
                    <a:pt x="1630" y="276"/>
                    <a:pt x="1530" y="426"/>
                  </a:cubicBezTo>
                  <a:cubicBezTo>
                    <a:pt x="1379" y="627"/>
                    <a:pt x="1204" y="802"/>
                    <a:pt x="978" y="952"/>
                  </a:cubicBezTo>
                  <a:cubicBezTo>
                    <a:pt x="427" y="1353"/>
                    <a:pt x="1" y="2557"/>
                    <a:pt x="126" y="3183"/>
                  </a:cubicBezTo>
                  <a:cubicBezTo>
                    <a:pt x="327" y="4261"/>
                    <a:pt x="1054" y="4787"/>
                    <a:pt x="2081" y="4988"/>
                  </a:cubicBezTo>
                  <a:cubicBezTo>
                    <a:pt x="2332" y="4662"/>
                    <a:pt x="2708" y="4486"/>
                    <a:pt x="3059" y="4286"/>
                  </a:cubicBezTo>
                  <a:cubicBezTo>
                    <a:pt x="3109" y="3233"/>
                    <a:pt x="3159" y="2181"/>
                    <a:pt x="3209" y="1128"/>
                  </a:cubicBezTo>
                  <a:cubicBezTo>
                    <a:pt x="3334" y="877"/>
                    <a:pt x="3460" y="652"/>
                    <a:pt x="3059" y="551"/>
                  </a:cubicBezTo>
                  <a:lnTo>
                    <a:pt x="2933" y="551"/>
                  </a:lnTo>
                  <a:cubicBezTo>
                    <a:pt x="2758" y="526"/>
                    <a:pt x="2783" y="301"/>
                    <a:pt x="2608" y="276"/>
                  </a:cubicBezTo>
                  <a:lnTo>
                    <a:pt x="2106" y="276"/>
                  </a:lnTo>
                  <a:cubicBezTo>
                    <a:pt x="2096" y="277"/>
                    <a:pt x="2086" y="278"/>
                    <a:pt x="2076" y="278"/>
                  </a:cubicBezTo>
                  <a:cubicBezTo>
                    <a:pt x="1887" y="278"/>
                    <a:pt x="1949" y="48"/>
                    <a:pt x="1806" y="0"/>
                  </a:cubicBezTo>
                  <a:close/>
                </a:path>
              </a:pathLst>
            </a:custGeom>
            <a:solidFill>
              <a:srgbClr val="A04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302;p38"/>
            <p:cNvSpPr/>
            <p:nvPr/>
          </p:nvSpPr>
          <p:spPr>
            <a:xfrm>
              <a:off x="711750" y="1387650"/>
              <a:ext cx="107175" cy="104250"/>
            </a:xfrm>
            <a:custGeom>
              <a:avLst/>
              <a:gdLst/>
              <a:ahLst/>
              <a:cxnLst/>
              <a:rect l="l" t="t" r="r" b="b"/>
              <a:pathLst>
                <a:path w="4287" h="4170" extrusionOk="0">
                  <a:moveTo>
                    <a:pt x="3824" y="0"/>
                  </a:moveTo>
                  <a:cubicBezTo>
                    <a:pt x="3788" y="0"/>
                    <a:pt x="3749" y="4"/>
                    <a:pt x="3710" y="9"/>
                  </a:cubicBezTo>
                  <a:cubicBezTo>
                    <a:pt x="3534" y="9"/>
                    <a:pt x="3459" y="109"/>
                    <a:pt x="3459" y="285"/>
                  </a:cubicBezTo>
                  <a:cubicBezTo>
                    <a:pt x="3585" y="711"/>
                    <a:pt x="3108" y="811"/>
                    <a:pt x="3033" y="1112"/>
                  </a:cubicBezTo>
                  <a:cubicBezTo>
                    <a:pt x="2933" y="1162"/>
                    <a:pt x="2858" y="1212"/>
                    <a:pt x="2758" y="1237"/>
                  </a:cubicBezTo>
                  <a:cubicBezTo>
                    <a:pt x="2698" y="1297"/>
                    <a:pt x="2670" y="1418"/>
                    <a:pt x="2575" y="1418"/>
                  </a:cubicBezTo>
                  <a:cubicBezTo>
                    <a:pt x="2550" y="1418"/>
                    <a:pt x="2519" y="1409"/>
                    <a:pt x="2482" y="1388"/>
                  </a:cubicBezTo>
                  <a:cubicBezTo>
                    <a:pt x="2031" y="1388"/>
                    <a:pt x="1630" y="1463"/>
                    <a:pt x="1780" y="2089"/>
                  </a:cubicBezTo>
                  <a:cubicBezTo>
                    <a:pt x="1780" y="2117"/>
                    <a:pt x="1799" y="2126"/>
                    <a:pt x="1824" y="2126"/>
                  </a:cubicBezTo>
                  <a:cubicBezTo>
                    <a:pt x="1865" y="2126"/>
                    <a:pt x="1921" y="2103"/>
                    <a:pt x="1936" y="2103"/>
                  </a:cubicBezTo>
                  <a:cubicBezTo>
                    <a:pt x="1946" y="2103"/>
                    <a:pt x="1940" y="2112"/>
                    <a:pt x="1905" y="2140"/>
                  </a:cubicBezTo>
                  <a:cubicBezTo>
                    <a:pt x="1504" y="2465"/>
                    <a:pt x="1204" y="2917"/>
                    <a:pt x="677" y="3042"/>
                  </a:cubicBezTo>
                  <a:cubicBezTo>
                    <a:pt x="552" y="3042"/>
                    <a:pt x="452" y="3067"/>
                    <a:pt x="402" y="3167"/>
                  </a:cubicBezTo>
                  <a:cubicBezTo>
                    <a:pt x="427" y="3343"/>
                    <a:pt x="176" y="3418"/>
                    <a:pt x="251" y="3593"/>
                  </a:cubicBezTo>
                  <a:cubicBezTo>
                    <a:pt x="477" y="3919"/>
                    <a:pt x="1" y="3919"/>
                    <a:pt x="1" y="4170"/>
                  </a:cubicBezTo>
                  <a:cubicBezTo>
                    <a:pt x="1254" y="3744"/>
                    <a:pt x="2256" y="2917"/>
                    <a:pt x="3008" y="1839"/>
                  </a:cubicBezTo>
                  <a:cubicBezTo>
                    <a:pt x="3083" y="1739"/>
                    <a:pt x="3108" y="1613"/>
                    <a:pt x="3234" y="1513"/>
                  </a:cubicBezTo>
                  <a:cubicBezTo>
                    <a:pt x="3735" y="1187"/>
                    <a:pt x="4036" y="686"/>
                    <a:pt x="4286" y="135"/>
                  </a:cubicBezTo>
                  <a:lnTo>
                    <a:pt x="4136" y="135"/>
                  </a:lnTo>
                  <a:cubicBezTo>
                    <a:pt x="4058" y="37"/>
                    <a:pt x="3950" y="0"/>
                    <a:pt x="3824" y="0"/>
                  </a:cubicBezTo>
                  <a:close/>
                </a:path>
              </a:pathLst>
            </a:custGeom>
            <a:solidFill>
              <a:srgbClr val="C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303;p38"/>
            <p:cNvSpPr/>
            <p:nvPr/>
          </p:nvSpPr>
          <p:spPr>
            <a:xfrm>
              <a:off x="611500" y="1643425"/>
              <a:ext cx="45150" cy="57275"/>
            </a:xfrm>
            <a:custGeom>
              <a:avLst/>
              <a:gdLst/>
              <a:ahLst/>
              <a:cxnLst/>
              <a:rect l="l" t="t" r="r" b="b"/>
              <a:pathLst>
                <a:path w="1806" h="2291" extrusionOk="0">
                  <a:moveTo>
                    <a:pt x="1114" y="1"/>
                  </a:moveTo>
                  <a:cubicBezTo>
                    <a:pt x="664" y="1"/>
                    <a:pt x="297" y="150"/>
                    <a:pt x="251" y="706"/>
                  </a:cubicBezTo>
                  <a:cubicBezTo>
                    <a:pt x="201" y="1307"/>
                    <a:pt x="1" y="1959"/>
                    <a:pt x="803" y="2234"/>
                  </a:cubicBezTo>
                  <a:cubicBezTo>
                    <a:pt x="853" y="2272"/>
                    <a:pt x="903" y="2291"/>
                    <a:pt x="950" y="2291"/>
                  </a:cubicBezTo>
                  <a:cubicBezTo>
                    <a:pt x="997" y="2291"/>
                    <a:pt x="1041" y="2272"/>
                    <a:pt x="1078" y="2234"/>
                  </a:cubicBezTo>
                  <a:cubicBezTo>
                    <a:pt x="1755" y="1708"/>
                    <a:pt x="1805" y="906"/>
                    <a:pt x="1229" y="4"/>
                  </a:cubicBezTo>
                  <a:cubicBezTo>
                    <a:pt x="1190" y="2"/>
                    <a:pt x="115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304;p38"/>
            <p:cNvSpPr/>
            <p:nvPr/>
          </p:nvSpPr>
          <p:spPr>
            <a:xfrm>
              <a:off x="693575" y="1615950"/>
              <a:ext cx="48275" cy="110925"/>
            </a:xfrm>
            <a:custGeom>
              <a:avLst/>
              <a:gdLst/>
              <a:ahLst/>
              <a:cxnLst/>
              <a:rect l="l" t="t" r="r" b="b"/>
              <a:pathLst>
                <a:path w="1931" h="4437" extrusionOk="0">
                  <a:moveTo>
                    <a:pt x="302" y="0"/>
                  </a:moveTo>
                  <a:cubicBezTo>
                    <a:pt x="302" y="125"/>
                    <a:pt x="302" y="276"/>
                    <a:pt x="302" y="426"/>
                  </a:cubicBezTo>
                  <a:cubicBezTo>
                    <a:pt x="327" y="877"/>
                    <a:pt x="627" y="1253"/>
                    <a:pt x="778" y="1780"/>
                  </a:cubicBezTo>
                  <a:cubicBezTo>
                    <a:pt x="627" y="1454"/>
                    <a:pt x="552" y="1228"/>
                    <a:pt x="427" y="1028"/>
                  </a:cubicBezTo>
                  <a:cubicBezTo>
                    <a:pt x="334" y="858"/>
                    <a:pt x="269" y="797"/>
                    <a:pt x="220" y="797"/>
                  </a:cubicBezTo>
                  <a:cubicBezTo>
                    <a:pt x="126" y="797"/>
                    <a:pt x="92" y="1028"/>
                    <a:pt x="26" y="1128"/>
                  </a:cubicBezTo>
                  <a:cubicBezTo>
                    <a:pt x="452" y="1805"/>
                    <a:pt x="1" y="2732"/>
                    <a:pt x="627" y="3358"/>
                  </a:cubicBezTo>
                  <a:cubicBezTo>
                    <a:pt x="846" y="3261"/>
                    <a:pt x="593" y="2881"/>
                    <a:pt x="852" y="2881"/>
                  </a:cubicBezTo>
                  <a:cubicBezTo>
                    <a:pt x="860" y="2881"/>
                    <a:pt x="869" y="2882"/>
                    <a:pt x="878" y="2882"/>
                  </a:cubicBezTo>
                  <a:cubicBezTo>
                    <a:pt x="1204" y="2907"/>
                    <a:pt x="928" y="3208"/>
                    <a:pt x="978" y="3384"/>
                  </a:cubicBezTo>
                  <a:cubicBezTo>
                    <a:pt x="1104" y="3734"/>
                    <a:pt x="903" y="4110"/>
                    <a:pt x="1129" y="4436"/>
                  </a:cubicBezTo>
                  <a:cubicBezTo>
                    <a:pt x="1805" y="3835"/>
                    <a:pt x="1931" y="2857"/>
                    <a:pt x="1404" y="1805"/>
                  </a:cubicBezTo>
                  <a:cubicBezTo>
                    <a:pt x="1329" y="1579"/>
                    <a:pt x="1329" y="1303"/>
                    <a:pt x="1154" y="1103"/>
                  </a:cubicBezTo>
                  <a:cubicBezTo>
                    <a:pt x="853" y="752"/>
                    <a:pt x="903" y="125"/>
                    <a:pt x="302" y="0"/>
                  </a:cubicBezTo>
                  <a:close/>
                </a:path>
              </a:pathLst>
            </a:custGeom>
            <a:solidFill>
              <a:srgbClr val="A14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305;p38"/>
            <p:cNvSpPr/>
            <p:nvPr/>
          </p:nvSpPr>
          <p:spPr>
            <a:xfrm>
              <a:off x="679175" y="1550150"/>
              <a:ext cx="90250" cy="98950"/>
            </a:xfrm>
            <a:custGeom>
              <a:avLst/>
              <a:gdLst/>
              <a:ahLst/>
              <a:cxnLst/>
              <a:rect l="l" t="t" r="r" b="b"/>
              <a:pathLst>
                <a:path w="3610" h="3958" extrusionOk="0">
                  <a:moveTo>
                    <a:pt x="451" y="0"/>
                  </a:moveTo>
                  <a:lnTo>
                    <a:pt x="451" y="0"/>
                  </a:lnTo>
                  <a:cubicBezTo>
                    <a:pt x="426" y="427"/>
                    <a:pt x="0" y="903"/>
                    <a:pt x="602" y="1254"/>
                  </a:cubicBezTo>
                  <a:cubicBezTo>
                    <a:pt x="577" y="1153"/>
                    <a:pt x="451" y="1028"/>
                    <a:pt x="577" y="953"/>
                  </a:cubicBezTo>
                  <a:cubicBezTo>
                    <a:pt x="625" y="922"/>
                    <a:pt x="665" y="910"/>
                    <a:pt x="698" y="910"/>
                  </a:cubicBezTo>
                  <a:cubicBezTo>
                    <a:pt x="802" y="910"/>
                    <a:pt x="840" y="1033"/>
                    <a:pt x="878" y="1128"/>
                  </a:cubicBezTo>
                  <a:cubicBezTo>
                    <a:pt x="1429" y="2156"/>
                    <a:pt x="2331" y="2933"/>
                    <a:pt x="3033" y="3835"/>
                  </a:cubicBezTo>
                  <a:cubicBezTo>
                    <a:pt x="3093" y="3919"/>
                    <a:pt x="3177" y="3957"/>
                    <a:pt x="3272" y="3957"/>
                  </a:cubicBezTo>
                  <a:cubicBezTo>
                    <a:pt x="3375" y="3957"/>
                    <a:pt x="3492" y="3913"/>
                    <a:pt x="3609" y="3835"/>
                  </a:cubicBezTo>
                  <a:cubicBezTo>
                    <a:pt x="2431" y="2632"/>
                    <a:pt x="1354" y="1404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06;p38"/>
            <p:cNvSpPr/>
            <p:nvPr/>
          </p:nvSpPr>
          <p:spPr>
            <a:xfrm>
              <a:off x="676675" y="2189875"/>
              <a:ext cx="52650" cy="71100"/>
            </a:xfrm>
            <a:custGeom>
              <a:avLst/>
              <a:gdLst/>
              <a:ahLst/>
              <a:cxnLst/>
              <a:rect l="l" t="t" r="r" b="b"/>
              <a:pathLst>
                <a:path w="2106" h="2844" extrusionOk="0">
                  <a:moveTo>
                    <a:pt x="276" y="1"/>
                  </a:moveTo>
                  <a:lnTo>
                    <a:pt x="276" y="1"/>
                  </a:lnTo>
                  <a:cubicBezTo>
                    <a:pt x="326" y="151"/>
                    <a:pt x="376" y="276"/>
                    <a:pt x="426" y="427"/>
                  </a:cubicBezTo>
                  <a:cubicBezTo>
                    <a:pt x="376" y="853"/>
                    <a:pt x="802" y="878"/>
                    <a:pt x="1003" y="1103"/>
                  </a:cubicBezTo>
                  <a:cubicBezTo>
                    <a:pt x="1253" y="1429"/>
                    <a:pt x="1328" y="1680"/>
                    <a:pt x="978" y="1955"/>
                  </a:cubicBezTo>
                  <a:cubicBezTo>
                    <a:pt x="677" y="1780"/>
                    <a:pt x="652" y="1354"/>
                    <a:pt x="276" y="1254"/>
                  </a:cubicBezTo>
                  <a:cubicBezTo>
                    <a:pt x="176" y="1304"/>
                    <a:pt x="75" y="1354"/>
                    <a:pt x="0" y="1404"/>
                  </a:cubicBezTo>
                  <a:cubicBezTo>
                    <a:pt x="251" y="1655"/>
                    <a:pt x="351" y="2006"/>
                    <a:pt x="476" y="2331"/>
                  </a:cubicBezTo>
                  <a:cubicBezTo>
                    <a:pt x="621" y="2674"/>
                    <a:pt x="752" y="2843"/>
                    <a:pt x="902" y="2843"/>
                  </a:cubicBezTo>
                  <a:cubicBezTo>
                    <a:pt x="1038" y="2843"/>
                    <a:pt x="1188" y="2705"/>
                    <a:pt x="1379" y="2432"/>
                  </a:cubicBezTo>
                  <a:cubicBezTo>
                    <a:pt x="1529" y="2206"/>
                    <a:pt x="1704" y="2006"/>
                    <a:pt x="1880" y="1780"/>
                  </a:cubicBezTo>
                  <a:cubicBezTo>
                    <a:pt x="1980" y="1630"/>
                    <a:pt x="2105" y="1454"/>
                    <a:pt x="1905" y="1304"/>
                  </a:cubicBezTo>
                  <a:cubicBezTo>
                    <a:pt x="1379" y="828"/>
                    <a:pt x="927" y="326"/>
                    <a:pt x="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07;p38"/>
            <p:cNvSpPr/>
            <p:nvPr/>
          </p:nvSpPr>
          <p:spPr>
            <a:xfrm>
              <a:off x="735575" y="1658925"/>
              <a:ext cx="48250" cy="89550"/>
            </a:xfrm>
            <a:custGeom>
              <a:avLst/>
              <a:gdLst/>
              <a:ahLst/>
              <a:cxnLst/>
              <a:rect l="l" t="t" r="r" b="b"/>
              <a:pathLst>
                <a:path w="1930" h="3582" extrusionOk="0">
                  <a:moveTo>
                    <a:pt x="1419" y="1"/>
                  </a:moveTo>
                  <a:cubicBezTo>
                    <a:pt x="1399" y="1"/>
                    <a:pt x="1377" y="4"/>
                    <a:pt x="1353" y="10"/>
                  </a:cubicBezTo>
                  <a:cubicBezTo>
                    <a:pt x="1228" y="61"/>
                    <a:pt x="1228" y="211"/>
                    <a:pt x="1253" y="311"/>
                  </a:cubicBezTo>
                  <a:cubicBezTo>
                    <a:pt x="1504" y="1088"/>
                    <a:pt x="1178" y="1715"/>
                    <a:pt x="702" y="2316"/>
                  </a:cubicBezTo>
                  <a:cubicBezTo>
                    <a:pt x="426" y="2492"/>
                    <a:pt x="0" y="2517"/>
                    <a:pt x="0" y="2968"/>
                  </a:cubicBezTo>
                  <a:cubicBezTo>
                    <a:pt x="376" y="3018"/>
                    <a:pt x="251" y="3319"/>
                    <a:pt x="276" y="3544"/>
                  </a:cubicBezTo>
                  <a:cubicBezTo>
                    <a:pt x="321" y="3570"/>
                    <a:pt x="363" y="3581"/>
                    <a:pt x="403" y="3581"/>
                  </a:cubicBezTo>
                  <a:cubicBezTo>
                    <a:pt x="515" y="3581"/>
                    <a:pt x="602" y="3493"/>
                    <a:pt x="677" y="3419"/>
                  </a:cubicBezTo>
                  <a:cubicBezTo>
                    <a:pt x="677" y="3369"/>
                    <a:pt x="702" y="3319"/>
                    <a:pt x="702" y="3269"/>
                  </a:cubicBezTo>
                  <a:cubicBezTo>
                    <a:pt x="702" y="3143"/>
                    <a:pt x="476" y="3018"/>
                    <a:pt x="777" y="2918"/>
                  </a:cubicBezTo>
                  <a:cubicBezTo>
                    <a:pt x="1028" y="2817"/>
                    <a:pt x="1203" y="2567"/>
                    <a:pt x="1228" y="2291"/>
                  </a:cubicBezTo>
                  <a:cubicBezTo>
                    <a:pt x="1253" y="2116"/>
                    <a:pt x="1378" y="1990"/>
                    <a:pt x="1429" y="1865"/>
                  </a:cubicBezTo>
                  <a:cubicBezTo>
                    <a:pt x="1654" y="1339"/>
                    <a:pt x="1930" y="812"/>
                    <a:pt x="1654" y="236"/>
                  </a:cubicBezTo>
                  <a:cubicBezTo>
                    <a:pt x="1611" y="128"/>
                    <a:pt x="1549" y="1"/>
                    <a:pt x="1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08;p38"/>
            <p:cNvSpPr/>
            <p:nvPr/>
          </p:nvSpPr>
          <p:spPr>
            <a:xfrm>
              <a:off x="681050" y="2200525"/>
              <a:ext cx="37625" cy="47025"/>
            </a:xfrm>
            <a:custGeom>
              <a:avLst/>
              <a:gdLst/>
              <a:ahLst/>
              <a:cxnLst/>
              <a:rect l="l" t="t" r="r" b="b"/>
              <a:pathLst>
                <a:path w="1505" h="1881" extrusionOk="0">
                  <a:moveTo>
                    <a:pt x="251" y="1"/>
                  </a:moveTo>
                  <a:cubicBezTo>
                    <a:pt x="1" y="251"/>
                    <a:pt x="151" y="552"/>
                    <a:pt x="101" y="828"/>
                  </a:cubicBezTo>
                  <a:cubicBezTo>
                    <a:pt x="301" y="1179"/>
                    <a:pt x="527" y="1529"/>
                    <a:pt x="727" y="1880"/>
                  </a:cubicBezTo>
                  <a:cubicBezTo>
                    <a:pt x="1504" y="1103"/>
                    <a:pt x="1479" y="853"/>
                    <a:pt x="602" y="276"/>
                  </a:cubicBezTo>
                  <a:cubicBezTo>
                    <a:pt x="477" y="201"/>
                    <a:pt x="326" y="151"/>
                    <a:pt x="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09;p38"/>
            <p:cNvSpPr/>
            <p:nvPr/>
          </p:nvSpPr>
          <p:spPr>
            <a:xfrm>
              <a:off x="689200" y="1595275"/>
              <a:ext cx="43875" cy="65800"/>
            </a:xfrm>
            <a:custGeom>
              <a:avLst/>
              <a:gdLst/>
              <a:ahLst/>
              <a:cxnLst/>
              <a:rect l="l" t="t" r="r" b="b"/>
              <a:pathLst>
                <a:path w="1755" h="2632" extrusionOk="0">
                  <a:moveTo>
                    <a:pt x="477" y="0"/>
                  </a:moveTo>
                  <a:cubicBezTo>
                    <a:pt x="0" y="276"/>
                    <a:pt x="251" y="551"/>
                    <a:pt x="477" y="827"/>
                  </a:cubicBezTo>
                  <a:cubicBezTo>
                    <a:pt x="1003" y="1328"/>
                    <a:pt x="1078" y="2105"/>
                    <a:pt x="1579" y="2632"/>
                  </a:cubicBezTo>
                  <a:cubicBezTo>
                    <a:pt x="1705" y="2431"/>
                    <a:pt x="1755" y="2231"/>
                    <a:pt x="1604" y="1980"/>
                  </a:cubicBezTo>
                  <a:cubicBezTo>
                    <a:pt x="1254" y="1328"/>
                    <a:pt x="928" y="627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10;p38"/>
            <p:cNvSpPr/>
            <p:nvPr/>
          </p:nvSpPr>
          <p:spPr>
            <a:xfrm>
              <a:off x="721775" y="1661050"/>
              <a:ext cx="24475" cy="72350"/>
            </a:xfrm>
            <a:custGeom>
              <a:avLst/>
              <a:gdLst/>
              <a:ahLst/>
              <a:cxnLst/>
              <a:rect l="l" t="t" r="r" b="b"/>
              <a:pathLst>
                <a:path w="979" h="2894" extrusionOk="0">
                  <a:moveTo>
                    <a:pt x="276" y="1"/>
                  </a:moveTo>
                  <a:lnTo>
                    <a:pt x="276" y="1"/>
                  </a:lnTo>
                  <a:cubicBezTo>
                    <a:pt x="477" y="903"/>
                    <a:pt x="527" y="1780"/>
                    <a:pt x="1" y="2632"/>
                  </a:cubicBezTo>
                  <a:cubicBezTo>
                    <a:pt x="20" y="2844"/>
                    <a:pt x="143" y="2893"/>
                    <a:pt x="290" y="2893"/>
                  </a:cubicBezTo>
                  <a:cubicBezTo>
                    <a:pt x="334" y="2893"/>
                    <a:pt x="380" y="2889"/>
                    <a:pt x="427" y="2883"/>
                  </a:cubicBezTo>
                  <a:cubicBezTo>
                    <a:pt x="702" y="2532"/>
                    <a:pt x="928" y="2156"/>
                    <a:pt x="702" y="1655"/>
                  </a:cubicBezTo>
                  <a:cubicBezTo>
                    <a:pt x="778" y="1053"/>
                    <a:pt x="978" y="402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11;p38"/>
            <p:cNvSpPr/>
            <p:nvPr/>
          </p:nvSpPr>
          <p:spPr>
            <a:xfrm>
              <a:off x="335175" y="2189875"/>
              <a:ext cx="60800" cy="37000"/>
            </a:xfrm>
            <a:custGeom>
              <a:avLst/>
              <a:gdLst/>
              <a:ahLst/>
              <a:cxnLst/>
              <a:rect l="l" t="t" r="r" b="b"/>
              <a:pathLst>
                <a:path w="2432" h="1480" extrusionOk="0">
                  <a:moveTo>
                    <a:pt x="803" y="1"/>
                  </a:moveTo>
                  <a:cubicBezTo>
                    <a:pt x="402" y="1"/>
                    <a:pt x="753" y="527"/>
                    <a:pt x="402" y="552"/>
                  </a:cubicBezTo>
                  <a:cubicBezTo>
                    <a:pt x="1" y="903"/>
                    <a:pt x="502" y="1103"/>
                    <a:pt x="527" y="1379"/>
                  </a:cubicBezTo>
                  <a:cubicBezTo>
                    <a:pt x="602" y="1404"/>
                    <a:pt x="703" y="1454"/>
                    <a:pt x="778" y="1479"/>
                  </a:cubicBezTo>
                  <a:cubicBezTo>
                    <a:pt x="984" y="1381"/>
                    <a:pt x="1203" y="1360"/>
                    <a:pt x="1423" y="1360"/>
                  </a:cubicBezTo>
                  <a:cubicBezTo>
                    <a:pt x="1590" y="1360"/>
                    <a:pt x="1758" y="1372"/>
                    <a:pt x="1923" y="1372"/>
                  </a:cubicBezTo>
                  <a:cubicBezTo>
                    <a:pt x="2097" y="1372"/>
                    <a:pt x="2268" y="1359"/>
                    <a:pt x="2432" y="1304"/>
                  </a:cubicBezTo>
                  <a:cubicBezTo>
                    <a:pt x="2351" y="997"/>
                    <a:pt x="2198" y="867"/>
                    <a:pt x="1998" y="867"/>
                  </a:cubicBezTo>
                  <a:cubicBezTo>
                    <a:pt x="1888" y="867"/>
                    <a:pt x="1764" y="907"/>
                    <a:pt x="1630" y="978"/>
                  </a:cubicBezTo>
                  <a:cubicBezTo>
                    <a:pt x="1419" y="1079"/>
                    <a:pt x="1257" y="1132"/>
                    <a:pt x="1134" y="1132"/>
                  </a:cubicBezTo>
                  <a:cubicBezTo>
                    <a:pt x="891" y="1132"/>
                    <a:pt x="803" y="926"/>
                    <a:pt x="803" y="477"/>
                  </a:cubicBezTo>
                  <a:cubicBezTo>
                    <a:pt x="803" y="326"/>
                    <a:pt x="803" y="15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12;p38"/>
            <p:cNvSpPr/>
            <p:nvPr/>
          </p:nvSpPr>
          <p:spPr>
            <a:xfrm>
              <a:off x="505600" y="2148300"/>
              <a:ext cx="47025" cy="66275"/>
            </a:xfrm>
            <a:custGeom>
              <a:avLst/>
              <a:gdLst/>
              <a:ahLst/>
              <a:cxnLst/>
              <a:rect l="l" t="t" r="r" b="b"/>
              <a:pathLst>
                <a:path w="1881" h="2651" extrusionOk="0">
                  <a:moveTo>
                    <a:pt x="422" y="1"/>
                  </a:moveTo>
                  <a:cubicBezTo>
                    <a:pt x="402" y="1"/>
                    <a:pt x="379" y="4"/>
                    <a:pt x="352" y="9"/>
                  </a:cubicBezTo>
                  <a:cubicBezTo>
                    <a:pt x="1" y="60"/>
                    <a:pt x="76" y="310"/>
                    <a:pt x="76" y="536"/>
                  </a:cubicBezTo>
                  <a:cubicBezTo>
                    <a:pt x="76" y="962"/>
                    <a:pt x="76" y="1388"/>
                    <a:pt x="76" y="1814"/>
                  </a:cubicBezTo>
                  <a:cubicBezTo>
                    <a:pt x="106" y="1810"/>
                    <a:pt x="134" y="1808"/>
                    <a:pt x="160" y="1808"/>
                  </a:cubicBezTo>
                  <a:cubicBezTo>
                    <a:pt x="311" y="1808"/>
                    <a:pt x="398" y="1876"/>
                    <a:pt x="377" y="2090"/>
                  </a:cubicBezTo>
                  <a:cubicBezTo>
                    <a:pt x="377" y="2265"/>
                    <a:pt x="377" y="2516"/>
                    <a:pt x="628" y="2616"/>
                  </a:cubicBezTo>
                  <a:cubicBezTo>
                    <a:pt x="852" y="2616"/>
                    <a:pt x="1076" y="2651"/>
                    <a:pt x="1297" y="2651"/>
                  </a:cubicBezTo>
                  <a:cubicBezTo>
                    <a:pt x="1495" y="2651"/>
                    <a:pt x="1691" y="2623"/>
                    <a:pt x="1881" y="2516"/>
                  </a:cubicBezTo>
                  <a:cubicBezTo>
                    <a:pt x="1655" y="2491"/>
                    <a:pt x="1404" y="2491"/>
                    <a:pt x="1179" y="2491"/>
                  </a:cubicBezTo>
                  <a:cubicBezTo>
                    <a:pt x="1079" y="2415"/>
                    <a:pt x="1003" y="2265"/>
                    <a:pt x="878" y="2215"/>
                  </a:cubicBezTo>
                  <a:cubicBezTo>
                    <a:pt x="552" y="2165"/>
                    <a:pt x="628" y="1889"/>
                    <a:pt x="628" y="1689"/>
                  </a:cubicBezTo>
                  <a:cubicBezTo>
                    <a:pt x="628" y="1263"/>
                    <a:pt x="628" y="837"/>
                    <a:pt x="628" y="410"/>
                  </a:cubicBezTo>
                  <a:cubicBezTo>
                    <a:pt x="609" y="399"/>
                    <a:pt x="592" y="395"/>
                    <a:pt x="576" y="395"/>
                  </a:cubicBezTo>
                  <a:cubicBezTo>
                    <a:pt x="497" y="395"/>
                    <a:pt x="442" y="501"/>
                    <a:pt x="401" y="501"/>
                  </a:cubicBezTo>
                  <a:cubicBezTo>
                    <a:pt x="392" y="501"/>
                    <a:pt x="384" y="497"/>
                    <a:pt x="377" y="486"/>
                  </a:cubicBezTo>
                  <a:cubicBezTo>
                    <a:pt x="327" y="436"/>
                    <a:pt x="402" y="285"/>
                    <a:pt x="452" y="210"/>
                  </a:cubicBezTo>
                  <a:cubicBezTo>
                    <a:pt x="460" y="177"/>
                    <a:pt x="463" y="168"/>
                    <a:pt x="464" y="168"/>
                  </a:cubicBezTo>
                  <a:cubicBezTo>
                    <a:pt x="465" y="168"/>
                    <a:pt x="464" y="177"/>
                    <a:pt x="465" y="177"/>
                  </a:cubicBezTo>
                  <a:cubicBezTo>
                    <a:pt x="466" y="177"/>
                    <a:pt x="469" y="168"/>
                    <a:pt x="477" y="135"/>
                  </a:cubicBezTo>
                  <a:lnTo>
                    <a:pt x="477" y="160"/>
                  </a:lnTo>
                  <a:cubicBezTo>
                    <a:pt x="517" y="42"/>
                    <a:pt x="494" y="1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13;p38"/>
            <p:cNvSpPr/>
            <p:nvPr/>
          </p:nvSpPr>
          <p:spPr>
            <a:xfrm>
              <a:off x="725550" y="1744375"/>
              <a:ext cx="38850" cy="30675"/>
            </a:xfrm>
            <a:custGeom>
              <a:avLst/>
              <a:gdLst/>
              <a:ahLst/>
              <a:cxnLst/>
              <a:rect l="l" t="t" r="r" b="b"/>
              <a:pathLst>
                <a:path w="1554" h="1227" extrusionOk="0">
                  <a:moveTo>
                    <a:pt x="1078" y="1"/>
                  </a:moveTo>
                  <a:cubicBezTo>
                    <a:pt x="952" y="26"/>
                    <a:pt x="827" y="76"/>
                    <a:pt x="677" y="126"/>
                  </a:cubicBezTo>
                  <a:cubicBezTo>
                    <a:pt x="677" y="201"/>
                    <a:pt x="702" y="302"/>
                    <a:pt x="702" y="377"/>
                  </a:cubicBezTo>
                  <a:cubicBezTo>
                    <a:pt x="652" y="628"/>
                    <a:pt x="376" y="527"/>
                    <a:pt x="251" y="678"/>
                  </a:cubicBezTo>
                  <a:cubicBezTo>
                    <a:pt x="175" y="753"/>
                    <a:pt x="100" y="853"/>
                    <a:pt x="0" y="928"/>
                  </a:cubicBezTo>
                  <a:cubicBezTo>
                    <a:pt x="282" y="1034"/>
                    <a:pt x="589" y="1227"/>
                    <a:pt x="869" y="1227"/>
                  </a:cubicBezTo>
                  <a:cubicBezTo>
                    <a:pt x="986" y="1227"/>
                    <a:pt x="1099" y="1193"/>
                    <a:pt x="1203" y="1104"/>
                  </a:cubicBezTo>
                  <a:cubicBezTo>
                    <a:pt x="1554" y="828"/>
                    <a:pt x="1053" y="427"/>
                    <a:pt x="1078" y="51"/>
                  </a:cubicBezTo>
                  <a:cubicBezTo>
                    <a:pt x="1078" y="51"/>
                    <a:pt x="1078" y="26"/>
                    <a:pt x="1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14;p38"/>
            <p:cNvSpPr/>
            <p:nvPr/>
          </p:nvSpPr>
          <p:spPr>
            <a:xfrm>
              <a:off x="692950" y="1626600"/>
              <a:ext cx="25100" cy="41825"/>
            </a:xfrm>
            <a:custGeom>
              <a:avLst/>
              <a:gdLst/>
              <a:ahLst/>
              <a:cxnLst/>
              <a:rect l="l" t="t" r="r" b="b"/>
              <a:pathLst>
                <a:path w="1004" h="1673" extrusionOk="0">
                  <a:moveTo>
                    <a:pt x="327" y="0"/>
                  </a:moveTo>
                  <a:cubicBezTo>
                    <a:pt x="101" y="176"/>
                    <a:pt x="1" y="401"/>
                    <a:pt x="51" y="702"/>
                  </a:cubicBezTo>
                  <a:cubicBezTo>
                    <a:pt x="125" y="702"/>
                    <a:pt x="172" y="522"/>
                    <a:pt x="243" y="522"/>
                  </a:cubicBezTo>
                  <a:cubicBezTo>
                    <a:pt x="267" y="522"/>
                    <a:pt x="294" y="544"/>
                    <a:pt x="327" y="602"/>
                  </a:cubicBezTo>
                  <a:cubicBezTo>
                    <a:pt x="452" y="877"/>
                    <a:pt x="527" y="1153"/>
                    <a:pt x="602" y="1429"/>
                  </a:cubicBezTo>
                  <a:cubicBezTo>
                    <a:pt x="623" y="1533"/>
                    <a:pt x="609" y="1672"/>
                    <a:pt x="735" y="1672"/>
                  </a:cubicBezTo>
                  <a:cubicBezTo>
                    <a:pt x="760" y="1672"/>
                    <a:pt x="790" y="1667"/>
                    <a:pt x="828" y="1654"/>
                  </a:cubicBezTo>
                  <a:cubicBezTo>
                    <a:pt x="953" y="1604"/>
                    <a:pt x="1003" y="1529"/>
                    <a:pt x="953" y="1404"/>
                  </a:cubicBezTo>
                  <a:cubicBezTo>
                    <a:pt x="803" y="902"/>
                    <a:pt x="677" y="401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15;p38"/>
            <p:cNvSpPr/>
            <p:nvPr/>
          </p:nvSpPr>
          <p:spPr>
            <a:xfrm>
              <a:off x="732425" y="1702400"/>
              <a:ext cx="20700" cy="31000"/>
            </a:xfrm>
            <a:custGeom>
              <a:avLst/>
              <a:gdLst/>
              <a:ahLst/>
              <a:cxnLst/>
              <a:rect l="l" t="t" r="r" b="b"/>
              <a:pathLst>
                <a:path w="828" h="1240" extrusionOk="0">
                  <a:moveTo>
                    <a:pt x="276" y="1"/>
                  </a:moveTo>
                  <a:cubicBezTo>
                    <a:pt x="201" y="427"/>
                    <a:pt x="101" y="828"/>
                    <a:pt x="1" y="1229"/>
                  </a:cubicBezTo>
                  <a:cubicBezTo>
                    <a:pt x="34" y="1229"/>
                    <a:pt x="56" y="1240"/>
                    <a:pt x="82" y="1240"/>
                  </a:cubicBezTo>
                  <a:cubicBezTo>
                    <a:pt x="95" y="1240"/>
                    <a:pt x="109" y="1237"/>
                    <a:pt x="126" y="1229"/>
                  </a:cubicBezTo>
                  <a:cubicBezTo>
                    <a:pt x="226" y="878"/>
                    <a:pt x="778" y="978"/>
                    <a:pt x="828" y="577"/>
                  </a:cubicBezTo>
                  <a:cubicBezTo>
                    <a:pt x="803" y="226"/>
                    <a:pt x="402" y="251"/>
                    <a:pt x="276" y="1"/>
                  </a:cubicBezTo>
                  <a:close/>
                </a:path>
              </a:pathLst>
            </a:custGeom>
            <a:solidFill>
              <a:srgbClr val="933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16;p38"/>
            <p:cNvSpPr/>
            <p:nvPr/>
          </p:nvSpPr>
          <p:spPr>
            <a:xfrm>
              <a:off x="770025" y="1245650"/>
              <a:ext cx="33225" cy="8775"/>
            </a:xfrm>
            <a:custGeom>
              <a:avLst/>
              <a:gdLst/>
              <a:ahLst/>
              <a:cxnLst/>
              <a:rect l="l" t="t" r="r" b="b"/>
              <a:pathLst>
                <a:path w="1329" h="351" extrusionOk="0">
                  <a:moveTo>
                    <a:pt x="470" y="0"/>
                  </a:moveTo>
                  <a:cubicBezTo>
                    <a:pt x="321" y="0"/>
                    <a:pt x="171" y="66"/>
                    <a:pt x="18" y="277"/>
                  </a:cubicBezTo>
                  <a:lnTo>
                    <a:pt x="18" y="277"/>
                  </a:lnTo>
                  <a:cubicBezTo>
                    <a:pt x="12" y="276"/>
                    <a:pt x="6" y="276"/>
                    <a:pt x="0" y="276"/>
                  </a:cubicBezTo>
                  <a:lnTo>
                    <a:pt x="0" y="301"/>
                  </a:lnTo>
                  <a:cubicBezTo>
                    <a:pt x="6" y="292"/>
                    <a:pt x="12" y="284"/>
                    <a:pt x="18" y="277"/>
                  </a:cubicBezTo>
                  <a:lnTo>
                    <a:pt x="18" y="277"/>
                  </a:lnTo>
                  <a:cubicBezTo>
                    <a:pt x="462" y="301"/>
                    <a:pt x="883" y="326"/>
                    <a:pt x="1329" y="351"/>
                  </a:cubicBezTo>
                  <a:cubicBezTo>
                    <a:pt x="1329" y="301"/>
                    <a:pt x="1329" y="226"/>
                    <a:pt x="1329" y="175"/>
                  </a:cubicBezTo>
                  <a:cubicBezTo>
                    <a:pt x="1294" y="183"/>
                    <a:pt x="1259" y="187"/>
                    <a:pt x="1225" y="187"/>
                  </a:cubicBezTo>
                  <a:cubicBezTo>
                    <a:pt x="969" y="187"/>
                    <a:pt x="721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17;p38"/>
            <p:cNvSpPr/>
            <p:nvPr/>
          </p:nvSpPr>
          <p:spPr>
            <a:xfrm>
              <a:off x="589600" y="1545250"/>
              <a:ext cx="16000" cy="15375"/>
            </a:xfrm>
            <a:custGeom>
              <a:avLst/>
              <a:gdLst/>
              <a:ahLst/>
              <a:cxnLst/>
              <a:rect l="l" t="t" r="r" b="b"/>
              <a:pathLst>
                <a:path w="640" h="615" extrusionOk="0">
                  <a:moveTo>
                    <a:pt x="276" y="0"/>
                  </a:moveTo>
                  <a:cubicBezTo>
                    <a:pt x="1" y="0"/>
                    <a:pt x="5" y="284"/>
                    <a:pt x="24" y="597"/>
                  </a:cubicBezTo>
                  <a:cubicBezTo>
                    <a:pt x="88" y="609"/>
                    <a:pt x="147" y="614"/>
                    <a:pt x="201" y="614"/>
                  </a:cubicBezTo>
                  <a:cubicBezTo>
                    <a:pt x="504" y="614"/>
                    <a:pt x="640" y="433"/>
                    <a:pt x="576" y="71"/>
                  </a:cubicBezTo>
                  <a:cubicBezTo>
                    <a:pt x="451" y="22"/>
                    <a:pt x="35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18;p38"/>
            <p:cNvSpPr/>
            <p:nvPr/>
          </p:nvSpPr>
          <p:spPr>
            <a:xfrm>
              <a:off x="505600" y="2151650"/>
              <a:ext cx="15700" cy="23850"/>
            </a:xfrm>
            <a:custGeom>
              <a:avLst/>
              <a:gdLst/>
              <a:ahLst/>
              <a:cxnLst/>
              <a:rect l="l" t="t" r="r" b="b"/>
              <a:pathLst>
                <a:path w="628" h="954" extrusionOk="0">
                  <a:moveTo>
                    <a:pt x="477" y="1"/>
                  </a:moveTo>
                  <a:cubicBezTo>
                    <a:pt x="1" y="251"/>
                    <a:pt x="227" y="577"/>
                    <a:pt x="302" y="953"/>
                  </a:cubicBezTo>
                  <a:cubicBezTo>
                    <a:pt x="602" y="778"/>
                    <a:pt x="377" y="427"/>
                    <a:pt x="628" y="276"/>
                  </a:cubicBezTo>
                  <a:cubicBezTo>
                    <a:pt x="577" y="201"/>
                    <a:pt x="527" y="101"/>
                    <a:pt x="477" y="1"/>
                  </a:cubicBezTo>
                  <a:close/>
                </a:path>
              </a:pathLst>
            </a:custGeom>
            <a:solidFill>
              <a:srgbClr val="A25A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19;p38"/>
            <p:cNvSpPr/>
            <p:nvPr/>
          </p:nvSpPr>
          <p:spPr>
            <a:xfrm>
              <a:off x="630600" y="1526350"/>
              <a:ext cx="12050" cy="25525"/>
            </a:xfrm>
            <a:custGeom>
              <a:avLst/>
              <a:gdLst/>
              <a:ahLst/>
              <a:cxnLst/>
              <a:rect l="l" t="t" r="r" b="b"/>
              <a:pathLst>
                <a:path w="482" h="1021" extrusionOk="0">
                  <a:moveTo>
                    <a:pt x="39" y="0"/>
                  </a:moveTo>
                  <a:cubicBezTo>
                    <a:pt x="47" y="4"/>
                    <a:pt x="55" y="7"/>
                    <a:pt x="62" y="11"/>
                  </a:cubicBezTo>
                  <a:lnTo>
                    <a:pt x="62" y="11"/>
                  </a:lnTo>
                  <a:cubicBezTo>
                    <a:pt x="63" y="8"/>
                    <a:pt x="63" y="4"/>
                    <a:pt x="64" y="0"/>
                  </a:cubicBezTo>
                  <a:close/>
                  <a:moveTo>
                    <a:pt x="62" y="11"/>
                  </a:moveTo>
                  <a:lnTo>
                    <a:pt x="62" y="11"/>
                  </a:lnTo>
                  <a:cubicBezTo>
                    <a:pt x="39" y="233"/>
                    <a:pt x="38" y="455"/>
                    <a:pt x="14" y="677"/>
                  </a:cubicBezTo>
                  <a:cubicBezTo>
                    <a:pt x="92" y="756"/>
                    <a:pt x="1" y="1020"/>
                    <a:pt x="153" y="1020"/>
                  </a:cubicBezTo>
                  <a:cubicBezTo>
                    <a:pt x="194" y="1020"/>
                    <a:pt x="254" y="1001"/>
                    <a:pt x="339" y="952"/>
                  </a:cubicBezTo>
                  <a:cubicBezTo>
                    <a:pt x="266" y="633"/>
                    <a:pt x="482" y="216"/>
                    <a:pt x="62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20;p38"/>
            <p:cNvSpPr/>
            <p:nvPr/>
          </p:nvSpPr>
          <p:spPr>
            <a:xfrm>
              <a:off x="607750" y="1534600"/>
              <a:ext cx="11375" cy="17150"/>
            </a:xfrm>
            <a:custGeom>
              <a:avLst/>
              <a:gdLst/>
              <a:ahLst/>
              <a:cxnLst/>
              <a:rect l="l" t="t" r="r" b="b"/>
              <a:pathLst>
                <a:path w="455" h="686" extrusionOk="0">
                  <a:moveTo>
                    <a:pt x="307" y="0"/>
                  </a:moveTo>
                  <a:cubicBezTo>
                    <a:pt x="267" y="0"/>
                    <a:pt x="209" y="21"/>
                    <a:pt x="126" y="71"/>
                  </a:cubicBezTo>
                  <a:cubicBezTo>
                    <a:pt x="176" y="272"/>
                    <a:pt x="0" y="597"/>
                    <a:pt x="251" y="673"/>
                  </a:cubicBezTo>
                  <a:cubicBezTo>
                    <a:pt x="277" y="681"/>
                    <a:pt x="299" y="685"/>
                    <a:pt x="317" y="685"/>
                  </a:cubicBezTo>
                  <a:cubicBezTo>
                    <a:pt x="455" y="685"/>
                    <a:pt x="382" y="457"/>
                    <a:pt x="426" y="347"/>
                  </a:cubicBezTo>
                  <a:cubicBezTo>
                    <a:pt x="368" y="249"/>
                    <a:pt x="446" y="0"/>
                    <a:pt x="3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21;p38"/>
            <p:cNvSpPr/>
            <p:nvPr/>
          </p:nvSpPr>
          <p:spPr>
            <a:xfrm>
              <a:off x="565750" y="1304650"/>
              <a:ext cx="21975" cy="14325"/>
            </a:xfrm>
            <a:custGeom>
              <a:avLst/>
              <a:gdLst/>
              <a:ahLst/>
              <a:cxnLst/>
              <a:rect l="l" t="t" r="r" b="b"/>
              <a:pathLst>
                <a:path w="879" h="573" extrusionOk="0">
                  <a:moveTo>
                    <a:pt x="699" y="0"/>
                  </a:moveTo>
                  <a:cubicBezTo>
                    <a:pt x="358" y="0"/>
                    <a:pt x="152" y="249"/>
                    <a:pt x="1" y="572"/>
                  </a:cubicBezTo>
                  <a:cubicBezTo>
                    <a:pt x="377" y="497"/>
                    <a:pt x="653" y="272"/>
                    <a:pt x="878" y="21"/>
                  </a:cubicBezTo>
                  <a:cubicBezTo>
                    <a:pt x="815" y="7"/>
                    <a:pt x="755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22;p38"/>
            <p:cNvSpPr/>
            <p:nvPr/>
          </p:nvSpPr>
          <p:spPr>
            <a:xfrm>
              <a:off x="340825" y="1909800"/>
              <a:ext cx="15700" cy="27600"/>
            </a:xfrm>
            <a:custGeom>
              <a:avLst/>
              <a:gdLst/>
              <a:ahLst/>
              <a:cxnLst/>
              <a:rect l="l" t="t" r="r" b="b"/>
              <a:pathLst>
                <a:path w="628" h="1104" extrusionOk="0">
                  <a:moveTo>
                    <a:pt x="276" y="1"/>
                  </a:moveTo>
                  <a:cubicBezTo>
                    <a:pt x="51" y="326"/>
                    <a:pt x="176" y="752"/>
                    <a:pt x="0" y="1103"/>
                  </a:cubicBezTo>
                  <a:cubicBezTo>
                    <a:pt x="627" y="878"/>
                    <a:pt x="176" y="35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23;p38"/>
            <p:cNvSpPr/>
            <p:nvPr/>
          </p:nvSpPr>
          <p:spPr>
            <a:xfrm>
              <a:off x="731800" y="1753775"/>
              <a:ext cx="15700" cy="9850"/>
            </a:xfrm>
            <a:custGeom>
              <a:avLst/>
              <a:gdLst/>
              <a:ahLst/>
              <a:cxnLst/>
              <a:rect l="l" t="t" r="r" b="b"/>
              <a:pathLst>
                <a:path w="628" h="394" extrusionOk="0">
                  <a:moveTo>
                    <a:pt x="452" y="1"/>
                  </a:moveTo>
                  <a:cubicBezTo>
                    <a:pt x="251" y="26"/>
                    <a:pt x="26" y="1"/>
                    <a:pt x="1" y="302"/>
                  </a:cubicBezTo>
                  <a:cubicBezTo>
                    <a:pt x="11" y="300"/>
                    <a:pt x="22" y="299"/>
                    <a:pt x="32" y="299"/>
                  </a:cubicBezTo>
                  <a:cubicBezTo>
                    <a:pt x="155" y="299"/>
                    <a:pt x="276" y="393"/>
                    <a:pt x="389" y="393"/>
                  </a:cubicBezTo>
                  <a:cubicBezTo>
                    <a:pt x="428" y="393"/>
                    <a:pt x="466" y="382"/>
                    <a:pt x="502" y="352"/>
                  </a:cubicBezTo>
                  <a:cubicBezTo>
                    <a:pt x="627" y="226"/>
                    <a:pt x="552" y="101"/>
                    <a:pt x="452" y="1"/>
                  </a:cubicBezTo>
                  <a:close/>
                </a:path>
              </a:pathLst>
            </a:custGeom>
            <a:solidFill>
              <a:srgbClr val="EF8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24;p38"/>
            <p:cNvSpPr/>
            <p:nvPr/>
          </p:nvSpPr>
          <p:spPr>
            <a:xfrm>
              <a:off x="324525" y="2210550"/>
              <a:ext cx="11300" cy="13175"/>
            </a:xfrm>
            <a:custGeom>
              <a:avLst/>
              <a:gdLst/>
              <a:ahLst/>
              <a:cxnLst/>
              <a:rect l="l" t="t" r="r" b="b"/>
              <a:pathLst>
                <a:path w="452" h="527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301"/>
                    <a:pt x="101" y="452"/>
                    <a:pt x="402" y="527"/>
                  </a:cubicBezTo>
                  <a:cubicBezTo>
                    <a:pt x="377" y="301"/>
                    <a:pt x="452" y="26"/>
                    <a:pt x="101" y="1"/>
                  </a:cubicBezTo>
                  <a:close/>
                </a:path>
              </a:pathLst>
            </a:custGeom>
            <a:solidFill>
              <a:srgbClr val="C57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25;p38"/>
            <p:cNvSpPr/>
            <p:nvPr/>
          </p:nvSpPr>
          <p:spPr>
            <a:xfrm>
              <a:off x="815125" y="1252525"/>
              <a:ext cx="14450" cy="7925"/>
            </a:xfrm>
            <a:custGeom>
              <a:avLst/>
              <a:gdLst/>
              <a:ahLst/>
              <a:cxnLst/>
              <a:rect l="l" t="t" r="r" b="b"/>
              <a:pathLst>
                <a:path w="578" h="317" extrusionOk="0">
                  <a:moveTo>
                    <a:pt x="577" y="1"/>
                  </a:moveTo>
                  <a:lnTo>
                    <a:pt x="1" y="26"/>
                  </a:lnTo>
                  <a:cubicBezTo>
                    <a:pt x="126" y="104"/>
                    <a:pt x="270" y="317"/>
                    <a:pt x="391" y="317"/>
                  </a:cubicBezTo>
                  <a:cubicBezTo>
                    <a:pt x="465" y="317"/>
                    <a:pt x="530" y="238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26;p38"/>
            <p:cNvSpPr/>
            <p:nvPr/>
          </p:nvSpPr>
          <p:spPr>
            <a:xfrm>
              <a:off x="924775" y="1342125"/>
              <a:ext cx="11950" cy="17575"/>
            </a:xfrm>
            <a:custGeom>
              <a:avLst/>
              <a:gdLst/>
              <a:ahLst/>
              <a:cxnLst/>
              <a:rect l="l" t="t" r="r" b="b"/>
              <a:pathLst>
                <a:path w="478" h="703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52" y="251"/>
                    <a:pt x="1" y="627"/>
                    <a:pt x="477" y="702"/>
                  </a:cubicBezTo>
                  <a:cubicBezTo>
                    <a:pt x="477" y="427"/>
                    <a:pt x="377" y="20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27;p38"/>
            <p:cNvSpPr/>
            <p:nvPr/>
          </p:nvSpPr>
          <p:spPr>
            <a:xfrm>
              <a:off x="593325" y="1670450"/>
              <a:ext cx="7550" cy="9425"/>
            </a:xfrm>
            <a:custGeom>
              <a:avLst/>
              <a:gdLst/>
              <a:ahLst/>
              <a:cxnLst/>
              <a:rect l="l" t="t" r="r" b="b"/>
              <a:pathLst>
                <a:path w="302" h="377" extrusionOk="0">
                  <a:moveTo>
                    <a:pt x="176" y="1"/>
                  </a:moveTo>
                  <a:cubicBezTo>
                    <a:pt x="1" y="1"/>
                    <a:pt x="26" y="101"/>
                    <a:pt x="26" y="201"/>
                  </a:cubicBezTo>
                  <a:cubicBezTo>
                    <a:pt x="26" y="276"/>
                    <a:pt x="26" y="376"/>
                    <a:pt x="151" y="376"/>
                  </a:cubicBezTo>
                  <a:cubicBezTo>
                    <a:pt x="276" y="376"/>
                    <a:pt x="302" y="276"/>
                    <a:pt x="276" y="201"/>
                  </a:cubicBezTo>
                  <a:cubicBezTo>
                    <a:pt x="251" y="126"/>
                    <a:pt x="201" y="51"/>
                    <a:pt x="176" y="1"/>
                  </a:cubicBezTo>
                  <a:close/>
                </a:path>
              </a:pathLst>
            </a:custGeom>
            <a:solidFill>
              <a:srgbClr val="B56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28;p38"/>
            <p:cNvSpPr/>
            <p:nvPr/>
          </p:nvSpPr>
          <p:spPr>
            <a:xfrm>
              <a:off x="697350" y="1236250"/>
              <a:ext cx="10675" cy="8950"/>
            </a:xfrm>
            <a:custGeom>
              <a:avLst/>
              <a:gdLst/>
              <a:ahLst/>
              <a:cxnLst/>
              <a:rect l="l" t="t" r="r" b="b"/>
              <a:pathLst>
                <a:path w="427" h="358" extrusionOk="0">
                  <a:moveTo>
                    <a:pt x="125" y="0"/>
                  </a:moveTo>
                  <a:cubicBezTo>
                    <a:pt x="176" y="125"/>
                    <a:pt x="0" y="301"/>
                    <a:pt x="151" y="351"/>
                  </a:cubicBezTo>
                  <a:cubicBezTo>
                    <a:pt x="171" y="355"/>
                    <a:pt x="189" y="357"/>
                    <a:pt x="205" y="357"/>
                  </a:cubicBezTo>
                  <a:cubicBezTo>
                    <a:pt x="377" y="357"/>
                    <a:pt x="381" y="137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29;p38"/>
            <p:cNvSpPr/>
            <p:nvPr/>
          </p:nvSpPr>
          <p:spPr>
            <a:xfrm>
              <a:off x="562625" y="2207800"/>
              <a:ext cx="10675" cy="6575"/>
            </a:xfrm>
            <a:custGeom>
              <a:avLst/>
              <a:gdLst/>
              <a:ahLst/>
              <a:cxnLst/>
              <a:rect l="l" t="t" r="r" b="b"/>
              <a:pathLst>
                <a:path w="427" h="263" extrusionOk="0">
                  <a:moveTo>
                    <a:pt x="182" y="0"/>
                  </a:moveTo>
                  <a:cubicBezTo>
                    <a:pt x="133" y="0"/>
                    <a:pt x="75" y="37"/>
                    <a:pt x="1" y="136"/>
                  </a:cubicBezTo>
                  <a:cubicBezTo>
                    <a:pt x="58" y="235"/>
                    <a:pt x="139" y="262"/>
                    <a:pt x="226" y="262"/>
                  </a:cubicBezTo>
                  <a:cubicBezTo>
                    <a:pt x="292" y="262"/>
                    <a:pt x="362" y="247"/>
                    <a:pt x="427" y="236"/>
                  </a:cubicBezTo>
                  <a:cubicBezTo>
                    <a:pt x="343" y="152"/>
                    <a:pt x="281" y="0"/>
                    <a:pt x="182" y="0"/>
                  </a:cubicBezTo>
                  <a:close/>
                </a:path>
              </a:pathLst>
            </a:custGeom>
            <a:solidFill>
              <a:srgbClr val="8A5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30;p38"/>
            <p:cNvSpPr/>
            <p:nvPr/>
          </p:nvSpPr>
          <p:spPr>
            <a:xfrm>
              <a:off x="1076425" y="2176100"/>
              <a:ext cx="196750" cy="138500"/>
            </a:xfrm>
            <a:custGeom>
              <a:avLst/>
              <a:gdLst/>
              <a:ahLst/>
              <a:cxnLst/>
              <a:rect l="l" t="t" r="r" b="b"/>
              <a:pathLst>
                <a:path w="7870" h="5540" extrusionOk="0">
                  <a:moveTo>
                    <a:pt x="6441" y="0"/>
                  </a:moveTo>
                  <a:cubicBezTo>
                    <a:pt x="6241" y="50"/>
                    <a:pt x="6241" y="251"/>
                    <a:pt x="6166" y="401"/>
                  </a:cubicBezTo>
                  <a:cubicBezTo>
                    <a:pt x="6141" y="577"/>
                    <a:pt x="5965" y="777"/>
                    <a:pt x="6166" y="978"/>
                  </a:cubicBezTo>
                  <a:cubicBezTo>
                    <a:pt x="5589" y="1855"/>
                    <a:pt x="4963" y="2682"/>
                    <a:pt x="3910" y="3033"/>
                  </a:cubicBezTo>
                  <a:cubicBezTo>
                    <a:pt x="3875" y="2998"/>
                    <a:pt x="3840" y="2979"/>
                    <a:pt x="3805" y="2979"/>
                  </a:cubicBezTo>
                  <a:cubicBezTo>
                    <a:pt x="3765" y="2979"/>
                    <a:pt x="3725" y="3004"/>
                    <a:pt x="3684" y="3058"/>
                  </a:cubicBezTo>
                  <a:cubicBezTo>
                    <a:pt x="3603" y="3131"/>
                    <a:pt x="3541" y="3159"/>
                    <a:pt x="3490" y="3159"/>
                  </a:cubicBezTo>
                  <a:cubicBezTo>
                    <a:pt x="3383" y="3159"/>
                    <a:pt x="3326" y="3034"/>
                    <a:pt x="3258" y="2933"/>
                  </a:cubicBezTo>
                  <a:cubicBezTo>
                    <a:pt x="3227" y="2902"/>
                    <a:pt x="3206" y="2880"/>
                    <a:pt x="3182" y="2880"/>
                  </a:cubicBezTo>
                  <a:cubicBezTo>
                    <a:pt x="3168" y="2880"/>
                    <a:pt x="3152" y="2888"/>
                    <a:pt x="3133" y="2908"/>
                  </a:cubicBezTo>
                  <a:cubicBezTo>
                    <a:pt x="3083" y="2952"/>
                    <a:pt x="3043" y="2969"/>
                    <a:pt x="3009" y="2969"/>
                  </a:cubicBezTo>
                  <a:cubicBezTo>
                    <a:pt x="2890" y="2969"/>
                    <a:pt x="2849" y="2757"/>
                    <a:pt x="2732" y="2757"/>
                  </a:cubicBezTo>
                  <a:cubicBezTo>
                    <a:pt x="2030" y="2206"/>
                    <a:pt x="1278" y="1679"/>
                    <a:pt x="727" y="953"/>
                  </a:cubicBezTo>
                  <a:cubicBezTo>
                    <a:pt x="594" y="775"/>
                    <a:pt x="441" y="539"/>
                    <a:pt x="182" y="539"/>
                  </a:cubicBezTo>
                  <a:cubicBezTo>
                    <a:pt x="148" y="539"/>
                    <a:pt x="113" y="543"/>
                    <a:pt x="75" y="552"/>
                  </a:cubicBezTo>
                  <a:cubicBezTo>
                    <a:pt x="0" y="1855"/>
                    <a:pt x="451" y="2983"/>
                    <a:pt x="1354" y="3885"/>
                  </a:cubicBezTo>
                  <a:cubicBezTo>
                    <a:pt x="2306" y="4837"/>
                    <a:pt x="3659" y="4637"/>
                    <a:pt x="4812" y="5038"/>
                  </a:cubicBezTo>
                  <a:cubicBezTo>
                    <a:pt x="4762" y="5238"/>
                    <a:pt x="3935" y="4938"/>
                    <a:pt x="4486" y="5539"/>
                  </a:cubicBezTo>
                  <a:cubicBezTo>
                    <a:pt x="5740" y="5539"/>
                    <a:pt x="7444" y="4161"/>
                    <a:pt x="7694" y="2908"/>
                  </a:cubicBezTo>
                  <a:cubicBezTo>
                    <a:pt x="7770" y="2732"/>
                    <a:pt x="7870" y="2557"/>
                    <a:pt x="7820" y="2356"/>
                  </a:cubicBezTo>
                  <a:cubicBezTo>
                    <a:pt x="7494" y="2356"/>
                    <a:pt x="7444" y="2080"/>
                    <a:pt x="7293" y="1880"/>
                  </a:cubicBezTo>
                  <a:cubicBezTo>
                    <a:pt x="6867" y="1329"/>
                    <a:pt x="6792" y="602"/>
                    <a:pt x="6441" y="0"/>
                  </a:cubicBezTo>
                  <a:close/>
                </a:path>
              </a:pathLst>
            </a:custGeom>
            <a:solidFill>
              <a:srgbClr val="A04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31;p38"/>
            <p:cNvSpPr/>
            <p:nvPr/>
          </p:nvSpPr>
          <p:spPr>
            <a:xfrm>
              <a:off x="1072025" y="2141625"/>
              <a:ext cx="68325" cy="90825"/>
            </a:xfrm>
            <a:custGeom>
              <a:avLst/>
              <a:gdLst/>
              <a:ahLst/>
              <a:cxnLst/>
              <a:rect l="l" t="t" r="r" b="b"/>
              <a:pathLst>
                <a:path w="2733" h="3633" extrusionOk="0">
                  <a:moveTo>
                    <a:pt x="251" y="1"/>
                  </a:moveTo>
                  <a:cubicBezTo>
                    <a:pt x="51" y="251"/>
                    <a:pt x="1" y="527"/>
                    <a:pt x="101" y="828"/>
                  </a:cubicBezTo>
                  <a:cubicBezTo>
                    <a:pt x="276" y="1805"/>
                    <a:pt x="953" y="2457"/>
                    <a:pt x="1655" y="3083"/>
                  </a:cubicBezTo>
                  <a:cubicBezTo>
                    <a:pt x="1874" y="3281"/>
                    <a:pt x="2055" y="3632"/>
                    <a:pt x="2417" y="3632"/>
                  </a:cubicBezTo>
                  <a:cubicBezTo>
                    <a:pt x="2468" y="3632"/>
                    <a:pt x="2523" y="3625"/>
                    <a:pt x="2582" y="3610"/>
                  </a:cubicBezTo>
                  <a:cubicBezTo>
                    <a:pt x="2457" y="3359"/>
                    <a:pt x="2507" y="3083"/>
                    <a:pt x="2457" y="2833"/>
                  </a:cubicBezTo>
                  <a:cubicBezTo>
                    <a:pt x="2407" y="2632"/>
                    <a:pt x="2733" y="2357"/>
                    <a:pt x="2332" y="2206"/>
                  </a:cubicBezTo>
                  <a:cubicBezTo>
                    <a:pt x="1630" y="1479"/>
                    <a:pt x="928" y="753"/>
                    <a:pt x="251" y="1"/>
                  </a:cubicBezTo>
                  <a:close/>
                </a:path>
              </a:pathLst>
            </a:custGeom>
            <a:solidFill>
              <a:srgbClr val="9F4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32;p38"/>
            <p:cNvSpPr/>
            <p:nvPr/>
          </p:nvSpPr>
          <p:spPr>
            <a:xfrm>
              <a:off x="1079550" y="2114075"/>
              <a:ext cx="53275" cy="72800"/>
            </a:xfrm>
            <a:custGeom>
              <a:avLst/>
              <a:gdLst/>
              <a:ahLst/>
              <a:cxnLst/>
              <a:rect l="l" t="t" r="r" b="b"/>
              <a:pathLst>
                <a:path w="2131" h="2912" extrusionOk="0">
                  <a:moveTo>
                    <a:pt x="627" y="0"/>
                  </a:moveTo>
                  <a:cubicBezTo>
                    <a:pt x="452" y="125"/>
                    <a:pt x="276" y="276"/>
                    <a:pt x="76" y="426"/>
                  </a:cubicBezTo>
                  <a:cubicBezTo>
                    <a:pt x="0" y="1203"/>
                    <a:pt x="527" y="1729"/>
                    <a:pt x="978" y="2231"/>
                  </a:cubicBezTo>
                  <a:cubicBezTo>
                    <a:pt x="1215" y="2515"/>
                    <a:pt x="1474" y="2911"/>
                    <a:pt x="1926" y="2911"/>
                  </a:cubicBezTo>
                  <a:cubicBezTo>
                    <a:pt x="1952" y="2911"/>
                    <a:pt x="1978" y="2910"/>
                    <a:pt x="2006" y="2907"/>
                  </a:cubicBezTo>
                  <a:cubicBezTo>
                    <a:pt x="2131" y="2531"/>
                    <a:pt x="1980" y="2155"/>
                    <a:pt x="2006" y="1779"/>
                  </a:cubicBezTo>
                  <a:cubicBezTo>
                    <a:pt x="1705" y="1078"/>
                    <a:pt x="1229" y="501"/>
                    <a:pt x="627" y="0"/>
                  </a:cubicBezTo>
                  <a:close/>
                </a:path>
              </a:pathLst>
            </a:custGeom>
            <a:solidFill>
              <a:srgbClr val="9F4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33;p38"/>
            <p:cNvSpPr/>
            <p:nvPr/>
          </p:nvSpPr>
          <p:spPr>
            <a:xfrm>
              <a:off x="1113375" y="1889675"/>
              <a:ext cx="38875" cy="49125"/>
            </a:xfrm>
            <a:custGeom>
              <a:avLst/>
              <a:gdLst/>
              <a:ahLst/>
              <a:cxnLst/>
              <a:rect l="l" t="t" r="r" b="b"/>
              <a:pathLst>
                <a:path w="1555" h="1965" extrusionOk="0">
                  <a:moveTo>
                    <a:pt x="759" y="0"/>
                  </a:moveTo>
                  <a:cubicBezTo>
                    <a:pt x="438" y="0"/>
                    <a:pt x="26" y="500"/>
                    <a:pt x="26" y="931"/>
                  </a:cubicBezTo>
                  <a:cubicBezTo>
                    <a:pt x="1" y="1482"/>
                    <a:pt x="201" y="1908"/>
                    <a:pt x="502" y="1958"/>
                  </a:cubicBezTo>
                  <a:cubicBezTo>
                    <a:pt x="542" y="1963"/>
                    <a:pt x="582" y="1965"/>
                    <a:pt x="620" y="1965"/>
                  </a:cubicBezTo>
                  <a:cubicBezTo>
                    <a:pt x="1032" y="1965"/>
                    <a:pt x="1315" y="1720"/>
                    <a:pt x="1429" y="1307"/>
                  </a:cubicBezTo>
                  <a:cubicBezTo>
                    <a:pt x="1555" y="806"/>
                    <a:pt x="1179" y="54"/>
                    <a:pt x="803" y="4"/>
                  </a:cubicBezTo>
                  <a:cubicBezTo>
                    <a:pt x="788" y="1"/>
                    <a:pt x="774" y="0"/>
                    <a:pt x="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34;p38"/>
            <p:cNvSpPr/>
            <p:nvPr/>
          </p:nvSpPr>
          <p:spPr>
            <a:xfrm>
              <a:off x="1099600" y="2081525"/>
              <a:ext cx="44500" cy="50150"/>
            </a:xfrm>
            <a:custGeom>
              <a:avLst/>
              <a:gdLst/>
              <a:ahLst/>
              <a:cxnLst/>
              <a:rect l="l" t="t" r="r" b="b"/>
              <a:pathLst>
                <a:path w="1780" h="2006" extrusionOk="0">
                  <a:moveTo>
                    <a:pt x="792" y="0"/>
                  </a:moveTo>
                  <a:cubicBezTo>
                    <a:pt x="462" y="0"/>
                    <a:pt x="342" y="234"/>
                    <a:pt x="0" y="901"/>
                  </a:cubicBezTo>
                  <a:cubicBezTo>
                    <a:pt x="76" y="1177"/>
                    <a:pt x="201" y="1452"/>
                    <a:pt x="402" y="1653"/>
                  </a:cubicBezTo>
                  <a:cubicBezTo>
                    <a:pt x="516" y="1786"/>
                    <a:pt x="615" y="2005"/>
                    <a:pt x="810" y="2005"/>
                  </a:cubicBezTo>
                  <a:cubicBezTo>
                    <a:pt x="872" y="2005"/>
                    <a:pt x="943" y="1983"/>
                    <a:pt x="1028" y="1929"/>
                  </a:cubicBezTo>
                  <a:cubicBezTo>
                    <a:pt x="1103" y="1477"/>
                    <a:pt x="1103" y="976"/>
                    <a:pt x="1579" y="675"/>
                  </a:cubicBezTo>
                  <a:cubicBezTo>
                    <a:pt x="1755" y="550"/>
                    <a:pt x="1780" y="350"/>
                    <a:pt x="1579" y="174"/>
                  </a:cubicBezTo>
                  <a:cubicBezTo>
                    <a:pt x="1210" y="69"/>
                    <a:pt x="970" y="0"/>
                    <a:pt x="792" y="0"/>
                  </a:cubicBezTo>
                  <a:close/>
                </a:path>
              </a:pathLst>
            </a:custGeom>
            <a:solidFill>
              <a:srgbClr val="9C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35;p38"/>
            <p:cNvSpPr/>
            <p:nvPr/>
          </p:nvSpPr>
          <p:spPr>
            <a:xfrm>
              <a:off x="1265025" y="1879100"/>
              <a:ext cx="31975" cy="39675"/>
            </a:xfrm>
            <a:custGeom>
              <a:avLst/>
              <a:gdLst/>
              <a:ahLst/>
              <a:cxnLst/>
              <a:rect l="l" t="t" r="r" b="b"/>
              <a:pathLst>
                <a:path w="1279" h="1587" extrusionOk="0">
                  <a:moveTo>
                    <a:pt x="526" y="0"/>
                  </a:moveTo>
                  <a:cubicBezTo>
                    <a:pt x="75" y="26"/>
                    <a:pt x="0" y="427"/>
                    <a:pt x="0" y="752"/>
                  </a:cubicBezTo>
                  <a:cubicBezTo>
                    <a:pt x="23" y="1126"/>
                    <a:pt x="90" y="1587"/>
                    <a:pt x="505" y="1587"/>
                  </a:cubicBezTo>
                  <a:cubicBezTo>
                    <a:pt x="535" y="1587"/>
                    <a:pt x="568" y="1585"/>
                    <a:pt x="602" y="1579"/>
                  </a:cubicBezTo>
                  <a:cubicBezTo>
                    <a:pt x="927" y="1554"/>
                    <a:pt x="1278" y="1229"/>
                    <a:pt x="1228" y="752"/>
                  </a:cubicBezTo>
                  <a:cubicBezTo>
                    <a:pt x="1178" y="326"/>
                    <a:pt x="978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36;p38"/>
            <p:cNvSpPr/>
            <p:nvPr/>
          </p:nvSpPr>
          <p:spPr>
            <a:xfrm>
              <a:off x="1183550" y="1867750"/>
              <a:ext cx="44525" cy="37075"/>
            </a:xfrm>
            <a:custGeom>
              <a:avLst/>
              <a:gdLst/>
              <a:ahLst/>
              <a:cxnLst/>
              <a:rect l="l" t="t" r="r" b="b"/>
              <a:pathLst>
                <a:path w="1781" h="1483" extrusionOk="0">
                  <a:moveTo>
                    <a:pt x="1043" y="1"/>
                  </a:moveTo>
                  <a:cubicBezTo>
                    <a:pt x="762" y="1"/>
                    <a:pt x="500" y="113"/>
                    <a:pt x="302" y="329"/>
                  </a:cubicBezTo>
                  <a:cubicBezTo>
                    <a:pt x="1" y="680"/>
                    <a:pt x="377" y="906"/>
                    <a:pt x="552" y="1156"/>
                  </a:cubicBezTo>
                  <a:cubicBezTo>
                    <a:pt x="627" y="1231"/>
                    <a:pt x="703" y="1332"/>
                    <a:pt x="753" y="1407"/>
                  </a:cubicBezTo>
                  <a:cubicBezTo>
                    <a:pt x="822" y="1462"/>
                    <a:pt x="883" y="1483"/>
                    <a:pt x="939" y="1483"/>
                  </a:cubicBezTo>
                  <a:cubicBezTo>
                    <a:pt x="1088" y="1483"/>
                    <a:pt x="1202" y="1336"/>
                    <a:pt x="1329" y="1282"/>
                  </a:cubicBezTo>
                  <a:cubicBezTo>
                    <a:pt x="1530" y="1206"/>
                    <a:pt x="1505" y="956"/>
                    <a:pt x="1630" y="780"/>
                  </a:cubicBezTo>
                  <a:cubicBezTo>
                    <a:pt x="1780" y="555"/>
                    <a:pt x="1780" y="179"/>
                    <a:pt x="1379" y="53"/>
                  </a:cubicBezTo>
                  <a:cubicBezTo>
                    <a:pt x="1266" y="18"/>
                    <a:pt x="1153" y="1"/>
                    <a:pt x="1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37;p38"/>
            <p:cNvSpPr/>
            <p:nvPr/>
          </p:nvSpPr>
          <p:spPr>
            <a:xfrm>
              <a:off x="1066400" y="2162300"/>
              <a:ext cx="78350" cy="83375"/>
            </a:xfrm>
            <a:custGeom>
              <a:avLst/>
              <a:gdLst/>
              <a:ahLst/>
              <a:cxnLst/>
              <a:rect l="l" t="t" r="r" b="b"/>
              <a:pathLst>
                <a:path w="3134" h="3335" extrusionOk="0">
                  <a:moveTo>
                    <a:pt x="326" y="1"/>
                  </a:moveTo>
                  <a:lnTo>
                    <a:pt x="326" y="1"/>
                  </a:lnTo>
                  <a:cubicBezTo>
                    <a:pt x="0" y="427"/>
                    <a:pt x="301" y="753"/>
                    <a:pt x="476" y="1104"/>
                  </a:cubicBezTo>
                  <a:cubicBezTo>
                    <a:pt x="752" y="1304"/>
                    <a:pt x="953" y="1580"/>
                    <a:pt x="1178" y="1830"/>
                  </a:cubicBezTo>
                  <a:cubicBezTo>
                    <a:pt x="1730" y="2432"/>
                    <a:pt x="2306" y="3058"/>
                    <a:pt x="3133" y="3334"/>
                  </a:cubicBezTo>
                  <a:cubicBezTo>
                    <a:pt x="3008" y="3134"/>
                    <a:pt x="2832" y="3008"/>
                    <a:pt x="2807" y="2783"/>
                  </a:cubicBezTo>
                  <a:cubicBezTo>
                    <a:pt x="1679" y="2106"/>
                    <a:pt x="953" y="1104"/>
                    <a:pt x="326" y="1"/>
                  </a:cubicBezTo>
                  <a:close/>
                </a:path>
              </a:pathLst>
            </a:custGeom>
            <a:solidFill>
              <a:srgbClr val="6F3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8;p38"/>
            <p:cNvSpPr/>
            <p:nvPr/>
          </p:nvSpPr>
          <p:spPr>
            <a:xfrm>
              <a:off x="1289450" y="1773325"/>
              <a:ext cx="42625" cy="116025"/>
            </a:xfrm>
            <a:custGeom>
              <a:avLst/>
              <a:gdLst/>
              <a:ahLst/>
              <a:cxnLst/>
              <a:rect l="l" t="t" r="r" b="b"/>
              <a:pathLst>
                <a:path w="1705" h="4641" extrusionOk="0">
                  <a:moveTo>
                    <a:pt x="506" y="1"/>
                  </a:moveTo>
                  <a:cubicBezTo>
                    <a:pt x="473" y="1"/>
                    <a:pt x="441" y="27"/>
                    <a:pt x="427" y="71"/>
                  </a:cubicBezTo>
                  <a:cubicBezTo>
                    <a:pt x="51" y="723"/>
                    <a:pt x="1" y="1349"/>
                    <a:pt x="552" y="1951"/>
                  </a:cubicBezTo>
                  <a:cubicBezTo>
                    <a:pt x="602" y="2001"/>
                    <a:pt x="652" y="2101"/>
                    <a:pt x="652" y="2176"/>
                  </a:cubicBezTo>
                  <a:cubicBezTo>
                    <a:pt x="702" y="3003"/>
                    <a:pt x="1279" y="3705"/>
                    <a:pt x="1229" y="4557"/>
                  </a:cubicBezTo>
                  <a:cubicBezTo>
                    <a:pt x="1229" y="4582"/>
                    <a:pt x="1254" y="4607"/>
                    <a:pt x="1254" y="4632"/>
                  </a:cubicBezTo>
                  <a:cubicBezTo>
                    <a:pt x="1281" y="4638"/>
                    <a:pt x="1305" y="4641"/>
                    <a:pt x="1327" y="4641"/>
                  </a:cubicBezTo>
                  <a:cubicBezTo>
                    <a:pt x="1404" y="4641"/>
                    <a:pt x="1438" y="4600"/>
                    <a:pt x="1379" y="4482"/>
                  </a:cubicBezTo>
                  <a:cubicBezTo>
                    <a:pt x="1379" y="4156"/>
                    <a:pt x="1254" y="3805"/>
                    <a:pt x="1529" y="3505"/>
                  </a:cubicBezTo>
                  <a:cubicBezTo>
                    <a:pt x="1705" y="3304"/>
                    <a:pt x="1579" y="3204"/>
                    <a:pt x="1329" y="3079"/>
                  </a:cubicBezTo>
                  <a:cubicBezTo>
                    <a:pt x="978" y="2878"/>
                    <a:pt x="677" y="2577"/>
                    <a:pt x="928" y="2076"/>
                  </a:cubicBezTo>
                  <a:cubicBezTo>
                    <a:pt x="1003" y="1951"/>
                    <a:pt x="1053" y="1825"/>
                    <a:pt x="828" y="1700"/>
                  </a:cubicBezTo>
                  <a:cubicBezTo>
                    <a:pt x="176" y="1374"/>
                    <a:pt x="301" y="873"/>
                    <a:pt x="627" y="397"/>
                  </a:cubicBezTo>
                  <a:cubicBezTo>
                    <a:pt x="752" y="196"/>
                    <a:pt x="903" y="121"/>
                    <a:pt x="577" y="46"/>
                  </a:cubicBezTo>
                  <a:cubicBezTo>
                    <a:pt x="556" y="14"/>
                    <a:pt x="531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39;p38"/>
            <p:cNvSpPr/>
            <p:nvPr/>
          </p:nvSpPr>
          <p:spPr>
            <a:xfrm>
              <a:off x="1200000" y="1987500"/>
              <a:ext cx="63775" cy="47650"/>
            </a:xfrm>
            <a:custGeom>
              <a:avLst/>
              <a:gdLst/>
              <a:ahLst/>
              <a:cxnLst/>
              <a:rect l="l" t="t" r="r" b="b"/>
              <a:pathLst>
                <a:path w="2551" h="1906" extrusionOk="0">
                  <a:moveTo>
                    <a:pt x="2350" y="0"/>
                  </a:moveTo>
                  <a:cubicBezTo>
                    <a:pt x="2060" y="356"/>
                    <a:pt x="1748" y="618"/>
                    <a:pt x="1382" y="618"/>
                  </a:cubicBezTo>
                  <a:cubicBezTo>
                    <a:pt x="1180" y="618"/>
                    <a:pt x="962" y="538"/>
                    <a:pt x="721" y="351"/>
                  </a:cubicBezTo>
                  <a:cubicBezTo>
                    <a:pt x="546" y="602"/>
                    <a:pt x="95" y="351"/>
                    <a:pt x="20" y="652"/>
                  </a:cubicBezTo>
                  <a:cubicBezTo>
                    <a:pt x="0" y="826"/>
                    <a:pt x="174" y="895"/>
                    <a:pt x="347" y="895"/>
                  </a:cubicBezTo>
                  <a:cubicBezTo>
                    <a:pt x="398" y="895"/>
                    <a:pt x="450" y="889"/>
                    <a:pt x="496" y="878"/>
                  </a:cubicBezTo>
                  <a:cubicBezTo>
                    <a:pt x="584" y="851"/>
                    <a:pt x="673" y="837"/>
                    <a:pt x="765" y="837"/>
                  </a:cubicBezTo>
                  <a:cubicBezTo>
                    <a:pt x="1191" y="837"/>
                    <a:pt x="1684" y="1142"/>
                    <a:pt x="2551" y="1905"/>
                  </a:cubicBezTo>
                  <a:cubicBezTo>
                    <a:pt x="2426" y="1404"/>
                    <a:pt x="2100" y="1153"/>
                    <a:pt x="1824" y="852"/>
                  </a:cubicBezTo>
                  <a:cubicBezTo>
                    <a:pt x="2075" y="677"/>
                    <a:pt x="2325" y="477"/>
                    <a:pt x="2451" y="226"/>
                  </a:cubicBezTo>
                  <a:cubicBezTo>
                    <a:pt x="2476" y="226"/>
                    <a:pt x="2501" y="201"/>
                    <a:pt x="2501" y="176"/>
                  </a:cubicBezTo>
                  <a:cubicBezTo>
                    <a:pt x="2526" y="151"/>
                    <a:pt x="2501" y="101"/>
                    <a:pt x="2451" y="76"/>
                  </a:cubicBezTo>
                  <a:cubicBezTo>
                    <a:pt x="2426" y="50"/>
                    <a:pt x="2350" y="0"/>
                    <a:pt x="2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40;p38"/>
            <p:cNvSpPr/>
            <p:nvPr/>
          </p:nvSpPr>
          <p:spPr>
            <a:xfrm>
              <a:off x="1189825" y="1899775"/>
              <a:ext cx="47025" cy="34475"/>
            </a:xfrm>
            <a:custGeom>
              <a:avLst/>
              <a:gdLst/>
              <a:ahLst/>
              <a:cxnLst/>
              <a:rect l="l" t="t" r="r" b="b"/>
              <a:pathLst>
                <a:path w="1881" h="1379" extrusionOk="0">
                  <a:moveTo>
                    <a:pt x="1078" y="1"/>
                  </a:moveTo>
                  <a:cubicBezTo>
                    <a:pt x="878" y="51"/>
                    <a:pt x="702" y="76"/>
                    <a:pt x="502" y="126"/>
                  </a:cubicBezTo>
                  <a:cubicBezTo>
                    <a:pt x="452" y="402"/>
                    <a:pt x="552" y="702"/>
                    <a:pt x="376" y="953"/>
                  </a:cubicBezTo>
                  <a:cubicBezTo>
                    <a:pt x="176" y="1103"/>
                    <a:pt x="1" y="1254"/>
                    <a:pt x="402" y="1379"/>
                  </a:cubicBezTo>
                  <a:cubicBezTo>
                    <a:pt x="535" y="1379"/>
                    <a:pt x="629" y="1300"/>
                    <a:pt x="789" y="1300"/>
                  </a:cubicBezTo>
                  <a:cubicBezTo>
                    <a:pt x="809" y="1300"/>
                    <a:pt x="830" y="1301"/>
                    <a:pt x="853" y="1304"/>
                  </a:cubicBezTo>
                  <a:cubicBezTo>
                    <a:pt x="955" y="1322"/>
                    <a:pt x="1049" y="1331"/>
                    <a:pt x="1134" y="1331"/>
                  </a:cubicBezTo>
                  <a:cubicBezTo>
                    <a:pt x="1630" y="1331"/>
                    <a:pt x="1837" y="1018"/>
                    <a:pt x="1880" y="376"/>
                  </a:cubicBezTo>
                  <a:cubicBezTo>
                    <a:pt x="1867" y="374"/>
                    <a:pt x="1854" y="373"/>
                    <a:pt x="1841" y="373"/>
                  </a:cubicBezTo>
                  <a:cubicBezTo>
                    <a:pt x="1739" y="373"/>
                    <a:pt x="1672" y="457"/>
                    <a:pt x="1605" y="502"/>
                  </a:cubicBezTo>
                  <a:cubicBezTo>
                    <a:pt x="1435" y="629"/>
                    <a:pt x="1337" y="936"/>
                    <a:pt x="1159" y="936"/>
                  </a:cubicBezTo>
                  <a:cubicBezTo>
                    <a:pt x="1127" y="936"/>
                    <a:pt x="1092" y="926"/>
                    <a:pt x="1053" y="903"/>
                  </a:cubicBezTo>
                  <a:cubicBezTo>
                    <a:pt x="803" y="752"/>
                    <a:pt x="878" y="376"/>
                    <a:pt x="1003" y="101"/>
                  </a:cubicBezTo>
                  <a:cubicBezTo>
                    <a:pt x="1028" y="76"/>
                    <a:pt x="1053" y="26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41;p38"/>
            <p:cNvSpPr/>
            <p:nvPr/>
          </p:nvSpPr>
          <p:spPr>
            <a:xfrm>
              <a:off x="1019400" y="2134750"/>
              <a:ext cx="42625" cy="87300"/>
            </a:xfrm>
            <a:custGeom>
              <a:avLst/>
              <a:gdLst/>
              <a:ahLst/>
              <a:cxnLst/>
              <a:rect l="l" t="t" r="r" b="b"/>
              <a:pathLst>
                <a:path w="1705" h="3492" extrusionOk="0">
                  <a:moveTo>
                    <a:pt x="1103" y="0"/>
                  </a:moveTo>
                  <a:cubicBezTo>
                    <a:pt x="1254" y="1003"/>
                    <a:pt x="401" y="1855"/>
                    <a:pt x="627" y="2882"/>
                  </a:cubicBezTo>
                  <a:cubicBezTo>
                    <a:pt x="652" y="3033"/>
                    <a:pt x="477" y="3258"/>
                    <a:pt x="251" y="3333"/>
                  </a:cubicBezTo>
                  <a:cubicBezTo>
                    <a:pt x="176" y="3384"/>
                    <a:pt x="51" y="3358"/>
                    <a:pt x="0" y="3459"/>
                  </a:cubicBezTo>
                  <a:cubicBezTo>
                    <a:pt x="79" y="3481"/>
                    <a:pt x="156" y="3491"/>
                    <a:pt x="230" y="3491"/>
                  </a:cubicBezTo>
                  <a:cubicBezTo>
                    <a:pt x="743" y="3491"/>
                    <a:pt x="1113" y="2979"/>
                    <a:pt x="1003" y="2256"/>
                  </a:cubicBezTo>
                  <a:cubicBezTo>
                    <a:pt x="953" y="1930"/>
                    <a:pt x="1003" y="1754"/>
                    <a:pt x="1128" y="1479"/>
                  </a:cubicBezTo>
                  <a:cubicBezTo>
                    <a:pt x="1354" y="1003"/>
                    <a:pt x="1705" y="476"/>
                    <a:pt x="1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342;p38"/>
            <p:cNvSpPr/>
            <p:nvPr/>
          </p:nvSpPr>
          <p:spPr>
            <a:xfrm>
              <a:off x="1071400" y="2124725"/>
              <a:ext cx="58925" cy="72075"/>
            </a:xfrm>
            <a:custGeom>
              <a:avLst/>
              <a:gdLst/>
              <a:ahLst/>
              <a:cxnLst/>
              <a:rect l="l" t="t" r="r" b="b"/>
              <a:pathLst>
                <a:path w="2357" h="2883" extrusionOk="0">
                  <a:moveTo>
                    <a:pt x="402" y="0"/>
                  </a:moveTo>
                  <a:cubicBezTo>
                    <a:pt x="1" y="150"/>
                    <a:pt x="377" y="451"/>
                    <a:pt x="276" y="677"/>
                  </a:cubicBezTo>
                  <a:cubicBezTo>
                    <a:pt x="753" y="1604"/>
                    <a:pt x="1454" y="2356"/>
                    <a:pt x="2357" y="2882"/>
                  </a:cubicBezTo>
                  <a:cubicBezTo>
                    <a:pt x="2357" y="2757"/>
                    <a:pt x="2357" y="2607"/>
                    <a:pt x="2332" y="2481"/>
                  </a:cubicBezTo>
                  <a:cubicBezTo>
                    <a:pt x="1354" y="1905"/>
                    <a:pt x="778" y="1028"/>
                    <a:pt x="402" y="0"/>
                  </a:cubicBezTo>
                  <a:close/>
                </a:path>
              </a:pathLst>
            </a:custGeom>
            <a:solidFill>
              <a:srgbClr val="6E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343;p38"/>
            <p:cNvSpPr/>
            <p:nvPr/>
          </p:nvSpPr>
          <p:spPr>
            <a:xfrm>
              <a:off x="1005000" y="2259275"/>
              <a:ext cx="33550" cy="94150"/>
            </a:xfrm>
            <a:custGeom>
              <a:avLst/>
              <a:gdLst/>
              <a:ahLst/>
              <a:cxnLst/>
              <a:rect l="l" t="t" r="r" b="b"/>
              <a:pathLst>
                <a:path w="1342" h="3766" extrusionOk="0">
                  <a:moveTo>
                    <a:pt x="1210" y="0"/>
                  </a:moveTo>
                  <a:cubicBezTo>
                    <a:pt x="1192" y="0"/>
                    <a:pt x="1173" y="3"/>
                    <a:pt x="1153" y="7"/>
                  </a:cubicBezTo>
                  <a:cubicBezTo>
                    <a:pt x="652" y="758"/>
                    <a:pt x="677" y="1686"/>
                    <a:pt x="226" y="2463"/>
                  </a:cubicBezTo>
                  <a:cubicBezTo>
                    <a:pt x="0" y="2814"/>
                    <a:pt x="150" y="3340"/>
                    <a:pt x="351" y="3766"/>
                  </a:cubicBezTo>
                  <a:cubicBezTo>
                    <a:pt x="426" y="3390"/>
                    <a:pt x="401" y="3014"/>
                    <a:pt x="451" y="2663"/>
                  </a:cubicBezTo>
                  <a:cubicBezTo>
                    <a:pt x="451" y="2535"/>
                    <a:pt x="358" y="2194"/>
                    <a:pt x="531" y="2194"/>
                  </a:cubicBezTo>
                  <a:cubicBezTo>
                    <a:pt x="595" y="2194"/>
                    <a:pt x="696" y="2241"/>
                    <a:pt x="852" y="2362"/>
                  </a:cubicBezTo>
                  <a:cubicBezTo>
                    <a:pt x="876" y="2379"/>
                    <a:pt x="899" y="2386"/>
                    <a:pt x="921" y="2386"/>
                  </a:cubicBezTo>
                  <a:cubicBezTo>
                    <a:pt x="1031" y="2386"/>
                    <a:pt x="1095" y="2196"/>
                    <a:pt x="1053" y="2112"/>
                  </a:cubicBezTo>
                  <a:cubicBezTo>
                    <a:pt x="702" y="1410"/>
                    <a:pt x="1053" y="809"/>
                    <a:pt x="1278" y="182"/>
                  </a:cubicBezTo>
                  <a:cubicBezTo>
                    <a:pt x="1341" y="56"/>
                    <a:pt x="1299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344;p38"/>
            <p:cNvSpPr/>
            <p:nvPr/>
          </p:nvSpPr>
          <p:spPr>
            <a:xfrm>
              <a:off x="1095225" y="2104025"/>
              <a:ext cx="38225" cy="54550"/>
            </a:xfrm>
            <a:custGeom>
              <a:avLst/>
              <a:gdLst/>
              <a:ahLst/>
              <a:cxnLst/>
              <a:rect l="l" t="t" r="r" b="b"/>
              <a:pathLst>
                <a:path w="1529" h="2182" extrusionOk="0">
                  <a:moveTo>
                    <a:pt x="175" y="1"/>
                  </a:moveTo>
                  <a:cubicBezTo>
                    <a:pt x="125" y="126"/>
                    <a:pt x="50" y="252"/>
                    <a:pt x="0" y="402"/>
                  </a:cubicBezTo>
                  <a:cubicBezTo>
                    <a:pt x="401" y="1054"/>
                    <a:pt x="877" y="1630"/>
                    <a:pt x="1379" y="2181"/>
                  </a:cubicBezTo>
                  <a:cubicBezTo>
                    <a:pt x="1504" y="2131"/>
                    <a:pt x="1529" y="2031"/>
                    <a:pt x="1529" y="1906"/>
                  </a:cubicBezTo>
                  <a:cubicBezTo>
                    <a:pt x="1429" y="1780"/>
                    <a:pt x="1379" y="1655"/>
                    <a:pt x="1379" y="1505"/>
                  </a:cubicBezTo>
                  <a:cubicBezTo>
                    <a:pt x="1379" y="1405"/>
                    <a:pt x="1379" y="1329"/>
                    <a:pt x="1379" y="1229"/>
                  </a:cubicBezTo>
                  <a:cubicBezTo>
                    <a:pt x="1341" y="1242"/>
                    <a:pt x="1308" y="1248"/>
                    <a:pt x="1279" y="1248"/>
                  </a:cubicBezTo>
                  <a:cubicBezTo>
                    <a:pt x="1192" y="1248"/>
                    <a:pt x="1140" y="1191"/>
                    <a:pt x="1103" y="1079"/>
                  </a:cubicBezTo>
                  <a:cubicBezTo>
                    <a:pt x="652" y="853"/>
                    <a:pt x="627" y="227"/>
                    <a:pt x="175" y="1"/>
                  </a:cubicBezTo>
                  <a:close/>
                </a:path>
              </a:pathLst>
            </a:custGeom>
            <a:solidFill>
              <a:srgbClr val="6C3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345;p38"/>
            <p:cNvSpPr/>
            <p:nvPr/>
          </p:nvSpPr>
          <p:spPr>
            <a:xfrm>
              <a:off x="981800" y="2164025"/>
              <a:ext cx="28225" cy="71000"/>
            </a:xfrm>
            <a:custGeom>
              <a:avLst/>
              <a:gdLst/>
              <a:ahLst/>
              <a:cxnLst/>
              <a:rect l="l" t="t" r="r" b="b"/>
              <a:pathLst>
                <a:path w="1129" h="2840" extrusionOk="0">
                  <a:moveTo>
                    <a:pt x="389" y="1"/>
                  </a:moveTo>
                  <a:cubicBezTo>
                    <a:pt x="352" y="1"/>
                    <a:pt x="314" y="20"/>
                    <a:pt x="276" y="57"/>
                  </a:cubicBezTo>
                  <a:cubicBezTo>
                    <a:pt x="201" y="634"/>
                    <a:pt x="352" y="1185"/>
                    <a:pt x="402" y="1736"/>
                  </a:cubicBezTo>
                  <a:cubicBezTo>
                    <a:pt x="527" y="2087"/>
                    <a:pt x="1" y="2538"/>
                    <a:pt x="552" y="2839"/>
                  </a:cubicBezTo>
                  <a:cubicBezTo>
                    <a:pt x="1103" y="2689"/>
                    <a:pt x="1129" y="2538"/>
                    <a:pt x="803" y="1887"/>
                  </a:cubicBezTo>
                  <a:cubicBezTo>
                    <a:pt x="577" y="1285"/>
                    <a:pt x="652" y="659"/>
                    <a:pt x="502" y="57"/>
                  </a:cubicBezTo>
                  <a:cubicBezTo>
                    <a:pt x="464" y="20"/>
                    <a:pt x="427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346;p38"/>
            <p:cNvSpPr/>
            <p:nvPr/>
          </p:nvSpPr>
          <p:spPr>
            <a:xfrm>
              <a:off x="1076425" y="1840250"/>
              <a:ext cx="35725" cy="69575"/>
            </a:xfrm>
            <a:custGeom>
              <a:avLst/>
              <a:gdLst/>
              <a:ahLst/>
              <a:cxnLst/>
              <a:rect l="l" t="t" r="r" b="b"/>
              <a:pathLst>
                <a:path w="1429" h="2783" extrusionOk="0">
                  <a:moveTo>
                    <a:pt x="1028" y="1"/>
                  </a:moveTo>
                  <a:cubicBezTo>
                    <a:pt x="577" y="1"/>
                    <a:pt x="677" y="201"/>
                    <a:pt x="852" y="452"/>
                  </a:cubicBezTo>
                  <a:cubicBezTo>
                    <a:pt x="1128" y="828"/>
                    <a:pt x="1078" y="1354"/>
                    <a:pt x="727" y="1454"/>
                  </a:cubicBezTo>
                  <a:cubicBezTo>
                    <a:pt x="0" y="1605"/>
                    <a:pt x="326" y="1930"/>
                    <a:pt x="476" y="2256"/>
                  </a:cubicBezTo>
                  <a:cubicBezTo>
                    <a:pt x="526" y="2432"/>
                    <a:pt x="577" y="2607"/>
                    <a:pt x="627" y="2783"/>
                  </a:cubicBezTo>
                  <a:cubicBezTo>
                    <a:pt x="902" y="2783"/>
                    <a:pt x="827" y="2632"/>
                    <a:pt x="777" y="2507"/>
                  </a:cubicBezTo>
                  <a:cubicBezTo>
                    <a:pt x="877" y="2256"/>
                    <a:pt x="526" y="1955"/>
                    <a:pt x="827" y="1755"/>
                  </a:cubicBezTo>
                  <a:cubicBezTo>
                    <a:pt x="1429" y="1304"/>
                    <a:pt x="1354" y="752"/>
                    <a:pt x="1053" y="176"/>
                  </a:cubicBezTo>
                  <a:cubicBezTo>
                    <a:pt x="1103" y="126"/>
                    <a:pt x="1103" y="5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347;p38"/>
            <p:cNvSpPr/>
            <p:nvPr/>
          </p:nvSpPr>
          <p:spPr>
            <a:xfrm>
              <a:off x="1150350" y="2012050"/>
              <a:ext cx="41375" cy="49075"/>
            </a:xfrm>
            <a:custGeom>
              <a:avLst/>
              <a:gdLst/>
              <a:ahLst/>
              <a:cxnLst/>
              <a:rect l="l" t="t" r="r" b="b"/>
              <a:pathLst>
                <a:path w="1655" h="1963" extrusionOk="0">
                  <a:moveTo>
                    <a:pt x="843" y="1"/>
                  </a:moveTo>
                  <a:cubicBezTo>
                    <a:pt x="187" y="1"/>
                    <a:pt x="45" y="327"/>
                    <a:pt x="26" y="1324"/>
                  </a:cubicBezTo>
                  <a:cubicBezTo>
                    <a:pt x="26" y="1399"/>
                    <a:pt x="1" y="1500"/>
                    <a:pt x="1" y="1575"/>
                  </a:cubicBezTo>
                  <a:cubicBezTo>
                    <a:pt x="68" y="1709"/>
                    <a:pt x="55" y="1963"/>
                    <a:pt x="229" y="1963"/>
                  </a:cubicBezTo>
                  <a:cubicBezTo>
                    <a:pt x="250" y="1963"/>
                    <a:pt x="274" y="1959"/>
                    <a:pt x="301" y="1951"/>
                  </a:cubicBezTo>
                  <a:cubicBezTo>
                    <a:pt x="552" y="1875"/>
                    <a:pt x="351" y="1650"/>
                    <a:pt x="326" y="1500"/>
                  </a:cubicBezTo>
                  <a:cubicBezTo>
                    <a:pt x="301" y="1349"/>
                    <a:pt x="326" y="1199"/>
                    <a:pt x="326" y="1023"/>
                  </a:cubicBezTo>
                  <a:cubicBezTo>
                    <a:pt x="311" y="478"/>
                    <a:pt x="431" y="223"/>
                    <a:pt x="741" y="223"/>
                  </a:cubicBezTo>
                  <a:cubicBezTo>
                    <a:pt x="930" y="223"/>
                    <a:pt x="1188" y="317"/>
                    <a:pt x="1529" y="497"/>
                  </a:cubicBezTo>
                  <a:cubicBezTo>
                    <a:pt x="1655" y="372"/>
                    <a:pt x="1655" y="221"/>
                    <a:pt x="1529" y="71"/>
                  </a:cubicBezTo>
                  <a:cubicBezTo>
                    <a:pt x="1254" y="27"/>
                    <a:pt x="1028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348;p38"/>
            <p:cNvSpPr/>
            <p:nvPr/>
          </p:nvSpPr>
          <p:spPr>
            <a:xfrm>
              <a:off x="978050" y="2061325"/>
              <a:ext cx="30100" cy="58300"/>
            </a:xfrm>
            <a:custGeom>
              <a:avLst/>
              <a:gdLst/>
              <a:ahLst/>
              <a:cxnLst/>
              <a:rect l="l" t="t" r="r" b="b"/>
              <a:pathLst>
                <a:path w="1204" h="2332" extrusionOk="0">
                  <a:moveTo>
                    <a:pt x="1203" y="0"/>
                  </a:moveTo>
                  <a:lnTo>
                    <a:pt x="1203" y="0"/>
                  </a:lnTo>
                  <a:cubicBezTo>
                    <a:pt x="477" y="301"/>
                    <a:pt x="0" y="1429"/>
                    <a:pt x="151" y="2331"/>
                  </a:cubicBezTo>
                  <a:cubicBezTo>
                    <a:pt x="402" y="2215"/>
                    <a:pt x="86" y="1515"/>
                    <a:pt x="483" y="1515"/>
                  </a:cubicBezTo>
                  <a:cubicBezTo>
                    <a:pt x="601" y="1515"/>
                    <a:pt x="779" y="1576"/>
                    <a:pt x="1053" y="1730"/>
                  </a:cubicBezTo>
                  <a:cubicBezTo>
                    <a:pt x="527" y="978"/>
                    <a:pt x="752" y="477"/>
                    <a:pt x="1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349;p38"/>
            <p:cNvSpPr/>
            <p:nvPr/>
          </p:nvSpPr>
          <p:spPr>
            <a:xfrm>
              <a:off x="1122775" y="2063775"/>
              <a:ext cx="30100" cy="72525"/>
            </a:xfrm>
            <a:custGeom>
              <a:avLst/>
              <a:gdLst/>
              <a:ahLst/>
              <a:cxnLst/>
              <a:rect l="l" t="t" r="r" b="b"/>
              <a:pathLst>
                <a:path w="1204" h="2901" extrusionOk="0">
                  <a:moveTo>
                    <a:pt x="955" y="1"/>
                  </a:moveTo>
                  <a:cubicBezTo>
                    <a:pt x="797" y="1"/>
                    <a:pt x="897" y="243"/>
                    <a:pt x="828" y="358"/>
                  </a:cubicBezTo>
                  <a:cubicBezTo>
                    <a:pt x="778" y="533"/>
                    <a:pt x="703" y="709"/>
                    <a:pt x="652" y="884"/>
                  </a:cubicBezTo>
                  <a:cubicBezTo>
                    <a:pt x="703" y="1035"/>
                    <a:pt x="728" y="1185"/>
                    <a:pt x="602" y="1260"/>
                  </a:cubicBezTo>
                  <a:cubicBezTo>
                    <a:pt x="51" y="1611"/>
                    <a:pt x="26" y="2137"/>
                    <a:pt x="1" y="2689"/>
                  </a:cubicBezTo>
                  <a:cubicBezTo>
                    <a:pt x="1" y="2822"/>
                    <a:pt x="45" y="2900"/>
                    <a:pt x="127" y="2900"/>
                  </a:cubicBezTo>
                  <a:cubicBezTo>
                    <a:pt x="168" y="2900"/>
                    <a:pt x="218" y="2881"/>
                    <a:pt x="277" y="2839"/>
                  </a:cubicBezTo>
                  <a:cubicBezTo>
                    <a:pt x="277" y="2288"/>
                    <a:pt x="226" y="1736"/>
                    <a:pt x="853" y="1461"/>
                  </a:cubicBezTo>
                  <a:cubicBezTo>
                    <a:pt x="928" y="1385"/>
                    <a:pt x="1053" y="1335"/>
                    <a:pt x="978" y="1185"/>
                  </a:cubicBezTo>
                  <a:cubicBezTo>
                    <a:pt x="678" y="909"/>
                    <a:pt x="953" y="659"/>
                    <a:pt x="1028" y="408"/>
                  </a:cubicBezTo>
                  <a:cubicBezTo>
                    <a:pt x="1079" y="258"/>
                    <a:pt x="1204" y="57"/>
                    <a:pt x="1003" y="7"/>
                  </a:cubicBezTo>
                  <a:cubicBezTo>
                    <a:pt x="985" y="3"/>
                    <a:pt x="969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350;p38"/>
            <p:cNvSpPr/>
            <p:nvPr/>
          </p:nvSpPr>
          <p:spPr>
            <a:xfrm>
              <a:off x="1005625" y="2181725"/>
              <a:ext cx="20075" cy="60175"/>
            </a:xfrm>
            <a:custGeom>
              <a:avLst/>
              <a:gdLst/>
              <a:ahLst/>
              <a:cxnLst/>
              <a:rect l="l" t="t" r="r" b="b"/>
              <a:pathLst>
                <a:path w="803" h="2407" extrusionOk="0">
                  <a:moveTo>
                    <a:pt x="226" y="1"/>
                  </a:moveTo>
                  <a:cubicBezTo>
                    <a:pt x="176" y="1"/>
                    <a:pt x="125" y="26"/>
                    <a:pt x="75" y="76"/>
                  </a:cubicBezTo>
                  <a:cubicBezTo>
                    <a:pt x="50" y="853"/>
                    <a:pt x="25" y="1630"/>
                    <a:pt x="0" y="2407"/>
                  </a:cubicBezTo>
                  <a:lnTo>
                    <a:pt x="251" y="2407"/>
                  </a:lnTo>
                  <a:cubicBezTo>
                    <a:pt x="526" y="2181"/>
                    <a:pt x="276" y="1780"/>
                    <a:pt x="551" y="1580"/>
                  </a:cubicBezTo>
                  <a:cubicBezTo>
                    <a:pt x="627" y="1530"/>
                    <a:pt x="727" y="1505"/>
                    <a:pt x="802" y="1454"/>
                  </a:cubicBezTo>
                  <a:cubicBezTo>
                    <a:pt x="75" y="1179"/>
                    <a:pt x="551" y="527"/>
                    <a:pt x="376" y="76"/>
                  </a:cubicBezTo>
                  <a:cubicBezTo>
                    <a:pt x="326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rgbClr val="240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351;p38"/>
            <p:cNvSpPr/>
            <p:nvPr/>
          </p:nvSpPr>
          <p:spPr>
            <a:xfrm>
              <a:off x="1241825" y="1841500"/>
              <a:ext cx="23225" cy="23225"/>
            </a:xfrm>
            <a:custGeom>
              <a:avLst/>
              <a:gdLst/>
              <a:ahLst/>
              <a:cxnLst/>
              <a:rect l="l" t="t" r="r" b="b"/>
              <a:pathLst>
                <a:path w="929" h="929" extrusionOk="0">
                  <a:moveTo>
                    <a:pt x="427" y="1"/>
                  </a:moveTo>
                  <a:cubicBezTo>
                    <a:pt x="126" y="26"/>
                    <a:pt x="26" y="276"/>
                    <a:pt x="26" y="477"/>
                  </a:cubicBezTo>
                  <a:cubicBezTo>
                    <a:pt x="1" y="778"/>
                    <a:pt x="201" y="928"/>
                    <a:pt x="502" y="928"/>
                  </a:cubicBezTo>
                  <a:cubicBezTo>
                    <a:pt x="803" y="928"/>
                    <a:pt x="903" y="728"/>
                    <a:pt x="903" y="502"/>
                  </a:cubicBezTo>
                  <a:cubicBezTo>
                    <a:pt x="928" y="176"/>
                    <a:pt x="652" y="10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352;p38"/>
            <p:cNvSpPr/>
            <p:nvPr/>
          </p:nvSpPr>
          <p:spPr>
            <a:xfrm>
              <a:off x="1060750" y="1902900"/>
              <a:ext cx="37625" cy="45775"/>
            </a:xfrm>
            <a:custGeom>
              <a:avLst/>
              <a:gdLst/>
              <a:ahLst/>
              <a:cxnLst/>
              <a:rect l="l" t="t" r="r" b="b"/>
              <a:pathLst>
                <a:path w="1505" h="1831" extrusionOk="0">
                  <a:moveTo>
                    <a:pt x="1404" y="1"/>
                  </a:moveTo>
                  <a:lnTo>
                    <a:pt x="1404" y="1"/>
                  </a:lnTo>
                  <a:cubicBezTo>
                    <a:pt x="1354" y="76"/>
                    <a:pt x="1304" y="176"/>
                    <a:pt x="1254" y="277"/>
                  </a:cubicBezTo>
                  <a:cubicBezTo>
                    <a:pt x="1028" y="878"/>
                    <a:pt x="752" y="1379"/>
                    <a:pt x="1" y="1379"/>
                  </a:cubicBezTo>
                  <a:cubicBezTo>
                    <a:pt x="101" y="1530"/>
                    <a:pt x="201" y="1680"/>
                    <a:pt x="301" y="1830"/>
                  </a:cubicBezTo>
                  <a:cubicBezTo>
                    <a:pt x="502" y="1655"/>
                    <a:pt x="727" y="1505"/>
                    <a:pt x="953" y="1354"/>
                  </a:cubicBezTo>
                  <a:cubicBezTo>
                    <a:pt x="1429" y="1003"/>
                    <a:pt x="1504" y="527"/>
                    <a:pt x="1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353;p38"/>
            <p:cNvSpPr/>
            <p:nvPr/>
          </p:nvSpPr>
          <p:spPr>
            <a:xfrm>
              <a:off x="1150350" y="1848200"/>
              <a:ext cx="21325" cy="23400"/>
            </a:xfrm>
            <a:custGeom>
              <a:avLst/>
              <a:gdLst/>
              <a:ahLst/>
              <a:cxnLst/>
              <a:rect l="l" t="t" r="r" b="b"/>
              <a:pathLst>
                <a:path w="853" h="936" extrusionOk="0">
                  <a:moveTo>
                    <a:pt x="350" y="1"/>
                  </a:moveTo>
                  <a:cubicBezTo>
                    <a:pt x="141" y="1"/>
                    <a:pt x="3" y="182"/>
                    <a:pt x="26" y="384"/>
                  </a:cubicBezTo>
                  <a:cubicBezTo>
                    <a:pt x="76" y="585"/>
                    <a:pt x="1" y="936"/>
                    <a:pt x="377" y="936"/>
                  </a:cubicBezTo>
                  <a:cubicBezTo>
                    <a:pt x="602" y="936"/>
                    <a:pt x="828" y="861"/>
                    <a:pt x="853" y="560"/>
                  </a:cubicBezTo>
                  <a:cubicBezTo>
                    <a:pt x="828" y="259"/>
                    <a:pt x="702" y="59"/>
                    <a:pt x="427" y="8"/>
                  </a:cubicBezTo>
                  <a:cubicBezTo>
                    <a:pt x="400" y="3"/>
                    <a:pt x="375" y="1"/>
                    <a:pt x="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354;p38"/>
            <p:cNvSpPr/>
            <p:nvPr/>
          </p:nvSpPr>
          <p:spPr>
            <a:xfrm>
              <a:off x="1041950" y="2043875"/>
              <a:ext cx="25725" cy="56425"/>
            </a:xfrm>
            <a:custGeom>
              <a:avLst/>
              <a:gdLst/>
              <a:ahLst/>
              <a:cxnLst/>
              <a:rect l="l" t="t" r="r" b="b"/>
              <a:pathLst>
                <a:path w="1029" h="2257" extrusionOk="0">
                  <a:moveTo>
                    <a:pt x="753" y="1"/>
                  </a:moveTo>
                  <a:lnTo>
                    <a:pt x="753" y="1"/>
                  </a:lnTo>
                  <a:cubicBezTo>
                    <a:pt x="477" y="577"/>
                    <a:pt x="878" y="1179"/>
                    <a:pt x="427" y="1455"/>
                  </a:cubicBezTo>
                  <a:cubicBezTo>
                    <a:pt x="1" y="1755"/>
                    <a:pt x="226" y="1981"/>
                    <a:pt x="377" y="2257"/>
                  </a:cubicBezTo>
                  <a:cubicBezTo>
                    <a:pt x="452" y="2257"/>
                    <a:pt x="477" y="2206"/>
                    <a:pt x="477" y="2131"/>
                  </a:cubicBezTo>
                  <a:cubicBezTo>
                    <a:pt x="427" y="1906"/>
                    <a:pt x="577" y="1780"/>
                    <a:pt x="702" y="1605"/>
                  </a:cubicBezTo>
                  <a:cubicBezTo>
                    <a:pt x="1028" y="1129"/>
                    <a:pt x="953" y="653"/>
                    <a:pt x="7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355;p38"/>
            <p:cNvSpPr/>
            <p:nvPr/>
          </p:nvSpPr>
          <p:spPr>
            <a:xfrm>
              <a:off x="995600" y="2181950"/>
              <a:ext cx="19450" cy="60575"/>
            </a:xfrm>
            <a:custGeom>
              <a:avLst/>
              <a:gdLst/>
              <a:ahLst/>
              <a:cxnLst/>
              <a:rect l="l" t="t" r="r" b="b"/>
              <a:pathLst>
                <a:path w="778" h="2423" extrusionOk="0">
                  <a:moveTo>
                    <a:pt x="462" y="0"/>
                  </a:moveTo>
                  <a:cubicBezTo>
                    <a:pt x="443" y="0"/>
                    <a:pt x="422" y="6"/>
                    <a:pt x="401" y="17"/>
                  </a:cubicBezTo>
                  <a:cubicBezTo>
                    <a:pt x="326" y="393"/>
                    <a:pt x="551" y="819"/>
                    <a:pt x="251" y="1170"/>
                  </a:cubicBezTo>
                  <a:cubicBezTo>
                    <a:pt x="150" y="1470"/>
                    <a:pt x="577" y="1947"/>
                    <a:pt x="0" y="2122"/>
                  </a:cubicBezTo>
                  <a:cubicBezTo>
                    <a:pt x="25" y="2222"/>
                    <a:pt x="75" y="2323"/>
                    <a:pt x="100" y="2423"/>
                  </a:cubicBezTo>
                  <a:cubicBezTo>
                    <a:pt x="201" y="2423"/>
                    <a:pt x="301" y="2398"/>
                    <a:pt x="401" y="2398"/>
                  </a:cubicBezTo>
                  <a:cubicBezTo>
                    <a:pt x="777" y="1646"/>
                    <a:pt x="401" y="819"/>
                    <a:pt x="526" y="42"/>
                  </a:cubicBezTo>
                  <a:cubicBezTo>
                    <a:pt x="512" y="13"/>
                    <a:pt x="488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356;p38"/>
            <p:cNvSpPr/>
            <p:nvPr/>
          </p:nvSpPr>
          <p:spPr>
            <a:xfrm>
              <a:off x="1053850" y="1961800"/>
              <a:ext cx="26350" cy="60350"/>
            </a:xfrm>
            <a:custGeom>
              <a:avLst/>
              <a:gdLst/>
              <a:ahLst/>
              <a:cxnLst/>
              <a:rect l="l" t="t" r="r" b="b"/>
              <a:pathLst>
                <a:path w="1054" h="2414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327"/>
                    <a:pt x="277" y="677"/>
                    <a:pt x="427" y="1003"/>
                  </a:cubicBezTo>
                  <a:cubicBezTo>
                    <a:pt x="678" y="1530"/>
                    <a:pt x="627" y="1981"/>
                    <a:pt x="126" y="2357"/>
                  </a:cubicBezTo>
                  <a:cubicBezTo>
                    <a:pt x="151" y="2394"/>
                    <a:pt x="183" y="2413"/>
                    <a:pt x="214" y="2413"/>
                  </a:cubicBezTo>
                  <a:cubicBezTo>
                    <a:pt x="245" y="2413"/>
                    <a:pt x="277" y="2394"/>
                    <a:pt x="302" y="2357"/>
                  </a:cubicBezTo>
                  <a:cubicBezTo>
                    <a:pt x="1054" y="1931"/>
                    <a:pt x="878" y="52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357;p38"/>
            <p:cNvSpPr/>
            <p:nvPr/>
          </p:nvSpPr>
          <p:spPr>
            <a:xfrm>
              <a:off x="1074525" y="2362800"/>
              <a:ext cx="33250" cy="33100"/>
            </a:xfrm>
            <a:custGeom>
              <a:avLst/>
              <a:gdLst/>
              <a:ahLst/>
              <a:cxnLst/>
              <a:rect l="l" t="t" r="r" b="b"/>
              <a:pathLst>
                <a:path w="1330" h="1324" extrusionOk="0">
                  <a:moveTo>
                    <a:pt x="1329" y="1"/>
                  </a:moveTo>
                  <a:cubicBezTo>
                    <a:pt x="678" y="201"/>
                    <a:pt x="602" y="1003"/>
                    <a:pt x="1" y="1254"/>
                  </a:cubicBezTo>
                  <a:cubicBezTo>
                    <a:pt x="149" y="1302"/>
                    <a:pt x="271" y="1324"/>
                    <a:pt x="373" y="1324"/>
                  </a:cubicBezTo>
                  <a:cubicBezTo>
                    <a:pt x="1119" y="1324"/>
                    <a:pt x="778" y="177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358;p38"/>
            <p:cNvSpPr/>
            <p:nvPr/>
          </p:nvSpPr>
          <p:spPr>
            <a:xfrm>
              <a:off x="1006250" y="2539500"/>
              <a:ext cx="33225" cy="38250"/>
            </a:xfrm>
            <a:custGeom>
              <a:avLst/>
              <a:gdLst/>
              <a:ahLst/>
              <a:cxnLst/>
              <a:rect l="l" t="t" r="r" b="b"/>
              <a:pathLst>
                <a:path w="1329" h="1530" extrusionOk="0">
                  <a:moveTo>
                    <a:pt x="1328" y="1"/>
                  </a:moveTo>
                  <a:cubicBezTo>
                    <a:pt x="827" y="326"/>
                    <a:pt x="351" y="652"/>
                    <a:pt x="100" y="1179"/>
                  </a:cubicBezTo>
                  <a:cubicBezTo>
                    <a:pt x="25" y="1304"/>
                    <a:pt x="0" y="1429"/>
                    <a:pt x="125" y="1529"/>
                  </a:cubicBezTo>
                  <a:cubicBezTo>
                    <a:pt x="476" y="978"/>
                    <a:pt x="1053" y="627"/>
                    <a:pt x="1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359;p38"/>
            <p:cNvSpPr/>
            <p:nvPr/>
          </p:nvSpPr>
          <p:spPr>
            <a:xfrm>
              <a:off x="999975" y="2360925"/>
              <a:ext cx="31350" cy="41375"/>
            </a:xfrm>
            <a:custGeom>
              <a:avLst/>
              <a:gdLst/>
              <a:ahLst/>
              <a:cxnLst/>
              <a:rect l="l" t="t" r="r" b="b"/>
              <a:pathLst>
                <a:path w="1254" h="1655" extrusionOk="0">
                  <a:moveTo>
                    <a:pt x="552" y="1"/>
                  </a:moveTo>
                  <a:lnTo>
                    <a:pt x="552" y="1"/>
                  </a:lnTo>
                  <a:cubicBezTo>
                    <a:pt x="777" y="552"/>
                    <a:pt x="1" y="1129"/>
                    <a:pt x="702" y="1655"/>
                  </a:cubicBezTo>
                  <a:cubicBezTo>
                    <a:pt x="276" y="1129"/>
                    <a:pt x="1254" y="527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360;p38"/>
            <p:cNvSpPr/>
            <p:nvPr/>
          </p:nvSpPr>
          <p:spPr>
            <a:xfrm>
              <a:off x="1175425" y="1909375"/>
              <a:ext cx="24450" cy="28225"/>
            </a:xfrm>
            <a:custGeom>
              <a:avLst/>
              <a:gdLst/>
              <a:ahLst/>
              <a:cxnLst/>
              <a:rect l="l" t="t" r="r" b="b"/>
              <a:pathLst>
                <a:path w="978" h="1129" extrusionOk="0">
                  <a:moveTo>
                    <a:pt x="176" y="0"/>
                  </a:moveTo>
                  <a:cubicBezTo>
                    <a:pt x="113" y="0"/>
                    <a:pt x="62" y="39"/>
                    <a:pt x="50" y="118"/>
                  </a:cubicBezTo>
                  <a:cubicBezTo>
                    <a:pt x="0" y="393"/>
                    <a:pt x="201" y="644"/>
                    <a:pt x="351" y="845"/>
                  </a:cubicBezTo>
                  <a:cubicBezTo>
                    <a:pt x="453" y="964"/>
                    <a:pt x="567" y="1129"/>
                    <a:pt x="723" y="1129"/>
                  </a:cubicBezTo>
                  <a:cubicBezTo>
                    <a:pt x="797" y="1129"/>
                    <a:pt x="881" y="1092"/>
                    <a:pt x="978" y="995"/>
                  </a:cubicBezTo>
                  <a:cubicBezTo>
                    <a:pt x="727" y="870"/>
                    <a:pt x="902" y="719"/>
                    <a:pt x="952" y="569"/>
                  </a:cubicBezTo>
                  <a:lnTo>
                    <a:pt x="952" y="569"/>
                  </a:lnTo>
                  <a:cubicBezTo>
                    <a:pt x="921" y="574"/>
                    <a:pt x="892" y="576"/>
                    <a:pt x="864" y="576"/>
                  </a:cubicBezTo>
                  <a:cubicBezTo>
                    <a:pt x="603" y="576"/>
                    <a:pt x="492" y="372"/>
                    <a:pt x="401" y="168"/>
                  </a:cubicBezTo>
                  <a:cubicBezTo>
                    <a:pt x="346" y="58"/>
                    <a:pt x="253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361;p38"/>
            <p:cNvSpPr/>
            <p:nvPr/>
          </p:nvSpPr>
          <p:spPr>
            <a:xfrm>
              <a:off x="1057000" y="2319575"/>
              <a:ext cx="28850" cy="37625"/>
            </a:xfrm>
            <a:custGeom>
              <a:avLst/>
              <a:gdLst/>
              <a:ahLst/>
              <a:cxnLst/>
              <a:rect l="l" t="t" r="r" b="b"/>
              <a:pathLst>
                <a:path w="1154" h="1505" extrusionOk="0">
                  <a:moveTo>
                    <a:pt x="1153" y="1"/>
                  </a:moveTo>
                  <a:cubicBezTo>
                    <a:pt x="251" y="402"/>
                    <a:pt x="0" y="752"/>
                    <a:pt x="100" y="1504"/>
                  </a:cubicBezTo>
                  <a:cubicBezTo>
                    <a:pt x="50" y="752"/>
                    <a:pt x="978" y="677"/>
                    <a:pt x="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362;p38"/>
            <p:cNvSpPr/>
            <p:nvPr/>
          </p:nvSpPr>
          <p:spPr>
            <a:xfrm>
              <a:off x="1033800" y="2216200"/>
              <a:ext cx="33250" cy="47650"/>
            </a:xfrm>
            <a:custGeom>
              <a:avLst/>
              <a:gdLst/>
              <a:ahLst/>
              <a:cxnLst/>
              <a:rect l="l" t="t" r="r" b="b"/>
              <a:pathLst>
                <a:path w="1330" h="1906" extrusionOk="0">
                  <a:moveTo>
                    <a:pt x="1329" y="0"/>
                  </a:moveTo>
                  <a:cubicBezTo>
                    <a:pt x="828" y="677"/>
                    <a:pt x="402" y="1203"/>
                    <a:pt x="1" y="1730"/>
                  </a:cubicBezTo>
                  <a:cubicBezTo>
                    <a:pt x="51" y="1780"/>
                    <a:pt x="101" y="1830"/>
                    <a:pt x="126" y="1905"/>
                  </a:cubicBezTo>
                  <a:cubicBezTo>
                    <a:pt x="477" y="1304"/>
                    <a:pt x="1154" y="928"/>
                    <a:pt x="1329" y="0"/>
                  </a:cubicBezTo>
                  <a:close/>
                </a:path>
              </a:pathLst>
            </a:custGeom>
            <a:solidFill>
              <a:srgbClr val="371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363;p38"/>
            <p:cNvSpPr/>
            <p:nvPr/>
          </p:nvSpPr>
          <p:spPr>
            <a:xfrm>
              <a:off x="1036950" y="2097150"/>
              <a:ext cx="28225" cy="37625"/>
            </a:xfrm>
            <a:custGeom>
              <a:avLst/>
              <a:gdLst/>
              <a:ahLst/>
              <a:cxnLst/>
              <a:rect l="l" t="t" r="r" b="b"/>
              <a:pathLst>
                <a:path w="1129" h="1505" extrusionOk="0">
                  <a:moveTo>
                    <a:pt x="677" y="0"/>
                  </a:moveTo>
                  <a:cubicBezTo>
                    <a:pt x="627" y="50"/>
                    <a:pt x="602" y="75"/>
                    <a:pt x="577" y="126"/>
                  </a:cubicBezTo>
                  <a:cubicBezTo>
                    <a:pt x="627" y="527"/>
                    <a:pt x="677" y="903"/>
                    <a:pt x="251" y="1203"/>
                  </a:cubicBezTo>
                  <a:cubicBezTo>
                    <a:pt x="0" y="1379"/>
                    <a:pt x="276" y="1454"/>
                    <a:pt x="401" y="1504"/>
                  </a:cubicBezTo>
                  <a:cubicBezTo>
                    <a:pt x="852" y="1078"/>
                    <a:pt x="1128" y="602"/>
                    <a:pt x="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364;p38"/>
            <p:cNvSpPr/>
            <p:nvPr/>
          </p:nvSpPr>
          <p:spPr>
            <a:xfrm>
              <a:off x="1099800" y="1802650"/>
              <a:ext cx="18625" cy="42000"/>
            </a:xfrm>
            <a:custGeom>
              <a:avLst/>
              <a:gdLst/>
              <a:ahLst/>
              <a:cxnLst/>
              <a:rect l="l" t="t" r="r" b="b"/>
              <a:pathLst>
                <a:path w="745" h="1680" extrusionOk="0">
                  <a:moveTo>
                    <a:pt x="368" y="1"/>
                  </a:moveTo>
                  <a:cubicBezTo>
                    <a:pt x="370" y="5"/>
                    <a:pt x="371" y="9"/>
                    <a:pt x="373" y="13"/>
                  </a:cubicBezTo>
                  <a:lnTo>
                    <a:pt x="373" y="13"/>
                  </a:lnTo>
                  <a:cubicBezTo>
                    <a:pt x="380" y="9"/>
                    <a:pt x="387" y="5"/>
                    <a:pt x="394" y="1"/>
                  </a:cubicBezTo>
                  <a:close/>
                  <a:moveTo>
                    <a:pt x="373" y="13"/>
                  </a:moveTo>
                  <a:cubicBezTo>
                    <a:pt x="201" y="109"/>
                    <a:pt x="0" y="211"/>
                    <a:pt x="193" y="452"/>
                  </a:cubicBezTo>
                  <a:cubicBezTo>
                    <a:pt x="469" y="828"/>
                    <a:pt x="293" y="1179"/>
                    <a:pt x="93" y="1505"/>
                  </a:cubicBezTo>
                  <a:cubicBezTo>
                    <a:pt x="93" y="1580"/>
                    <a:pt x="118" y="1630"/>
                    <a:pt x="118" y="1680"/>
                  </a:cubicBezTo>
                  <a:cubicBezTo>
                    <a:pt x="519" y="1454"/>
                    <a:pt x="744" y="1129"/>
                    <a:pt x="544" y="652"/>
                  </a:cubicBezTo>
                  <a:cubicBezTo>
                    <a:pt x="470" y="431"/>
                    <a:pt x="445" y="210"/>
                    <a:pt x="37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365;p38"/>
            <p:cNvSpPr/>
            <p:nvPr/>
          </p:nvSpPr>
          <p:spPr>
            <a:xfrm>
              <a:off x="959250" y="2384125"/>
              <a:ext cx="16950" cy="40125"/>
            </a:xfrm>
            <a:custGeom>
              <a:avLst/>
              <a:gdLst/>
              <a:ahLst/>
              <a:cxnLst/>
              <a:rect l="l" t="t" r="r" b="b"/>
              <a:pathLst>
                <a:path w="678" h="1605" extrusionOk="0">
                  <a:moveTo>
                    <a:pt x="677" y="0"/>
                  </a:moveTo>
                  <a:lnTo>
                    <a:pt x="677" y="0"/>
                  </a:lnTo>
                  <a:cubicBezTo>
                    <a:pt x="0" y="551"/>
                    <a:pt x="0" y="1053"/>
                    <a:pt x="301" y="1604"/>
                  </a:cubicBezTo>
                  <a:cubicBezTo>
                    <a:pt x="126" y="1078"/>
                    <a:pt x="502" y="627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366;p38"/>
            <p:cNvSpPr/>
            <p:nvPr/>
          </p:nvSpPr>
          <p:spPr>
            <a:xfrm>
              <a:off x="1286325" y="1943325"/>
              <a:ext cx="37600" cy="33700"/>
            </a:xfrm>
            <a:custGeom>
              <a:avLst/>
              <a:gdLst/>
              <a:ahLst/>
              <a:cxnLst/>
              <a:rect l="l" t="t" r="r" b="b"/>
              <a:pathLst>
                <a:path w="1504" h="1348" extrusionOk="0">
                  <a:moveTo>
                    <a:pt x="1426" y="0"/>
                  </a:moveTo>
                  <a:cubicBezTo>
                    <a:pt x="1397" y="0"/>
                    <a:pt x="1366" y="13"/>
                    <a:pt x="1329" y="38"/>
                  </a:cubicBezTo>
                  <a:cubicBezTo>
                    <a:pt x="978" y="314"/>
                    <a:pt x="702" y="665"/>
                    <a:pt x="276" y="865"/>
                  </a:cubicBezTo>
                  <a:cubicBezTo>
                    <a:pt x="0" y="1015"/>
                    <a:pt x="176" y="1141"/>
                    <a:pt x="276" y="1291"/>
                  </a:cubicBezTo>
                  <a:cubicBezTo>
                    <a:pt x="313" y="1329"/>
                    <a:pt x="351" y="1348"/>
                    <a:pt x="389" y="1348"/>
                  </a:cubicBezTo>
                  <a:cubicBezTo>
                    <a:pt x="426" y="1348"/>
                    <a:pt x="464" y="1329"/>
                    <a:pt x="501" y="1291"/>
                  </a:cubicBezTo>
                  <a:cubicBezTo>
                    <a:pt x="602" y="690"/>
                    <a:pt x="1278" y="539"/>
                    <a:pt x="1504" y="38"/>
                  </a:cubicBezTo>
                  <a:cubicBezTo>
                    <a:pt x="1479" y="13"/>
                    <a:pt x="1454" y="0"/>
                    <a:pt x="1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367;p38"/>
            <p:cNvSpPr/>
            <p:nvPr/>
          </p:nvSpPr>
          <p:spPr>
            <a:xfrm>
              <a:off x="1129050" y="2349650"/>
              <a:ext cx="28225" cy="23825"/>
            </a:xfrm>
            <a:custGeom>
              <a:avLst/>
              <a:gdLst/>
              <a:ahLst/>
              <a:cxnLst/>
              <a:rect l="l" t="t" r="r" b="b"/>
              <a:pathLst>
                <a:path w="1129" h="953" extrusionOk="0">
                  <a:moveTo>
                    <a:pt x="176" y="1"/>
                  </a:moveTo>
                  <a:cubicBezTo>
                    <a:pt x="76" y="51"/>
                    <a:pt x="0" y="101"/>
                    <a:pt x="51" y="251"/>
                  </a:cubicBezTo>
                  <a:cubicBezTo>
                    <a:pt x="527" y="301"/>
                    <a:pt x="777" y="677"/>
                    <a:pt x="1128" y="953"/>
                  </a:cubicBezTo>
                  <a:cubicBezTo>
                    <a:pt x="1003" y="452"/>
                    <a:pt x="777" y="5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368;p38"/>
            <p:cNvSpPr/>
            <p:nvPr/>
          </p:nvSpPr>
          <p:spPr>
            <a:xfrm>
              <a:off x="1261250" y="1975600"/>
              <a:ext cx="37625" cy="17550"/>
            </a:xfrm>
            <a:custGeom>
              <a:avLst/>
              <a:gdLst/>
              <a:ahLst/>
              <a:cxnLst/>
              <a:rect l="l" t="t" r="r" b="b"/>
              <a:pathLst>
                <a:path w="1505" h="702" extrusionOk="0">
                  <a:moveTo>
                    <a:pt x="1279" y="0"/>
                  </a:moveTo>
                  <a:cubicBezTo>
                    <a:pt x="953" y="426"/>
                    <a:pt x="427" y="376"/>
                    <a:pt x="1" y="552"/>
                  </a:cubicBezTo>
                  <a:lnTo>
                    <a:pt x="1" y="702"/>
                  </a:lnTo>
                  <a:cubicBezTo>
                    <a:pt x="627" y="702"/>
                    <a:pt x="1179" y="602"/>
                    <a:pt x="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369;p38"/>
            <p:cNvSpPr/>
            <p:nvPr/>
          </p:nvSpPr>
          <p:spPr>
            <a:xfrm>
              <a:off x="1005625" y="2518200"/>
              <a:ext cx="23825" cy="28225"/>
            </a:xfrm>
            <a:custGeom>
              <a:avLst/>
              <a:gdLst/>
              <a:ahLst/>
              <a:cxnLst/>
              <a:rect l="l" t="t" r="r" b="b"/>
              <a:pathLst>
                <a:path w="953" h="1129" extrusionOk="0">
                  <a:moveTo>
                    <a:pt x="952" y="1"/>
                  </a:moveTo>
                  <a:lnTo>
                    <a:pt x="952" y="1"/>
                  </a:lnTo>
                  <a:cubicBezTo>
                    <a:pt x="577" y="402"/>
                    <a:pt x="150" y="652"/>
                    <a:pt x="0" y="1128"/>
                  </a:cubicBezTo>
                  <a:lnTo>
                    <a:pt x="276" y="1128"/>
                  </a:lnTo>
                  <a:cubicBezTo>
                    <a:pt x="476" y="777"/>
                    <a:pt x="927" y="577"/>
                    <a:pt x="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370;p38"/>
            <p:cNvSpPr/>
            <p:nvPr/>
          </p:nvSpPr>
          <p:spPr>
            <a:xfrm>
              <a:off x="1328925" y="1828250"/>
              <a:ext cx="23200" cy="27225"/>
            </a:xfrm>
            <a:custGeom>
              <a:avLst/>
              <a:gdLst/>
              <a:ahLst/>
              <a:cxnLst/>
              <a:rect l="l" t="t" r="r" b="b"/>
              <a:pathLst>
                <a:path w="928" h="1089" extrusionOk="0">
                  <a:moveTo>
                    <a:pt x="752" y="0"/>
                  </a:moveTo>
                  <a:cubicBezTo>
                    <a:pt x="577" y="326"/>
                    <a:pt x="0" y="652"/>
                    <a:pt x="677" y="1053"/>
                  </a:cubicBezTo>
                  <a:cubicBezTo>
                    <a:pt x="713" y="1070"/>
                    <a:pt x="761" y="1088"/>
                    <a:pt x="812" y="1088"/>
                  </a:cubicBezTo>
                  <a:cubicBezTo>
                    <a:pt x="834" y="1088"/>
                    <a:pt x="856" y="1085"/>
                    <a:pt x="878" y="1078"/>
                  </a:cubicBezTo>
                  <a:cubicBezTo>
                    <a:pt x="903" y="1078"/>
                    <a:pt x="928" y="927"/>
                    <a:pt x="903" y="927"/>
                  </a:cubicBezTo>
                  <a:cubicBezTo>
                    <a:pt x="401" y="677"/>
                    <a:pt x="777" y="301"/>
                    <a:pt x="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371;p38"/>
            <p:cNvSpPr/>
            <p:nvPr/>
          </p:nvSpPr>
          <p:spPr>
            <a:xfrm>
              <a:off x="1047600" y="1840775"/>
              <a:ext cx="23825" cy="31350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627" y="0"/>
                  </a:moveTo>
                  <a:cubicBezTo>
                    <a:pt x="552" y="527"/>
                    <a:pt x="0" y="827"/>
                    <a:pt x="451" y="1253"/>
                  </a:cubicBezTo>
                  <a:cubicBezTo>
                    <a:pt x="351" y="852"/>
                    <a:pt x="953" y="627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372;p38"/>
            <p:cNvSpPr/>
            <p:nvPr/>
          </p:nvSpPr>
          <p:spPr>
            <a:xfrm>
              <a:off x="1188575" y="2009425"/>
              <a:ext cx="8800" cy="20000"/>
            </a:xfrm>
            <a:custGeom>
              <a:avLst/>
              <a:gdLst/>
              <a:ahLst/>
              <a:cxnLst/>
              <a:rect l="l" t="t" r="r" b="b"/>
              <a:pathLst>
                <a:path w="352" h="800" extrusionOk="0">
                  <a:moveTo>
                    <a:pt x="201" y="1"/>
                  </a:moveTo>
                  <a:cubicBezTo>
                    <a:pt x="126" y="76"/>
                    <a:pt x="76" y="126"/>
                    <a:pt x="0" y="176"/>
                  </a:cubicBezTo>
                  <a:cubicBezTo>
                    <a:pt x="0" y="326"/>
                    <a:pt x="0" y="477"/>
                    <a:pt x="0" y="602"/>
                  </a:cubicBezTo>
                  <a:cubicBezTo>
                    <a:pt x="19" y="694"/>
                    <a:pt x="78" y="800"/>
                    <a:pt x="138" y="800"/>
                  </a:cubicBezTo>
                  <a:cubicBezTo>
                    <a:pt x="159" y="800"/>
                    <a:pt x="181" y="786"/>
                    <a:pt x="201" y="752"/>
                  </a:cubicBezTo>
                  <a:cubicBezTo>
                    <a:pt x="351" y="527"/>
                    <a:pt x="351" y="25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373;p38"/>
            <p:cNvSpPr/>
            <p:nvPr/>
          </p:nvSpPr>
          <p:spPr>
            <a:xfrm>
              <a:off x="1109000" y="1782600"/>
              <a:ext cx="14175" cy="20075"/>
            </a:xfrm>
            <a:custGeom>
              <a:avLst/>
              <a:gdLst/>
              <a:ahLst/>
              <a:cxnLst/>
              <a:rect l="l" t="t" r="r" b="b"/>
              <a:pathLst>
                <a:path w="567" h="803" extrusionOk="0">
                  <a:moveTo>
                    <a:pt x="26" y="1"/>
                  </a:moveTo>
                  <a:lnTo>
                    <a:pt x="26" y="793"/>
                  </a:lnTo>
                  <a:lnTo>
                    <a:pt x="26" y="793"/>
                  </a:lnTo>
                  <a:cubicBezTo>
                    <a:pt x="566" y="568"/>
                    <a:pt x="223" y="272"/>
                    <a:pt x="26" y="1"/>
                  </a:cubicBezTo>
                  <a:close/>
                  <a:moveTo>
                    <a:pt x="26" y="793"/>
                  </a:moveTo>
                  <a:cubicBezTo>
                    <a:pt x="17" y="796"/>
                    <a:pt x="9" y="799"/>
                    <a:pt x="0" y="803"/>
                  </a:cubicBezTo>
                  <a:lnTo>
                    <a:pt x="26" y="803"/>
                  </a:lnTo>
                  <a:lnTo>
                    <a:pt x="26" y="7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374;p38"/>
            <p:cNvSpPr/>
            <p:nvPr/>
          </p:nvSpPr>
          <p:spPr>
            <a:xfrm>
              <a:off x="922275" y="2538150"/>
              <a:ext cx="13825" cy="11400"/>
            </a:xfrm>
            <a:custGeom>
              <a:avLst/>
              <a:gdLst/>
              <a:ahLst/>
              <a:cxnLst/>
              <a:rect l="l" t="t" r="r" b="b"/>
              <a:pathLst>
                <a:path w="553" h="456" extrusionOk="0">
                  <a:moveTo>
                    <a:pt x="346" y="0"/>
                  </a:moveTo>
                  <a:cubicBezTo>
                    <a:pt x="202" y="0"/>
                    <a:pt x="127" y="130"/>
                    <a:pt x="1" y="456"/>
                  </a:cubicBezTo>
                  <a:lnTo>
                    <a:pt x="276" y="456"/>
                  </a:lnTo>
                  <a:cubicBezTo>
                    <a:pt x="452" y="380"/>
                    <a:pt x="552" y="255"/>
                    <a:pt x="552" y="55"/>
                  </a:cubicBezTo>
                  <a:cubicBezTo>
                    <a:pt x="468" y="20"/>
                    <a:pt x="402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375;p38"/>
            <p:cNvSpPr/>
            <p:nvPr/>
          </p:nvSpPr>
          <p:spPr>
            <a:xfrm>
              <a:off x="1320775" y="1885375"/>
              <a:ext cx="20075" cy="15050"/>
            </a:xfrm>
            <a:custGeom>
              <a:avLst/>
              <a:gdLst/>
              <a:ahLst/>
              <a:cxnLst/>
              <a:rect l="l" t="t" r="r" b="b"/>
              <a:pathLst>
                <a:path w="803" h="602" extrusionOk="0">
                  <a:moveTo>
                    <a:pt x="126" y="0"/>
                  </a:moveTo>
                  <a:cubicBezTo>
                    <a:pt x="101" y="50"/>
                    <a:pt x="51" y="100"/>
                    <a:pt x="1" y="150"/>
                  </a:cubicBezTo>
                  <a:cubicBezTo>
                    <a:pt x="126" y="501"/>
                    <a:pt x="427" y="577"/>
                    <a:pt x="803" y="602"/>
                  </a:cubicBezTo>
                  <a:cubicBezTo>
                    <a:pt x="477" y="476"/>
                    <a:pt x="276" y="251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376;p38"/>
            <p:cNvSpPr/>
            <p:nvPr/>
          </p:nvSpPr>
          <p:spPr>
            <a:xfrm>
              <a:off x="1113375" y="2348975"/>
              <a:ext cx="20075" cy="9475"/>
            </a:xfrm>
            <a:custGeom>
              <a:avLst/>
              <a:gdLst/>
              <a:ahLst/>
              <a:cxnLst/>
              <a:rect l="l" t="t" r="r" b="b"/>
              <a:pathLst>
                <a:path w="803" h="379" extrusionOk="0">
                  <a:moveTo>
                    <a:pt x="544" y="1"/>
                  </a:moveTo>
                  <a:cubicBezTo>
                    <a:pt x="337" y="1"/>
                    <a:pt x="143" y="76"/>
                    <a:pt x="1" y="378"/>
                  </a:cubicBezTo>
                  <a:cubicBezTo>
                    <a:pt x="252" y="328"/>
                    <a:pt x="477" y="303"/>
                    <a:pt x="678" y="278"/>
                  </a:cubicBezTo>
                  <a:cubicBezTo>
                    <a:pt x="728" y="178"/>
                    <a:pt x="753" y="103"/>
                    <a:pt x="803" y="28"/>
                  </a:cubicBezTo>
                  <a:cubicBezTo>
                    <a:pt x="716" y="13"/>
                    <a:pt x="629" y="1"/>
                    <a:pt x="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377;p38"/>
            <p:cNvSpPr/>
            <p:nvPr/>
          </p:nvSpPr>
          <p:spPr>
            <a:xfrm>
              <a:off x="1005625" y="2164025"/>
              <a:ext cx="9425" cy="19600"/>
            </a:xfrm>
            <a:custGeom>
              <a:avLst/>
              <a:gdLst/>
              <a:ahLst/>
              <a:cxnLst/>
              <a:rect l="l" t="t" r="r" b="b"/>
              <a:pathLst>
                <a:path w="377" h="784" extrusionOk="0">
                  <a:moveTo>
                    <a:pt x="263" y="1"/>
                  </a:moveTo>
                  <a:cubicBezTo>
                    <a:pt x="226" y="1"/>
                    <a:pt x="188" y="20"/>
                    <a:pt x="150" y="57"/>
                  </a:cubicBezTo>
                  <a:cubicBezTo>
                    <a:pt x="100" y="283"/>
                    <a:pt x="50" y="508"/>
                    <a:pt x="0" y="734"/>
                  </a:cubicBezTo>
                  <a:cubicBezTo>
                    <a:pt x="50" y="759"/>
                    <a:pt x="100" y="759"/>
                    <a:pt x="125" y="759"/>
                  </a:cubicBezTo>
                  <a:cubicBezTo>
                    <a:pt x="226" y="759"/>
                    <a:pt x="301" y="759"/>
                    <a:pt x="376" y="784"/>
                  </a:cubicBezTo>
                  <a:cubicBezTo>
                    <a:pt x="376" y="533"/>
                    <a:pt x="376" y="308"/>
                    <a:pt x="376" y="57"/>
                  </a:cubicBezTo>
                  <a:cubicBezTo>
                    <a:pt x="338" y="20"/>
                    <a:pt x="301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378;p38"/>
            <p:cNvSpPr/>
            <p:nvPr/>
          </p:nvSpPr>
          <p:spPr>
            <a:xfrm>
              <a:off x="1293200" y="1756300"/>
              <a:ext cx="15700" cy="18825"/>
            </a:xfrm>
            <a:custGeom>
              <a:avLst/>
              <a:gdLst/>
              <a:ahLst/>
              <a:cxnLst/>
              <a:rect l="l" t="t" r="r" b="b"/>
              <a:pathLst>
                <a:path w="628" h="753" extrusionOk="0">
                  <a:moveTo>
                    <a:pt x="627" y="0"/>
                  </a:moveTo>
                  <a:lnTo>
                    <a:pt x="627" y="0"/>
                  </a:lnTo>
                  <a:cubicBezTo>
                    <a:pt x="76" y="151"/>
                    <a:pt x="1" y="376"/>
                    <a:pt x="277" y="752"/>
                  </a:cubicBezTo>
                  <a:cubicBezTo>
                    <a:pt x="327" y="752"/>
                    <a:pt x="377" y="727"/>
                    <a:pt x="427" y="727"/>
                  </a:cubicBezTo>
                  <a:cubicBezTo>
                    <a:pt x="327" y="476"/>
                    <a:pt x="552" y="301"/>
                    <a:pt x="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379;p38"/>
            <p:cNvSpPr/>
            <p:nvPr/>
          </p:nvSpPr>
          <p:spPr>
            <a:xfrm>
              <a:off x="1135325" y="2429575"/>
              <a:ext cx="15050" cy="5950"/>
            </a:xfrm>
            <a:custGeom>
              <a:avLst/>
              <a:gdLst/>
              <a:ahLst/>
              <a:cxnLst/>
              <a:rect l="l" t="t" r="r" b="b"/>
              <a:pathLst>
                <a:path w="602" h="238" extrusionOk="0">
                  <a:moveTo>
                    <a:pt x="371" y="0"/>
                  </a:moveTo>
                  <a:cubicBezTo>
                    <a:pt x="204" y="0"/>
                    <a:pt x="89" y="112"/>
                    <a:pt x="0" y="237"/>
                  </a:cubicBezTo>
                  <a:cubicBezTo>
                    <a:pt x="24" y="234"/>
                    <a:pt x="48" y="233"/>
                    <a:pt x="73" y="233"/>
                  </a:cubicBezTo>
                  <a:cubicBezTo>
                    <a:pt x="122" y="233"/>
                    <a:pt x="173" y="237"/>
                    <a:pt x="225" y="237"/>
                  </a:cubicBezTo>
                  <a:cubicBezTo>
                    <a:pt x="349" y="237"/>
                    <a:pt x="480" y="214"/>
                    <a:pt x="602" y="62"/>
                  </a:cubicBezTo>
                  <a:cubicBezTo>
                    <a:pt x="515" y="18"/>
                    <a:pt x="439" y="0"/>
                    <a:pt x="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380;p38"/>
            <p:cNvSpPr/>
            <p:nvPr/>
          </p:nvSpPr>
          <p:spPr>
            <a:xfrm>
              <a:off x="996850" y="2568950"/>
              <a:ext cx="12550" cy="18825"/>
            </a:xfrm>
            <a:custGeom>
              <a:avLst/>
              <a:gdLst/>
              <a:ahLst/>
              <a:cxnLst/>
              <a:rect l="l" t="t" r="r" b="b"/>
              <a:pathLst>
                <a:path w="502" h="753" extrusionOk="0">
                  <a:moveTo>
                    <a:pt x="476" y="1"/>
                  </a:moveTo>
                  <a:cubicBezTo>
                    <a:pt x="251" y="201"/>
                    <a:pt x="0" y="402"/>
                    <a:pt x="75" y="752"/>
                  </a:cubicBezTo>
                  <a:cubicBezTo>
                    <a:pt x="276" y="677"/>
                    <a:pt x="376" y="527"/>
                    <a:pt x="501" y="351"/>
                  </a:cubicBezTo>
                  <a:cubicBezTo>
                    <a:pt x="476" y="251"/>
                    <a:pt x="476" y="126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381;p38"/>
            <p:cNvSpPr/>
            <p:nvPr/>
          </p:nvSpPr>
          <p:spPr>
            <a:xfrm>
              <a:off x="1067025" y="1810075"/>
              <a:ext cx="12550" cy="16300"/>
            </a:xfrm>
            <a:custGeom>
              <a:avLst/>
              <a:gdLst/>
              <a:ahLst/>
              <a:cxnLst/>
              <a:rect l="l" t="t" r="r" b="b"/>
              <a:pathLst>
                <a:path w="502" h="652" extrusionOk="0">
                  <a:moveTo>
                    <a:pt x="376" y="0"/>
                  </a:moveTo>
                  <a:lnTo>
                    <a:pt x="376" y="0"/>
                  </a:lnTo>
                  <a:cubicBezTo>
                    <a:pt x="126" y="176"/>
                    <a:pt x="0" y="376"/>
                    <a:pt x="25" y="652"/>
                  </a:cubicBezTo>
                  <a:cubicBezTo>
                    <a:pt x="251" y="501"/>
                    <a:pt x="501" y="376"/>
                    <a:pt x="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382;p38"/>
            <p:cNvSpPr/>
            <p:nvPr/>
          </p:nvSpPr>
          <p:spPr>
            <a:xfrm>
              <a:off x="1244975" y="1954800"/>
              <a:ext cx="12550" cy="8800"/>
            </a:xfrm>
            <a:custGeom>
              <a:avLst/>
              <a:gdLst/>
              <a:ahLst/>
              <a:cxnLst/>
              <a:rect l="l" t="t" r="r" b="b"/>
              <a:pathLst>
                <a:path w="502" h="352" extrusionOk="0">
                  <a:moveTo>
                    <a:pt x="276" y="1"/>
                  </a:moveTo>
                  <a:cubicBezTo>
                    <a:pt x="176" y="26"/>
                    <a:pt x="50" y="76"/>
                    <a:pt x="25" y="226"/>
                  </a:cubicBezTo>
                  <a:cubicBezTo>
                    <a:pt x="0" y="251"/>
                    <a:pt x="100" y="352"/>
                    <a:pt x="125" y="352"/>
                  </a:cubicBezTo>
                  <a:cubicBezTo>
                    <a:pt x="226" y="301"/>
                    <a:pt x="376" y="251"/>
                    <a:pt x="451" y="151"/>
                  </a:cubicBezTo>
                  <a:cubicBezTo>
                    <a:pt x="501" y="101"/>
                    <a:pt x="401" y="26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383;p38"/>
            <p:cNvSpPr/>
            <p:nvPr/>
          </p:nvSpPr>
          <p:spPr>
            <a:xfrm>
              <a:off x="1057000" y="2020700"/>
              <a:ext cx="8175" cy="19450"/>
            </a:xfrm>
            <a:custGeom>
              <a:avLst/>
              <a:gdLst/>
              <a:ahLst/>
              <a:cxnLst/>
              <a:rect l="l" t="t" r="r" b="b"/>
              <a:pathLst>
                <a:path w="327" h="778" extrusionOk="0">
                  <a:moveTo>
                    <a:pt x="0" y="1"/>
                  </a:moveTo>
                  <a:cubicBezTo>
                    <a:pt x="0" y="251"/>
                    <a:pt x="75" y="502"/>
                    <a:pt x="251" y="778"/>
                  </a:cubicBezTo>
                  <a:cubicBezTo>
                    <a:pt x="326" y="452"/>
                    <a:pt x="301" y="226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384;p38"/>
            <p:cNvSpPr/>
            <p:nvPr/>
          </p:nvSpPr>
          <p:spPr>
            <a:xfrm>
              <a:off x="988700" y="2146650"/>
              <a:ext cx="8800" cy="18825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201" y="0"/>
                  </a:moveTo>
                  <a:cubicBezTo>
                    <a:pt x="126" y="326"/>
                    <a:pt x="51" y="552"/>
                    <a:pt x="0" y="752"/>
                  </a:cubicBezTo>
                  <a:lnTo>
                    <a:pt x="226" y="752"/>
                  </a:lnTo>
                  <a:cubicBezTo>
                    <a:pt x="251" y="552"/>
                    <a:pt x="351" y="351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385;p38"/>
            <p:cNvSpPr/>
            <p:nvPr/>
          </p:nvSpPr>
          <p:spPr>
            <a:xfrm>
              <a:off x="1007500" y="2151100"/>
              <a:ext cx="7550" cy="14375"/>
            </a:xfrm>
            <a:custGeom>
              <a:avLst/>
              <a:gdLst/>
              <a:ahLst/>
              <a:cxnLst/>
              <a:rect l="l" t="t" r="r" b="b"/>
              <a:pathLst>
                <a:path w="302" h="575" extrusionOk="0">
                  <a:moveTo>
                    <a:pt x="256" y="0"/>
                  </a:moveTo>
                  <a:cubicBezTo>
                    <a:pt x="241" y="0"/>
                    <a:pt x="223" y="14"/>
                    <a:pt x="201" y="48"/>
                  </a:cubicBezTo>
                  <a:cubicBezTo>
                    <a:pt x="0" y="173"/>
                    <a:pt x="75" y="399"/>
                    <a:pt x="75" y="574"/>
                  </a:cubicBezTo>
                  <a:lnTo>
                    <a:pt x="301" y="574"/>
                  </a:lnTo>
                  <a:cubicBezTo>
                    <a:pt x="301" y="399"/>
                    <a:pt x="301" y="223"/>
                    <a:pt x="301" y="48"/>
                  </a:cubicBezTo>
                  <a:cubicBezTo>
                    <a:pt x="287" y="20"/>
                    <a:pt x="274" y="0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386;p38"/>
            <p:cNvSpPr/>
            <p:nvPr/>
          </p:nvSpPr>
          <p:spPr>
            <a:xfrm>
              <a:off x="1163500" y="2457425"/>
              <a:ext cx="8175" cy="16325"/>
            </a:xfrm>
            <a:custGeom>
              <a:avLst/>
              <a:gdLst/>
              <a:ahLst/>
              <a:cxnLst/>
              <a:rect l="l" t="t" r="r" b="b"/>
              <a:pathLst>
                <a:path w="327" h="653" extrusionOk="0">
                  <a:moveTo>
                    <a:pt x="277" y="0"/>
                  </a:moveTo>
                  <a:cubicBezTo>
                    <a:pt x="126" y="226"/>
                    <a:pt x="1" y="351"/>
                    <a:pt x="26" y="652"/>
                  </a:cubicBezTo>
                  <a:cubicBezTo>
                    <a:pt x="201" y="477"/>
                    <a:pt x="327" y="326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387;p38"/>
            <p:cNvSpPr/>
            <p:nvPr/>
          </p:nvSpPr>
          <p:spPr>
            <a:xfrm>
              <a:off x="1009375" y="2140200"/>
              <a:ext cx="11300" cy="12100"/>
            </a:xfrm>
            <a:custGeom>
              <a:avLst/>
              <a:gdLst/>
              <a:ahLst/>
              <a:cxnLst/>
              <a:rect l="l" t="t" r="r" b="b"/>
              <a:pathLst>
                <a:path w="452" h="484" extrusionOk="0">
                  <a:moveTo>
                    <a:pt x="196" y="1"/>
                  </a:moveTo>
                  <a:cubicBezTo>
                    <a:pt x="188" y="1"/>
                    <a:pt x="180" y="3"/>
                    <a:pt x="176" y="8"/>
                  </a:cubicBezTo>
                  <a:cubicBezTo>
                    <a:pt x="0" y="133"/>
                    <a:pt x="51" y="308"/>
                    <a:pt x="126" y="484"/>
                  </a:cubicBezTo>
                  <a:lnTo>
                    <a:pt x="226" y="484"/>
                  </a:lnTo>
                  <a:cubicBezTo>
                    <a:pt x="276" y="359"/>
                    <a:pt x="452" y="233"/>
                    <a:pt x="326" y="83"/>
                  </a:cubicBezTo>
                  <a:cubicBezTo>
                    <a:pt x="306" y="42"/>
                    <a:pt x="23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388;p38"/>
            <p:cNvSpPr/>
            <p:nvPr/>
          </p:nvSpPr>
          <p:spPr>
            <a:xfrm>
              <a:off x="1206125" y="1752925"/>
              <a:ext cx="6275" cy="9050"/>
            </a:xfrm>
            <a:custGeom>
              <a:avLst/>
              <a:gdLst/>
              <a:ahLst/>
              <a:cxnLst/>
              <a:rect l="l" t="t" r="r" b="b"/>
              <a:pathLst>
                <a:path w="251" h="362" extrusionOk="0">
                  <a:moveTo>
                    <a:pt x="73" y="1"/>
                  </a:moveTo>
                  <a:cubicBezTo>
                    <a:pt x="19" y="1"/>
                    <a:pt x="0" y="66"/>
                    <a:pt x="0" y="131"/>
                  </a:cubicBezTo>
                  <a:cubicBezTo>
                    <a:pt x="25" y="206"/>
                    <a:pt x="25" y="331"/>
                    <a:pt x="75" y="356"/>
                  </a:cubicBezTo>
                  <a:cubicBezTo>
                    <a:pt x="85" y="360"/>
                    <a:pt x="95" y="361"/>
                    <a:pt x="105" y="361"/>
                  </a:cubicBezTo>
                  <a:cubicBezTo>
                    <a:pt x="169" y="361"/>
                    <a:pt x="229" y="293"/>
                    <a:pt x="251" y="206"/>
                  </a:cubicBezTo>
                  <a:cubicBezTo>
                    <a:pt x="251" y="106"/>
                    <a:pt x="201" y="31"/>
                    <a:pt x="100" y="6"/>
                  </a:cubicBezTo>
                  <a:cubicBezTo>
                    <a:pt x="90" y="2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389;p38"/>
            <p:cNvSpPr/>
            <p:nvPr/>
          </p:nvSpPr>
          <p:spPr>
            <a:xfrm>
              <a:off x="1227425" y="1758700"/>
              <a:ext cx="7550" cy="752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151" y="0"/>
                  </a:moveTo>
                  <a:cubicBezTo>
                    <a:pt x="101" y="50"/>
                    <a:pt x="25" y="75"/>
                    <a:pt x="25" y="100"/>
                  </a:cubicBezTo>
                  <a:cubicBezTo>
                    <a:pt x="0" y="201"/>
                    <a:pt x="0" y="301"/>
                    <a:pt x="126" y="301"/>
                  </a:cubicBezTo>
                  <a:cubicBezTo>
                    <a:pt x="176" y="301"/>
                    <a:pt x="251" y="251"/>
                    <a:pt x="301" y="201"/>
                  </a:cubicBezTo>
                  <a:cubicBezTo>
                    <a:pt x="226" y="100"/>
                    <a:pt x="176" y="5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390;p38"/>
            <p:cNvSpPr/>
            <p:nvPr/>
          </p:nvSpPr>
          <p:spPr>
            <a:xfrm>
              <a:off x="1182300" y="1768100"/>
              <a:ext cx="5675" cy="8550"/>
            </a:xfrm>
            <a:custGeom>
              <a:avLst/>
              <a:gdLst/>
              <a:ahLst/>
              <a:cxnLst/>
              <a:rect l="l" t="t" r="r" b="b"/>
              <a:pathLst>
                <a:path w="227" h="342" extrusionOk="0">
                  <a:moveTo>
                    <a:pt x="151" y="0"/>
                  </a:moveTo>
                  <a:cubicBezTo>
                    <a:pt x="101" y="75"/>
                    <a:pt x="26" y="100"/>
                    <a:pt x="26" y="150"/>
                  </a:cubicBezTo>
                  <a:cubicBezTo>
                    <a:pt x="1" y="201"/>
                    <a:pt x="26" y="301"/>
                    <a:pt x="76" y="326"/>
                  </a:cubicBezTo>
                  <a:cubicBezTo>
                    <a:pt x="92" y="337"/>
                    <a:pt x="109" y="342"/>
                    <a:pt x="125" y="342"/>
                  </a:cubicBezTo>
                  <a:cubicBezTo>
                    <a:pt x="181" y="342"/>
                    <a:pt x="226" y="279"/>
                    <a:pt x="226" y="201"/>
                  </a:cubicBezTo>
                  <a:cubicBezTo>
                    <a:pt x="226" y="150"/>
                    <a:pt x="201" y="10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391;p38"/>
            <p:cNvSpPr/>
            <p:nvPr/>
          </p:nvSpPr>
          <p:spPr>
            <a:xfrm>
              <a:off x="975550" y="2340100"/>
              <a:ext cx="8150" cy="7075"/>
            </a:xfrm>
            <a:custGeom>
              <a:avLst/>
              <a:gdLst/>
              <a:ahLst/>
              <a:cxnLst/>
              <a:rect l="l" t="t" r="r" b="b"/>
              <a:pathLst>
                <a:path w="326" h="283" extrusionOk="0">
                  <a:moveTo>
                    <a:pt x="205" y="0"/>
                  </a:moveTo>
                  <a:cubicBezTo>
                    <a:pt x="195" y="0"/>
                    <a:pt x="185" y="2"/>
                    <a:pt x="176" y="7"/>
                  </a:cubicBezTo>
                  <a:cubicBezTo>
                    <a:pt x="75" y="7"/>
                    <a:pt x="0" y="82"/>
                    <a:pt x="25" y="182"/>
                  </a:cubicBezTo>
                  <a:cubicBezTo>
                    <a:pt x="50" y="232"/>
                    <a:pt x="125" y="257"/>
                    <a:pt x="150" y="282"/>
                  </a:cubicBezTo>
                  <a:cubicBezTo>
                    <a:pt x="276" y="257"/>
                    <a:pt x="326" y="182"/>
                    <a:pt x="326" y="82"/>
                  </a:cubicBezTo>
                  <a:cubicBezTo>
                    <a:pt x="305" y="41"/>
                    <a:pt x="252" y="0"/>
                    <a:pt x="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392;p38"/>
            <p:cNvSpPr/>
            <p:nvPr/>
          </p:nvSpPr>
          <p:spPr>
            <a:xfrm>
              <a:off x="1207375" y="1785625"/>
              <a:ext cx="7550" cy="6300"/>
            </a:xfrm>
            <a:custGeom>
              <a:avLst/>
              <a:gdLst/>
              <a:ahLst/>
              <a:cxnLst/>
              <a:rect l="l" t="t" r="r" b="b"/>
              <a:pathLst>
                <a:path w="302" h="252" extrusionOk="0">
                  <a:moveTo>
                    <a:pt x="176" y="1"/>
                  </a:moveTo>
                  <a:cubicBezTo>
                    <a:pt x="126" y="1"/>
                    <a:pt x="50" y="26"/>
                    <a:pt x="0" y="76"/>
                  </a:cubicBezTo>
                  <a:cubicBezTo>
                    <a:pt x="0" y="101"/>
                    <a:pt x="50" y="176"/>
                    <a:pt x="75" y="251"/>
                  </a:cubicBezTo>
                  <a:cubicBezTo>
                    <a:pt x="151" y="201"/>
                    <a:pt x="226" y="176"/>
                    <a:pt x="251" y="126"/>
                  </a:cubicBezTo>
                  <a:cubicBezTo>
                    <a:pt x="301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393;p38"/>
            <p:cNvSpPr/>
            <p:nvPr/>
          </p:nvSpPr>
          <p:spPr>
            <a:xfrm>
              <a:off x="1200475" y="1825725"/>
              <a:ext cx="5050" cy="7550"/>
            </a:xfrm>
            <a:custGeom>
              <a:avLst/>
              <a:gdLst/>
              <a:ahLst/>
              <a:cxnLst/>
              <a:rect l="l" t="t" r="r" b="b"/>
              <a:pathLst>
                <a:path w="202" h="302" extrusionOk="0">
                  <a:moveTo>
                    <a:pt x="126" y="1"/>
                  </a:moveTo>
                  <a:cubicBezTo>
                    <a:pt x="76" y="26"/>
                    <a:pt x="26" y="76"/>
                    <a:pt x="1" y="126"/>
                  </a:cubicBezTo>
                  <a:cubicBezTo>
                    <a:pt x="1" y="151"/>
                    <a:pt x="51" y="226"/>
                    <a:pt x="76" y="302"/>
                  </a:cubicBezTo>
                  <a:cubicBezTo>
                    <a:pt x="151" y="226"/>
                    <a:pt x="201" y="176"/>
                    <a:pt x="201" y="126"/>
                  </a:cubicBezTo>
                  <a:cubicBezTo>
                    <a:pt x="201" y="101"/>
                    <a:pt x="151" y="51"/>
                    <a:pt x="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394;p38"/>
            <p:cNvSpPr/>
            <p:nvPr/>
          </p:nvSpPr>
          <p:spPr>
            <a:xfrm>
              <a:off x="1058875" y="1826350"/>
              <a:ext cx="8800" cy="12575"/>
            </a:xfrm>
            <a:custGeom>
              <a:avLst/>
              <a:gdLst/>
              <a:ahLst/>
              <a:cxnLst/>
              <a:rect l="l" t="t" r="r" b="b"/>
              <a:pathLst>
                <a:path w="352" h="503" extrusionOk="0">
                  <a:moveTo>
                    <a:pt x="351" y="1"/>
                  </a:moveTo>
                  <a:cubicBezTo>
                    <a:pt x="201" y="101"/>
                    <a:pt x="0" y="201"/>
                    <a:pt x="201" y="502"/>
                  </a:cubicBezTo>
                  <a:cubicBezTo>
                    <a:pt x="251" y="302"/>
                    <a:pt x="301" y="151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395;p38"/>
            <p:cNvSpPr/>
            <p:nvPr/>
          </p:nvSpPr>
          <p:spPr>
            <a:xfrm>
              <a:off x="325775" y="4669850"/>
              <a:ext cx="384750" cy="99650"/>
            </a:xfrm>
            <a:custGeom>
              <a:avLst/>
              <a:gdLst/>
              <a:ahLst/>
              <a:cxnLst/>
              <a:rect l="l" t="t" r="r" b="b"/>
              <a:pathLst>
                <a:path w="15390" h="3986" extrusionOk="0">
                  <a:moveTo>
                    <a:pt x="352" y="0"/>
                  </a:moveTo>
                  <a:cubicBezTo>
                    <a:pt x="227" y="1028"/>
                    <a:pt x="1" y="2080"/>
                    <a:pt x="101" y="3133"/>
                  </a:cubicBezTo>
                  <a:cubicBezTo>
                    <a:pt x="184" y="3159"/>
                    <a:pt x="270" y="3166"/>
                    <a:pt x="359" y="3166"/>
                  </a:cubicBezTo>
                  <a:cubicBezTo>
                    <a:pt x="494" y="3166"/>
                    <a:pt x="633" y="3148"/>
                    <a:pt x="770" y="3148"/>
                  </a:cubicBezTo>
                  <a:cubicBezTo>
                    <a:pt x="981" y="3148"/>
                    <a:pt x="1185" y="3191"/>
                    <a:pt x="1354" y="3409"/>
                  </a:cubicBezTo>
                  <a:cubicBezTo>
                    <a:pt x="1530" y="3409"/>
                    <a:pt x="1705" y="3434"/>
                    <a:pt x="1856" y="3434"/>
                  </a:cubicBezTo>
                  <a:cubicBezTo>
                    <a:pt x="1998" y="3479"/>
                    <a:pt x="2146" y="3491"/>
                    <a:pt x="2295" y="3491"/>
                  </a:cubicBezTo>
                  <a:cubicBezTo>
                    <a:pt x="2459" y="3491"/>
                    <a:pt x="2625" y="3477"/>
                    <a:pt x="2789" y="3477"/>
                  </a:cubicBezTo>
                  <a:cubicBezTo>
                    <a:pt x="3056" y="3477"/>
                    <a:pt x="3319" y="3514"/>
                    <a:pt x="3560" y="3709"/>
                  </a:cubicBezTo>
                  <a:cubicBezTo>
                    <a:pt x="3732" y="3709"/>
                    <a:pt x="3885" y="3599"/>
                    <a:pt x="4083" y="3599"/>
                  </a:cubicBezTo>
                  <a:cubicBezTo>
                    <a:pt x="4116" y="3599"/>
                    <a:pt x="4151" y="3602"/>
                    <a:pt x="4186" y="3609"/>
                  </a:cubicBezTo>
                  <a:cubicBezTo>
                    <a:pt x="5339" y="3860"/>
                    <a:pt x="6517" y="3810"/>
                    <a:pt x="7695" y="3910"/>
                  </a:cubicBezTo>
                  <a:cubicBezTo>
                    <a:pt x="8116" y="3942"/>
                    <a:pt x="8541" y="3958"/>
                    <a:pt x="8970" y="3958"/>
                  </a:cubicBezTo>
                  <a:cubicBezTo>
                    <a:pt x="9894" y="3958"/>
                    <a:pt x="10831" y="3881"/>
                    <a:pt x="11755" y="3709"/>
                  </a:cubicBezTo>
                  <a:cubicBezTo>
                    <a:pt x="11931" y="3677"/>
                    <a:pt x="12122" y="3658"/>
                    <a:pt x="12319" y="3658"/>
                  </a:cubicBezTo>
                  <a:cubicBezTo>
                    <a:pt x="12739" y="3658"/>
                    <a:pt x="13184" y="3746"/>
                    <a:pt x="13560" y="3985"/>
                  </a:cubicBezTo>
                  <a:cubicBezTo>
                    <a:pt x="14337" y="3684"/>
                    <a:pt x="14938" y="3233"/>
                    <a:pt x="14988" y="2306"/>
                  </a:cubicBezTo>
                  <a:lnTo>
                    <a:pt x="14963" y="2306"/>
                  </a:lnTo>
                  <a:cubicBezTo>
                    <a:pt x="15139" y="2206"/>
                    <a:pt x="14863" y="2030"/>
                    <a:pt x="15014" y="1930"/>
                  </a:cubicBezTo>
                  <a:lnTo>
                    <a:pt x="14988" y="1930"/>
                  </a:lnTo>
                  <a:cubicBezTo>
                    <a:pt x="15039" y="1604"/>
                    <a:pt x="15089" y="1278"/>
                    <a:pt x="15139" y="953"/>
                  </a:cubicBezTo>
                  <a:cubicBezTo>
                    <a:pt x="15064" y="852"/>
                    <a:pt x="14988" y="777"/>
                    <a:pt x="15139" y="677"/>
                  </a:cubicBezTo>
                  <a:cubicBezTo>
                    <a:pt x="15164" y="602"/>
                    <a:pt x="15390" y="526"/>
                    <a:pt x="15164" y="401"/>
                  </a:cubicBezTo>
                  <a:lnTo>
                    <a:pt x="15164" y="401"/>
                  </a:lnTo>
                  <a:cubicBezTo>
                    <a:pt x="15039" y="426"/>
                    <a:pt x="14913" y="501"/>
                    <a:pt x="14788" y="501"/>
                  </a:cubicBezTo>
                  <a:cubicBezTo>
                    <a:pt x="12958" y="401"/>
                    <a:pt x="11154" y="401"/>
                    <a:pt x="9324" y="351"/>
                  </a:cubicBezTo>
                  <a:cubicBezTo>
                    <a:pt x="7647" y="328"/>
                    <a:pt x="5969" y="94"/>
                    <a:pt x="4272" y="94"/>
                  </a:cubicBezTo>
                  <a:cubicBezTo>
                    <a:pt x="4118" y="94"/>
                    <a:pt x="3964" y="96"/>
                    <a:pt x="3810" y="100"/>
                  </a:cubicBezTo>
                  <a:cubicBezTo>
                    <a:pt x="3684" y="103"/>
                    <a:pt x="3558" y="104"/>
                    <a:pt x="3431" y="104"/>
                  </a:cubicBezTo>
                  <a:cubicBezTo>
                    <a:pt x="2405" y="104"/>
                    <a:pt x="1378" y="22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396;p38"/>
            <p:cNvSpPr/>
            <p:nvPr/>
          </p:nvSpPr>
          <p:spPr>
            <a:xfrm>
              <a:off x="1288825" y="2093275"/>
              <a:ext cx="23200" cy="45950"/>
            </a:xfrm>
            <a:custGeom>
              <a:avLst/>
              <a:gdLst/>
              <a:ahLst/>
              <a:cxnLst/>
              <a:rect l="l" t="t" r="r" b="b"/>
              <a:pathLst>
                <a:path w="928" h="1838" extrusionOk="0">
                  <a:moveTo>
                    <a:pt x="928" y="1"/>
                  </a:moveTo>
                  <a:lnTo>
                    <a:pt x="928" y="1"/>
                  </a:lnTo>
                  <a:cubicBezTo>
                    <a:pt x="452" y="427"/>
                    <a:pt x="376" y="978"/>
                    <a:pt x="176" y="1479"/>
                  </a:cubicBezTo>
                  <a:cubicBezTo>
                    <a:pt x="101" y="1605"/>
                    <a:pt x="0" y="1705"/>
                    <a:pt x="151" y="1805"/>
                  </a:cubicBezTo>
                  <a:cubicBezTo>
                    <a:pt x="185" y="1828"/>
                    <a:pt x="220" y="1838"/>
                    <a:pt x="253" y="1838"/>
                  </a:cubicBezTo>
                  <a:cubicBezTo>
                    <a:pt x="363" y="1838"/>
                    <a:pt x="457" y="1726"/>
                    <a:pt x="477" y="1630"/>
                  </a:cubicBezTo>
                  <a:cubicBezTo>
                    <a:pt x="652" y="1103"/>
                    <a:pt x="777" y="552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397;p38"/>
            <p:cNvSpPr/>
            <p:nvPr/>
          </p:nvSpPr>
          <p:spPr>
            <a:xfrm>
              <a:off x="1228050" y="2112800"/>
              <a:ext cx="22575" cy="50475"/>
            </a:xfrm>
            <a:custGeom>
              <a:avLst/>
              <a:gdLst/>
              <a:ahLst/>
              <a:cxnLst/>
              <a:rect l="l" t="t" r="r" b="b"/>
              <a:pathLst>
                <a:path w="903" h="2019" extrusionOk="0">
                  <a:moveTo>
                    <a:pt x="702" y="1"/>
                  </a:moveTo>
                  <a:lnTo>
                    <a:pt x="652" y="51"/>
                  </a:lnTo>
                  <a:cubicBezTo>
                    <a:pt x="452" y="678"/>
                    <a:pt x="0" y="1254"/>
                    <a:pt x="226" y="1981"/>
                  </a:cubicBezTo>
                  <a:cubicBezTo>
                    <a:pt x="238" y="2006"/>
                    <a:pt x="257" y="2018"/>
                    <a:pt x="279" y="2018"/>
                  </a:cubicBezTo>
                  <a:cubicBezTo>
                    <a:pt x="301" y="2018"/>
                    <a:pt x="326" y="2006"/>
                    <a:pt x="351" y="1981"/>
                  </a:cubicBezTo>
                  <a:cubicBezTo>
                    <a:pt x="677" y="1755"/>
                    <a:pt x="226" y="1379"/>
                    <a:pt x="552" y="1104"/>
                  </a:cubicBezTo>
                  <a:cubicBezTo>
                    <a:pt x="853" y="828"/>
                    <a:pt x="903" y="427"/>
                    <a:pt x="752" y="51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398;p38"/>
            <p:cNvSpPr/>
            <p:nvPr/>
          </p:nvSpPr>
          <p:spPr>
            <a:xfrm>
              <a:off x="1170400" y="2168575"/>
              <a:ext cx="10050" cy="48275"/>
            </a:xfrm>
            <a:custGeom>
              <a:avLst/>
              <a:gdLst/>
              <a:ahLst/>
              <a:cxnLst/>
              <a:rect l="l" t="t" r="r" b="b"/>
              <a:pathLst>
                <a:path w="402" h="1931" extrusionOk="0">
                  <a:moveTo>
                    <a:pt x="377" y="0"/>
                  </a:moveTo>
                  <a:cubicBezTo>
                    <a:pt x="76" y="627"/>
                    <a:pt x="1" y="1254"/>
                    <a:pt x="76" y="1930"/>
                  </a:cubicBezTo>
                  <a:cubicBezTo>
                    <a:pt x="402" y="1329"/>
                    <a:pt x="351" y="652"/>
                    <a:pt x="3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399;p38"/>
            <p:cNvSpPr/>
            <p:nvPr/>
          </p:nvSpPr>
          <p:spPr>
            <a:xfrm>
              <a:off x="1243075" y="2048275"/>
              <a:ext cx="23850" cy="49200"/>
            </a:xfrm>
            <a:custGeom>
              <a:avLst/>
              <a:gdLst/>
              <a:ahLst/>
              <a:cxnLst/>
              <a:rect l="l" t="t" r="r" b="b"/>
              <a:pathLst>
                <a:path w="954" h="1968" extrusionOk="0">
                  <a:moveTo>
                    <a:pt x="352" y="0"/>
                  </a:moveTo>
                  <a:cubicBezTo>
                    <a:pt x="527" y="777"/>
                    <a:pt x="527" y="1404"/>
                    <a:pt x="1" y="1930"/>
                  </a:cubicBezTo>
                  <a:cubicBezTo>
                    <a:pt x="26" y="1955"/>
                    <a:pt x="57" y="1968"/>
                    <a:pt x="92" y="1968"/>
                  </a:cubicBezTo>
                  <a:cubicBezTo>
                    <a:pt x="126" y="1968"/>
                    <a:pt x="164" y="1955"/>
                    <a:pt x="201" y="1930"/>
                  </a:cubicBezTo>
                  <a:cubicBezTo>
                    <a:pt x="853" y="1379"/>
                    <a:pt x="953" y="702"/>
                    <a:pt x="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400;p38"/>
            <p:cNvSpPr/>
            <p:nvPr/>
          </p:nvSpPr>
          <p:spPr>
            <a:xfrm>
              <a:off x="1153475" y="2179850"/>
              <a:ext cx="15075" cy="45100"/>
            </a:xfrm>
            <a:custGeom>
              <a:avLst/>
              <a:gdLst/>
              <a:ahLst/>
              <a:cxnLst/>
              <a:rect l="l" t="t" r="r" b="b"/>
              <a:pathLst>
                <a:path w="603" h="1804" extrusionOk="0">
                  <a:moveTo>
                    <a:pt x="302" y="1"/>
                  </a:moveTo>
                  <a:cubicBezTo>
                    <a:pt x="126" y="652"/>
                    <a:pt x="1" y="1128"/>
                    <a:pt x="51" y="1655"/>
                  </a:cubicBezTo>
                  <a:cubicBezTo>
                    <a:pt x="90" y="1714"/>
                    <a:pt x="114" y="1803"/>
                    <a:pt x="195" y="1803"/>
                  </a:cubicBezTo>
                  <a:cubicBezTo>
                    <a:pt x="217" y="1803"/>
                    <a:pt x="244" y="1796"/>
                    <a:pt x="277" y="1780"/>
                  </a:cubicBezTo>
                  <a:cubicBezTo>
                    <a:pt x="201" y="1254"/>
                    <a:pt x="602" y="702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401;p38"/>
            <p:cNvSpPr/>
            <p:nvPr/>
          </p:nvSpPr>
          <p:spPr>
            <a:xfrm>
              <a:off x="1313250" y="2209375"/>
              <a:ext cx="21350" cy="15000"/>
            </a:xfrm>
            <a:custGeom>
              <a:avLst/>
              <a:gdLst/>
              <a:ahLst/>
              <a:cxnLst/>
              <a:rect l="l" t="t" r="r" b="b"/>
              <a:pathLst>
                <a:path w="854" h="600" extrusionOk="0">
                  <a:moveTo>
                    <a:pt x="446" y="0"/>
                  </a:moveTo>
                  <a:cubicBezTo>
                    <a:pt x="406" y="0"/>
                    <a:pt x="366" y="14"/>
                    <a:pt x="327" y="48"/>
                  </a:cubicBezTo>
                  <a:cubicBezTo>
                    <a:pt x="176" y="173"/>
                    <a:pt x="1" y="399"/>
                    <a:pt x="277" y="599"/>
                  </a:cubicBezTo>
                  <a:lnTo>
                    <a:pt x="377" y="599"/>
                  </a:lnTo>
                  <a:lnTo>
                    <a:pt x="853" y="198"/>
                  </a:lnTo>
                  <a:cubicBezTo>
                    <a:pt x="717" y="159"/>
                    <a:pt x="581" y="0"/>
                    <a:pt x="446" y="0"/>
                  </a:cubicBezTo>
                  <a:close/>
                </a:path>
              </a:pathLst>
            </a:custGeom>
            <a:solidFill>
              <a:srgbClr val="BA9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402;p38"/>
            <p:cNvSpPr/>
            <p:nvPr/>
          </p:nvSpPr>
          <p:spPr>
            <a:xfrm>
              <a:off x="1154750" y="2221200"/>
              <a:ext cx="9400" cy="28225"/>
            </a:xfrm>
            <a:custGeom>
              <a:avLst/>
              <a:gdLst/>
              <a:ahLst/>
              <a:cxnLst/>
              <a:rect l="l" t="t" r="r" b="b"/>
              <a:pathLst>
                <a:path w="376" h="1129" extrusionOk="0">
                  <a:moveTo>
                    <a:pt x="0" y="1"/>
                  </a:moveTo>
                  <a:cubicBezTo>
                    <a:pt x="0" y="377"/>
                    <a:pt x="0" y="728"/>
                    <a:pt x="0" y="1104"/>
                  </a:cubicBezTo>
                  <a:cubicBezTo>
                    <a:pt x="50" y="1104"/>
                    <a:pt x="75" y="1104"/>
                    <a:pt x="125" y="1129"/>
                  </a:cubicBezTo>
                  <a:cubicBezTo>
                    <a:pt x="376" y="803"/>
                    <a:pt x="226" y="452"/>
                    <a:pt x="226" y="126"/>
                  </a:cubicBezTo>
                  <a:cubicBezTo>
                    <a:pt x="150" y="76"/>
                    <a:pt x="75" y="5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403;p38"/>
            <p:cNvSpPr/>
            <p:nvPr/>
          </p:nvSpPr>
          <p:spPr>
            <a:xfrm>
              <a:off x="1228050" y="2162300"/>
              <a:ext cx="9425" cy="24050"/>
            </a:xfrm>
            <a:custGeom>
              <a:avLst/>
              <a:gdLst/>
              <a:ahLst/>
              <a:cxnLst/>
              <a:rect l="l" t="t" r="r" b="b"/>
              <a:pathLst>
                <a:path w="377" h="962" extrusionOk="0">
                  <a:moveTo>
                    <a:pt x="226" y="1"/>
                  </a:moveTo>
                  <a:cubicBezTo>
                    <a:pt x="0" y="251"/>
                    <a:pt x="151" y="552"/>
                    <a:pt x="76" y="828"/>
                  </a:cubicBezTo>
                  <a:cubicBezTo>
                    <a:pt x="37" y="925"/>
                    <a:pt x="58" y="962"/>
                    <a:pt x="128" y="962"/>
                  </a:cubicBezTo>
                  <a:cubicBezTo>
                    <a:pt x="148" y="962"/>
                    <a:pt x="173" y="959"/>
                    <a:pt x="201" y="953"/>
                  </a:cubicBezTo>
                  <a:lnTo>
                    <a:pt x="376" y="552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404;p38"/>
            <p:cNvSpPr/>
            <p:nvPr/>
          </p:nvSpPr>
          <p:spPr>
            <a:xfrm>
              <a:off x="1165400" y="2225600"/>
              <a:ext cx="14425" cy="20375"/>
            </a:xfrm>
            <a:custGeom>
              <a:avLst/>
              <a:gdLst/>
              <a:ahLst/>
              <a:cxnLst/>
              <a:rect l="l" t="t" r="r" b="b"/>
              <a:pathLst>
                <a:path w="577" h="815" extrusionOk="0">
                  <a:moveTo>
                    <a:pt x="226" y="0"/>
                  </a:moveTo>
                  <a:cubicBezTo>
                    <a:pt x="0" y="251"/>
                    <a:pt x="125" y="526"/>
                    <a:pt x="75" y="777"/>
                  </a:cubicBezTo>
                  <a:cubicBezTo>
                    <a:pt x="113" y="802"/>
                    <a:pt x="144" y="815"/>
                    <a:pt x="172" y="815"/>
                  </a:cubicBezTo>
                  <a:cubicBezTo>
                    <a:pt x="201" y="815"/>
                    <a:pt x="226" y="802"/>
                    <a:pt x="251" y="777"/>
                  </a:cubicBezTo>
                  <a:cubicBezTo>
                    <a:pt x="226" y="526"/>
                    <a:pt x="577" y="276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405;p38"/>
            <p:cNvSpPr/>
            <p:nvPr/>
          </p:nvSpPr>
          <p:spPr>
            <a:xfrm>
              <a:off x="1238700" y="2096525"/>
              <a:ext cx="9425" cy="17550"/>
            </a:xfrm>
            <a:custGeom>
              <a:avLst/>
              <a:gdLst/>
              <a:ahLst/>
              <a:cxnLst/>
              <a:rect l="l" t="t" r="r" b="b"/>
              <a:pathLst>
                <a:path w="377" h="702" extrusionOk="0">
                  <a:moveTo>
                    <a:pt x="176" y="0"/>
                  </a:moveTo>
                  <a:cubicBezTo>
                    <a:pt x="51" y="226"/>
                    <a:pt x="0" y="476"/>
                    <a:pt x="226" y="702"/>
                  </a:cubicBezTo>
                  <a:lnTo>
                    <a:pt x="326" y="702"/>
                  </a:lnTo>
                  <a:cubicBezTo>
                    <a:pt x="351" y="476"/>
                    <a:pt x="351" y="226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406;p38"/>
            <p:cNvSpPr/>
            <p:nvPr/>
          </p:nvSpPr>
          <p:spPr>
            <a:xfrm>
              <a:off x="1216775" y="2182975"/>
              <a:ext cx="16300" cy="17575"/>
            </a:xfrm>
            <a:custGeom>
              <a:avLst/>
              <a:gdLst/>
              <a:ahLst/>
              <a:cxnLst/>
              <a:rect l="l" t="t" r="r" b="b"/>
              <a:pathLst>
                <a:path w="652" h="703" extrusionOk="0">
                  <a:moveTo>
                    <a:pt x="527" y="1"/>
                  </a:moveTo>
                  <a:lnTo>
                    <a:pt x="527" y="1"/>
                  </a:lnTo>
                  <a:cubicBezTo>
                    <a:pt x="476" y="226"/>
                    <a:pt x="0" y="477"/>
                    <a:pt x="552" y="703"/>
                  </a:cubicBezTo>
                  <a:cubicBezTo>
                    <a:pt x="577" y="502"/>
                    <a:pt x="627" y="302"/>
                    <a:pt x="652" y="126"/>
                  </a:cubicBezTo>
                  <a:cubicBezTo>
                    <a:pt x="602" y="76"/>
                    <a:pt x="577" y="26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407;p38"/>
            <p:cNvSpPr/>
            <p:nvPr/>
          </p:nvSpPr>
          <p:spPr>
            <a:xfrm>
              <a:off x="1144075" y="2093375"/>
              <a:ext cx="10700" cy="9675"/>
            </a:xfrm>
            <a:custGeom>
              <a:avLst/>
              <a:gdLst/>
              <a:ahLst/>
              <a:cxnLst/>
              <a:rect l="l" t="t" r="r" b="b"/>
              <a:pathLst>
                <a:path w="428" h="387" extrusionOk="0">
                  <a:moveTo>
                    <a:pt x="126" y="1"/>
                  </a:moveTo>
                  <a:cubicBezTo>
                    <a:pt x="76" y="101"/>
                    <a:pt x="26" y="176"/>
                    <a:pt x="1" y="277"/>
                  </a:cubicBezTo>
                  <a:cubicBezTo>
                    <a:pt x="72" y="294"/>
                    <a:pt x="155" y="387"/>
                    <a:pt x="233" y="387"/>
                  </a:cubicBezTo>
                  <a:cubicBezTo>
                    <a:pt x="266" y="387"/>
                    <a:pt x="297" y="371"/>
                    <a:pt x="327" y="327"/>
                  </a:cubicBezTo>
                  <a:cubicBezTo>
                    <a:pt x="427" y="151"/>
                    <a:pt x="277" y="5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408;p38"/>
            <p:cNvSpPr/>
            <p:nvPr/>
          </p:nvSpPr>
          <p:spPr>
            <a:xfrm>
              <a:off x="1267525" y="2235000"/>
              <a:ext cx="8175" cy="13800"/>
            </a:xfrm>
            <a:custGeom>
              <a:avLst/>
              <a:gdLst/>
              <a:ahLst/>
              <a:cxnLst/>
              <a:rect l="l" t="t" r="r" b="b"/>
              <a:pathLst>
                <a:path w="327" h="552" extrusionOk="0">
                  <a:moveTo>
                    <a:pt x="176" y="0"/>
                  </a:moveTo>
                  <a:cubicBezTo>
                    <a:pt x="76" y="176"/>
                    <a:pt x="0" y="351"/>
                    <a:pt x="50" y="552"/>
                  </a:cubicBezTo>
                  <a:cubicBezTo>
                    <a:pt x="226" y="476"/>
                    <a:pt x="326" y="326"/>
                    <a:pt x="301" y="125"/>
                  </a:cubicBezTo>
                  <a:cubicBezTo>
                    <a:pt x="276" y="75"/>
                    <a:pt x="226" y="50"/>
                    <a:pt x="176" y="0"/>
                  </a:cubicBezTo>
                  <a:close/>
                </a:path>
              </a:pathLst>
            </a:custGeom>
            <a:solidFill>
              <a:srgbClr val="623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409;p38"/>
            <p:cNvSpPr/>
            <p:nvPr/>
          </p:nvSpPr>
          <p:spPr>
            <a:xfrm>
              <a:off x="1167275" y="2245025"/>
              <a:ext cx="7550" cy="7525"/>
            </a:xfrm>
            <a:custGeom>
              <a:avLst/>
              <a:gdLst/>
              <a:ahLst/>
              <a:cxnLst/>
              <a:rect l="l" t="t" r="r" b="b"/>
              <a:pathLst>
                <a:path w="302" h="301" extrusionOk="0">
                  <a:moveTo>
                    <a:pt x="0" y="0"/>
                  </a:moveTo>
                  <a:cubicBezTo>
                    <a:pt x="25" y="100"/>
                    <a:pt x="25" y="201"/>
                    <a:pt x="50" y="301"/>
                  </a:cubicBezTo>
                  <a:cubicBezTo>
                    <a:pt x="126" y="301"/>
                    <a:pt x="201" y="301"/>
                    <a:pt x="276" y="276"/>
                  </a:cubicBezTo>
                  <a:cubicBezTo>
                    <a:pt x="301" y="176"/>
                    <a:pt x="276" y="75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410;p38"/>
            <p:cNvSpPr/>
            <p:nvPr/>
          </p:nvSpPr>
          <p:spPr>
            <a:xfrm>
              <a:off x="1123400" y="2141625"/>
              <a:ext cx="10675" cy="10050"/>
            </a:xfrm>
            <a:custGeom>
              <a:avLst/>
              <a:gdLst/>
              <a:ahLst/>
              <a:cxnLst/>
              <a:rect l="l" t="t" r="r" b="b"/>
              <a:pathLst>
                <a:path w="427" h="402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226"/>
                    <a:pt x="226" y="302"/>
                    <a:pt x="402" y="402"/>
                  </a:cubicBezTo>
                  <a:cubicBezTo>
                    <a:pt x="402" y="251"/>
                    <a:pt x="427" y="10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411;p38"/>
            <p:cNvSpPr/>
            <p:nvPr/>
          </p:nvSpPr>
          <p:spPr>
            <a:xfrm>
              <a:off x="372150" y="3258800"/>
              <a:ext cx="72700" cy="103400"/>
            </a:xfrm>
            <a:custGeom>
              <a:avLst/>
              <a:gdLst/>
              <a:ahLst/>
              <a:cxnLst/>
              <a:rect l="l" t="t" r="r" b="b"/>
              <a:pathLst>
                <a:path w="2908" h="4136" extrusionOk="0">
                  <a:moveTo>
                    <a:pt x="1" y="1"/>
                  </a:moveTo>
                  <a:cubicBezTo>
                    <a:pt x="51" y="126"/>
                    <a:pt x="101" y="276"/>
                    <a:pt x="126" y="402"/>
                  </a:cubicBezTo>
                  <a:cubicBezTo>
                    <a:pt x="1" y="602"/>
                    <a:pt x="1" y="778"/>
                    <a:pt x="151" y="953"/>
                  </a:cubicBezTo>
                  <a:cubicBezTo>
                    <a:pt x="652" y="2031"/>
                    <a:pt x="1179" y="3083"/>
                    <a:pt x="2156" y="3810"/>
                  </a:cubicBezTo>
                  <a:cubicBezTo>
                    <a:pt x="2301" y="3901"/>
                    <a:pt x="2446" y="4136"/>
                    <a:pt x="2648" y="4136"/>
                  </a:cubicBezTo>
                  <a:cubicBezTo>
                    <a:pt x="2725" y="4136"/>
                    <a:pt x="2811" y="4101"/>
                    <a:pt x="2908" y="4011"/>
                  </a:cubicBezTo>
                  <a:cubicBezTo>
                    <a:pt x="1580" y="3284"/>
                    <a:pt x="803" y="2131"/>
                    <a:pt x="402" y="702"/>
                  </a:cubicBezTo>
                  <a:cubicBezTo>
                    <a:pt x="326" y="452"/>
                    <a:pt x="452" y="51"/>
                    <a:pt x="1" y="1"/>
                  </a:cubicBezTo>
                  <a:close/>
                </a:path>
              </a:pathLst>
            </a:custGeom>
            <a:solidFill>
              <a:srgbClr val="672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412;p38"/>
            <p:cNvSpPr/>
            <p:nvPr/>
          </p:nvSpPr>
          <p:spPr>
            <a:xfrm>
              <a:off x="394700" y="3219325"/>
              <a:ext cx="36375" cy="94650"/>
            </a:xfrm>
            <a:custGeom>
              <a:avLst/>
              <a:gdLst/>
              <a:ahLst/>
              <a:cxnLst/>
              <a:rect l="l" t="t" r="r" b="b"/>
              <a:pathLst>
                <a:path w="1455" h="3786" extrusionOk="0">
                  <a:moveTo>
                    <a:pt x="226" y="1"/>
                  </a:moveTo>
                  <a:cubicBezTo>
                    <a:pt x="1" y="1129"/>
                    <a:pt x="226" y="2181"/>
                    <a:pt x="778" y="3184"/>
                  </a:cubicBezTo>
                  <a:cubicBezTo>
                    <a:pt x="928" y="3434"/>
                    <a:pt x="1053" y="3760"/>
                    <a:pt x="1454" y="3785"/>
                  </a:cubicBezTo>
                  <a:cubicBezTo>
                    <a:pt x="552" y="2682"/>
                    <a:pt x="251" y="1404"/>
                    <a:pt x="226" y="1"/>
                  </a:cubicBezTo>
                  <a:close/>
                </a:path>
              </a:pathLst>
            </a:custGeom>
            <a:solidFill>
              <a:srgbClr val="6A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413;p38"/>
            <p:cNvSpPr/>
            <p:nvPr/>
          </p:nvSpPr>
          <p:spPr>
            <a:xfrm>
              <a:off x="429175" y="3158550"/>
              <a:ext cx="15725" cy="83750"/>
            </a:xfrm>
            <a:custGeom>
              <a:avLst/>
              <a:gdLst/>
              <a:ahLst/>
              <a:cxnLst/>
              <a:rect l="l" t="t" r="r" b="b"/>
              <a:pathLst>
                <a:path w="629" h="3350" extrusionOk="0">
                  <a:moveTo>
                    <a:pt x="151" y="1"/>
                  </a:moveTo>
                  <a:lnTo>
                    <a:pt x="151" y="1"/>
                  </a:lnTo>
                  <a:cubicBezTo>
                    <a:pt x="0" y="1129"/>
                    <a:pt x="201" y="2206"/>
                    <a:pt x="351" y="3309"/>
                  </a:cubicBezTo>
                  <a:cubicBezTo>
                    <a:pt x="411" y="3321"/>
                    <a:pt x="482" y="3350"/>
                    <a:pt x="535" y="3350"/>
                  </a:cubicBezTo>
                  <a:cubicBezTo>
                    <a:pt x="592" y="3350"/>
                    <a:pt x="628" y="3315"/>
                    <a:pt x="602" y="3184"/>
                  </a:cubicBezTo>
                  <a:cubicBezTo>
                    <a:pt x="577" y="3008"/>
                    <a:pt x="552" y="2808"/>
                    <a:pt x="502" y="2632"/>
                  </a:cubicBezTo>
                  <a:cubicBezTo>
                    <a:pt x="276" y="1780"/>
                    <a:pt x="477" y="853"/>
                    <a:pt x="151" y="1"/>
                  </a:cubicBezTo>
                  <a:close/>
                </a:path>
              </a:pathLst>
            </a:custGeom>
            <a:solidFill>
              <a:srgbClr val="642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414;p38"/>
            <p:cNvSpPr/>
            <p:nvPr/>
          </p:nvSpPr>
          <p:spPr>
            <a:xfrm>
              <a:off x="369025" y="3214800"/>
              <a:ext cx="11925" cy="29625"/>
            </a:xfrm>
            <a:custGeom>
              <a:avLst/>
              <a:gdLst/>
              <a:ahLst/>
              <a:cxnLst/>
              <a:rect l="l" t="t" r="r" b="b"/>
              <a:pathLst>
                <a:path w="477" h="1185" extrusionOk="0">
                  <a:moveTo>
                    <a:pt x="279" y="1"/>
                  </a:moveTo>
                  <a:cubicBezTo>
                    <a:pt x="224" y="1"/>
                    <a:pt x="167" y="93"/>
                    <a:pt x="126" y="232"/>
                  </a:cubicBezTo>
                  <a:cubicBezTo>
                    <a:pt x="201" y="558"/>
                    <a:pt x="0" y="909"/>
                    <a:pt x="276" y="1184"/>
                  </a:cubicBezTo>
                  <a:cubicBezTo>
                    <a:pt x="351" y="884"/>
                    <a:pt x="476" y="558"/>
                    <a:pt x="401" y="207"/>
                  </a:cubicBezTo>
                  <a:cubicBezTo>
                    <a:pt x="368" y="61"/>
                    <a:pt x="324" y="1"/>
                    <a:pt x="279" y="1"/>
                  </a:cubicBezTo>
                  <a:close/>
                </a:path>
              </a:pathLst>
            </a:custGeom>
            <a:solidFill>
              <a:srgbClr val="7E2E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415;p38"/>
            <p:cNvSpPr/>
            <p:nvPr/>
          </p:nvSpPr>
          <p:spPr>
            <a:xfrm>
              <a:off x="444200" y="3323975"/>
              <a:ext cx="21325" cy="18200"/>
            </a:xfrm>
            <a:custGeom>
              <a:avLst/>
              <a:gdLst/>
              <a:ahLst/>
              <a:cxnLst/>
              <a:rect l="l" t="t" r="r" b="b"/>
              <a:pathLst>
                <a:path w="853" h="728" extrusionOk="0">
                  <a:moveTo>
                    <a:pt x="1" y="0"/>
                  </a:moveTo>
                  <a:cubicBezTo>
                    <a:pt x="201" y="476"/>
                    <a:pt x="452" y="577"/>
                    <a:pt x="853" y="727"/>
                  </a:cubicBezTo>
                  <a:cubicBezTo>
                    <a:pt x="627" y="326"/>
                    <a:pt x="352" y="251"/>
                    <a:pt x="1" y="0"/>
                  </a:cubicBezTo>
                  <a:close/>
                </a:path>
              </a:pathLst>
            </a:custGeom>
            <a:solidFill>
              <a:srgbClr val="6F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416;p38"/>
            <p:cNvSpPr/>
            <p:nvPr/>
          </p:nvSpPr>
          <p:spPr>
            <a:xfrm>
              <a:off x="431050" y="3313950"/>
              <a:ext cx="8800" cy="9425"/>
            </a:xfrm>
            <a:custGeom>
              <a:avLst/>
              <a:gdLst/>
              <a:ahLst/>
              <a:cxnLst/>
              <a:rect l="l" t="t" r="r" b="b"/>
              <a:pathLst>
                <a:path w="352" h="377" extrusionOk="0">
                  <a:moveTo>
                    <a:pt x="0" y="0"/>
                  </a:moveTo>
                  <a:cubicBezTo>
                    <a:pt x="0" y="226"/>
                    <a:pt x="101" y="351"/>
                    <a:pt x="351" y="376"/>
                  </a:cubicBezTo>
                  <a:cubicBezTo>
                    <a:pt x="351" y="101"/>
                    <a:pt x="126" y="101"/>
                    <a:pt x="0" y="0"/>
                  </a:cubicBezTo>
                  <a:close/>
                </a:path>
              </a:pathLst>
            </a:custGeom>
            <a:solidFill>
              <a:srgbClr val="6A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417;p38"/>
            <p:cNvSpPr/>
            <p:nvPr/>
          </p:nvSpPr>
          <p:spPr>
            <a:xfrm>
              <a:off x="890950" y="4679075"/>
              <a:ext cx="93375" cy="7975"/>
            </a:xfrm>
            <a:custGeom>
              <a:avLst/>
              <a:gdLst/>
              <a:ahLst/>
              <a:cxnLst/>
              <a:rect l="l" t="t" r="r" b="b"/>
              <a:pathLst>
                <a:path w="3735" h="319" extrusionOk="0">
                  <a:moveTo>
                    <a:pt x="3325" y="1"/>
                  </a:moveTo>
                  <a:cubicBezTo>
                    <a:pt x="3190" y="1"/>
                    <a:pt x="3058" y="7"/>
                    <a:pt x="2933" y="32"/>
                  </a:cubicBezTo>
                  <a:cubicBezTo>
                    <a:pt x="1955" y="132"/>
                    <a:pt x="953" y="32"/>
                    <a:pt x="1" y="308"/>
                  </a:cubicBezTo>
                  <a:lnTo>
                    <a:pt x="3158" y="308"/>
                  </a:lnTo>
                  <a:cubicBezTo>
                    <a:pt x="3242" y="308"/>
                    <a:pt x="3331" y="319"/>
                    <a:pt x="3414" y="319"/>
                  </a:cubicBezTo>
                  <a:cubicBezTo>
                    <a:pt x="3579" y="319"/>
                    <a:pt x="3718" y="274"/>
                    <a:pt x="3735" y="7"/>
                  </a:cubicBezTo>
                  <a:cubicBezTo>
                    <a:pt x="3597" y="7"/>
                    <a:pt x="3459" y="1"/>
                    <a:pt x="3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418;p38"/>
            <p:cNvSpPr/>
            <p:nvPr/>
          </p:nvSpPr>
          <p:spPr>
            <a:xfrm>
              <a:off x="584550" y="2266325"/>
              <a:ext cx="56425" cy="58925"/>
            </a:xfrm>
            <a:custGeom>
              <a:avLst/>
              <a:gdLst/>
              <a:ahLst/>
              <a:cxnLst/>
              <a:rect l="l" t="t" r="r" b="b"/>
              <a:pathLst>
                <a:path w="2257" h="2357" extrusionOk="0">
                  <a:moveTo>
                    <a:pt x="101" y="0"/>
                  </a:moveTo>
                  <a:cubicBezTo>
                    <a:pt x="51" y="176"/>
                    <a:pt x="26" y="376"/>
                    <a:pt x="1" y="552"/>
                  </a:cubicBezTo>
                  <a:cubicBezTo>
                    <a:pt x="452" y="727"/>
                    <a:pt x="778" y="1078"/>
                    <a:pt x="1104" y="1379"/>
                  </a:cubicBezTo>
                  <a:cubicBezTo>
                    <a:pt x="778" y="1679"/>
                    <a:pt x="352" y="1579"/>
                    <a:pt x="101" y="1930"/>
                  </a:cubicBezTo>
                  <a:lnTo>
                    <a:pt x="126" y="2356"/>
                  </a:lnTo>
                  <a:cubicBezTo>
                    <a:pt x="678" y="2181"/>
                    <a:pt x="1229" y="1955"/>
                    <a:pt x="1805" y="1830"/>
                  </a:cubicBezTo>
                  <a:cubicBezTo>
                    <a:pt x="2257" y="1730"/>
                    <a:pt x="2206" y="1604"/>
                    <a:pt x="1931" y="1354"/>
                  </a:cubicBezTo>
                  <a:cubicBezTo>
                    <a:pt x="1379" y="827"/>
                    <a:pt x="678" y="476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419;p38"/>
            <p:cNvSpPr/>
            <p:nvPr/>
          </p:nvSpPr>
          <p:spPr>
            <a:xfrm>
              <a:off x="584550" y="2279750"/>
              <a:ext cx="35750" cy="34850"/>
            </a:xfrm>
            <a:custGeom>
              <a:avLst/>
              <a:gdLst/>
              <a:ahLst/>
              <a:cxnLst/>
              <a:rect l="l" t="t" r="r" b="b"/>
              <a:pathLst>
                <a:path w="1430" h="1394" extrusionOk="0">
                  <a:moveTo>
                    <a:pt x="162" y="0"/>
                  </a:moveTo>
                  <a:cubicBezTo>
                    <a:pt x="111" y="0"/>
                    <a:pt x="58" y="5"/>
                    <a:pt x="1" y="15"/>
                  </a:cubicBezTo>
                  <a:cubicBezTo>
                    <a:pt x="151" y="466"/>
                    <a:pt x="26" y="942"/>
                    <a:pt x="101" y="1393"/>
                  </a:cubicBezTo>
                  <a:cubicBezTo>
                    <a:pt x="577" y="1368"/>
                    <a:pt x="978" y="1142"/>
                    <a:pt x="1429" y="917"/>
                  </a:cubicBezTo>
                  <a:cubicBezTo>
                    <a:pt x="967" y="640"/>
                    <a:pt x="761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420;p38"/>
            <p:cNvSpPr/>
            <p:nvPr/>
          </p:nvSpPr>
          <p:spPr>
            <a:xfrm>
              <a:off x="593950" y="2528725"/>
              <a:ext cx="42400" cy="35050"/>
            </a:xfrm>
            <a:custGeom>
              <a:avLst/>
              <a:gdLst/>
              <a:ahLst/>
              <a:cxnLst/>
              <a:rect l="l" t="t" r="r" b="b"/>
              <a:pathLst>
                <a:path w="1696" h="1402" extrusionOk="0">
                  <a:moveTo>
                    <a:pt x="92" y="0"/>
                  </a:moveTo>
                  <a:cubicBezTo>
                    <a:pt x="69" y="0"/>
                    <a:pt x="46" y="2"/>
                    <a:pt x="26" y="6"/>
                  </a:cubicBezTo>
                  <a:cubicBezTo>
                    <a:pt x="1" y="56"/>
                    <a:pt x="1" y="106"/>
                    <a:pt x="1" y="156"/>
                  </a:cubicBezTo>
                  <a:cubicBezTo>
                    <a:pt x="427" y="281"/>
                    <a:pt x="753" y="532"/>
                    <a:pt x="1028" y="858"/>
                  </a:cubicBezTo>
                  <a:cubicBezTo>
                    <a:pt x="878" y="1108"/>
                    <a:pt x="427" y="833"/>
                    <a:pt x="502" y="1184"/>
                  </a:cubicBezTo>
                  <a:cubicBezTo>
                    <a:pt x="517" y="1364"/>
                    <a:pt x="658" y="1400"/>
                    <a:pt x="818" y="1400"/>
                  </a:cubicBezTo>
                  <a:cubicBezTo>
                    <a:pt x="924" y="1400"/>
                    <a:pt x="1038" y="1384"/>
                    <a:pt x="1129" y="1384"/>
                  </a:cubicBezTo>
                  <a:cubicBezTo>
                    <a:pt x="1212" y="1384"/>
                    <a:pt x="1313" y="1401"/>
                    <a:pt x="1405" y="1401"/>
                  </a:cubicBezTo>
                  <a:cubicBezTo>
                    <a:pt x="1563" y="1401"/>
                    <a:pt x="1696" y="1352"/>
                    <a:pt x="1680" y="1083"/>
                  </a:cubicBezTo>
                  <a:cubicBezTo>
                    <a:pt x="1680" y="724"/>
                    <a:pt x="584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421;p38"/>
            <p:cNvSpPr/>
            <p:nvPr/>
          </p:nvSpPr>
          <p:spPr>
            <a:xfrm>
              <a:off x="367150" y="3268825"/>
              <a:ext cx="8775" cy="13825"/>
            </a:xfrm>
            <a:custGeom>
              <a:avLst/>
              <a:gdLst/>
              <a:ahLst/>
              <a:cxnLst/>
              <a:rect l="l" t="t" r="r" b="b"/>
              <a:pathLst>
                <a:path w="351" h="553" extrusionOk="0">
                  <a:moveTo>
                    <a:pt x="326" y="1"/>
                  </a:moveTo>
                  <a:cubicBezTo>
                    <a:pt x="201" y="26"/>
                    <a:pt x="25" y="51"/>
                    <a:pt x="25" y="201"/>
                  </a:cubicBezTo>
                  <a:cubicBezTo>
                    <a:pt x="0" y="402"/>
                    <a:pt x="125" y="552"/>
                    <a:pt x="351" y="552"/>
                  </a:cubicBezTo>
                  <a:cubicBezTo>
                    <a:pt x="351" y="377"/>
                    <a:pt x="351" y="201"/>
                    <a:pt x="326" y="1"/>
                  </a:cubicBezTo>
                  <a:close/>
                </a:path>
              </a:pathLst>
            </a:custGeom>
            <a:solidFill>
              <a:srgbClr val="A04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422;p38"/>
            <p:cNvSpPr/>
            <p:nvPr/>
          </p:nvSpPr>
          <p:spPr>
            <a:xfrm>
              <a:off x="1126550" y="3282625"/>
              <a:ext cx="57650" cy="89625"/>
            </a:xfrm>
            <a:custGeom>
              <a:avLst/>
              <a:gdLst/>
              <a:ahLst/>
              <a:cxnLst/>
              <a:rect l="l" t="t" r="r" b="b"/>
              <a:pathLst>
                <a:path w="2306" h="3585" extrusionOk="0">
                  <a:moveTo>
                    <a:pt x="2105" y="0"/>
                  </a:moveTo>
                  <a:cubicBezTo>
                    <a:pt x="1529" y="451"/>
                    <a:pt x="727" y="150"/>
                    <a:pt x="126" y="551"/>
                  </a:cubicBezTo>
                  <a:cubicBezTo>
                    <a:pt x="50" y="627"/>
                    <a:pt x="0" y="702"/>
                    <a:pt x="75" y="777"/>
                  </a:cubicBezTo>
                  <a:cubicBezTo>
                    <a:pt x="953" y="1579"/>
                    <a:pt x="1429" y="2632"/>
                    <a:pt x="2080" y="3584"/>
                  </a:cubicBezTo>
                  <a:cubicBezTo>
                    <a:pt x="2306" y="2882"/>
                    <a:pt x="1955" y="2130"/>
                    <a:pt x="2181" y="1404"/>
                  </a:cubicBezTo>
                  <a:cubicBezTo>
                    <a:pt x="2231" y="1253"/>
                    <a:pt x="1905" y="1328"/>
                    <a:pt x="1955" y="1128"/>
                  </a:cubicBezTo>
                  <a:cubicBezTo>
                    <a:pt x="2055" y="777"/>
                    <a:pt x="2231" y="401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423;p38"/>
            <p:cNvSpPr/>
            <p:nvPr/>
          </p:nvSpPr>
          <p:spPr>
            <a:xfrm>
              <a:off x="465500" y="1442375"/>
              <a:ext cx="7550" cy="9375"/>
            </a:xfrm>
            <a:custGeom>
              <a:avLst/>
              <a:gdLst/>
              <a:ahLst/>
              <a:cxnLst/>
              <a:rect l="l" t="t" r="r" b="b"/>
              <a:pathLst>
                <a:path w="302" h="375" extrusionOk="0">
                  <a:moveTo>
                    <a:pt x="176" y="1"/>
                  </a:moveTo>
                  <a:cubicBezTo>
                    <a:pt x="51" y="76"/>
                    <a:pt x="26" y="176"/>
                    <a:pt x="1" y="301"/>
                  </a:cubicBezTo>
                  <a:cubicBezTo>
                    <a:pt x="37" y="356"/>
                    <a:pt x="70" y="374"/>
                    <a:pt x="101" y="374"/>
                  </a:cubicBezTo>
                  <a:cubicBezTo>
                    <a:pt x="156" y="374"/>
                    <a:pt x="204" y="317"/>
                    <a:pt x="252" y="301"/>
                  </a:cubicBezTo>
                  <a:cubicBezTo>
                    <a:pt x="302" y="201"/>
                    <a:pt x="302" y="76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424;p38"/>
            <p:cNvSpPr/>
            <p:nvPr/>
          </p:nvSpPr>
          <p:spPr>
            <a:xfrm>
              <a:off x="838950" y="1347775"/>
              <a:ext cx="166700" cy="316425"/>
            </a:xfrm>
            <a:custGeom>
              <a:avLst/>
              <a:gdLst/>
              <a:ahLst/>
              <a:cxnLst/>
              <a:rect l="l" t="t" r="r" b="b"/>
              <a:pathLst>
                <a:path w="6668" h="12657" extrusionOk="0">
                  <a:moveTo>
                    <a:pt x="5725" y="7713"/>
                  </a:moveTo>
                  <a:cubicBezTo>
                    <a:pt x="5752" y="7902"/>
                    <a:pt x="5778" y="8092"/>
                    <a:pt x="5768" y="8279"/>
                  </a:cubicBezTo>
                  <a:lnTo>
                    <a:pt x="5768" y="8279"/>
                  </a:lnTo>
                  <a:cubicBezTo>
                    <a:pt x="5754" y="8091"/>
                    <a:pt x="5739" y="7902"/>
                    <a:pt x="5725" y="7713"/>
                  </a:cubicBezTo>
                  <a:close/>
                  <a:moveTo>
                    <a:pt x="5773" y="8356"/>
                  </a:moveTo>
                  <a:lnTo>
                    <a:pt x="5773" y="8356"/>
                  </a:lnTo>
                  <a:cubicBezTo>
                    <a:pt x="5885" y="8846"/>
                    <a:pt x="5790" y="9336"/>
                    <a:pt x="5790" y="9875"/>
                  </a:cubicBezTo>
                  <a:cubicBezTo>
                    <a:pt x="5740" y="9424"/>
                    <a:pt x="5890" y="9023"/>
                    <a:pt x="5790" y="8622"/>
                  </a:cubicBezTo>
                  <a:cubicBezTo>
                    <a:pt x="5785" y="8534"/>
                    <a:pt x="5779" y="8445"/>
                    <a:pt x="5773" y="8356"/>
                  </a:cubicBezTo>
                  <a:close/>
                  <a:moveTo>
                    <a:pt x="213" y="1"/>
                  </a:moveTo>
                  <a:cubicBezTo>
                    <a:pt x="147" y="1"/>
                    <a:pt x="77" y="21"/>
                    <a:pt x="0" y="75"/>
                  </a:cubicBezTo>
                  <a:cubicBezTo>
                    <a:pt x="25" y="326"/>
                    <a:pt x="176" y="552"/>
                    <a:pt x="301" y="752"/>
                  </a:cubicBezTo>
                  <a:cubicBezTo>
                    <a:pt x="677" y="802"/>
                    <a:pt x="752" y="1153"/>
                    <a:pt x="978" y="1354"/>
                  </a:cubicBezTo>
                  <a:cubicBezTo>
                    <a:pt x="1780" y="2156"/>
                    <a:pt x="2582" y="2983"/>
                    <a:pt x="3634" y="3534"/>
                  </a:cubicBezTo>
                  <a:cubicBezTo>
                    <a:pt x="3735" y="3659"/>
                    <a:pt x="3810" y="3785"/>
                    <a:pt x="3960" y="3960"/>
                  </a:cubicBezTo>
                  <a:cubicBezTo>
                    <a:pt x="3760" y="3935"/>
                    <a:pt x="3634" y="3935"/>
                    <a:pt x="3534" y="3910"/>
                  </a:cubicBezTo>
                  <a:cubicBezTo>
                    <a:pt x="3449" y="3901"/>
                    <a:pt x="3366" y="3896"/>
                    <a:pt x="3285" y="3896"/>
                  </a:cubicBezTo>
                  <a:cubicBezTo>
                    <a:pt x="2721" y="3896"/>
                    <a:pt x="2253" y="4123"/>
                    <a:pt x="1880" y="4562"/>
                  </a:cubicBezTo>
                  <a:cubicBezTo>
                    <a:pt x="1780" y="4687"/>
                    <a:pt x="1755" y="4938"/>
                    <a:pt x="1880" y="5063"/>
                  </a:cubicBezTo>
                  <a:cubicBezTo>
                    <a:pt x="1924" y="5122"/>
                    <a:pt x="1966" y="5144"/>
                    <a:pt x="2006" y="5144"/>
                  </a:cubicBezTo>
                  <a:cubicBezTo>
                    <a:pt x="2102" y="5144"/>
                    <a:pt x="2185" y="5016"/>
                    <a:pt x="2256" y="4963"/>
                  </a:cubicBezTo>
                  <a:cubicBezTo>
                    <a:pt x="2482" y="4737"/>
                    <a:pt x="2757" y="4612"/>
                    <a:pt x="3033" y="4537"/>
                  </a:cubicBezTo>
                  <a:cubicBezTo>
                    <a:pt x="3149" y="4504"/>
                    <a:pt x="3265" y="4489"/>
                    <a:pt x="3377" y="4489"/>
                  </a:cubicBezTo>
                  <a:cubicBezTo>
                    <a:pt x="3871" y="4489"/>
                    <a:pt x="4291" y="4784"/>
                    <a:pt x="4311" y="5213"/>
                  </a:cubicBezTo>
                  <a:cubicBezTo>
                    <a:pt x="4361" y="6040"/>
                    <a:pt x="4386" y="6867"/>
                    <a:pt x="4436" y="7694"/>
                  </a:cubicBezTo>
                  <a:cubicBezTo>
                    <a:pt x="4411" y="7745"/>
                    <a:pt x="4386" y="7795"/>
                    <a:pt x="4386" y="7870"/>
                  </a:cubicBezTo>
                  <a:cubicBezTo>
                    <a:pt x="4662" y="8622"/>
                    <a:pt x="4512" y="9449"/>
                    <a:pt x="4637" y="10226"/>
                  </a:cubicBezTo>
                  <a:cubicBezTo>
                    <a:pt x="4662" y="10351"/>
                    <a:pt x="4562" y="10401"/>
                    <a:pt x="4462" y="10451"/>
                  </a:cubicBezTo>
                  <a:cubicBezTo>
                    <a:pt x="4462" y="10602"/>
                    <a:pt x="4436" y="10727"/>
                    <a:pt x="4436" y="10877"/>
                  </a:cubicBezTo>
                  <a:cubicBezTo>
                    <a:pt x="4712" y="11153"/>
                    <a:pt x="4863" y="11529"/>
                    <a:pt x="5113" y="11805"/>
                  </a:cubicBezTo>
                  <a:cubicBezTo>
                    <a:pt x="5439" y="12156"/>
                    <a:pt x="5665" y="12607"/>
                    <a:pt x="6216" y="12657"/>
                  </a:cubicBezTo>
                  <a:cubicBezTo>
                    <a:pt x="6567" y="12005"/>
                    <a:pt x="6416" y="11278"/>
                    <a:pt x="6642" y="10627"/>
                  </a:cubicBezTo>
                  <a:cubicBezTo>
                    <a:pt x="6517" y="10025"/>
                    <a:pt x="6667" y="9399"/>
                    <a:pt x="6517" y="8797"/>
                  </a:cubicBezTo>
                  <a:cubicBezTo>
                    <a:pt x="6467" y="8396"/>
                    <a:pt x="6316" y="7970"/>
                    <a:pt x="6391" y="7544"/>
                  </a:cubicBezTo>
                  <a:cubicBezTo>
                    <a:pt x="6291" y="7268"/>
                    <a:pt x="6241" y="6968"/>
                    <a:pt x="6116" y="6717"/>
                  </a:cubicBezTo>
                  <a:lnTo>
                    <a:pt x="5840" y="6592"/>
                  </a:lnTo>
                  <a:cubicBezTo>
                    <a:pt x="5743" y="6745"/>
                    <a:pt x="5697" y="6901"/>
                    <a:pt x="5682" y="7060"/>
                  </a:cubicBezTo>
                  <a:lnTo>
                    <a:pt x="5682" y="7060"/>
                  </a:lnTo>
                  <a:cubicBezTo>
                    <a:pt x="5662" y="6668"/>
                    <a:pt x="5657" y="6277"/>
                    <a:pt x="5690" y="5890"/>
                  </a:cubicBezTo>
                  <a:cubicBezTo>
                    <a:pt x="5690" y="5840"/>
                    <a:pt x="5690" y="5790"/>
                    <a:pt x="5690" y="5740"/>
                  </a:cubicBezTo>
                  <a:cubicBezTo>
                    <a:pt x="5389" y="5614"/>
                    <a:pt x="5464" y="5238"/>
                    <a:pt x="5264" y="5038"/>
                  </a:cubicBezTo>
                  <a:cubicBezTo>
                    <a:pt x="5289" y="5013"/>
                    <a:pt x="5289" y="4963"/>
                    <a:pt x="5289" y="4938"/>
                  </a:cubicBezTo>
                  <a:cubicBezTo>
                    <a:pt x="5113" y="4637"/>
                    <a:pt x="4938" y="4311"/>
                    <a:pt x="4888" y="3985"/>
                  </a:cubicBezTo>
                  <a:cubicBezTo>
                    <a:pt x="3885" y="2231"/>
                    <a:pt x="2381" y="1053"/>
                    <a:pt x="627" y="176"/>
                  </a:cubicBezTo>
                  <a:cubicBezTo>
                    <a:pt x="488" y="106"/>
                    <a:pt x="36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425;p38"/>
            <p:cNvSpPr/>
            <p:nvPr/>
          </p:nvSpPr>
          <p:spPr>
            <a:xfrm>
              <a:off x="815300" y="1308100"/>
              <a:ext cx="149600" cy="121600"/>
            </a:xfrm>
            <a:custGeom>
              <a:avLst/>
              <a:gdLst/>
              <a:ahLst/>
              <a:cxnLst/>
              <a:rect l="l" t="t" r="r" b="b"/>
              <a:pathLst>
                <a:path w="5984" h="4864" extrusionOk="0">
                  <a:moveTo>
                    <a:pt x="302" y="1"/>
                  </a:moveTo>
                  <a:cubicBezTo>
                    <a:pt x="127" y="1"/>
                    <a:pt x="0" y="62"/>
                    <a:pt x="144" y="309"/>
                  </a:cubicBezTo>
                  <a:cubicBezTo>
                    <a:pt x="320" y="635"/>
                    <a:pt x="520" y="936"/>
                    <a:pt x="696" y="1261"/>
                  </a:cubicBezTo>
                  <a:cubicBezTo>
                    <a:pt x="796" y="1412"/>
                    <a:pt x="946" y="1487"/>
                    <a:pt x="1122" y="1587"/>
                  </a:cubicBezTo>
                  <a:cubicBezTo>
                    <a:pt x="2626" y="2339"/>
                    <a:pt x="4104" y="3166"/>
                    <a:pt x="5157" y="4595"/>
                  </a:cubicBezTo>
                  <a:cubicBezTo>
                    <a:pt x="5241" y="4720"/>
                    <a:pt x="5359" y="4863"/>
                    <a:pt x="5542" y="4863"/>
                  </a:cubicBezTo>
                  <a:cubicBezTo>
                    <a:pt x="5578" y="4863"/>
                    <a:pt x="5617" y="4858"/>
                    <a:pt x="5658" y="4845"/>
                  </a:cubicBezTo>
                  <a:cubicBezTo>
                    <a:pt x="5683" y="4620"/>
                    <a:pt x="5608" y="4319"/>
                    <a:pt x="5959" y="4269"/>
                  </a:cubicBezTo>
                  <a:cubicBezTo>
                    <a:pt x="5934" y="4119"/>
                    <a:pt x="5984" y="3943"/>
                    <a:pt x="5834" y="3843"/>
                  </a:cubicBezTo>
                  <a:cubicBezTo>
                    <a:pt x="5508" y="3718"/>
                    <a:pt x="5408" y="3342"/>
                    <a:pt x="5107" y="3191"/>
                  </a:cubicBezTo>
                  <a:cubicBezTo>
                    <a:pt x="4580" y="2740"/>
                    <a:pt x="4054" y="2264"/>
                    <a:pt x="3503" y="1838"/>
                  </a:cubicBezTo>
                  <a:cubicBezTo>
                    <a:pt x="2575" y="1036"/>
                    <a:pt x="1473" y="560"/>
                    <a:pt x="420" y="8"/>
                  </a:cubicBezTo>
                  <a:cubicBezTo>
                    <a:pt x="380" y="4"/>
                    <a:pt x="340" y="1"/>
                    <a:pt x="302" y="1"/>
                  </a:cubicBezTo>
                  <a:close/>
                </a:path>
              </a:pathLst>
            </a:custGeom>
            <a:solidFill>
              <a:srgbClr val="D57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426;p38"/>
            <p:cNvSpPr/>
            <p:nvPr/>
          </p:nvSpPr>
          <p:spPr>
            <a:xfrm>
              <a:off x="399725" y="1785750"/>
              <a:ext cx="31975" cy="26325"/>
            </a:xfrm>
            <a:custGeom>
              <a:avLst/>
              <a:gdLst/>
              <a:ahLst/>
              <a:cxnLst/>
              <a:rect l="l" t="t" r="r" b="b"/>
              <a:pathLst>
                <a:path w="1279" h="1053" extrusionOk="0">
                  <a:moveTo>
                    <a:pt x="1003" y="0"/>
                  </a:moveTo>
                  <a:cubicBezTo>
                    <a:pt x="852" y="50"/>
                    <a:pt x="727" y="100"/>
                    <a:pt x="602" y="150"/>
                  </a:cubicBezTo>
                  <a:lnTo>
                    <a:pt x="151" y="627"/>
                  </a:lnTo>
                  <a:cubicBezTo>
                    <a:pt x="101" y="777"/>
                    <a:pt x="50" y="927"/>
                    <a:pt x="0" y="1053"/>
                  </a:cubicBezTo>
                  <a:lnTo>
                    <a:pt x="276" y="1053"/>
                  </a:lnTo>
                  <a:cubicBezTo>
                    <a:pt x="677" y="827"/>
                    <a:pt x="1003" y="501"/>
                    <a:pt x="1279" y="125"/>
                  </a:cubicBezTo>
                  <a:cubicBezTo>
                    <a:pt x="1178" y="100"/>
                    <a:pt x="1078" y="5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427;p38"/>
            <p:cNvSpPr/>
            <p:nvPr/>
          </p:nvSpPr>
          <p:spPr>
            <a:xfrm>
              <a:off x="323275" y="1877850"/>
              <a:ext cx="8175" cy="18600"/>
            </a:xfrm>
            <a:custGeom>
              <a:avLst/>
              <a:gdLst/>
              <a:ahLst/>
              <a:cxnLst/>
              <a:rect l="l" t="t" r="r" b="b"/>
              <a:pathLst>
                <a:path w="327" h="744" extrusionOk="0">
                  <a:moveTo>
                    <a:pt x="151" y="0"/>
                  </a:moveTo>
                  <a:cubicBezTo>
                    <a:pt x="101" y="0"/>
                    <a:pt x="51" y="0"/>
                    <a:pt x="26" y="50"/>
                  </a:cubicBezTo>
                  <a:cubicBezTo>
                    <a:pt x="26" y="226"/>
                    <a:pt x="1" y="401"/>
                    <a:pt x="26" y="577"/>
                  </a:cubicBezTo>
                  <a:cubicBezTo>
                    <a:pt x="51" y="702"/>
                    <a:pt x="79" y="744"/>
                    <a:pt x="108" y="744"/>
                  </a:cubicBezTo>
                  <a:cubicBezTo>
                    <a:pt x="168" y="744"/>
                    <a:pt x="235" y="577"/>
                    <a:pt x="301" y="577"/>
                  </a:cubicBezTo>
                  <a:cubicBezTo>
                    <a:pt x="327" y="376"/>
                    <a:pt x="251" y="201"/>
                    <a:pt x="151" y="0"/>
                  </a:cubicBezTo>
                  <a:close/>
                </a:path>
              </a:pathLst>
            </a:custGeom>
            <a:solidFill>
              <a:srgbClr val="D28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428;p38"/>
            <p:cNvSpPr/>
            <p:nvPr/>
          </p:nvSpPr>
          <p:spPr>
            <a:xfrm>
              <a:off x="1008750" y="1619075"/>
              <a:ext cx="14425" cy="23825"/>
            </a:xfrm>
            <a:custGeom>
              <a:avLst/>
              <a:gdLst/>
              <a:ahLst/>
              <a:cxnLst/>
              <a:rect l="l" t="t" r="r" b="b"/>
              <a:pathLst>
                <a:path w="577" h="953" extrusionOk="0">
                  <a:moveTo>
                    <a:pt x="401" y="0"/>
                  </a:moveTo>
                  <a:lnTo>
                    <a:pt x="401" y="0"/>
                  </a:lnTo>
                  <a:cubicBezTo>
                    <a:pt x="326" y="326"/>
                    <a:pt x="0" y="702"/>
                    <a:pt x="552" y="953"/>
                  </a:cubicBezTo>
                  <a:cubicBezTo>
                    <a:pt x="577" y="727"/>
                    <a:pt x="376" y="502"/>
                    <a:pt x="552" y="276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429;p38"/>
            <p:cNvSpPr/>
            <p:nvPr/>
          </p:nvSpPr>
          <p:spPr>
            <a:xfrm>
              <a:off x="471775" y="3345275"/>
              <a:ext cx="28850" cy="34475"/>
            </a:xfrm>
            <a:custGeom>
              <a:avLst/>
              <a:gdLst/>
              <a:ahLst/>
              <a:cxnLst/>
              <a:rect l="l" t="t" r="r" b="b"/>
              <a:pathLst>
                <a:path w="1154" h="1379" extrusionOk="0">
                  <a:moveTo>
                    <a:pt x="301" y="0"/>
                  </a:moveTo>
                  <a:lnTo>
                    <a:pt x="301" y="0"/>
                  </a:lnTo>
                  <a:cubicBezTo>
                    <a:pt x="1" y="251"/>
                    <a:pt x="326" y="677"/>
                    <a:pt x="51" y="953"/>
                  </a:cubicBezTo>
                  <a:cubicBezTo>
                    <a:pt x="51" y="1103"/>
                    <a:pt x="51" y="1254"/>
                    <a:pt x="51" y="1379"/>
                  </a:cubicBezTo>
                  <a:cubicBezTo>
                    <a:pt x="452" y="1053"/>
                    <a:pt x="828" y="677"/>
                    <a:pt x="1153" y="276"/>
                  </a:cubicBezTo>
                  <a:cubicBezTo>
                    <a:pt x="1090" y="102"/>
                    <a:pt x="986" y="59"/>
                    <a:pt x="870" y="59"/>
                  </a:cubicBezTo>
                  <a:cubicBezTo>
                    <a:pt x="752" y="59"/>
                    <a:pt x="622" y="104"/>
                    <a:pt x="509" y="104"/>
                  </a:cubicBezTo>
                  <a:cubicBezTo>
                    <a:pt x="428" y="104"/>
                    <a:pt x="355" y="8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430;p38"/>
            <p:cNvSpPr/>
            <p:nvPr/>
          </p:nvSpPr>
          <p:spPr>
            <a:xfrm>
              <a:off x="634050" y="1840875"/>
              <a:ext cx="87750" cy="266325"/>
            </a:xfrm>
            <a:custGeom>
              <a:avLst/>
              <a:gdLst/>
              <a:ahLst/>
              <a:cxnLst/>
              <a:rect l="l" t="t" r="r" b="b"/>
              <a:pathLst>
                <a:path w="3510" h="10653" extrusionOk="0">
                  <a:moveTo>
                    <a:pt x="2407" y="1"/>
                  </a:moveTo>
                  <a:cubicBezTo>
                    <a:pt x="2307" y="76"/>
                    <a:pt x="2206" y="176"/>
                    <a:pt x="2131" y="276"/>
                  </a:cubicBezTo>
                  <a:cubicBezTo>
                    <a:pt x="1981" y="627"/>
                    <a:pt x="1906" y="1003"/>
                    <a:pt x="1580" y="1229"/>
                  </a:cubicBezTo>
                  <a:cubicBezTo>
                    <a:pt x="1580" y="1429"/>
                    <a:pt x="1480" y="1580"/>
                    <a:pt x="1304" y="1655"/>
                  </a:cubicBezTo>
                  <a:cubicBezTo>
                    <a:pt x="1304" y="1905"/>
                    <a:pt x="1104" y="2056"/>
                    <a:pt x="978" y="2256"/>
                  </a:cubicBezTo>
                  <a:cubicBezTo>
                    <a:pt x="126" y="3760"/>
                    <a:pt x="1" y="4211"/>
                    <a:pt x="1154" y="5615"/>
                  </a:cubicBezTo>
                  <a:cubicBezTo>
                    <a:pt x="2332" y="7068"/>
                    <a:pt x="3184" y="8647"/>
                    <a:pt x="2683" y="10652"/>
                  </a:cubicBezTo>
                  <a:cubicBezTo>
                    <a:pt x="3159" y="10326"/>
                    <a:pt x="3510" y="9174"/>
                    <a:pt x="3384" y="8547"/>
                  </a:cubicBezTo>
                  <a:cubicBezTo>
                    <a:pt x="3209" y="7770"/>
                    <a:pt x="3109" y="6993"/>
                    <a:pt x="2958" y="6216"/>
                  </a:cubicBezTo>
                  <a:cubicBezTo>
                    <a:pt x="3059" y="6016"/>
                    <a:pt x="2958" y="5815"/>
                    <a:pt x="2933" y="5615"/>
                  </a:cubicBezTo>
                  <a:cubicBezTo>
                    <a:pt x="2858" y="5214"/>
                    <a:pt x="2683" y="4863"/>
                    <a:pt x="2407" y="4562"/>
                  </a:cubicBezTo>
                  <a:cubicBezTo>
                    <a:pt x="2382" y="4161"/>
                    <a:pt x="1981" y="3885"/>
                    <a:pt x="2131" y="3434"/>
                  </a:cubicBezTo>
                  <a:cubicBezTo>
                    <a:pt x="1580" y="2557"/>
                    <a:pt x="1705" y="1655"/>
                    <a:pt x="2181" y="803"/>
                  </a:cubicBezTo>
                  <a:cubicBezTo>
                    <a:pt x="2332" y="527"/>
                    <a:pt x="2407" y="301"/>
                    <a:pt x="2407" y="1"/>
                  </a:cubicBezTo>
                  <a:close/>
                </a:path>
              </a:pathLst>
            </a:custGeom>
            <a:solidFill>
              <a:srgbClr val="D57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431;p38"/>
            <p:cNvSpPr/>
            <p:nvPr/>
          </p:nvSpPr>
          <p:spPr>
            <a:xfrm>
              <a:off x="738075" y="2451125"/>
              <a:ext cx="54525" cy="79850"/>
            </a:xfrm>
            <a:custGeom>
              <a:avLst/>
              <a:gdLst/>
              <a:ahLst/>
              <a:cxnLst/>
              <a:rect l="l" t="t" r="r" b="b"/>
              <a:pathLst>
                <a:path w="2181" h="3194" extrusionOk="0">
                  <a:moveTo>
                    <a:pt x="1875" y="1"/>
                  </a:moveTo>
                  <a:cubicBezTo>
                    <a:pt x="1250" y="1"/>
                    <a:pt x="763" y="413"/>
                    <a:pt x="276" y="754"/>
                  </a:cubicBezTo>
                  <a:cubicBezTo>
                    <a:pt x="176" y="829"/>
                    <a:pt x="0" y="954"/>
                    <a:pt x="151" y="1130"/>
                  </a:cubicBezTo>
                  <a:cubicBezTo>
                    <a:pt x="176" y="1180"/>
                    <a:pt x="226" y="1205"/>
                    <a:pt x="251" y="1230"/>
                  </a:cubicBezTo>
                  <a:cubicBezTo>
                    <a:pt x="502" y="1907"/>
                    <a:pt x="1103" y="2358"/>
                    <a:pt x="1479" y="2934"/>
                  </a:cubicBezTo>
                  <a:cubicBezTo>
                    <a:pt x="1567" y="3044"/>
                    <a:pt x="1655" y="3194"/>
                    <a:pt x="1795" y="3194"/>
                  </a:cubicBezTo>
                  <a:cubicBezTo>
                    <a:pt x="1814" y="3194"/>
                    <a:pt x="1834" y="3191"/>
                    <a:pt x="1855" y="3185"/>
                  </a:cubicBezTo>
                  <a:cubicBezTo>
                    <a:pt x="2055" y="3110"/>
                    <a:pt x="2106" y="2909"/>
                    <a:pt x="2106" y="2734"/>
                  </a:cubicBezTo>
                  <a:cubicBezTo>
                    <a:pt x="2131" y="2333"/>
                    <a:pt x="2106" y="1957"/>
                    <a:pt x="2106" y="1556"/>
                  </a:cubicBezTo>
                  <a:lnTo>
                    <a:pt x="2131" y="1556"/>
                  </a:lnTo>
                  <a:cubicBezTo>
                    <a:pt x="2131" y="1255"/>
                    <a:pt x="2131" y="929"/>
                    <a:pt x="2131" y="603"/>
                  </a:cubicBezTo>
                  <a:cubicBezTo>
                    <a:pt x="2106" y="378"/>
                    <a:pt x="2181" y="27"/>
                    <a:pt x="1930" y="2"/>
                  </a:cubicBezTo>
                  <a:cubicBezTo>
                    <a:pt x="1912" y="1"/>
                    <a:pt x="1893" y="1"/>
                    <a:pt x="18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432;p38"/>
            <p:cNvSpPr/>
            <p:nvPr/>
          </p:nvSpPr>
          <p:spPr>
            <a:xfrm>
              <a:off x="705500" y="2311375"/>
              <a:ext cx="52025" cy="78925"/>
            </a:xfrm>
            <a:custGeom>
              <a:avLst/>
              <a:gdLst/>
              <a:ahLst/>
              <a:cxnLst/>
              <a:rect l="l" t="t" r="r" b="b"/>
              <a:pathLst>
                <a:path w="2081" h="3157" extrusionOk="0">
                  <a:moveTo>
                    <a:pt x="882" y="1"/>
                  </a:moveTo>
                  <a:cubicBezTo>
                    <a:pt x="872" y="1"/>
                    <a:pt x="863" y="1"/>
                    <a:pt x="852" y="3"/>
                  </a:cubicBezTo>
                  <a:cubicBezTo>
                    <a:pt x="627" y="28"/>
                    <a:pt x="576" y="253"/>
                    <a:pt x="551" y="429"/>
                  </a:cubicBezTo>
                  <a:cubicBezTo>
                    <a:pt x="376" y="1231"/>
                    <a:pt x="251" y="2033"/>
                    <a:pt x="50" y="2835"/>
                  </a:cubicBezTo>
                  <a:cubicBezTo>
                    <a:pt x="1" y="3082"/>
                    <a:pt x="49" y="3156"/>
                    <a:pt x="159" y="3156"/>
                  </a:cubicBezTo>
                  <a:cubicBezTo>
                    <a:pt x="216" y="3156"/>
                    <a:pt x="290" y="3136"/>
                    <a:pt x="376" y="3111"/>
                  </a:cubicBezTo>
                  <a:cubicBezTo>
                    <a:pt x="749" y="2957"/>
                    <a:pt x="1141" y="2880"/>
                    <a:pt x="1535" y="2880"/>
                  </a:cubicBezTo>
                  <a:cubicBezTo>
                    <a:pt x="1591" y="2880"/>
                    <a:pt x="1648" y="2882"/>
                    <a:pt x="1704" y="2885"/>
                  </a:cubicBezTo>
                  <a:cubicBezTo>
                    <a:pt x="1743" y="2890"/>
                    <a:pt x="1781" y="2893"/>
                    <a:pt x="1817" y="2893"/>
                  </a:cubicBezTo>
                  <a:cubicBezTo>
                    <a:pt x="1966" y="2893"/>
                    <a:pt x="2080" y="2841"/>
                    <a:pt x="2080" y="2659"/>
                  </a:cubicBezTo>
                  <a:cubicBezTo>
                    <a:pt x="1754" y="1857"/>
                    <a:pt x="1429" y="1106"/>
                    <a:pt x="1103" y="354"/>
                  </a:cubicBezTo>
                  <a:cubicBezTo>
                    <a:pt x="1055" y="211"/>
                    <a:pt x="1053" y="1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433;p38"/>
            <p:cNvSpPr/>
            <p:nvPr/>
          </p:nvSpPr>
          <p:spPr>
            <a:xfrm>
              <a:off x="687325" y="2557050"/>
              <a:ext cx="57650" cy="81425"/>
            </a:xfrm>
            <a:custGeom>
              <a:avLst/>
              <a:gdLst/>
              <a:ahLst/>
              <a:cxnLst/>
              <a:rect l="l" t="t" r="r" b="b"/>
              <a:pathLst>
                <a:path w="2306" h="3257" extrusionOk="0">
                  <a:moveTo>
                    <a:pt x="752" y="0"/>
                  </a:moveTo>
                  <a:cubicBezTo>
                    <a:pt x="602" y="25"/>
                    <a:pt x="627" y="126"/>
                    <a:pt x="602" y="251"/>
                  </a:cubicBezTo>
                  <a:cubicBezTo>
                    <a:pt x="526" y="727"/>
                    <a:pt x="401" y="1178"/>
                    <a:pt x="351" y="1655"/>
                  </a:cubicBezTo>
                  <a:cubicBezTo>
                    <a:pt x="276" y="2181"/>
                    <a:pt x="0" y="2908"/>
                    <a:pt x="326" y="3158"/>
                  </a:cubicBezTo>
                  <a:cubicBezTo>
                    <a:pt x="414" y="3228"/>
                    <a:pt x="515" y="3256"/>
                    <a:pt x="625" y="3256"/>
                  </a:cubicBezTo>
                  <a:cubicBezTo>
                    <a:pt x="988" y="3256"/>
                    <a:pt x="1451" y="2954"/>
                    <a:pt x="1855" y="2858"/>
                  </a:cubicBezTo>
                  <a:cubicBezTo>
                    <a:pt x="2181" y="2757"/>
                    <a:pt x="2306" y="2557"/>
                    <a:pt x="2131" y="2231"/>
                  </a:cubicBezTo>
                  <a:cubicBezTo>
                    <a:pt x="1805" y="1579"/>
                    <a:pt x="1454" y="928"/>
                    <a:pt x="1103" y="301"/>
                  </a:cubicBezTo>
                  <a:cubicBezTo>
                    <a:pt x="1028" y="151"/>
                    <a:pt x="953" y="0"/>
                    <a:pt x="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434;p38"/>
            <p:cNvSpPr/>
            <p:nvPr/>
          </p:nvSpPr>
          <p:spPr>
            <a:xfrm>
              <a:off x="632275" y="2405825"/>
              <a:ext cx="56325" cy="68725"/>
            </a:xfrm>
            <a:custGeom>
              <a:avLst/>
              <a:gdLst/>
              <a:ahLst/>
              <a:cxnLst/>
              <a:rect l="l" t="t" r="r" b="b"/>
              <a:pathLst>
                <a:path w="2253" h="2749" extrusionOk="0">
                  <a:moveTo>
                    <a:pt x="581" y="0"/>
                  </a:moveTo>
                  <a:cubicBezTo>
                    <a:pt x="564" y="0"/>
                    <a:pt x="544" y="3"/>
                    <a:pt x="523" y="9"/>
                  </a:cubicBezTo>
                  <a:cubicBezTo>
                    <a:pt x="348" y="34"/>
                    <a:pt x="297" y="235"/>
                    <a:pt x="297" y="385"/>
                  </a:cubicBezTo>
                  <a:cubicBezTo>
                    <a:pt x="222" y="937"/>
                    <a:pt x="197" y="1488"/>
                    <a:pt x="147" y="2240"/>
                  </a:cubicBezTo>
                  <a:cubicBezTo>
                    <a:pt x="0" y="2636"/>
                    <a:pt x="129" y="2749"/>
                    <a:pt x="356" y="2749"/>
                  </a:cubicBezTo>
                  <a:cubicBezTo>
                    <a:pt x="517" y="2749"/>
                    <a:pt x="727" y="2693"/>
                    <a:pt x="924" y="2641"/>
                  </a:cubicBezTo>
                  <a:cubicBezTo>
                    <a:pt x="1225" y="2566"/>
                    <a:pt x="1500" y="2616"/>
                    <a:pt x="1801" y="2566"/>
                  </a:cubicBezTo>
                  <a:cubicBezTo>
                    <a:pt x="2127" y="2516"/>
                    <a:pt x="2252" y="2390"/>
                    <a:pt x="2027" y="2064"/>
                  </a:cubicBezTo>
                  <a:cubicBezTo>
                    <a:pt x="1626" y="1463"/>
                    <a:pt x="1225" y="836"/>
                    <a:pt x="824" y="235"/>
                  </a:cubicBezTo>
                  <a:cubicBezTo>
                    <a:pt x="758" y="147"/>
                    <a:pt x="711" y="0"/>
                    <a:pt x="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435;p38"/>
            <p:cNvSpPr/>
            <p:nvPr/>
          </p:nvSpPr>
          <p:spPr>
            <a:xfrm>
              <a:off x="734575" y="2070825"/>
              <a:ext cx="25775" cy="53375"/>
            </a:xfrm>
            <a:custGeom>
              <a:avLst/>
              <a:gdLst/>
              <a:ahLst/>
              <a:cxnLst/>
              <a:rect l="l" t="t" r="r" b="b"/>
              <a:pathLst>
                <a:path w="1031" h="2135" extrusionOk="0">
                  <a:moveTo>
                    <a:pt x="391" y="1"/>
                  </a:moveTo>
                  <a:cubicBezTo>
                    <a:pt x="190" y="26"/>
                    <a:pt x="40" y="251"/>
                    <a:pt x="40" y="477"/>
                  </a:cubicBezTo>
                  <a:cubicBezTo>
                    <a:pt x="1" y="575"/>
                    <a:pt x="39" y="643"/>
                    <a:pt x="118" y="643"/>
                  </a:cubicBezTo>
                  <a:cubicBezTo>
                    <a:pt x="139" y="643"/>
                    <a:pt x="164" y="638"/>
                    <a:pt x="190" y="627"/>
                  </a:cubicBezTo>
                  <a:cubicBezTo>
                    <a:pt x="491" y="1078"/>
                    <a:pt x="692" y="1555"/>
                    <a:pt x="466" y="2131"/>
                  </a:cubicBezTo>
                  <a:cubicBezTo>
                    <a:pt x="503" y="2133"/>
                    <a:pt x="538" y="2135"/>
                    <a:pt x="571" y="2135"/>
                  </a:cubicBezTo>
                  <a:cubicBezTo>
                    <a:pt x="897" y="2135"/>
                    <a:pt x="1031" y="2014"/>
                    <a:pt x="917" y="1605"/>
                  </a:cubicBezTo>
                  <a:cubicBezTo>
                    <a:pt x="792" y="1254"/>
                    <a:pt x="742" y="853"/>
                    <a:pt x="667" y="477"/>
                  </a:cubicBezTo>
                  <a:cubicBezTo>
                    <a:pt x="616" y="276"/>
                    <a:pt x="616" y="1"/>
                    <a:pt x="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436;p38"/>
            <p:cNvSpPr/>
            <p:nvPr/>
          </p:nvSpPr>
          <p:spPr>
            <a:xfrm>
              <a:off x="703600" y="1964950"/>
              <a:ext cx="26975" cy="41300"/>
            </a:xfrm>
            <a:custGeom>
              <a:avLst/>
              <a:gdLst/>
              <a:ahLst/>
              <a:cxnLst/>
              <a:rect l="l" t="t" r="r" b="b"/>
              <a:pathLst>
                <a:path w="1079" h="1652" extrusionOk="0">
                  <a:moveTo>
                    <a:pt x="327" y="0"/>
                  </a:moveTo>
                  <a:cubicBezTo>
                    <a:pt x="126" y="326"/>
                    <a:pt x="302" y="551"/>
                    <a:pt x="477" y="802"/>
                  </a:cubicBezTo>
                  <a:cubicBezTo>
                    <a:pt x="367" y="747"/>
                    <a:pt x="270" y="665"/>
                    <a:pt x="166" y="665"/>
                  </a:cubicBezTo>
                  <a:cubicBezTo>
                    <a:pt x="129" y="665"/>
                    <a:pt x="91" y="675"/>
                    <a:pt x="51" y="702"/>
                  </a:cubicBezTo>
                  <a:cubicBezTo>
                    <a:pt x="1" y="902"/>
                    <a:pt x="76" y="1078"/>
                    <a:pt x="176" y="1253"/>
                  </a:cubicBezTo>
                  <a:cubicBezTo>
                    <a:pt x="277" y="1303"/>
                    <a:pt x="377" y="1353"/>
                    <a:pt x="477" y="1429"/>
                  </a:cubicBezTo>
                  <a:cubicBezTo>
                    <a:pt x="574" y="1487"/>
                    <a:pt x="657" y="1651"/>
                    <a:pt x="794" y="1651"/>
                  </a:cubicBezTo>
                  <a:cubicBezTo>
                    <a:pt x="834" y="1651"/>
                    <a:pt x="878" y="1638"/>
                    <a:pt x="928" y="1604"/>
                  </a:cubicBezTo>
                  <a:cubicBezTo>
                    <a:pt x="1079" y="1479"/>
                    <a:pt x="1028" y="1253"/>
                    <a:pt x="978" y="1078"/>
                  </a:cubicBezTo>
                  <a:cubicBezTo>
                    <a:pt x="878" y="777"/>
                    <a:pt x="728" y="451"/>
                    <a:pt x="602" y="150"/>
                  </a:cubicBezTo>
                  <a:cubicBezTo>
                    <a:pt x="527" y="100"/>
                    <a:pt x="427" y="5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437;p38"/>
            <p:cNvSpPr/>
            <p:nvPr/>
          </p:nvSpPr>
          <p:spPr>
            <a:xfrm>
              <a:off x="713000" y="2082725"/>
              <a:ext cx="28850" cy="38725"/>
            </a:xfrm>
            <a:custGeom>
              <a:avLst/>
              <a:gdLst/>
              <a:ahLst/>
              <a:cxnLst/>
              <a:rect l="l" t="t" r="r" b="b"/>
              <a:pathLst>
                <a:path w="1154" h="1549" extrusionOk="0">
                  <a:moveTo>
                    <a:pt x="903" y="1"/>
                  </a:moveTo>
                  <a:cubicBezTo>
                    <a:pt x="627" y="151"/>
                    <a:pt x="527" y="452"/>
                    <a:pt x="377" y="703"/>
                  </a:cubicBezTo>
                  <a:cubicBezTo>
                    <a:pt x="226" y="928"/>
                    <a:pt x="1" y="1329"/>
                    <a:pt x="176" y="1404"/>
                  </a:cubicBezTo>
                  <a:cubicBezTo>
                    <a:pt x="317" y="1461"/>
                    <a:pt x="497" y="1548"/>
                    <a:pt x="689" y="1548"/>
                  </a:cubicBezTo>
                  <a:cubicBezTo>
                    <a:pt x="840" y="1548"/>
                    <a:pt x="999" y="1494"/>
                    <a:pt x="1154" y="1329"/>
                  </a:cubicBezTo>
                  <a:cubicBezTo>
                    <a:pt x="502" y="1229"/>
                    <a:pt x="602" y="903"/>
                    <a:pt x="878" y="527"/>
                  </a:cubicBezTo>
                  <a:cubicBezTo>
                    <a:pt x="978" y="427"/>
                    <a:pt x="1003" y="277"/>
                    <a:pt x="1053" y="151"/>
                  </a:cubicBezTo>
                  <a:lnTo>
                    <a:pt x="9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438;p38"/>
            <p:cNvSpPr/>
            <p:nvPr/>
          </p:nvSpPr>
          <p:spPr>
            <a:xfrm>
              <a:off x="617775" y="2738250"/>
              <a:ext cx="7525" cy="19325"/>
            </a:xfrm>
            <a:custGeom>
              <a:avLst/>
              <a:gdLst/>
              <a:ahLst/>
              <a:cxnLst/>
              <a:rect l="l" t="t" r="r" b="b"/>
              <a:pathLst>
                <a:path w="301" h="773" extrusionOk="0">
                  <a:moveTo>
                    <a:pt x="119" y="0"/>
                  </a:moveTo>
                  <a:cubicBezTo>
                    <a:pt x="25" y="0"/>
                    <a:pt x="25" y="115"/>
                    <a:pt x="25" y="196"/>
                  </a:cubicBezTo>
                  <a:cubicBezTo>
                    <a:pt x="0" y="397"/>
                    <a:pt x="0" y="572"/>
                    <a:pt x="0" y="747"/>
                  </a:cubicBezTo>
                  <a:cubicBezTo>
                    <a:pt x="50" y="772"/>
                    <a:pt x="75" y="772"/>
                    <a:pt x="100" y="772"/>
                  </a:cubicBezTo>
                  <a:lnTo>
                    <a:pt x="301" y="321"/>
                  </a:lnTo>
                  <a:cubicBezTo>
                    <a:pt x="251" y="221"/>
                    <a:pt x="251" y="46"/>
                    <a:pt x="201" y="21"/>
                  </a:cubicBezTo>
                  <a:cubicBezTo>
                    <a:pt x="168" y="6"/>
                    <a:pt x="141" y="0"/>
                    <a:pt x="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439;p38"/>
            <p:cNvSpPr/>
            <p:nvPr/>
          </p:nvSpPr>
          <p:spPr>
            <a:xfrm>
              <a:off x="744325" y="1716200"/>
              <a:ext cx="115950" cy="33225"/>
            </a:xfrm>
            <a:custGeom>
              <a:avLst/>
              <a:gdLst/>
              <a:ahLst/>
              <a:cxnLst/>
              <a:rect l="l" t="t" r="r" b="b"/>
              <a:pathLst>
                <a:path w="4638" h="1329" extrusionOk="0">
                  <a:moveTo>
                    <a:pt x="878" y="0"/>
                  </a:moveTo>
                  <a:cubicBezTo>
                    <a:pt x="678" y="201"/>
                    <a:pt x="502" y="426"/>
                    <a:pt x="277" y="577"/>
                  </a:cubicBezTo>
                  <a:cubicBezTo>
                    <a:pt x="1" y="802"/>
                    <a:pt x="302" y="852"/>
                    <a:pt x="352" y="978"/>
                  </a:cubicBezTo>
                  <a:cubicBezTo>
                    <a:pt x="953" y="1215"/>
                    <a:pt x="1570" y="1258"/>
                    <a:pt x="2189" y="1258"/>
                  </a:cubicBezTo>
                  <a:cubicBezTo>
                    <a:pt x="2536" y="1258"/>
                    <a:pt x="2885" y="1244"/>
                    <a:pt x="3231" y="1244"/>
                  </a:cubicBezTo>
                  <a:cubicBezTo>
                    <a:pt x="3375" y="1244"/>
                    <a:pt x="3518" y="1247"/>
                    <a:pt x="3660" y="1253"/>
                  </a:cubicBezTo>
                  <a:cubicBezTo>
                    <a:pt x="3710" y="1303"/>
                    <a:pt x="3760" y="1328"/>
                    <a:pt x="3810" y="1328"/>
                  </a:cubicBezTo>
                  <a:cubicBezTo>
                    <a:pt x="4061" y="1303"/>
                    <a:pt x="4287" y="1228"/>
                    <a:pt x="4512" y="1103"/>
                  </a:cubicBezTo>
                  <a:cubicBezTo>
                    <a:pt x="4562" y="1078"/>
                    <a:pt x="4612" y="1028"/>
                    <a:pt x="4638" y="978"/>
                  </a:cubicBezTo>
                  <a:cubicBezTo>
                    <a:pt x="3334" y="827"/>
                    <a:pt x="2081" y="476"/>
                    <a:pt x="878" y="0"/>
                  </a:cubicBezTo>
                  <a:close/>
                </a:path>
              </a:pathLst>
            </a:custGeom>
            <a:solidFill>
              <a:srgbClr val="8A3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440;p38"/>
            <p:cNvSpPr/>
            <p:nvPr/>
          </p:nvSpPr>
          <p:spPr>
            <a:xfrm>
              <a:off x="934800" y="1736875"/>
              <a:ext cx="47025" cy="62075"/>
            </a:xfrm>
            <a:custGeom>
              <a:avLst/>
              <a:gdLst/>
              <a:ahLst/>
              <a:cxnLst/>
              <a:rect l="l" t="t" r="r" b="b"/>
              <a:pathLst>
                <a:path w="1881" h="2483" extrusionOk="0">
                  <a:moveTo>
                    <a:pt x="577" y="0"/>
                  </a:moveTo>
                  <a:cubicBezTo>
                    <a:pt x="427" y="426"/>
                    <a:pt x="252" y="727"/>
                    <a:pt x="227" y="1028"/>
                  </a:cubicBezTo>
                  <a:cubicBezTo>
                    <a:pt x="201" y="1504"/>
                    <a:pt x="1" y="2105"/>
                    <a:pt x="327" y="2406"/>
                  </a:cubicBezTo>
                  <a:cubicBezTo>
                    <a:pt x="396" y="2460"/>
                    <a:pt x="467" y="2483"/>
                    <a:pt x="539" y="2483"/>
                  </a:cubicBezTo>
                  <a:cubicBezTo>
                    <a:pt x="836" y="2483"/>
                    <a:pt x="1162" y="2111"/>
                    <a:pt x="1505" y="2030"/>
                  </a:cubicBezTo>
                  <a:cubicBezTo>
                    <a:pt x="1856" y="1955"/>
                    <a:pt x="1881" y="1679"/>
                    <a:pt x="1680" y="1404"/>
                  </a:cubicBezTo>
                  <a:cubicBezTo>
                    <a:pt x="1329" y="953"/>
                    <a:pt x="978" y="527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441;p38"/>
            <p:cNvSpPr/>
            <p:nvPr/>
          </p:nvSpPr>
          <p:spPr>
            <a:xfrm>
              <a:off x="749925" y="1828925"/>
              <a:ext cx="51450" cy="61550"/>
            </a:xfrm>
            <a:custGeom>
              <a:avLst/>
              <a:gdLst/>
              <a:ahLst/>
              <a:cxnLst/>
              <a:rect l="l" t="t" r="r" b="b"/>
              <a:pathLst>
                <a:path w="2058" h="2462" extrusionOk="0">
                  <a:moveTo>
                    <a:pt x="973" y="1"/>
                  </a:moveTo>
                  <a:cubicBezTo>
                    <a:pt x="723" y="1"/>
                    <a:pt x="651" y="285"/>
                    <a:pt x="579" y="454"/>
                  </a:cubicBezTo>
                  <a:cubicBezTo>
                    <a:pt x="454" y="704"/>
                    <a:pt x="378" y="980"/>
                    <a:pt x="303" y="1231"/>
                  </a:cubicBezTo>
                  <a:cubicBezTo>
                    <a:pt x="1" y="2138"/>
                    <a:pt x="55" y="2462"/>
                    <a:pt x="716" y="2462"/>
                  </a:cubicBezTo>
                  <a:cubicBezTo>
                    <a:pt x="876" y="2462"/>
                    <a:pt x="1071" y="2443"/>
                    <a:pt x="1306" y="2408"/>
                  </a:cubicBezTo>
                  <a:cubicBezTo>
                    <a:pt x="1356" y="2383"/>
                    <a:pt x="1381" y="2383"/>
                    <a:pt x="1431" y="2358"/>
                  </a:cubicBezTo>
                  <a:cubicBezTo>
                    <a:pt x="1882" y="2258"/>
                    <a:pt x="2058" y="2083"/>
                    <a:pt x="1632" y="1732"/>
                  </a:cubicBezTo>
                  <a:lnTo>
                    <a:pt x="1556" y="1732"/>
                  </a:lnTo>
                  <a:cubicBezTo>
                    <a:pt x="1394" y="1747"/>
                    <a:pt x="1214" y="1831"/>
                    <a:pt x="1062" y="1831"/>
                  </a:cubicBezTo>
                  <a:cubicBezTo>
                    <a:pt x="957" y="1831"/>
                    <a:pt x="866" y="1790"/>
                    <a:pt x="804" y="1657"/>
                  </a:cubicBezTo>
                  <a:cubicBezTo>
                    <a:pt x="679" y="1356"/>
                    <a:pt x="880" y="1080"/>
                    <a:pt x="1205" y="980"/>
                  </a:cubicBezTo>
                  <a:cubicBezTo>
                    <a:pt x="1281" y="930"/>
                    <a:pt x="1356" y="855"/>
                    <a:pt x="1381" y="754"/>
                  </a:cubicBezTo>
                  <a:cubicBezTo>
                    <a:pt x="1356" y="654"/>
                    <a:pt x="1331" y="579"/>
                    <a:pt x="1306" y="479"/>
                  </a:cubicBezTo>
                  <a:cubicBezTo>
                    <a:pt x="1205" y="303"/>
                    <a:pt x="1256" y="2"/>
                    <a:pt x="1005" y="2"/>
                  </a:cubicBezTo>
                  <a:cubicBezTo>
                    <a:pt x="994" y="1"/>
                    <a:pt x="98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442;p38"/>
            <p:cNvSpPr/>
            <p:nvPr/>
          </p:nvSpPr>
          <p:spPr>
            <a:xfrm>
              <a:off x="896600" y="1871875"/>
              <a:ext cx="50150" cy="64900"/>
            </a:xfrm>
            <a:custGeom>
              <a:avLst/>
              <a:gdLst/>
              <a:ahLst/>
              <a:cxnLst/>
              <a:rect l="l" t="t" r="r" b="b"/>
              <a:pathLst>
                <a:path w="2006" h="2596" extrusionOk="0">
                  <a:moveTo>
                    <a:pt x="343" y="1"/>
                  </a:moveTo>
                  <a:cubicBezTo>
                    <a:pt x="313" y="1"/>
                    <a:pt x="282" y="5"/>
                    <a:pt x="251" y="14"/>
                  </a:cubicBezTo>
                  <a:cubicBezTo>
                    <a:pt x="0" y="89"/>
                    <a:pt x="50" y="315"/>
                    <a:pt x="75" y="490"/>
                  </a:cubicBezTo>
                  <a:cubicBezTo>
                    <a:pt x="100" y="1192"/>
                    <a:pt x="151" y="1893"/>
                    <a:pt x="201" y="2595"/>
                  </a:cubicBezTo>
                  <a:cubicBezTo>
                    <a:pt x="376" y="2470"/>
                    <a:pt x="577" y="2345"/>
                    <a:pt x="752" y="2244"/>
                  </a:cubicBezTo>
                  <a:cubicBezTo>
                    <a:pt x="852" y="1793"/>
                    <a:pt x="401" y="1392"/>
                    <a:pt x="652" y="916"/>
                  </a:cubicBezTo>
                  <a:lnTo>
                    <a:pt x="652" y="916"/>
                  </a:lnTo>
                  <a:cubicBezTo>
                    <a:pt x="1028" y="1142"/>
                    <a:pt x="1178" y="1543"/>
                    <a:pt x="1454" y="1793"/>
                  </a:cubicBezTo>
                  <a:cubicBezTo>
                    <a:pt x="1629" y="1668"/>
                    <a:pt x="1805" y="1518"/>
                    <a:pt x="2005" y="1392"/>
                  </a:cubicBezTo>
                  <a:cubicBezTo>
                    <a:pt x="1429" y="1142"/>
                    <a:pt x="1228" y="540"/>
                    <a:pt x="752" y="189"/>
                  </a:cubicBezTo>
                  <a:cubicBezTo>
                    <a:pt x="608" y="86"/>
                    <a:pt x="481" y="1"/>
                    <a:pt x="3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443;p38"/>
            <p:cNvSpPr/>
            <p:nvPr/>
          </p:nvSpPr>
          <p:spPr>
            <a:xfrm>
              <a:off x="835825" y="1740625"/>
              <a:ext cx="31350" cy="47075"/>
            </a:xfrm>
            <a:custGeom>
              <a:avLst/>
              <a:gdLst/>
              <a:ahLst/>
              <a:cxnLst/>
              <a:rect l="l" t="t" r="r" b="b"/>
              <a:pathLst>
                <a:path w="1254" h="1883" extrusionOk="0">
                  <a:moveTo>
                    <a:pt x="827" y="1"/>
                  </a:moveTo>
                  <a:cubicBezTo>
                    <a:pt x="704" y="176"/>
                    <a:pt x="643" y="463"/>
                    <a:pt x="461" y="463"/>
                  </a:cubicBezTo>
                  <a:cubicBezTo>
                    <a:pt x="384" y="463"/>
                    <a:pt x="285" y="411"/>
                    <a:pt x="150" y="276"/>
                  </a:cubicBezTo>
                  <a:lnTo>
                    <a:pt x="0" y="276"/>
                  </a:lnTo>
                  <a:cubicBezTo>
                    <a:pt x="50" y="727"/>
                    <a:pt x="226" y="1153"/>
                    <a:pt x="401" y="1580"/>
                  </a:cubicBezTo>
                  <a:cubicBezTo>
                    <a:pt x="448" y="1698"/>
                    <a:pt x="518" y="1882"/>
                    <a:pt x="672" y="1882"/>
                  </a:cubicBezTo>
                  <a:cubicBezTo>
                    <a:pt x="682" y="1882"/>
                    <a:pt x="692" y="1882"/>
                    <a:pt x="702" y="1880"/>
                  </a:cubicBezTo>
                  <a:cubicBezTo>
                    <a:pt x="952" y="1830"/>
                    <a:pt x="978" y="1630"/>
                    <a:pt x="978" y="1454"/>
                  </a:cubicBezTo>
                  <a:cubicBezTo>
                    <a:pt x="978" y="953"/>
                    <a:pt x="1103" y="477"/>
                    <a:pt x="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444;p38"/>
            <p:cNvSpPr/>
            <p:nvPr/>
          </p:nvSpPr>
          <p:spPr>
            <a:xfrm>
              <a:off x="960500" y="1666250"/>
              <a:ext cx="24450" cy="24125"/>
            </a:xfrm>
            <a:custGeom>
              <a:avLst/>
              <a:gdLst/>
              <a:ahLst/>
              <a:cxnLst/>
              <a:rect l="l" t="t" r="r" b="b"/>
              <a:pathLst>
                <a:path w="978" h="965" extrusionOk="0">
                  <a:moveTo>
                    <a:pt x="324" y="1"/>
                  </a:moveTo>
                  <a:cubicBezTo>
                    <a:pt x="275" y="1"/>
                    <a:pt x="218" y="20"/>
                    <a:pt x="151" y="68"/>
                  </a:cubicBezTo>
                  <a:cubicBezTo>
                    <a:pt x="251" y="369"/>
                    <a:pt x="1" y="795"/>
                    <a:pt x="376" y="945"/>
                  </a:cubicBezTo>
                  <a:cubicBezTo>
                    <a:pt x="412" y="958"/>
                    <a:pt x="445" y="964"/>
                    <a:pt x="477" y="964"/>
                  </a:cubicBezTo>
                  <a:cubicBezTo>
                    <a:pt x="697" y="964"/>
                    <a:pt x="847" y="691"/>
                    <a:pt x="978" y="494"/>
                  </a:cubicBezTo>
                  <a:cubicBezTo>
                    <a:pt x="928" y="444"/>
                    <a:pt x="878" y="394"/>
                    <a:pt x="828" y="344"/>
                  </a:cubicBezTo>
                  <a:cubicBezTo>
                    <a:pt x="605" y="344"/>
                    <a:pt x="529" y="1"/>
                    <a:pt x="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445;p38"/>
            <p:cNvSpPr/>
            <p:nvPr/>
          </p:nvSpPr>
          <p:spPr>
            <a:xfrm>
              <a:off x="766325" y="1755675"/>
              <a:ext cx="22450" cy="15075"/>
            </a:xfrm>
            <a:custGeom>
              <a:avLst/>
              <a:gdLst/>
              <a:ahLst/>
              <a:cxnLst/>
              <a:rect l="l" t="t" r="r" b="b"/>
              <a:pathLst>
                <a:path w="898" h="603" extrusionOk="0">
                  <a:moveTo>
                    <a:pt x="249" y="0"/>
                  </a:moveTo>
                  <a:cubicBezTo>
                    <a:pt x="276" y="18"/>
                    <a:pt x="306" y="31"/>
                    <a:pt x="338" y="41"/>
                  </a:cubicBezTo>
                  <a:lnTo>
                    <a:pt x="338" y="41"/>
                  </a:lnTo>
                  <a:cubicBezTo>
                    <a:pt x="317" y="24"/>
                    <a:pt x="288" y="10"/>
                    <a:pt x="249" y="0"/>
                  </a:cubicBezTo>
                  <a:close/>
                  <a:moveTo>
                    <a:pt x="338" y="41"/>
                  </a:moveTo>
                  <a:lnTo>
                    <a:pt x="338" y="41"/>
                  </a:lnTo>
                  <a:cubicBezTo>
                    <a:pt x="523" y="195"/>
                    <a:pt x="0" y="602"/>
                    <a:pt x="474" y="602"/>
                  </a:cubicBezTo>
                  <a:cubicBezTo>
                    <a:pt x="495" y="602"/>
                    <a:pt x="520" y="602"/>
                    <a:pt x="548" y="602"/>
                  </a:cubicBezTo>
                  <a:cubicBezTo>
                    <a:pt x="684" y="602"/>
                    <a:pt x="875" y="585"/>
                    <a:pt x="875" y="376"/>
                  </a:cubicBezTo>
                  <a:cubicBezTo>
                    <a:pt x="897" y="1"/>
                    <a:pt x="570" y="111"/>
                    <a:pt x="338" y="41"/>
                  </a:cubicBezTo>
                  <a:close/>
                </a:path>
              </a:pathLst>
            </a:custGeom>
            <a:solidFill>
              <a:srgbClr val="E27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446;p38"/>
            <p:cNvSpPr/>
            <p:nvPr/>
          </p:nvSpPr>
          <p:spPr>
            <a:xfrm>
              <a:off x="775700" y="1847775"/>
              <a:ext cx="19050" cy="24450"/>
            </a:xfrm>
            <a:custGeom>
              <a:avLst/>
              <a:gdLst/>
              <a:ahLst/>
              <a:cxnLst/>
              <a:rect l="l" t="t" r="r" b="b"/>
              <a:pathLst>
                <a:path w="762" h="978" extrusionOk="0">
                  <a:moveTo>
                    <a:pt x="350" y="0"/>
                  </a:moveTo>
                  <a:lnTo>
                    <a:pt x="200" y="151"/>
                  </a:lnTo>
                  <a:cubicBezTo>
                    <a:pt x="1" y="772"/>
                    <a:pt x="73" y="900"/>
                    <a:pt x="611" y="951"/>
                  </a:cubicBezTo>
                  <a:lnTo>
                    <a:pt x="611" y="951"/>
                  </a:lnTo>
                  <a:cubicBezTo>
                    <a:pt x="762" y="565"/>
                    <a:pt x="448" y="294"/>
                    <a:pt x="350" y="0"/>
                  </a:cubicBezTo>
                  <a:close/>
                  <a:moveTo>
                    <a:pt x="611" y="951"/>
                  </a:moveTo>
                  <a:cubicBezTo>
                    <a:pt x="608" y="960"/>
                    <a:pt x="604" y="969"/>
                    <a:pt x="601" y="978"/>
                  </a:cubicBezTo>
                  <a:lnTo>
                    <a:pt x="626" y="953"/>
                  </a:lnTo>
                  <a:cubicBezTo>
                    <a:pt x="621" y="952"/>
                    <a:pt x="616" y="952"/>
                    <a:pt x="611" y="9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447;p38"/>
            <p:cNvSpPr/>
            <p:nvPr/>
          </p:nvSpPr>
          <p:spPr>
            <a:xfrm>
              <a:off x="963625" y="1657300"/>
              <a:ext cx="17575" cy="19325"/>
            </a:xfrm>
            <a:custGeom>
              <a:avLst/>
              <a:gdLst/>
              <a:ahLst/>
              <a:cxnLst/>
              <a:rect l="l" t="t" r="r" b="b"/>
              <a:pathLst>
                <a:path w="703" h="773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51"/>
                    <a:pt x="26" y="301"/>
                    <a:pt x="26" y="426"/>
                  </a:cubicBezTo>
                  <a:cubicBezTo>
                    <a:pt x="43" y="422"/>
                    <a:pt x="59" y="420"/>
                    <a:pt x="75" y="420"/>
                  </a:cubicBezTo>
                  <a:cubicBezTo>
                    <a:pt x="279" y="420"/>
                    <a:pt x="332" y="773"/>
                    <a:pt x="530" y="773"/>
                  </a:cubicBezTo>
                  <a:cubicBezTo>
                    <a:pt x="578" y="773"/>
                    <a:pt x="634" y="752"/>
                    <a:pt x="703" y="702"/>
                  </a:cubicBezTo>
                  <a:cubicBezTo>
                    <a:pt x="627" y="301"/>
                    <a:pt x="201" y="276"/>
                    <a:pt x="1" y="0"/>
                  </a:cubicBezTo>
                  <a:close/>
                </a:path>
              </a:pathLst>
            </a:custGeom>
            <a:solidFill>
              <a:srgbClr val="D97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448;p38"/>
            <p:cNvSpPr/>
            <p:nvPr/>
          </p:nvSpPr>
          <p:spPr>
            <a:xfrm>
              <a:off x="796975" y="1945900"/>
              <a:ext cx="11300" cy="9050"/>
            </a:xfrm>
            <a:custGeom>
              <a:avLst/>
              <a:gdLst/>
              <a:ahLst/>
              <a:cxnLst/>
              <a:rect l="l" t="t" r="r" b="b"/>
              <a:pathLst>
                <a:path w="452" h="362" extrusionOk="0">
                  <a:moveTo>
                    <a:pt x="199" y="0"/>
                  </a:moveTo>
                  <a:cubicBezTo>
                    <a:pt x="181" y="0"/>
                    <a:pt x="164" y="3"/>
                    <a:pt x="151" y="10"/>
                  </a:cubicBezTo>
                  <a:cubicBezTo>
                    <a:pt x="0" y="60"/>
                    <a:pt x="50" y="236"/>
                    <a:pt x="25" y="361"/>
                  </a:cubicBezTo>
                  <a:lnTo>
                    <a:pt x="176" y="361"/>
                  </a:lnTo>
                  <a:cubicBezTo>
                    <a:pt x="201" y="236"/>
                    <a:pt x="451" y="236"/>
                    <a:pt x="326" y="60"/>
                  </a:cubicBezTo>
                  <a:cubicBezTo>
                    <a:pt x="308" y="24"/>
                    <a:pt x="249" y="0"/>
                    <a:pt x="1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449;p38"/>
            <p:cNvSpPr/>
            <p:nvPr/>
          </p:nvSpPr>
          <p:spPr>
            <a:xfrm>
              <a:off x="694200" y="1954925"/>
              <a:ext cx="28225" cy="36975"/>
            </a:xfrm>
            <a:custGeom>
              <a:avLst/>
              <a:gdLst/>
              <a:ahLst/>
              <a:cxnLst/>
              <a:rect l="l" t="t" r="r" b="b"/>
              <a:pathLst>
                <a:path w="1129" h="1479" extrusionOk="0">
                  <a:moveTo>
                    <a:pt x="1" y="0"/>
                  </a:moveTo>
                  <a:cubicBezTo>
                    <a:pt x="151" y="376"/>
                    <a:pt x="277" y="752"/>
                    <a:pt x="427" y="1103"/>
                  </a:cubicBezTo>
                  <a:cubicBezTo>
                    <a:pt x="627" y="1228"/>
                    <a:pt x="828" y="1328"/>
                    <a:pt x="1129" y="1479"/>
                  </a:cubicBezTo>
                  <a:cubicBezTo>
                    <a:pt x="903" y="1078"/>
                    <a:pt x="703" y="777"/>
                    <a:pt x="703" y="401"/>
                  </a:cubicBezTo>
                  <a:cubicBezTo>
                    <a:pt x="627" y="0"/>
                    <a:pt x="201" y="201"/>
                    <a:pt x="1" y="0"/>
                  </a:cubicBezTo>
                  <a:close/>
                </a:path>
              </a:pathLst>
            </a:custGeom>
            <a:solidFill>
              <a:srgbClr val="EF8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450;p38"/>
            <p:cNvSpPr/>
            <p:nvPr/>
          </p:nvSpPr>
          <p:spPr>
            <a:xfrm>
              <a:off x="905375" y="1887000"/>
              <a:ext cx="28825" cy="41000"/>
            </a:xfrm>
            <a:custGeom>
              <a:avLst/>
              <a:gdLst/>
              <a:ahLst/>
              <a:cxnLst/>
              <a:rect l="l" t="t" r="r" b="b"/>
              <a:pathLst>
                <a:path w="1153" h="1640" extrusionOk="0">
                  <a:moveTo>
                    <a:pt x="248" y="0"/>
                  </a:moveTo>
                  <a:cubicBezTo>
                    <a:pt x="221" y="0"/>
                    <a:pt x="196" y="4"/>
                    <a:pt x="175" y="10"/>
                  </a:cubicBezTo>
                  <a:cubicBezTo>
                    <a:pt x="25" y="85"/>
                    <a:pt x="0" y="236"/>
                    <a:pt x="0" y="361"/>
                  </a:cubicBezTo>
                  <a:cubicBezTo>
                    <a:pt x="75" y="812"/>
                    <a:pt x="75" y="1263"/>
                    <a:pt x="401" y="1639"/>
                  </a:cubicBezTo>
                  <a:cubicBezTo>
                    <a:pt x="702" y="1564"/>
                    <a:pt x="877" y="1339"/>
                    <a:pt x="1103" y="1188"/>
                  </a:cubicBezTo>
                  <a:cubicBezTo>
                    <a:pt x="1153" y="637"/>
                    <a:pt x="576" y="461"/>
                    <a:pt x="426" y="60"/>
                  </a:cubicBezTo>
                  <a:cubicBezTo>
                    <a:pt x="408" y="24"/>
                    <a:pt x="322" y="0"/>
                    <a:pt x="248" y="0"/>
                  </a:cubicBezTo>
                  <a:close/>
                </a:path>
              </a:pathLst>
            </a:custGeom>
            <a:solidFill>
              <a:srgbClr val="EF8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451;p38"/>
            <p:cNvSpPr/>
            <p:nvPr/>
          </p:nvSpPr>
          <p:spPr>
            <a:xfrm>
              <a:off x="756250" y="1560775"/>
              <a:ext cx="53225" cy="55300"/>
            </a:xfrm>
            <a:custGeom>
              <a:avLst/>
              <a:gdLst/>
              <a:ahLst/>
              <a:cxnLst/>
              <a:rect l="l" t="t" r="r" b="b"/>
              <a:pathLst>
                <a:path w="2129" h="2212" extrusionOk="0">
                  <a:moveTo>
                    <a:pt x="1194" y="1"/>
                  </a:moveTo>
                  <a:cubicBezTo>
                    <a:pt x="1180" y="1"/>
                    <a:pt x="1167" y="1"/>
                    <a:pt x="1153" y="2"/>
                  </a:cubicBezTo>
                  <a:cubicBezTo>
                    <a:pt x="551" y="2"/>
                    <a:pt x="25" y="628"/>
                    <a:pt x="25" y="1330"/>
                  </a:cubicBezTo>
                  <a:cubicBezTo>
                    <a:pt x="0" y="1781"/>
                    <a:pt x="526" y="2207"/>
                    <a:pt x="1153" y="2207"/>
                  </a:cubicBezTo>
                  <a:cubicBezTo>
                    <a:pt x="1190" y="2210"/>
                    <a:pt x="1225" y="2212"/>
                    <a:pt x="1259" y="2212"/>
                  </a:cubicBezTo>
                  <a:cubicBezTo>
                    <a:pt x="1767" y="2212"/>
                    <a:pt x="2032" y="1871"/>
                    <a:pt x="2055" y="1355"/>
                  </a:cubicBezTo>
                  <a:cubicBezTo>
                    <a:pt x="2129" y="522"/>
                    <a:pt x="1771" y="1"/>
                    <a:pt x="1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452;p38"/>
            <p:cNvSpPr/>
            <p:nvPr/>
          </p:nvSpPr>
          <p:spPr>
            <a:xfrm>
              <a:off x="753100" y="1459925"/>
              <a:ext cx="75225" cy="42700"/>
            </a:xfrm>
            <a:custGeom>
              <a:avLst/>
              <a:gdLst/>
              <a:ahLst/>
              <a:cxnLst/>
              <a:rect l="l" t="t" r="r" b="b"/>
              <a:pathLst>
                <a:path w="3009" h="1708" extrusionOk="0">
                  <a:moveTo>
                    <a:pt x="1655" y="0"/>
                  </a:moveTo>
                  <a:cubicBezTo>
                    <a:pt x="1505" y="101"/>
                    <a:pt x="1329" y="176"/>
                    <a:pt x="1204" y="301"/>
                  </a:cubicBezTo>
                  <a:cubicBezTo>
                    <a:pt x="778" y="677"/>
                    <a:pt x="126" y="853"/>
                    <a:pt x="1" y="1529"/>
                  </a:cubicBezTo>
                  <a:cubicBezTo>
                    <a:pt x="84" y="1596"/>
                    <a:pt x="146" y="1708"/>
                    <a:pt x="244" y="1708"/>
                  </a:cubicBezTo>
                  <a:cubicBezTo>
                    <a:pt x="293" y="1708"/>
                    <a:pt x="352" y="1680"/>
                    <a:pt x="427" y="1604"/>
                  </a:cubicBezTo>
                  <a:cubicBezTo>
                    <a:pt x="909" y="1102"/>
                    <a:pt x="1460" y="704"/>
                    <a:pt x="2155" y="704"/>
                  </a:cubicBezTo>
                  <a:cubicBezTo>
                    <a:pt x="2292" y="704"/>
                    <a:pt x="2434" y="719"/>
                    <a:pt x="2582" y="752"/>
                  </a:cubicBezTo>
                  <a:cubicBezTo>
                    <a:pt x="2612" y="759"/>
                    <a:pt x="2640" y="762"/>
                    <a:pt x="2667" y="762"/>
                  </a:cubicBezTo>
                  <a:cubicBezTo>
                    <a:pt x="2845" y="762"/>
                    <a:pt x="2961" y="626"/>
                    <a:pt x="2983" y="452"/>
                  </a:cubicBezTo>
                  <a:cubicBezTo>
                    <a:pt x="3008" y="251"/>
                    <a:pt x="2783" y="226"/>
                    <a:pt x="2632" y="176"/>
                  </a:cubicBezTo>
                  <a:cubicBezTo>
                    <a:pt x="2332" y="76"/>
                    <a:pt x="1956" y="176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453;p38"/>
            <p:cNvSpPr/>
            <p:nvPr/>
          </p:nvSpPr>
          <p:spPr>
            <a:xfrm>
              <a:off x="856500" y="1522550"/>
              <a:ext cx="66425" cy="74625"/>
            </a:xfrm>
            <a:custGeom>
              <a:avLst/>
              <a:gdLst/>
              <a:ahLst/>
              <a:cxnLst/>
              <a:rect l="l" t="t" r="r" b="b"/>
              <a:pathLst>
                <a:path w="2657" h="2985" extrusionOk="0">
                  <a:moveTo>
                    <a:pt x="37" y="1"/>
                  </a:moveTo>
                  <a:cubicBezTo>
                    <a:pt x="25" y="1"/>
                    <a:pt x="13" y="1"/>
                    <a:pt x="0" y="2"/>
                  </a:cubicBezTo>
                  <a:cubicBezTo>
                    <a:pt x="151" y="854"/>
                    <a:pt x="476" y="1205"/>
                    <a:pt x="1278" y="1230"/>
                  </a:cubicBezTo>
                  <a:cubicBezTo>
                    <a:pt x="1629" y="1255"/>
                    <a:pt x="1980" y="1280"/>
                    <a:pt x="2055" y="1656"/>
                  </a:cubicBezTo>
                  <a:cubicBezTo>
                    <a:pt x="2105" y="2032"/>
                    <a:pt x="1755" y="2182"/>
                    <a:pt x="1504" y="2358"/>
                  </a:cubicBezTo>
                  <a:cubicBezTo>
                    <a:pt x="1178" y="2608"/>
                    <a:pt x="727" y="2558"/>
                    <a:pt x="526" y="2984"/>
                  </a:cubicBezTo>
                  <a:cubicBezTo>
                    <a:pt x="1128" y="2834"/>
                    <a:pt x="1729" y="2658"/>
                    <a:pt x="2181" y="2182"/>
                  </a:cubicBezTo>
                  <a:cubicBezTo>
                    <a:pt x="2657" y="1681"/>
                    <a:pt x="2506" y="1230"/>
                    <a:pt x="1830" y="1130"/>
                  </a:cubicBezTo>
                  <a:cubicBezTo>
                    <a:pt x="1429" y="1054"/>
                    <a:pt x="1028" y="954"/>
                    <a:pt x="702" y="703"/>
                  </a:cubicBezTo>
                  <a:cubicBezTo>
                    <a:pt x="482" y="459"/>
                    <a:pt x="500" y="1"/>
                    <a:pt x="37" y="1"/>
                  </a:cubicBezTo>
                  <a:close/>
                </a:path>
              </a:pathLst>
            </a:custGeom>
            <a:solidFill>
              <a:srgbClr val="471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454;p38"/>
            <p:cNvSpPr/>
            <p:nvPr/>
          </p:nvSpPr>
          <p:spPr>
            <a:xfrm>
              <a:off x="856500" y="1381600"/>
              <a:ext cx="73325" cy="54725"/>
            </a:xfrm>
            <a:custGeom>
              <a:avLst/>
              <a:gdLst/>
              <a:ahLst/>
              <a:cxnLst/>
              <a:rect l="l" t="t" r="r" b="b"/>
              <a:pathLst>
                <a:path w="2933" h="2189" extrusionOk="0">
                  <a:moveTo>
                    <a:pt x="276" y="1"/>
                  </a:moveTo>
                  <a:cubicBezTo>
                    <a:pt x="176" y="76"/>
                    <a:pt x="100" y="151"/>
                    <a:pt x="0" y="251"/>
                  </a:cubicBezTo>
                  <a:cubicBezTo>
                    <a:pt x="451" y="752"/>
                    <a:pt x="1053" y="1128"/>
                    <a:pt x="1604" y="1479"/>
                  </a:cubicBezTo>
                  <a:cubicBezTo>
                    <a:pt x="2001" y="1736"/>
                    <a:pt x="2289" y="2189"/>
                    <a:pt x="2813" y="2189"/>
                  </a:cubicBezTo>
                  <a:cubicBezTo>
                    <a:pt x="2852" y="2189"/>
                    <a:pt x="2891" y="2186"/>
                    <a:pt x="2932" y="2181"/>
                  </a:cubicBezTo>
                  <a:cubicBezTo>
                    <a:pt x="2005" y="1479"/>
                    <a:pt x="1278" y="577"/>
                    <a:pt x="276" y="1"/>
                  </a:cubicBezTo>
                  <a:close/>
                </a:path>
              </a:pathLst>
            </a:custGeom>
            <a:solidFill>
              <a:srgbClr val="763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455;p38"/>
            <p:cNvSpPr/>
            <p:nvPr/>
          </p:nvSpPr>
          <p:spPr>
            <a:xfrm>
              <a:off x="922275" y="1539950"/>
              <a:ext cx="26350" cy="41575"/>
            </a:xfrm>
            <a:custGeom>
              <a:avLst/>
              <a:gdLst/>
              <a:ahLst/>
              <a:cxnLst/>
              <a:rect l="l" t="t" r="r" b="b"/>
              <a:pathLst>
                <a:path w="1054" h="1663" extrusionOk="0">
                  <a:moveTo>
                    <a:pt x="680" y="0"/>
                  </a:moveTo>
                  <a:cubicBezTo>
                    <a:pt x="246" y="0"/>
                    <a:pt x="1" y="214"/>
                    <a:pt x="1" y="734"/>
                  </a:cubicBezTo>
                  <a:cubicBezTo>
                    <a:pt x="25" y="1269"/>
                    <a:pt x="167" y="1663"/>
                    <a:pt x="771" y="1663"/>
                  </a:cubicBezTo>
                  <a:cubicBezTo>
                    <a:pt x="790" y="1663"/>
                    <a:pt x="808" y="1662"/>
                    <a:pt x="828" y="1662"/>
                  </a:cubicBezTo>
                  <a:cubicBezTo>
                    <a:pt x="878" y="1586"/>
                    <a:pt x="928" y="1536"/>
                    <a:pt x="953" y="1461"/>
                  </a:cubicBezTo>
                  <a:cubicBezTo>
                    <a:pt x="1053" y="1035"/>
                    <a:pt x="1053" y="609"/>
                    <a:pt x="953" y="183"/>
                  </a:cubicBezTo>
                  <a:cubicBezTo>
                    <a:pt x="928" y="133"/>
                    <a:pt x="878" y="58"/>
                    <a:pt x="828" y="7"/>
                  </a:cubicBezTo>
                  <a:cubicBezTo>
                    <a:pt x="776" y="3"/>
                    <a:pt x="727" y="0"/>
                    <a:pt x="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456;p38"/>
            <p:cNvSpPr/>
            <p:nvPr/>
          </p:nvSpPr>
          <p:spPr>
            <a:xfrm>
              <a:off x="838950" y="1592750"/>
              <a:ext cx="78975" cy="43250"/>
            </a:xfrm>
            <a:custGeom>
              <a:avLst/>
              <a:gdLst/>
              <a:ahLst/>
              <a:cxnLst/>
              <a:rect l="l" t="t" r="r" b="b"/>
              <a:pathLst>
                <a:path w="3159" h="1730" extrusionOk="0">
                  <a:moveTo>
                    <a:pt x="3033" y="1"/>
                  </a:moveTo>
                  <a:lnTo>
                    <a:pt x="3033" y="1"/>
                  </a:lnTo>
                  <a:cubicBezTo>
                    <a:pt x="2752" y="962"/>
                    <a:pt x="2174" y="1504"/>
                    <a:pt x="1527" y="1504"/>
                  </a:cubicBezTo>
                  <a:cubicBezTo>
                    <a:pt x="1076" y="1504"/>
                    <a:pt x="593" y="1243"/>
                    <a:pt x="151" y="677"/>
                  </a:cubicBezTo>
                  <a:cubicBezTo>
                    <a:pt x="126" y="652"/>
                    <a:pt x="76" y="652"/>
                    <a:pt x="25" y="652"/>
                  </a:cubicBezTo>
                  <a:lnTo>
                    <a:pt x="0" y="652"/>
                  </a:lnTo>
                  <a:cubicBezTo>
                    <a:pt x="335" y="1322"/>
                    <a:pt x="931" y="1729"/>
                    <a:pt x="1513" y="1729"/>
                  </a:cubicBezTo>
                  <a:cubicBezTo>
                    <a:pt x="1628" y="1729"/>
                    <a:pt x="1743" y="1713"/>
                    <a:pt x="1855" y="1680"/>
                  </a:cubicBezTo>
                  <a:cubicBezTo>
                    <a:pt x="2757" y="1404"/>
                    <a:pt x="3158" y="803"/>
                    <a:pt x="3033" y="1"/>
                  </a:cubicBezTo>
                  <a:close/>
                </a:path>
              </a:pathLst>
            </a:custGeom>
            <a:solidFill>
              <a:srgbClr val="5814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457;p38"/>
            <p:cNvSpPr/>
            <p:nvPr/>
          </p:nvSpPr>
          <p:spPr>
            <a:xfrm>
              <a:off x="850850" y="1491250"/>
              <a:ext cx="25100" cy="48900"/>
            </a:xfrm>
            <a:custGeom>
              <a:avLst/>
              <a:gdLst/>
              <a:ahLst/>
              <a:cxnLst/>
              <a:rect l="l" t="t" r="r" b="b"/>
              <a:pathLst>
                <a:path w="1004" h="1956" extrusionOk="0">
                  <a:moveTo>
                    <a:pt x="502" y="1"/>
                  </a:moveTo>
                  <a:cubicBezTo>
                    <a:pt x="1" y="276"/>
                    <a:pt x="351" y="752"/>
                    <a:pt x="226" y="1128"/>
                  </a:cubicBezTo>
                  <a:cubicBezTo>
                    <a:pt x="226" y="1179"/>
                    <a:pt x="226" y="1204"/>
                    <a:pt x="226" y="1254"/>
                  </a:cubicBezTo>
                  <a:cubicBezTo>
                    <a:pt x="552" y="1404"/>
                    <a:pt x="577" y="1830"/>
                    <a:pt x="928" y="1955"/>
                  </a:cubicBezTo>
                  <a:cubicBezTo>
                    <a:pt x="928" y="1705"/>
                    <a:pt x="978" y="1429"/>
                    <a:pt x="903" y="1204"/>
                  </a:cubicBezTo>
                  <a:cubicBezTo>
                    <a:pt x="778" y="803"/>
                    <a:pt x="1003" y="276"/>
                    <a:pt x="502" y="1"/>
                  </a:cubicBezTo>
                  <a:close/>
                </a:path>
              </a:pathLst>
            </a:custGeom>
            <a:solidFill>
              <a:srgbClr val="6C3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458;p38"/>
            <p:cNvSpPr/>
            <p:nvPr/>
          </p:nvSpPr>
          <p:spPr>
            <a:xfrm>
              <a:off x="902225" y="1503775"/>
              <a:ext cx="23225" cy="25100"/>
            </a:xfrm>
            <a:custGeom>
              <a:avLst/>
              <a:gdLst/>
              <a:ahLst/>
              <a:cxnLst/>
              <a:rect l="l" t="t" r="r" b="b"/>
              <a:pathLst>
                <a:path w="929" h="1004" extrusionOk="0">
                  <a:moveTo>
                    <a:pt x="452" y="1"/>
                  </a:moveTo>
                  <a:cubicBezTo>
                    <a:pt x="151" y="51"/>
                    <a:pt x="1" y="277"/>
                    <a:pt x="26" y="527"/>
                  </a:cubicBezTo>
                  <a:cubicBezTo>
                    <a:pt x="26" y="753"/>
                    <a:pt x="176" y="1003"/>
                    <a:pt x="452" y="1003"/>
                  </a:cubicBezTo>
                  <a:cubicBezTo>
                    <a:pt x="778" y="1003"/>
                    <a:pt x="903" y="753"/>
                    <a:pt x="903" y="502"/>
                  </a:cubicBezTo>
                  <a:cubicBezTo>
                    <a:pt x="928" y="226"/>
                    <a:pt x="728" y="51"/>
                    <a:pt x="452" y="1"/>
                  </a:cubicBezTo>
                  <a:close/>
                </a:path>
              </a:pathLst>
            </a:custGeom>
            <a:solidFill>
              <a:srgbClr val="1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459;p38"/>
            <p:cNvSpPr/>
            <p:nvPr/>
          </p:nvSpPr>
          <p:spPr>
            <a:xfrm>
              <a:off x="797600" y="1519450"/>
              <a:ext cx="20700" cy="24100"/>
            </a:xfrm>
            <a:custGeom>
              <a:avLst/>
              <a:gdLst/>
              <a:ahLst/>
              <a:cxnLst/>
              <a:rect l="l" t="t" r="r" b="b"/>
              <a:pathLst>
                <a:path w="828" h="964" extrusionOk="0">
                  <a:moveTo>
                    <a:pt x="351" y="0"/>
                  </a:moveTo>
                  <a:cubicBezTo>
                    <a:pt x="25" y="76"/>
                    <a:pt x="0" y="326"/>
                    <a:pt x="0" y="602"/>
                  </a:cubicBezTo>
                  <a:cubicBezTo>
                    <a:pt x="0" y="838"/>
                    <a:pt x="110" y="964"/>
                    <a:pt x="315" y="964"/>
                  </a:cubicBezTo>
                  <a:cubicBezTo>
                    <a:pt x="349" y="964"/>
                    <a:pt x="387" y="960"/>
                    <a:pt x="426" y="953"/>
                  </a:cubicBezTo>
                  <a:cubicBezTo>
                    <a:pt x="702" y="928"/>
                    <a:pt x="827" y="727"/>
                    <a:pt x="827" y="477"/>
                  </a:cubicBezTo>
                  <a:cubicBezTo>
                    <a:pt x="802" y="201"/>
                    <a:pt x="602" y="51"/>
                    <a:pt x="351" y="0"/>
                  </a:cubicBezTo>
                  <a:close/>
                </a:path>
              </a:pathLst>
            </a:custGeom>
            <a:solidFill>
              <a:srgbClr val="10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460;p38"/>
            <p:cNvSpPr/>
            <p:nvPr/>
          </p:nvSpPr>
          <p:spPr>
            <a:xfrm>
              <a:off x="850850" y="1489250"/>
              <a:ext cx="14425" cy="30225"/>
            </a:xfrm>
            <a:custGeom>
              <a:avLst/>
              <a:gdLst/>
              <a:ahLst/>
              <a:cxnLst/>
              <a:rect l="l" t="t" r="r" b="b"/>
              <a:pathLst>
                <a:path w="577" h="1209" extrusionOk="0">
                  <a:moveTo>
                    <a:pt x="374" y="0"/>
                  </a:moveTo>
                  <a:cubicBezTo>
                    <a:pt x="320" y="0"/>
                    <a:pt x="269" y="45"/>
                    <a:pt x="226" y="131"/>
                  </a:cubicBezTo>
                  <a:cubicBezTo>
                    <a:pt x="51" y="482"/>
                    <a:pt x="1" y="858"/>
                    <a:pt x="226" y="1208"/>
                  </a:cubicBezTo>
                  <a:cubicBezTo>
                    <a:pt x="577" y="908"/>
                    <a:pt x="176" y="406"/>
                    <a:pt x="502" y="81"/>
                  </a:cubicBezTo>
                  <a:cubicBezTo>
                    <a:pt x="458" y="26"/>
                    <a:pt x="415" y="0"/>
                    <a:pt x="374" y="0"/>
                  </a:cubicBezTo>
                  <a:close/>
                </a:path>
              </a:pathLst>
            </a:custGeom>
            <a:solidFill>
              <a:srgbClr val="471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461;p38"/>
            <p:cNvSpPr/>
            <p:nvPr/>
          </p:nvSpPr>
          <p:spPr>
            <a:xfrm>
              <a:off x="942950" y="1540125"/>
              <a:ext cx="11300" cy="41375"/>
            </a:xfrm>
            <a:custGeom>
              <a:avLst/>
              <a:gdLst/>
              <a:ahLst/>
              <a:cxnLst/>
              <a:rect l="l" t="t" r="r" b="b"/>
              <a:pathLst>
                <a:path w="452" h="1655" extrusionOk="0">
                  <a:moveTo>
                    <a:pt x="1" y="0"/>
                  </a:moveTo>
                  <a:cubicBezTo>
                    <a:pt x="1" y="51"/>
                    <a:pt x="1" y="76"/>
                    <a:pt x="1" y="126"/>
                  </a:cubicBezTo>
                  <a:cubicBezTo>
                    <a:pt x="126" y="602"/>
                    <a:pt x="126" y="1053"/>
                    <a:pt x="1" y="1504"/>
                  </a:cubicBezTo>
                  <a:cubicBezTo>
                    <a:pt x="1" y="1554"/>
                    <a:pt x="1" y="1605"/>
                    <a:pt x="1" y="1655"/>
                  </a:cubicBezTo>
                  <a:lnTo>
                    <a:pt x="151" y="1655"/>
                  </a:lnTo>
                  <a:cubicBezTo>
                    <a:pt x="452" y="1153"/>
                    <a:pt x="201" y="627"/>
                    <a:pt x="302" y="126"/>
                  </a:cubicBezTo>
                  <a:cubicBezTo>
                    <a:pt x="302" y="76"/>
                    <a:pt x="302" y="26"/>
                    <a:pt x="276" y="0"/>
                  </a:cubicBezTo>
                  <a:close/>
                </a:path>
              </a:pathLst>
            </a:custGeom>
            <a:solidFill>
              <a:srgbClr val="B63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462;p38"/>
            <p:cNvSpPr/>
            <p:nvPr/>
          </p:nvSpPr>
          <p:spPr>
            <a:xfrm>
              <a:off x="828925" y="1594000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0" y="1"/>
                  </a:moveTo>
                  <a:lnTo>
                    <a:pt x="0" y="1"/>
                  </a:lnTo>
                  <a:cubicBezTo>
                    <a:pt x="101" y="277"/>
                    <a:pt x="176" y="502"/>
                    <a:pt x="401" y="602"/>
                  </a:cubicBezTo>
                  <a:lnTo>
                    <a:pt x="426" y="602"/>
                  </a:lnTo>
                  <a:cubicBezTo>
                    <a:pt x="426" y="327"/>
                    <a:pt x="376" y="101"/>
                    <a:pt x="0" y="1"/>
                  </a:cubicBezTo>
                  <a:close/>
                </a:path>
              </a:pathLst>
            </a:custGeom>
            <a:solidFill>
              <a:srgbClr val="5B1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463;p38"/>
            <p:cNvSpPr/>
            <p:nvPr/>
          </p:nvSpPr>
          <p:spPr>
            <a:xfrm>
              <a:off x="588950" y="1567175"/>
              <a:ext cx="42625" cy="62700"/>
            </a:xfrm>
            <a:custGeom>
              <a:avLst/>
              <a:gdLst/>
              <a:ahLst/>
              <a:cxnLst/>
              <a:rect l="l" t="t" r="r" b="b"/>
              <a:pathLst>
                <a:path w="1705" h="2508" extrusionOk="0">
                  <a:moveTo>
                    <a:pt x="1345" y="1"/>
                  </a:moveTo>
                  <a:cubicBezTo>
                    <a:pt x="1122" y="1"/>
                    <a:pt x="896" y="248"/>
                    <a:pt x="702" y="297"/>
                  </a:cubicBezTo>
                  <a:cubicBezTo>
                    <a:pt x="226" y="422"/>
                    <a:pt x="0" y="1174"/>
                    <a:pt x="226" y="1751"/>
                  </a:cubicBezTo>
                  <a:cubicBezTo>
                    <a:pt x="389" y="2194"/>
                    <a:pt x="683" y="2508"/>
                    <a:pt x="1189" y="2508"/>
                  </a:cubicBezTo>
                  <a:cubicBezTo>
                    <a:pt x="1226" y="2508"/>
                    <a:pt x="1264" y="2506"/>
                    <a:pt x="1304" y="2502"/>
                  </a:cubicBezTo>
                  <a:cubicBezTo>
                    <a:pt x="1554" y="2502"/>
                    <a:pt x="1479" y="2377"/>
                    <a:pt x="1429" y="2227"/>
                  </a:cubicBezTo>
                  <a:cubicBezTo>
                    <a:pt x="1253" y="1951"/>
                    <a:pt x="802" y="2026"/>
                    <a:pt x="677" y="1675"/>
                  </a:cubicBezTo>
                  <a:cubicBezTo>
                    <a:pt x="777" y="1568"/>
                    <a:pt x="884" y="1535"/>
                    <a:pt x="994" y="1535"/>
                  </a:cubicBezTo>
                  <a:cubicBezTo>
                    <a:pt x="1154" y="1535"/>
                    <a:pt x="1319" y="1605"/>
                    <a:pt x="1473" y="1605"/>
                  </a:cubicBezTo>
                  <a:cubicBezTo>
                    <a:pt x="1554" y="1605"/>
                    <a:pt x="1632" y="1585"/>
                    <a:pt x="1705" y="1525"/>
                  </a:cubicBezTo>
                  <a:cubicBezTo>
                    <a:pt x="1705" y="1450"/>
                    <a:pt x="1705" y="1350"/>
                    <a:pt x="1705" y="1274"/>
                  </a:cubicBezTo>
                  <a:cubicBezTo>
                    <a:pt x="1504" y="924"/>
                    <a:pt x="1128" y="999"/>
                    <a:pt x="802" y="924"/>
                  </a:cubicBezTo>
                  <a:cubicBezTo>
                    <a:pt x="953" y="472"/>
                    <a:pt x="1454" y="548"/>
                    <a:pt x="1705" y="297"/>
                  </a:cubicBezTo>
                  <a:cubicBezTo>
                    <a:pt x="1589" y="75"/>
                    <a:pt x="1468" y="1"/>
                    <a:pt x="1345" y="1"/>
                  </a:cubicBezTo>
                  <a:close/>
                </a:path>
              </a:pathLst>
            </a:custGeom>
            <a:solidFill>
              <a:srgbClr val="4B1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464;p38"/>
            <p:cNvSpPr/>
            <p:nvPr/>
          </p:nvSpPr>
          <p:spPr>
            <a:xfrm>
              <a:off x="602100" y="1574300"/>
              <a:ext cx="36375" cy="24750"/>
            </a:xfrm>
            <a:custGeom>
              <a:avLst/>
              <a:gdLst/>
              <a:ahLst/>
              <a:cxnLst/>
              <a:rect l="l" t="t" r="r" b="b"/>
              <a:pathLst>
                <a:path w="1455" h="990" extrusionOk="0">
                  <a:moveTo>
                    <a:pt x="909" y="1"/>
                  </a:moveTo>
                  <a:cubicBezTo>
                    <a:pt x="864" y="1"/>
                    <a:pt x="819" y="4"/>
                    <a:pt x="778" y="12"/>
                  </a:cubicBezTo>
                  <a:cubicBezTo>
                    <a:pt x="377" y="87"/>
                    <a:pt x="1" y="388"/>
                    <a:pt x="1" y="739"/>
                  </a:cubicBezTo>
                  <a:cubicBezTo>
                    <a:pt x="1" y="854"/>
                    <a:pt x="54" y="888"/>
                    <a:pt x="134" y="888"/>
                  </a:cubicBezTo>
                  <a:cubicBezTo>
                    <a:pt x="247" y="888"/>
                    <a:pt x="415" y="819"/>
                    <a:pt x="560" y="819"/>
                  </a:cubicBezTo>
                  <a:cubicBezTo>
                    <a:pt x="602" y="819"/>
                    <a:pt x="641" y="825"/>
                    <a:pt x="677" y="839"/>
                  </a:cubicBezTo>
                  <a:cubicBezTo>
                    <a:pt x="828" y="914"/>
                    <a:pt x="1003" y="939"/>
                    <a:pt x="1179" y="989"/>
                  </a:cubicBezTo>
                  <a:cubicBezTo>
                    <a:pt x="1454" y="664"/>
                    <a:pt x="1154" y="338"/>
                    <a:pt x="1179" y="12"/>
                  </a:cubicBezTo>
                  <a:cubicBezTo>
                    <a:pt x="1095" y="12"/>
                    <a:pt x="1000" y="1"/>
                    <a:pt x="909" y="1"/>
                  </a:cubicBezTo>
                  <a:close/>
                </a:path>
              </a:pathLst>
            </a:custGeom>
            <a:solidFill>
              <a:srgbClr val="763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465;p38"/>
            <p:cNvSpPr/>
            <p:nvPr/>
          </p:nvSpPr>
          <p:spPr>
            <a:xfrm>
              <a:off x="596475" y="1600100"/>
              <a:ext cx="40125" cy="22750"/>
            </a:xfrm>
            <a:custGeom>
              <a:avLst/>
              <a:gdLst/>
              <a:ahLst/>
              <a:cxnLst/>
              <a:rect l="l" t="t" r="r" b="b"/>
              <a:pathLst>
                <a:path w="1605" h="910" extrusionOk="0">
                  <a:moveTo>
                    <a:pt x="558" y="0"/>
                  </a:moveTo>
                  <a:cubicBezTo>
                    <a:pt x="380" y="0"/>
                    <a:pt x="237" y="70"/>
                    <a:pt x="176" y="283"/>
                  </a:cubicBezTo>
                  <a:cubicBezTo>
                    <a:pt x="0" y="835"/>
                    <a:pt x="727" y="810"/>
                    <a:pt x="1128" y="910"/>
                  </a:cubicBezTo>
                  <a:cubicBezTo>
                    <a:pt x="1303" y="709"/>
                    <a:pt x="1604" y="559"/>
                    <a:pt x="1404" y="208"/>
                  </a:cubicBezTo>
                  <a:cubicBezTo>
                    <a:pt x="1150" y="148"/>
                    <a:pt x="818" y="0"/>
                    <a:pt x="558" y="0"/>
                  </a:cubicBezTo>
                  <a:close/>
                </a:path>
              </a:pathLst>
            </a:custGeom>
            <a:solidFill>
              <a:srgbClr val="763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466;p38"/>
            <p:cNvSpPr/>
            <p:nvPr/>
          </p:nvSpPr>
          <p:spPr>
            <a:xfrm>
              <a:off x="1006875" y="1648950"/>
              <a:ext cx="11925" cy="10425"/>
            </a:xfrm>
            <a:custGeom>
              <a:avLst/>
              <a:gdLst/>
              <a:ahLst/>
              <a:cxnLst/>
              <a:rect l="l" t="t" r="r" b="b"/>
              <a:pathLst>
                <a:path w="477" h="417" extrusionOk="0">
                  <a:moveTo>
                    <a:pt x="259" y="1"/>
                  </a:moveTo>
                  <a:cubicBezTo>
                    <a:pt x="140" y="1"/>
                    <a:pt x="0" y="175"/>
                    <a:pt x="0" y="309"/>
                  </a:cubicBezTo>
                  <a:cubicBezTo>
                    <a:pt x="0" y="390"/>
                    <a:pt x="20" y="416"/>
                    <a:pt x="48" y="416"/>
                  </a:cubicBezTo>
                  <a:cubicBezTo>
                    <a:pt x="99" y="416"/>
                    <a:pt x="178" y="334"/>
                    <a:pt x="226" y="334"/>
                  </a:cubicBezTo>
                  <a:cubicBezTo>
                    <a:pt x="226" y="234"/>
                    <a:pt x="476" y="84"/>
                    <a:pt x="301" y="8"/>
                  </a:cubicBezTo>
                  <a:cubicBezTo>
                    <a:pt x="288" y="3"/>
                    <a:pt x="274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" name="Google Shape;3467;p38"/>
            <p:cNvGrpSpPr/>
            <p:nvPr/>
          </p:nvGrpSpPr>
          <p:grpSpPr>
            <a:xfrm>
              <a:off x="345200" y="1239725"/>
              <a:ext cx="656675" cy="982125"/>
              <a:chOff x="345200" y="1239725"/>
              <a:chExt cx="656675" cy="982125"/>
            </a:xfrm>
          </p:grpSpPr>
          <p:sp>
            <p:nvSpPr>
              <p:cNvPr id="283" name="Google Shape;3468;p38"/>
              <p:cNvSpPr/>
              <p:nvPr/>
            </p:nvSpPr>
            <p:spPr>
              <a:xfrm>
                <a:off x="522525" y="1844000"/>
                <a:ext cx="67700" cy="2822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290" extrusionOk="0">
                    <a:moveTo>
                      <a:pt x="2707" y="1"/>
                    </a:moveTo>
                    <a:lnTo>
                      <a:pt x="2707" y="1"/>
                    </a:lnTo>
                    <a:cubicBezTo>
                      <a:pt x="1905" y="176"/>
                      <a:pt x="1028" y="1279"/>
                      <a:pt x="903" y="2181"/>
                    </a:cubicBezTo>
                    <a:cubicBezTo>
                      <a:pt x="753" y="3384"/>
                      <a:pt x="1154" y="4412"/>
                      <a:pt x="1705" y="5415"/>
                    </a:cubicBezTo>
                    <a:cubicBezTo>
                      <a:pt x="2507" y="6918"/>
                      <a:pt x="2332" y="8272"/>
                      <a:pt x="1154" y="9525"/>
                    </a:cubicBezTo>
                    <a:cubicBezTo>
                      <a:pt x="677" y="10026"/>
                      <a:pt x="326" y="10628"/>
                      <a:pt x="1" y="11279"/>
                    </a:cubicBezTo>
                    <a:cubicBezTo>
                      <a:pt x="35" y="11286"/>
                      <a:pt x="66" y="11289"/>
                      <a:pt x="94" y="11289"/>
                    </a:cubicBezTo>
                    <a:cubicBezTo>
                      <a:pt x="278" y="11289"/>
                      <a:pt x="362" y="11162"/>
                      <a:pt x="427" y="11054"/>
                    </a:cubicBezTo>
                    <a:cubicBezTo>
                      <a:pt x="727" y="10527"/>
                      <a:pt x="1078" y="10026"/>
                      <a:pt x="1504" y="9600"/>
                    </a:cubicBezTo>
                    <a:cubicBezTo>
                      <a:pt x="2156" y="8973"/>
                      <a:pt x="2482" y="8222"/>
                      <a:pt x="2457" y="7269"/>
                    </a:cubicBezTo>
                    <a:cubicBezTo>
                      <a:pt x="2457" y="6317"/>
                      <a:pt x="2106" y="5490"/>
                      <a:pt x="1730" y="4663"/>
                    </a:cubicBezTo>
                    <a:cubicBezTo>
                      <a:pt x="1053" y="3084"/>
                      <a:pt x="702" y="1680"/>
                      <a:pt x="2532" y="352"/>
                    </a:cubicBezTo>
                    <a:cubicBezTo>
                      <a:pt x="2657" y="277"/>
                      <a:pt x="2707" y="151"/>
                      <a:pt x="2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469;p38"/>
              <p:cNvSpPr/>
              <p:nvPr/>
            </p:nvSpPr>
            <p:spPr>
              <a:xfrm>
                <a:off x="447975" y="1854675"/>
                <a:ext cx="68325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0452" extrusionOk="0">
                    <a:moveTo>
                      <a:pt x="2105" y="0"/>
                    </a:moveTo>
                    <a:cubicBezTo>
                      <a:pt x="1128" y="526"/>
                      <a:pt x="376" y="1303"/>
                      <a:pt x="201" y="2356"/>
                    </a:cubicBezTo>
                    <a:cubicBezTo>
                      <a:pt x="0" y="3509"/>
                      <a:pt x="151" y="4712"/>
                      <a:pt x="702" y="5764"/>
                    </a:cubicBezTo>
                    <a:cubicBezTo>
                      <a:pt x="1479" y="7318"/>
                      <a:pt x="1529" y="8847"/>
                      <a:pt x="727" y="10376"/>
                    </a:cubicBezTo>
                    <a:cubicBezTo>
                      <a:pt x="840" y="10426"/>
                      <a:pt x="953" y="10451"/>
                      <a:pt x="1065" y="10451"/>
                    </a:cubicBezTo>
                    <a:cubicBezTo>
                      <a:pt x="1178" y="10451"/>
                      <a:pt x="1291" y="10426"/>
                      <a:pt x="1404" y="10376"/>
                    </a:cubicBezTo>
                    <a:cubicBezTo>
                      <a:pt x="1704" y="9649"/>
                      <a:pt x="2231" y="9073"/>
                      <a:pt x="2732" y="8321"/>
                    </a:cubicBezTo>
                    <a:lnTo>
                      <a:pt x="2732" y="8321"/>
                    </a:lnTo>
                    <a:cubicBezTo>
                      <a:pt x="2005" y="8521"/>
                      <a:pt x="1930" y="9173"/>
                      <a:pt x="1429" y="9474"/>
                    </a:cubicBezTo>
                    <a:cubicBezTo>
                      <a:pt x="1654" y="8145"/>
                      <a:pt x="1579" y="6917"/>
                      <a:pt x="978" y="5739"/>
                    </a:cubicBezTo>
                    <a:cubicBezTo>
                      <a:pt x="702" y="5188"/>
                      <a:pt x="552" y="4561"/>
                      <a:pt x="476" y="3960"/>
                    </a:cubicBezTo>
                    <a:cubicBezTo>
                      <a:pt x="301" y="2832"/>
                      <a:pt x="426" y="1729"/>
                      <a:pt x="1379" y="877"/>
                    </a:cubicBezTo>
                    <a:cubicBezTo>
                      <a:pt x="1654" y="652"/>
                      <a:pt x="2030" y="426"/>
                      <a:pt x="2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3470;p38"/>
              <p:cNvSpPr/>
              <p:nvPr/>
            </p:nvSpPr>
            <p:spPr>
              <a:xfrm>
                <a:off x="630925" y="1878775"/>
                <a:ext cx="83350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10866" extrusionOk="0">
                    <a:moveTo>
                      <a:pt x="1352" y="0"/>
                    </a:moveTo>
                    <a:cubicBezTo>
                      <a:pt x="1331" y="0"/>
                      <a:pt x="1306" y="4"/>
                      <a:pt x="1279" y="13"/>
                    </a:cubicBezTo>
                    <a:cubicBezTo>
                      <a:pt x="652" y="941"/>
                      <a:pt x="1" y="1843"/>
                      <a:pt x="201" y="3046"/>
                    </a:cubicBezTo>
                    <a:cubicBezTo>
                      <a:pt x="226" y="3372"/>
                      <a:pt x="51" y="3798"/>
                      <a:pt x="577" y="3873"/>
                    </a:cubicBezTo>
                    <a:cubicBezTo>
                      <a:pt x="1705" y="4800"/>
                      <a:pt x="2356" y="6029"/>
                      <a:pt x="2632" y="7432"/>
                    </a:cubicBezTo>
                    <a:cubicBezTo>
                      <a:pt x="2883" y="8836"/>
                      <a:pt x="2281" y="9963"/>
                      <a:pt x="1229" y="10866"/>
                    </a:cubicBezTo>
                    <a:cubicBezTo>
                      <a:pt x="2056" y="10765"/>
                      <a:pt x="2206" y="9988"/>
                      <a:pt x="2657" y="9537"/>
                    </a:cubicBezTo>
                    <a:cubicBezTo>
                      <a:pt x="2657" y="9387"/>
                      <a:pt x="2632" y="9237"/>
                      <a:pt x="2808" y="9136"/>
                    </a:cubicBezTo>
                    <a:cubicBezTo>
                      <a:pt x="3334" y="8309"/>
                      <a:pt x="3133" y="7457"/>
                      <a:pt x="2883" y="6605"/>
                    </a:cubicBezTo>
                    <a:cubicBezTo>
                      <a:pt x="2557" y="5502"/>
                      <a:pt x="1930" y="4600"/>
                      <a:pt x="1204" y="3723"/>
                    </a:cubicBezTo>
                    <a:cubicBezTo>
                      <a:pt x="652" y="3071"/>
                      <a:pt x="452" y="2394"/>
                      <a:pt x="853" y="1567"/>
                    </a:cubicBezTo>
                    <a:cubicBezTo>
                      <a:pt x="1078" y="1091"/>
                      <a:pt x="1529" y="740"/>
                      <a:pt x="1504" y="164"/>
                    </a:cubicBezTo>
                    <a:cubicBezTo>
                      <a:pt x="1484" y="82"/>
                      <a:pt x="1447" y="0"/>
                      <a:pt x="1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3471;p38"/>
              <p:cNvSpPr/>
              <p:nvPr/>
            </p:nvSpPr>
            <p:spPr>
              <a:xfrm>
                <a:off x="591450" y="1906050"/>
                <a:ext cx="68325" cy="21310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8524" extrusionOk="0">
                    <a:moveTo>
                      <a:pt x="727" y="0"/>
                    </a:moveTo>
                    <a:lnTo>
                      <a:pt x="727" y="0"/>
                    </a:lnTo>
                    <a:cubicBezTo>
                      <a:pt x="602" y="501"/>
                      <a:pt x="803" y="852"/>
                      <a:pt x="978" y="1203"/>
                    </a:cubicBezTo>
                    <a:cubicBezTo>
                      <a:pt x="1354" y="1980"/>
                      <a:pt x="1755" y="2757"/>
                      <a:pt x="2156" y="3534"/>
                    </a:cubicBezTo>
                    <a:cubicBezTo>
                      <a:pt x="2707" y="4587"/>
                      <a:pt x="1930" y="6216"/>
                      <a:pt x="1003" y="7068"/>
                    </a:cubicBezTo>
                    <a:cubicBezTo>
                      <a:pt x="577" y="7494"/>
                      <a:pt x="276" y="7970"/>
                      <a:pt x="1" y="8522"/>
                    </a:cubicBezTo>
                    <a:cubicBezTo>
                      <a:pt x="17" y="8523"/>
                      <a:pt x="34" y="8523"/>
                      <a:pt x="49" y="8523"/>
                    </a:cubicBezTo>
                    <a:cubicBezTo>
                      <a:pt x="332" y="8523"/>
                      <a:pt x="383" y="8313"/>
                      <a:pt x="502" y="8171"/>
                    </a:cubicBezTo>
                    <a:cubicBezTo>
                      <a:pt x="803" y="7820"/>
                      <a:pt x="1078" y="7419"/>
                      <a:pt x="1429" y="7068"/>
                    </a:cubicBezTo>
                    <a:cubicBezTo>
                      <a:pt x="2006" y="6466"/>
                      <a:pt x="2331" y="5765"/>
                      <a:pt x="2532" y="4988"/>
                    </a:cubicBezTo>
                    <a:cubicBezTo>
                      <a:pt x="2732" y="4161"/>
                      <a:pt x="2306" y="3509"/>
                      <a:pt x="2156" y="2782"/>
                    </a:cubicBezTo>
                    <a:cubicBezTo>
                      <a:pt x="1805" y="2632"/>
                      <a:pt x="2056" y="2156"/>
                      <a:pt x="1780" y="1955"/>
                    </a:cubicBezTo>
                    <a:cubicBezTo>
                      <a:pt x="1179" y="1479"/>
                      <a:pt x="1229" y="627"/>
                      <a:pt x="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3472;p38"/>
              <p:cNvSpPr/>
              <p:nvPr/>
            </p:nvSpPr>
            <p:spPr>
              <a:xfrm>
                <a:off x="746850" y="1239725"/>
                <a:ext cx="151650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071" extrusionOk="0">
                    <a:moveTo>
                      <a:pt x="141" y="0"/>
                    </a:moveTo>
                    <a:cubicBezTo>
                      <a:pt x="97" y="0"/>
                      <a:pt x="50" y="4"/>
                      <a:pt x="0" y="11"/>
                    </a:cubicBezTo>
                    <a:cubicBezTo>
                      <a:pt x="552" y="713"/>
                      <a:pt x="1053" y="1390"/>
                      <a:pt x="1579" y="2041"/>
                    </a:cubicBezTo>
                    <a:cubicBezTo>
                      <a:pt x="1710" y="2220"/>
                      <a:pt x="1785" y="2308"/>
                      <a:pt x="1856" y="2308"/>
                    </a:cubicBezTo>
                    <a:cubicBezTo>
                      <a:pt x="1935" y="2308"/>
                      <a:pt x="2011" y="2202"/>
                      <a:pt x="2156" y="1991"/>
                    </a:cubicBezTo>
                    <a:cubicBezTo>
                      <a:pt x="2206" y="1916"/>
                      <a:pt x="2262" y="1897"/>
                      <a:pt x="2322" y="1897"/>
                    </a:cubicBezTo>
                    <a:cubicBezTo>
                      <a:pt x="2381" y="1897"/>
                      <a:pt x="2444" y="1916"/>
                      <a:pt x="2506" y="1916"/>
                    </a:cubicBezTo>
                    <a:cubicBezTo>
                      <a:pt x="2532" y="1916"/>
                      <a:pt x="2557" y="1915"/>
                      <a:pt x="2582" y="1915"/>
                    </a:cubicBezTo>
                    <a:cubicBezTo>
                      <a:pt x="3552" y="1915"/>
                      <a:pt x="4383" y="2377"/>
                      <a:pt x="5213" y="2768"/>
                    </a:cubicBezTo>
                    <a:cubicBezTo>
                      <a:pt x="5381" y="2852"/>
                      <a:pt x="5549" y="3071"/>
                      <a:pt x="5747" y="3071"/>
                    </a:cubicBezTo>
                    <a:cubicBezTo>
                      <a:pt x="5844" y="3071"/>
                      <a:pt x="5949" y="3018"/>
                      <a:pt x="6065" y="2869"/>
                    </a:cubicBezTo>
                    <a:cubicBezTo>
                      <a:pt x="5106" y="2352"/>
                      <a:pt x="4146" y="1690"/>
                      <a:pt x="3020" y="1690"/>
                    </a:cubicBezTo>
                    <a:cubicBezTo>
                      <a:pt x="2999" y="1690"/>
                      <a:pt x="2978" y="1690"/>
                      <a:pt x="2958" y="1691"/>
                    </a:cubicBezTo>
                    <a:cubicBezTo>
                      <a:pt x="2932" y="1691"/>
                      <a:pt x="2907" y="1692"/>
                      <a:pt x="2883" y="1692"/>
                    </a:cubicBezTo>
                    <a:cubicBezTo>
                      <a:pt x="1929" y="1692"/>
                      <a:pt x="1416" y="1221"/>
                      <a:pt x="927" y="513"/>
                    </a:cubicBezTo>
                    <a:lnTo>
                      <a:pt x="927" y="538"/>
                    </a:lnTo>
                    <a:cubicBezTo>
                      <a:pt x="724" y="289"/>
                      <a:pt x="541" y="0"/>
                      <a:pt x="1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3473;p38"/>
              <p:cNvSpPr/>
              <p:nvPr/>
            </p:nvSpPr>
            <p:spPr>
              <a:xfrm>
                <a:off x="364625" y="1977475"/>
                <a:ext cx="77100" cy="181725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7269" extrusionOk="0">
                    <a:moveTo>
                      <a:pt x="2131" y="0"/>
                    </a:moveTo>
                    <a:lnTo>
                      <a:pt x="2131" y="0"/>
                    </a:lnTo>
                    <a:cubicBezTo>
                      <a:pt x="2031" y="326"/>
                      <a:pt x="2231" y="552"/>
                      <a:pt x="2357" y="802"/>
                    </a:cubicBezTo>
                    <a:cubicBezTo>
                      <a:pt x="2808" y="1855"/>
                      <a:pt x="2808" y="2883"/>
                      <a:pt x="2357" y="3935"/>
                    </a:cubicBezTo>
                    <a:cubicBezTo>
                      <a:pt x="1931" y="4888"/>
                      <a:pt x="1179" y="5564"/>
                      <a:pt x="502" y="6316"/>
                    </a:cubicBezTo>
                    <a:cubicBezTo>
                      <a:pt x="251" y="6592"/>
                      <a:pt x="1" y="6842"/>
                      <a:pt x="26" y="7269"/>
                    </a:cubicBezTo>
                    <a:lnTo>
                      <a:pt x="26" y="7243"/>
                    </a:lnTo>
                    <a:cubicBezTo>
                      <a:pt x="552" y="6717"/>
                      <a:pt x="1079" y="6166"/>
                      <a:pt x="1580" y="5614"/>
                    </a:cubicBezTo>
                    <a:cubicBezTo>
                      <a:pt x="2532" y="4587"/>
                      <a:pt x="3084" y="3359"/>
                      <a:pt x="2933" y="1930"/>
                    </a:cubicBezTo>
                    <a:cubicBezTo>
                      <a:pt x="2858" y="1228"/>
                      <a:pt x="2632" y="55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3474;p38"/>
              <p:cNvSpPr/>
              <p:nvPr/>
            </p:nvSpPr>
            <p:spPr>
              <a:xfrm>
                <a:off x="496225" y="1849650"/>
                <a:ext cx="50775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918" extrusionOk="0">
                    <a:moveTo>
                      <a:pt x="1880" y="1"/>
                    </a:moveTo>
                    <a:cubicBezTo>
                      <a:pt x="1378" y="552"/>
                      <a:pt x="902" y="1078"/>
                      <a:pt x="426" y="1655"/>
                    </a:cubicBezTo>
                    <a:cubicBezTo>
                      <a:pt x="100" y="2056"/>
                      <a:pt x="0" y="2532"/>
                      <a:pt x="25" y="3058"/>
                    </a:cubicBezTo>
                    <a:cubicBezTo>
                      <a:pt x="100" y="4462"/>
                      <a:pt x="927" y="5615"/>
                      <a:pt x="1253" y="6918"/>
                    </a:cubicBezTo>
                    <a:cubicBezTo>
                      <a:pt x="1328" y="6843"/>
                      <a:pt x="1353" y="6793"/>
                      <a:pt x="1353" y="6717"/>
                    </a:cubicBezTo>
                    <a:cubicBezTo>
                      <a:pt x="1228" y="5715"/>
                      <a:pt x="727" y="4813"/>
                      <a:pt x="401" y="3860"/>
                    </a:cubicBezTo>
                    <a:cubicBezTo>
                      <a:pt x="100" y="2983"/>
                      <a:pt x="251" y="2206"/>
                      <a:pt x="877" y="1504"/>
                    </a:cubicBezTo>
                    <a:cubicBezTo>
                      <a:pt x="1253" y="1053"/>
                      <a:pt x="1654" y="602"/>
                      <a:pt x="2030" y="176"/>
                    </a:cubicBezTo>
                    <a:lnTo>
                      <a:pt x="18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3475;p38"/>
              <p:cNvSpPr/>
              <p:nvPr/>
            </p:nvSpPr>
            <p:spPr>
              <a:xfrm>
                <a:off x="648475" y="1666700"/>
                <a:ext cx="39500" cy="1599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396" extrusionOk="0">
                    <a:moveTo>
                      <a:pt x="752" y="0"/>
                    </a:moveTo>
                    <a:lnTo>
                      <a:pt x="752" y="0"/>
                    </a:lnTo>
                    <a:cubicBezTo>
                      <a:pt x="877" y="1028"/>
                      <a:pt x="928" y="2055"/>
                      <a:pt x="1178" y="3033"/>
                    </a:cubicBezTo>
                    <a:cubicBezTo>
                      <a:pt x="1404" y="3885"/>
                      <a:pt x="1128" y="4562"/>
                      <a:pt x="852" y="5263"/>
                    </a:cubicBezTo>
                    <a:cubicBezTo>
                      <a:pt x="727" y="5564"/>
                      <a:pt x="401" y="5790"/>
                      <a:pt x="176" y="6065"/>
                    </a:cubicBezTo>
                    <a:cubicBezTo>
                      <a:pt x="126" y="6141"/>
                      <a:pt x="0" y="6241"/>
                      <a:pt x="126" y="6341"/>
                    </a:cubicBezTo>
                    <a:cubicBezTo>
                      <a:pt x="164" y="6379"/>
                      <a:pt x="206" y="6396"/>
                      <a:pt x="247" y="6396"/>
                    </a:cubicBezTo>
                    <a:cubicBezTo>
                      <a:pt x="314" y="6396"/>
                      <a:pt x="380" y="6353"/>
                      <a:pt x="426" y="6291"/>
                    </a:cubicBezTo>
                    <a:cubicBezTo>
                      <a:pt x="727" y="5840"/>
                      <a:pt x="1153" y="5514"/>
                      <a:pt x="1304" y="4938"/>
                    </a:cubicBezTo>
                    <a:cubicBezTo>
                      <a:pt x="1504" y="4136"/>
                      <a:pt x="1579" y="3434"/>
                      <a:pt x="1404" y="2607"/>
                    </a:cubicBezTo>
                    <a:cubicBezTo>
                      <a:pt x="1203" y="1730"/>
                      <a:pt x="1078" y="827"/>
                      <a:pt x="7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3476;p38"/>
              <p:cNvSpPr/>
              <p:nvPr/>
            </p:nvSpPr>
            <p:spPr>
              <a:xfrm>
                <a:off x="590200" y="1699275"/>
                <a:ext cx="54525" cy="14475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5790" extrusionOk="0">
                    <a:moveTo>
                      <a:pt x="1655" y="0"/>
                    </a:moveTo>
                    <a:cubicBezTo>
                      <a:pt x="1680" y="452"/>
                      <a:pt x="1680" y="928"/>
                      <a:pt x="1730" y="1379"/>
                    </a:cubicBezTo>
                    <a:cubicBezTo>
                      <a:pt x="1905" y="2908"/>
                      <a:pt x="1630" y="4286"/>
                      <a:pt x="301" y="5289"/>
                    </a:cubicBezTo>
                    <a:cubicBezTo>
                      <a:pt x="151" y="5414"/>
                      <a:pt x="0" y="5564"/>
                      <a:pt x="0" y="5790"/>
                    </a:cubicBezTo>
                    <a:cubicBezTo>
                      <a:pt x="1254" y="5163"/>
                      <a:pt x="1830" y="4136"/>
                      <a:pt x="2056" y="2782"/>
                    </a:cubicBezTo>
                    <a:cubicBezTo>
                      <a:pt x="2181" y="1830"/>
                      <a:pt x="1730" y="928"/>
                      <a:pt x="1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3477;p38"/>
              <p:cNvSpPr/>
              <p:nvPr/>
            </p:nvSpPr>
            <p:spPr>
              <a:xfrm>
                <a:off x="825150" y="1308175"/>
                <a:ext cx="11970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3209" extrusionOk="0">
                    <a:moveTo>
                      <a:pt x="170" y="0"/>
                    </a:moveTo>
                    <a:cubicBezTo>
                      <a:pt x="122" y="0"/>
                      <a:pt x="74" y="2"/>
                      <a:pt x="26" y="5"/>
                    </a:cubicBezTo>
                    <a:cubicBezTo>
                      <a:pt x="1" y="30"/>
                      <a:pt x="1" y="55"/>
                      <a:pt x="1" y="106"/>
                    </a:cubicBezTo>
                    <a:cubicBezTo>
                      <a:pt x="51" y="206"/>
                      <a:pt x="126" y="306"/>
                      <a:pt x="227" y="331"/>
                    </a:cubicBezTo>
                    <a:cubicBezTo>
                      <a:pt x="1755" y="933"/>
                      <a:pt x="3059" y="1910"/>
                      <a:pt x="4237" y="2988"/>
                    </a:cubicBezTo>
                    <a:cubicBezTo>
                      <a:pt x="4339" y="3090"/>
                      <a:pt x="4457" y="3208"/>
                      <a:pt x="4606" y="3208"/>
                    </a:cubicBezTo>
                    <a:cubicBezTo>
                      <a:pt x="4640" y="3208"/>
                      <a:pt x="4676" y="3202"/>
                      <a:pt x="4713" y="3188"/>
                    </a:cubicBezTo>
                    <a:cubicBezTo>
                      <a:pt x="4788" y="2812"/>
                      <a:pt x="4437" y="2637"/>
                      <a:pt x="4312" y="2361"/>
                    </a:cubicBezTo>
                    <a:cubicBezTo>
                      <a:pt x="3560" y="1810"/>
                      <a:pt x="2808" y="1233"/>
                      <a:pt x="2031" y="707"/>
                    </a:cubicBezTo>
                    <a:cubicBezTo>
                      <a:pt x="1468" y="332"/>
                      <a:pt x="862" y="0"/>
                      <a:pt x="1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3478;p38"/>
              <p:cNvSpPr/>
              <p:nvPr/>
            </p:nvSpPr>
            <p:spPr>
              <a:xfrm>
                <a:off x="645975" y="1335225"/>
                <a:ext cx="1159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493" extrusionOk="0">
                    <a:moveTo>
                      <a:pt x="4637" y="1"/>
                    </a:moveTo>
                    <a:lnTo>
                      <a:pt x="4637" y="1"/>
                    </a:lnTo>
                    <a:cubicBezTo>
                      <a:pt x="2682" y="853"/>
                      <a:pt x="1078" y="1831"/>
                      <a:pt x="0" y="3485"/>
                    </a:cubicBezTo>
                    <a:cubicBezTo>
                      <a:pt x="29" y="3490"/>
                      <a:pt x="57" y="3492"/>
                      <a:pt x="82" y="3492"/>
                    </a:cubicBezTo>
                    <a:cubicBezTo>
                      <a:pt x="298" y="3492"/>
                      <a:pt x="395" y="3316"/>
                      <a:pt x="551" y="3159"/>
                    </a:cubicBezTo>
                    <a:cubicBezTo>
                      <a:pt x="1454" y="2232"/>
                      <a:pt x="2406" y="1354"/>
                      <a:pt x="3559" y="728"/>
                    </a:cubicBezTo>
                    <a:cubicBezTo>
                      <a:pt x="3885" y="552"/>
                      <a:pt x="4311" y="552"/>
                      <a:pt x="46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3479;p38"/>
              <p:cNvSpPr/>
              <p:nvPr/>
            </p:nvSpPr>
            <p:spPr>
              <a:xfrm>
                <a:off x="642200" y="1515700"/>
                <a:ext cx="24475" cy="1090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4361" extrusionOk="0">
                    <a:moveTo>
                      <a:pt x="978" y="0"/>
                    </a:moveTo>
                    <a:lnTo>
                      <a:pt x="978" y="0"/>
                    </a:lnTo>
                    <a:cubicBezTo>
                      <a:pt x="753" y="75"/>
                      <a:pt x="627" y="251"/>
                      <a:pt x="502" y="451"/>
                    </a:cubicBezTo>
                    <a:cubicBezTo>
                      <a:pt x="301" y="752"/>
                      <a:pt x="352" y="1178"/>
                      <a:pt x="1" y="1378"/>
                    </a:cubicBezTo>
                    <a:cubicBezTo>
                      <a:pt x="201" y="1529"/>
                      <a:pt x="126" y="1754"/>
                      <a:pt x="151" y="1955"/>
                    </a:cubicBezTo>
                    <a:cubicBezTo>
                      <a:pt x="427" y="2732"/>
                      <a:pt x="326" y="3634"/>
                      <a:pt x="828" y="4361"/>
                    </a:cubicBezTo>
                    <a:cubicBezTo>
                      <a:pt x="627" y="2907"/>
                      <a:pt x="201" y="1429"/>
                      <a:pt x="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3480;p38"/>
              <p:cNvSpPr/>
              <p:nvPr/>
            </p:nvSpPr>
            <p:spPr>
              <a:xfrm>
                <a:off x="798225" y="1302950"/>
                <a:ext cx="507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696" extrusionOk="0">
                    <a:moveTo>
                      <a:pt x="500" y="0"/>
                    </a:moveTo>
                    <a:cubicBezTo>
                      <a:pt x="393" y="0"/>
                      <a:pt x="298" y="33"/>
                      <a:pt x="226" y="114"/>
                    </a:cubicBezTo>
                    <a:cubicBezTo>
                      <a:pt x="0" y="365"/>
                      <a:pt x="376" y="615"/>
                      <a:pt x="527" y="866"/>
                    </a:cubicBezTo>
                    <a:cubicBezTo>
                      <a:pt x="903" y="1442"/>
                      <a:pt x="1404" y="1944"/>
                      <a:pt x="1379" y="2695"/>
                    </a:cubicBezTo>
                    <a:cubicBezTo>
                      <a:pt x="1554" y="2645"/>
                      <a:pt x="1755" y="2595"/>
                      <a:pt x="1955" y="2545"/>
                    </a:cubicBezTo>
                    <a:cubicBezTo>
                      <a:pt x="2030" y="2269"/>
                      <a:pt x="1830" y="2069"/>
                      <a:pt x="1730" y="1843"/>
                    </a:cubicBezTo>
                    <a:cubicBezTo>
                      <a:pt x="1629" y="1693"/>
                      <a:pt x="1554" y="1543"/>
                      <a:pt x="1479" y="1367"/>
                    </a:cubicBezTo>
                    <a:cubicBezTo>
                      <a:pt x="1354" y="1041"/>
                      <a:pt x="1203" y="716"/>
                      <a:pt x="978" y="490"/>
                    </a:cubicBezTo>
                    <a:cubicBezTo>
                      <a:pt x="627" y="164"/>
                      <a:pt x="1128" y="315"/>
                      <a:pt x="1103" y="214"/>
                    </a:cubicBezTo>
                    <a:cubicBezTo>
                      <a:pt x="911" y="102"/>
                      <a:pt x="688" y="0"/>
                      <a:pt x="5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3481;p38"/>
              <p:cNvSpPr/>
              <p:nvPr/>
            </p:nvSpPr>
            <p:spPr>
              <a:xfrm>
                <a:off x="619025" y="1454900"/>
                <a:ext cx="57675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3360" extrusionOk="0">
                    <a:moveTo>
                      <a:pt x="2306" y="1"/>
                    </a:moveTo>
                    <a:cubicBezTo>
                      <a:pt x="1279" y="126"/>
                      <a:pt x="0" y="2232"/>
                      <a:pt x="226" y="3359"/>
                    </a:cubicBezTo>
                    <a:cubicBezTo>
                      <a:pt x="451" y="3259"/>
                      <a:pt x="301" y="2933"/>
                      <a:pt x="527" y="2858"/>
                    </a:cubicBezTo>
                    <a:lnTo>
                      <a:pt x="502" y="2858"/>
                    </a:lnTo>
                    <a:cubicBezTo>
                      <a:pt x="552" y="1580"/>
                      <a:pt x="1504" y="878"/>
                      <a:pt x="23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3482;p38"/>
              <p:cNvSpPr/>
              <p:nvPr/>
            </p:nvSpPr>
            <p:spPr>
              <a:xfrm>
                <a:off x="385300" y="1884750"/>
                <a:ext cx="28225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3534" extrusionOk="0">
                    <a:moveTo>
                      <a:pt x="653" y="0"/>
                    </a:moveTo>
                    <a:cubicBezTo>
                      <a:pt x="1" y="1303"/>
                      <a:pt x="477" y="2431"/>
                      <a:pt x="1129" y="3534"/>
                    </a:cubicBezTo>
                    <a:cubicBezTo>
                      <a:pt x="653" y="2406"/>
                      <a:pt x="502" y="1228"/>
                      <a:pt x="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3483;p38"/>
              <p:cNvSpPr/>
              <p:nvPr/>
            </p:nvSpPr>
            <p:spPr>
              <a:xfrm>
                <a:off x="610250" y="1830850"/>
                <a:ext cx="388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833" extrusionOk="0">
                    <a:moveTo>
                      <a:pt x="1554" y="1"/>
                    </a:moveTo>
                    <a:lnTo>
                      <a:pt x="1554" y="1"/>
                    </a:lnTo>
                    <a:cubicBezTo>
                      <a:pt x="727" y="778"/>
                      <a:pt x="101" y="1655"/>
                      <a:pt x="0" y="2833"/>
                    </a:cubicBezTo>
                    <a:cubicBezTo>
                      <a:pt x="351" y="1780"/>
                      <a:pt x="1078" y="978"/>
                      <a:pt x="15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3484;p38"/>
              <p:cNvSpPr/>
              <p:nvPr/>
            </p:nvSpPr>
            <p:spPr>
              <a:xfrm>
                <a:off x="706125" y="1387875"/>
                <a:ext cx="6767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780" extrusionOk="0">
                    <a:moveTo>
                      <a:pt x="2582" y="0"/>
                    </a:moveTo>
                    <a:cubicBezTo>
                      <a:pt x="1704" y="527"/>
                      <a:pt x="852" y="1053"/>
                      <a:pt x="0" y="1579"/>
                    </a:cubicBezTo>
                    <a:lnTo>
                      <a:pt x="125" y="1780"/>
                    </a:lnTo>
                    <a:cubicBezTo>
                      <a:pt x="1003" y="1303"/>
                      <a:pt x="1905" y="827"/>
                      <a:pt x="2707" y="201"/>
                    </a:cubicBezTo>
                    <a:cubicBezTo>
                      <a:pt x="2657" y="151"/>
                      <a:pt x="2632" y="75"/>
                      <a:pt x="2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485;p38"/>
              <p:cNvSpPr/>
              <p:nvPr/>
            </p:nvSpPr>
            <p:spPr>
              <a:xfrm>
                <a:off x="551975" y="1708050"/>
                <a:ext cx="232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3234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527" y="777"/>
                      <a:pt x="502" y="1604"/>
                      <a:pt x="276" y="2381"/>
                    </a:cubicBezTo>
                    <a:cubicBezTo>
                      <a:pt x="201" y="2657"/>
                      <a:pt x="1" y="2933"/>
                      <a:pt x="151" y="3233"/>
                    </a:cubicBezTo>
                    <a:cubicBezTo>
                      <a:pt x="602" y="2908"/>
                      <a:pt x="552" y="2381"/>
                      <a:pt x="627" y="1930"/>
                    </a:cubicBezTo>
                    <a:cubicBezTo>
                      <a:pt x="778" y="1304"/>
                      <a:pt x="928" y="652"/>
                      <a:pt x="7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486;p38"/>
              <p:cNvSpPr/>
              <p:nvPr/>
            </p:nvSpPr>
            <p:spPr>
              <a:xfrm>
                <a:off x="614000" y="2158550"/>
                <a:ext cx="432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532" extrusionOk="0">
                    <a:moveTo>
                      <a:pt x="1730" y="0"/>
                    </a:moveTo>
                    <a:lnTo>
                      <a:pt x="1730" y="0"/>
                    </a:lnTo>
                    <a:cubicBezTo>
                      <a:pt x="853" y="602"/>
                      <a:pt x="226" y="1329"/>
                      <a:pt x="1" y="2381"/>
                    </a:cubicBezTo>
                    <a:cubicBezTo>
                      <a:pt x="51" y="2432"/>
                      <a:pt x="101" y="2482"/>
                      <a:pt x="151" y="2532"/>
                    </a:cubicBezTo>
                    <a:cubicBezTo>
                      <a:pt x="402" y="1529"/>
                      <a:pt x="1179" y="853"/>
                      <a:pt x="17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487;p38"/>
              <p:cNvSpPr/>
              <p:nvPr/>
            </p:nvSpPr>
            <p:spPr>
              <a:xfrm>
                <a:off x="557625" y="1446775"/>
                <a:ext cx="29475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933" extrusionOk="0">
                    <a:moveTo>
                      <a:pt x="1178" y="0"/>
                    </a:moveTo>
                    <a:cubicBezTo>
                      <a:pt x="476" y="902"/>
                      <a:pt x="0" y="2231"/>
                      <a:pt x="176" y="2932"/>
                    </a:cubicBezTo>
                    <a:cubicBezTo>
                      <a:pt x="426" y="2807"/>
                      <a:pt x="376" y="2557"/>
                      <a:pt x="376" y="2381"/>
                    </a:cubicBezTo>
                    <a:cubicBezTo>
                      <a:pt x="476" y="1504"/>
                      <a:pt x="1128" y="852"/>
                      <a:pt x="11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488;p38"/>
              <p:cNvSpPr/>
              <p:nvPr/>
            </p:nvSpPr>
            <p:spPr>
              <a:xfrm>
                <a:off x="608375" y="1422325"/>
                <a:ext cx="39500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357" extrusionOk="0">
                    <a:moveTo>
                      <a:pt x="1504" y="1"/>
                    </a:moveTo>
                    <a:cubicBezTo>
                      <a:pt x="978" y="552"/>
                      <a:pt x="552" y="1204"/>
                      <a:pt x="151" y="1855"/>
                    </a:cubicBezTo>
                    <a:cubicBezTo>
                      <a:pt x="50" y="2006"/>
                      <a:pt x="0" y="2181"/>
                      <a:pt x="101" y="2357"/>
                    </a:cubicBezTo>
                    <a:cubicBezTo>
                      <a:pt x="451" y="1905"/>
                      <a:pt x="777" y="1454"/>
                      <a:pt x="1103" y="978"/>
                    </a:cubicBezTo>
                    <a:cubicBezTo>
                      <a:pt x="1304" y="702"/>
                      <a:pt x="1579" y="402"/>
                      <a:pt x="1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489;p38"/>
              <p:cNvSpPr/>
              <p:nvPr/>
            </p:nvSpPr>
            <p:spPr>
              <a:xfrm>
                <a:off x="425400" y="2131600"/>
                <a:ext cx="363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407" extrusionOk="0">
                    <a:moveTo>
                      <a:pt x="1204" y="1"/>
                    </a:moveTo>
                    <a:cubicBezTo>
                      <a:pt x="728" y="753"/>
                      <a:pt x="277" y="1505"/>
                      <a:pt x="1" y="2357"/>
                    </a:cubicBezTo>
                    <a:cubicBezTo>
                      <a:pt x="151" y="2382"/>
                      <a:pt x="176" y="2407"/>
                      <a:pt x="176" y="2407"/>
                    </a:cubicBezTo>
                    <a:cubicBezTo>
                      <a:pt x="577" y="1680"/>
                      <a:pt x="953" y="978"/>
                      <a:pt x="1329" y="251"/>
                    </a:cubicBezTo>
                    <a:cubicBezTo>
                      <a:pt x="1430" y="101"/>
                      <a:pt x="1455" y="1"/>
                      <a:pt x="1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490;p38"/>
              <p:cNvSpPr/>
              <p:nvPr/>
            </p:nvSpPr>
            <p:spPr>
              <a:xfrm>
                <a:off x="552600" y="1632850"/>
                <a:ext cx="18200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2758" extrusionOk="0">
                    <a:moveTo>
                      <a:pt x="402" y="1"/>
                    </a:moveTo>
                    <a:cubicBezTo>
                      <a:pt x="402" y="1"/>
                      <a:pt x="377" y="26"/>
                      <a:pt x="352" y="51"/>
                    </a:cubicBezTo>
                    <a:cubicBezTo>
                      <a:pt x="352" y="101"/>
                      <a:pt x="352" y="126"/>
                      <a:pt x="402" y="151"/>
                    </a:cubicBezTo>
                    <a:cubicBezTo>
                      <a:pt x="1" y="978"/>
                      <a:pt x="577" y="1805"/>
                      <a:pt x="452" y="2657"/>
                    </a:cubicBezTo>
                    <a:cubicBezTo>
                      <a:pt x="427" y="2682"/>
                      <a:pt x="527" y="2758"/>
                      <a:pt x="602" y="2758"/>
                    </a:cubicBezTo>
                    <a:cubicBezTo>
                      <a:pt x="702" y="2758"/>
                      <a:pt x="728" y="2682"/>
                      <a:pt x="728" y="2582"/>
                    </a:cubicBezTo>
                    <a:cubicBezTo>
                      <a:pt x="627" y="1705"/>
                      <a:pt x="627" y="853"/>
                      <a:pt x="4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491;p38"/>
              <p:cNvSpPr/>
              <p:nvPr/>
            </p:nvSpPr>
            <p:spPr>
              <a:xfrm>
                <a:off x="517525" y="1483100"/>
                <a:ext cx="125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721" extrusionOk="0">
                    <a:moveTo>
                      <a:pt x="501" y="1"/>
                    </a:moveTo>
                    <a:cubicBezTo>
                      <a:pt x="0" y="853"/>
                      <a:pt x="0" y="1755"/>
                      <a:pt x="0" y="2682"/>
                    </a:cubicBezTo>
                    <a:cubicBezTo>
                      <a:pt x="25" y="2708"/>
                      <a:pt x="50" y="2720"/>
                      <a:pt x="75" y="2720"/>
                    </a:cubicBezTo>
                    <a:cubicBezTo>
                      <a:pt x="100" y="2720"/>
                      <a:pt x="125" y="2708"/>
                      <a:pt x="151" y="2682"/>
                    </a:cubicBezTo>
                    <a:cubicBezTo>
                      <a:pt x="276" y="1805"/>
                      <a:pt x="376" y="903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492;p38"/>
              <p:cNvSpPr/>
              <p:nvPr/>
            </p:nvSpPr>
            <p:spPr>
              <a:xfrm>
                <a:off x="778175" y="1341500"/>
                <a:ext cx="37625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856" extrusionOk="0">
                    <a:moveTo>
                      <a:pt x="1504" y="1"/>
                    </a:moveTo>
                    <a:lnTo>
                      <a:pt x="1504" y="1"/>
                    </a:lnTo>
                    <a:cubicBezTo>
                      <a:pt x="1078" y="677"/>
                      <a:pt x="351" y="1128"/>
                      <a:pt x="0" y="1855"/>
                    </a:cubicBezTo>
                    <a:cubicBezTo>
                      <a:pt x="727" y="1404"/>
                      <a:pt x="1304" y="853"/>
                      <a:pt x="1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493;p38"/>
              <p:cNvSpPr/>
              <p:nvPr/>
            </p:nvSpPr>
            <p:spPr>
              <a:xfrm>
                <a:off x="503100" y="1674825"/>
                <a:ext cx="21950" cy="620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2483" extrusionOk="0">
                    <a:moveTo>
                      <a:pt x="527" y="1"/>
                    </a:moveTo>
                    <a:cubicBezTo>
                      <a:pt x="427" y="502"/>
                      <a:pt x="502" y="978"/>
                      <a:pt x="352" y="1430"/>
                    </a:cubicBezTo>
                    <a:cubicBezTo>
                      <a:pt x="251" y="1780"/>
                      <a:pt x="1" y="2106"/>
                      <a:pt x="176" y="2482"/>
                    </a:cubicBezTo>
                    <a:cubicBezTo>
                      <a:pt x="728" y="1680"/>
                      <a:pt x="878" y="628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494;p38"/>
              <p:cNvSpPr/>
              <p:nvPr/>
            </p:nvSpPr>
            <p:spPr>
              <a:xfrm>
                <a:off x="551975" y="1572700"/>
                <a:ext cx="10675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58" extrusionOk="0">
                    <a:moveTo>
                      <a:pt x="226" y="1"/>
                    </a:moveTo>
                    <a:cubicBezTo>
                      <a:pt x="51" y="101"/>
                      <a:pt x="1" y="226"/>
                      <a:pt x="26" y="352"/>
                    </a:cubicBezTo>
                    <a:cubicBezTo>
                      <a:pt x="76" y="1003"/>
                      <a:pt x="101" y="1630"/>
                      <a:pt x="176" y="2256"/>
                    </a:cubicBezTo>
                    <a:cubicBezTo>
                      <a:pt x="176" y="2407"/>
                      <a:pt x="301" y="2507"/>
                      <a:pt x="427" y="2557"/>
                    </a:cubicBezTo>
                    <a:cubicBezTo>
                      <a:pt x="427" y="2507"/>
                      <a:pt x="427" y="2457"/>
                      <a:pt x="427" y="2407"/>
                    </a:cubicBezTo>
                    <a:cubicBezTo>
                      <a:pt x="377" y="1630"/>
                      <a:pt x="301" y="828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495;p38"/>
              <p:cNvSpPr/>
              <p:nvPr/>
            </p:nvSpPr>
            <p:spPr>
              <a:xfrm>
                <a:off x="591450" y="1697400"/>
                <a:ext cx="755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181" extrusionOk="0">
                    <a:moveTo>
                      <a:pt x="301" y="0"/>
                    </a:moveTo>
                    <a:cubicBezTo>
                      <a:pt x="126" y="752"/>
                      <a:pt x="1" y="1479"/>
                      <a:pt x="301" y="2181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496;p38"/>
              <p:cNvSpPr/>
              <p:nvPr/>
            </p:nvSpPr>
            <p:spPr>
              <a:xfrm>
                <a:off x="728675" y="1430075"/>
                <a:ext cx="4450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589" extrusionOk="0">
                    <a:moveTo>
                      <a:pt x="1531" y="0"/>
                    </a:moveTo>
                    <a:cubicBezTo>
                      <a:pt x="1474" y="0"/>
                      <a:pt x="1419" y="26"/>
                      <a:pt x="1379" y="67"/>
                    </a:cubicBezTo>
                    <a:cubicBezTo>
                      <a:pt x="1279" y="167"/>
                      <a:pt x="1203" y="292"/>
                      <a:pt x="1103" y="392"/>
                    </a:cubicBezTo>
                    <a:lnTo>
                      <a:pt x="0" y="1345"/>
                    </a:lnTo>
                    <a:cubicBezTo>
                      <a:pt x="63" y="1449"/>
                      <a:pt x="195" y="1588"/>
                      <a:pt x="252" y="1588"/>
                    </a:cubicBezTo>
                    <a:cubicBezTo>
                      <a:pt x="263" y="1588"/>
                      <a:pt x="272" y="1583"/>
                      <a:pt x="276" y="1570"/>
                    </a:cubicBezTo>
                    <a:cubicBezTo>
                      <a:pt x="577" y="994"/>
                      <a:pt x="1153" y="768"/>
                      <a:pt x="1604" y="367"/>
                    </a:cubicBezTo>
                    <a:cubicBezTo>
                      <a:pt x="1680" y="292"/>
                      <a:pt x="1780" y="192"/>
                      <a:pt x="1680" y="67"/>
                    </a:cubicBezTo>
                    <a:cubicBezTo>
                      <a:pt x="1633" y="20"/>
                      <a:pt x="1581" y="0"/>
                      <a:pt x="1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497;p38"/>
              <p:cNvSpPr/>
              <p:nvPr/>
            </p:nvSpPr>
            <p:spPr>
              <a:xfrm>
                <a:off x="624025" y="1295750"/>
                <a:ext cx="457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530" extrusionOk="0">
                    <a:moveTo>
                      <a:pt x="1705" y="1"/>
                    </a:moveTo>
                    <a:cubicBezTo>
                      <a:pt x="1104" y="452"/>
                      <a:pt x="377" y="778"/>
                      <a:pt x="1" y="1530"/>
                    </a:cubicBezTo>
                    <a:cubicBezTo>
                      <a:pt x="627" y="1079"/>
                      <a:pt x="1229" y="628"/>
                      <a:pt x="1830" y="151"/>
                    </a:cubicBezTo>
                    <a:cubicBezTo>
                      <a:pt x="1805" y="101"/>
                      <a:pt x="1755" y="51"/>
                      <a:pt x="1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498;p38"/>
              <p:cNvSpPr/>
              <p:nvPr/>
            </p:nvSpPr>
            <p:spPr>
              <a:xfrm>
                <a:off x="464250" y="2161125"/>
                <a:ext cx="1570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2260" extrusionOk="0">
                    <a:moveTo>
                      <a:pt x="269" y="0"/>
                    </a:moveTo>
                    <a:cubicBezTo>
                      <a:pt x="249" y="0"/>
                      <a:pt x="229" y="20"/>
                      <a:pt x="201" y="48"/>
                    </a:cubicBezTo>
                    <a:cubicBezTo>
                      <a:pt x="1" y="374"/>
                      <a:pt x="101" y="725"/>
                      <a:pt x="126" y="1075"/>
                    </a:cubicBezTo>
                    <a:cubicBezTo>
                      <a:pt x="176" y="1451"/>
                      <a:pt x="502" y="1902"/>
                      <a:pt x="51" y="2253"/>
                    </a:cubicBezTo>
                    <a:cubicBezTo>
                      <a:pt x="124" y="2253"/>
                      <a:pt x="200" y="2260"/>
                      <a:pt x="275" y="2260"/>
                    </a:cubicBezTo>
                    <a:cubicBezTo>
                      <a:pt x="406" y="2260"/>
                      <a:pt x="532" y="2240"/>
                      <a:pt x="627" y="2128"/>
                    </a:cubicBezTo>
                    <a:cubicBezTo>
                      <a:pt x="627" y="2053"/>
                      <a:pt x="527" y="2028"/>
                      <a:pt x="477" y="1978"/>
                    </a:cubicBezTo>
                    <a:lnTo>
                      <a:pt x="327" y="48"/>
                    </a:lnTo>
                    <a:cubicBezTo>
                      <a:pt x="304" y="14"/>
                      <a:pt x="286" y="0"/>
                      <a:pt x="2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499;p38"/>
              <p:cNvSpPr/>
              <p:nvPr/>
            </p:nvSpPr>
            <p:spPr>
              <a:xfrm>
                <a:off x="686700" y="1792625"/>
                <a:ext cx="23200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232" extrusionOk="0">
                    <a:moveTo>
                      <a:pt x="652" y="1"/>
                    </a:moveTo>
                    <a:cubicBezTo>
                      <a:pt x="526" y="803"/>
                      <a:pt x="0" y="1404"/>
                      <a:pt x="25" y="2206"/>
                    </a:cubicBezTo>
                    <a:cubicBezTo>
                      <a:pt x="50" y="2206"/>
                      <a:pt x="75" y="2206"/>
                      <a:pt x="100" y="2231"/>
                    </a:cubicBezTo>
                    <a:cubicBezTo>
                      <a:pt x="251" y="2181"/>
                      <a:pt x="201" y="2006"/>
                      <a:pt x="301" y="1931"/>
                    </a:cubicBezTo>
                    <a:cubicBezTo>
                      <a:pt x="426" y="1429"/>
                      <a:pt x="602" y="978"/>
                      <a:pt x="852" y="527"/>
                    </a:cubicBezTo>
                    <a:cubicBezTo>
                      <a:pt x="827" y="377"/>
                      <a:pt x="927" y="226"/>
                      <a:pt x="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500;p38"/>
              <p:cNvSpPr/>
              <p:nvPr/>
            </p:nvSpPr>
            <p:spPr>
              <a:xfrm>
                <a:off x="521275" y="1788875"/>
                <a:ext cx="344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805" extrusionOk="0">
                    <a:moveTo>
                      <a:pt x="1379" y="0"/>
                    </a:moveTo>
                    <a:lnTo>
                      <a:pt x="1379" y="0"/>
                    </a:lnTo>
                    <a:cubicBezTo>
                      <a:pt x="727" y="452"/>
                      <a:pt x="402" y="1153"/>
                      <a:pt x="1" y="1805"/>
                    </a:cubicBezTo>
                    <a:cubicBezTo>
                      <a:pt x="727" y="1404"/>
                      <a:pt x="1053" y="702"/>
                      <a:pt x="13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501;p38"/>
              <p:cNvSpPr/>
              <p:nvPr/>
            </p:nvSpPr>
            <p:spPr>
              <a:xfrm>
                <a:off x="589575" y="1481225"/>
                <a:ext cx="213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931" extrusionOk="0">
                    <a:moveTo>
                      <a:pt x="853" y="1"/>
                    </a:moveTo>
                    <a:lnTo>
                      <a:pt x="853" y="1"/>
                    </a:lnTo>
                    <a:cubicBezTo>
                      <a:pt x="351" y="351"/>
                      <a:pt x="0" y="1254"/>
                      <a:pt x="176" y="1930"/>
                    </a:cubicBezTo>
                    <a:cubicBezTo>
                      <a:pt x="426" y="1229"/>
                      <a:pt x="652" y="602"/>
                      <a:pt x="8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502;p38"/>
              <p:cNvSpPr/>
              <p:nvPr/>
            </p:nvSpPr>
            <p:spPr>
              <a:xfrm>
                <a:off x="568550" y="2127850"/>
                <a:ext cx="19175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939" extrusionOk="0">
                    <a:moveTo>
                      <a:pt x="766" y="0"/>
                    </a:moveTo>
                    <a:cubicBezTo>
                      <a:pt x="240" y="627"/>
                      <a:pt x="115" y="1203"/>
                      <a:pt x="39" y="1805"/>
                    </a:cubicBezTo>
                    <a:cubicBezTo>
                      <a:pt x="1" y="1902"/>
                      <a:pt x="37" y="1939"/>
                      <a:pt x="102" y="1939"/>
                    </a:cubicBezTo>
                    <a:cubicBezTo>
                      <a:pt x="121" y="1939"/>
                      <a:pt x="142" y="1936"/>
                      <a:pt x="165" y="1930"/>
                    </a:cubicBezTo>
                    <a:cubicBezTo>
                      <a:pt x="340" y="1354"/>
                      <a:pt x="741" y="827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503;p38"/>
              <p:cNvSpPr/>
              <p:nvPr/>
            </p:nvSpPr>
            <p:spPr>
              <a:xfrm>
                <a:off x="455475" y="2112650"/>
                <a:ext cx="2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10" extrusionOk="0">
                    <a:moveTo>
                      <a:pt x="765" y="1"/>
                    </a:moveTo>
                    <a:cubicBezTo>
                      <a:pt x="653" y="1"/>
                      <a:pt x="540" y="19"/>
                      <a:pt x="427" y="57"/>
                    </a:cubicBezTo>
                    <a:cubicBezTo>
                      <a:pt x="277" y="283"/>
                      <a:pt x="151" y="508"/>
                      <a:pt x="1" y="759"/>
                    </a:cubicBezTo>
                    <a:cubicBezTo>
                      <a:pt x="126" y="809"/>
                      <a:pt x="126" y="909"/>
                      <a:pt x="126" y="1009"/>
                    </a:cubicBezTo>
                    <a:cubicBezTo>
                      <a:pt x="377" y="884"/>
                      <a:pt x="352" y="508"/>
                      <a:pt x="703" y="483"/>
                    </a:cubicBezTo>
                    <a:lnTo>
                      <a:pt x="703" y="483"/>
                    </a:lnTo>
                    <a:cubicBezTo>
                      <a:pt x="828" y="583"/>
                      <a:pt x="678" y="809"/>
                      <a:pt x="853" y="909"/>
                    </a:cubicBezTo>
                    <a:cubicBezTo>
                      <a:pt x="1079" y="659"/>
                      <a:pt x="978" y="308"/>
                      <a:pt x="1104" y="57"/>
                    </a:cubicBezTo>
                    <a:cubicBezTo>
                      <a:pt x="991" y="19"/>
                      <a:pt x="878" y="1"/>
                      <a:pt x="7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504;p38"/>
              <p:cNvSpPr/>
              <p:nvPr/>
            </p:nvSpPr>
            <p:spPr>
              <a:xfrm>
                <a:off x="563250" y="1366575"/>
                <a:ext cx="282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55" extrusionOk="0">
                    <a:moveTo>
                      <a:pt x="1078" y="0"/>
                    </a:moveTo>
                    <a:cubicBezTo>
                      <a:pt x="477" y="451"/>
                      <a:pt x="126" y="1028"/>
                      <a:pt x="1" y="1754"/>
                    </a:cubicBezTo>
                    <a:lnTo>
                      <a:pt x="1078" y="150"/>
                    </a:lnTo>
                    <a:cubicBezTo>
                      <a:pt x="1104" y="150"/>
                      <a:pt x="1104" y="150"/>
                      <a:pt x="1129" y="100"/>
                    </a:cubicBezTo>
                    <a:cubicBezTo>
                      <a:pt x="1129" y="75"/>
                      <a:pt x="1129" y="25"/>
                      <a:pt x="10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505;p38"/>
              <p:cNvSpPr/>
              <p:nvPr/>
            </p:nvSpPr>
            <p:spPr>
              <a:xfrm>
                <a:off x="513750" y="1612175"/>
                <a:ext cx="12575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2056" extrusionOk="0">
                    <a:moveTo>
                      <a:pt x="302" y="1"/>
                    </a:moveTo>
                    <a:lnTo>
                      <a:pt x="302" y="26"/>
                    </a:lnTo>
                    <a:cubicBezTo>
                      <a:pt x="1" y="702"/>
                      <a:pt x="276" y="1379"/>
                      <a:pt x="201" y="2056"/>
                    </a:cubicBezTo>
                    <a:cubicBezTo>
                      <a:pt x="502" y="1379"/>
                      <a:pt x="477" y="702"/>
                      <a:pt x="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506;p38"/>
              <p:cNvSpPr/>
              <p:nvPr/>
            </p:nvSpPr>
            <p:spPr>
              <a:xfrm>
                <a:off x="551975" y="1528225"/>
                <a:ext cx="1192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514" extrusionOk="0">
                    <a:moveTo>
                      <a:pt x="301" y="0"/>
                    </a:moveTo>
                    <a:cubicBezTo>
                      <a:pt x="51" y="376"/>
                      <a:pt x="251" y="827"/>
                      <a:pt x="51" y="1228"/>
                    </a:cubicBezTo>
                    <a:cubicBezTo>
                      <a:pt x="26" y="1329"/>
                      <a:pt x="1" y="1479"/>
                      <a:pt x="151" y="1504"/>
                    </a:cubicBezTo>
                    <a:cubicBezTo>
                      <a:pt x="174" y="1511"/>
                      <a:pt x="195" y="1514"/>
                      <a:pt x="214" y="1514"/>
                    </a:cubicBezTo>
                    <a:cubicBezTo>
                      <a:pt x="333" y="1514"/>
                      <a:pt x="351" y="1384"/>
                      <a:pt x="351" y="1253"/>
                    </a:cubicBezTo>
                    <a:cubicBezTo>
                      <a:pt x="427" y="827"/>
                      <a:pt x="477" y="426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507;p38"/>
              <p:cNvSpPr/>
              <p:nvPr/>
            </p:nvSpPr>
            <p:spPr>
              <a:xfrm>
                <a:off x="345200" y="2158550"/>
                <a:ext cx="200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859" extrusionOk="0">
                    <a:moveTo>
                      <a:pt x="803" y="0"/>
                    </a:moveTo>
                    <a:cubicBezTo>
                      <a:pt x="801" y="9"/>
                      <a:pt x="799" y="18"/>
                      <a:pt x="796" y="27"/>
                    </a:cubicBezTo>
                    <a:lnTo>
                      <a:pt x="796" y="27"/>
                    </a:lnTo>
                    <a:cubicBezTo>
                      <a:pt x="799" y="26"/>
                      <a:pt x="801" y="26"/>
                      <a:pt x="803" y="26"/>
                    </a:cubicBezTo>
                    <a:lnTo>
                      <a:pt x="803" y="0"/>
                    </a:lnTo>
                    <a:close/>
                    <a:moveTo>
                      <a:pt x="796" y="27"/>
                    </a:moveTo>
                    <a:cubicBezTo>
                      <a:pt x="475" y="80"/>
                      <a:pt x="351" y="378"/>
                      <a:pt x="277" y="627"/>
                    </a:cubicBezTo>
                    <a:cubicBezTo>
                      <a:pt x="151" y="1028"/>
                      <a:pt x="76" y="1429"/>
                      <a:pt x="1" y="1805"/>
                    </a:cubicBezTo>
                    <a:cubicBezTo>
                      <a:pt x="52" y="1836"/>
                      <a:pt x="104" y="1858"/>
                      <a:pt x="147" y="1858"/>
                    </a:cubicBezTo>
                    <a:cubicBezTo>
                      <a:pt x="208" y="1858"/>
                      <a:pt x="252" y="1812"/>
                      <a:pt x="252" y="1680"/>
                    </a:cubicBezTo>
                    <a:cubicBezTo>
                      <a:pt x="252" y="1529"/>
                      <a:pt x="226" y="1354"/>
                      <a:pt x="402" y="1254"/>
                    </a:cubicBezTo>
                    <a:cubicBezTo>
                      <a:pt x="377" y="787"/>
                      <a:pt x="689" y="441"/>
                      <a:pt x="796" y="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508;p38"/>
              <p:cNvSpPr/>
              <p:nvPr/>
            </p:nvSpPr>
            <p:spPr>
              <a:xfrm>
                <a:off x="528175" y="1434850"/>
                <a:ext cx="21325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631" extrusionOk="0">
                    <a:moveTo>
                      <a:pt x="677" y="1"/>
                    </a:moveTo>
                    <a:cubicBezTo>
                      <a:pt x="351" y="477"/>
                      <a:pt x="176" y="1029"/>
                      <a:pt x="0" y="1555"/>
                    </a:cubicBezTo>
                    <a:lnTo>
                      <a:pt x="176" y="1630"/>
                    </a:lnTo>
                    <a:cubicBezTo>
                      <a:pt x="401" y="1104"/>
                      <a:pt x="627" y="577"/>
                      <a:pt x="852" y="51"/>
                    </a:cubicBezTo>
                    <a:cubicBezTo>
                      <a:pt x="802" y="51"/>
                      <a:pt x="727" y="26"/>
                      <a:pt x="6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509;p38"/>
              <p:cNvSpPr/>
              <p:nvPr/>
            </p:nvSpPr>
            <p:spPr>
              <a:xfrm>
                <a:off x="676050" y="1329600"/>
                <a:ext cx="36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54" extrusionOk="0">
                    <a:moveTo>
                      <a:pt x="1454" y="0"/>
                    </a:moveTo>
                    <a:cubicBezTo>
                      <a:pt x="752" y="276"/>
                      <a:pt x="326" y="652"/>
                      <a:pt x="0" y="1153"/>
                    </a:cubicBezTo>
                    <a:cubicBezTo>
                      <a:pt x="476" y="853"/>
                      <a:pt x="1003" y="602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510;p38"/>
              <p:cNvSpPr/>
              <p:nvPr/>
            </p:nvSpPr>
            <p:spPr>
              <a:xfrm>
                <a:off x="405975" y="1844000"/>
                <a:ext cx="219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1330" extrusionOk="0">
                    <a:moveTo>
                      <a:pt x="878" y="1"/>
                    </a:moveTo>
                    <a:lnTo>
                      <a:pt x="878" y="1"/>
                    </a:lnTo>
                    <a:cubicBezTo>
                      <a:pt x="402" y="327"/>
                      <a:pt x="176" y="803"/>
                      <a:pt x="1" y="1329"/>
                    </a:cubicBezTo>
                    <a:cubicBezTo>
                      <a:pt x="302" y="878"/>
                      <a:pt x="878" y="653"/>
                      <a:pt x="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511;p38"/>
              <p:cNvSpPr/>
              <p:nvPr/>
            </p:nvSpPr>
            <p:spPr>
              <a:xfrm>
                <a:off x="513125" y="1550150"/>
                <a:ext cx="8175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853" extrusionOk="0">
                    <a:moveTo>
                      <a:pt x="176" y="0"/>
                    </a:moveTo>
                    <a:cubicBezTo>
                      <a:pt x="1" y="602"/>
                      <a:pt x="76" y="1204"/>
                      <a:pt x="176" y="1805"/>
                    </a:cubicBezTo>
                    <a:cubicBezTo>
                      <a:pt x="199" y="1839"/>
                      <a:pt x="221" y="1852"/>
                      <a:pt x="244" y="1852"/>
                    </a:cubicBezTo>
                    <a:cubicBezTo>
                      <a:pt x="272" y="1852"/>
                      <a:pt x="299" y="1833"/>
                      <a:pt x="327" y="1805"/>
                    </a:cubicBezTo>
                    <a:lnTo>
                      <a:pt x="32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512;p38"/>
              <p:cNvSpPr/>
              <p:nvPr/>
            </p:nvSpPr>
            <p:spPr>
              <a:xfrm>
                <a:off x="715525" y="1306425"/>
                <a:ext cx="36350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53" extrusionOk="0">
                    <a:moveTo>
                      <a:pt x="1454" y="0"/>
                    </a:moveTo>
                    <a:cubicBezTo>
                      <a:pt x="602" y="226"/>
                      <a:pt x="175" y="526"/>
                      <a:pt x="0" y="1053"/>
                    </a:cubicBezTo>
                    <a:cubicBezTo>
                      <a:pt x="426" y="551"/>
                      <a:pt x="1078" y="501"/>
                      <a:pt x="1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513;p38"/>
              <p:cNvSpPr/>
              <p:nvPr/>
            </p:nvSpPr>
            <p:spPr>
              <a:xfrm>
                <a:off x="504350" y="2181100"/>
                <a:ext cx="17575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323" extrusionOk="0">
                    <a:moveTo>
                      <a:pt x="427" y="1"/>
                    </a:moveTo>
                    <a:lnTo>
                      <a:pt x="427" y="1"/>
                    </a:lnTo>
                    <a:cubicBezTo>
                      <a:pt x="101" y="51"/>
                      <a:pt x="502" y="502"/>
                      <a:pt x="126" y="502"/>
                    </a:cubicBezTo>
                    <a:cubicBezTo>
                      <a:pt x="1" y="753"/>
                      <a:pt x="577" y="903"/>
                      <a:pt x="251" y="1204"/>
                    </a:cubicBezTo>
                    <a:cubicBezTo>
                      <a:pt x="329" y="1297"/>
                      <a:pt x="417" y="1323"/>
                      <a:pt x="508" y="1323"/>
                    </a:cubicBezTo>
                    <a:cubicBezTo>
                      <a:pt x="564" y="1323"/>
                      <a:pt x="621" y="1313"/>
                      <a:pt x="678" y="1304"/>
                    </a:cubicBezTo>
                    <a:cubicBezTo>
                      <a:pt x="377" y="903"/>
                      <a:pt x="703" y="402"/>
                      <a:pt x="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514;p38"/>
              <p:cNvSpPr/>
              <p:nvPr/>
            </p:nvSpPr>
            <p:spPr>
              <a:xfrm>
                <a:off x="514375" y="2029475"/>
                <a:ext cx="157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254" extrusionOk="0">
                    <a:moveTo>
                      <a:pt x="352" y="1"/>
                    </a:moveTo>
                    <a:lnTo>
                      <a:pt x="352" y="1"/>
                    </a:lnTo>
                    <a:cubicBezTo>
                      <a:pt x="251" y="351"/>
                      <a:pt x="151" y="727"/>
                      <a:pt x="1" y="1254"/>
                    </a:cubicBezTo>
                    <a:cubicBezTo>
                      <a:pt x="552" y="828"/>
                      <a:pt x="627" y="452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515;p38"/>
              <p:cNvSpPr/>
              <p:nvPr/>
            </p:nvSpPr>
            <p:spPr>
              <a:xfrm>
                <a:off x="549475" y="1816450"/>
                <a:ext cx="225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04" extrusionOk="0">
                    <a:moveTo>
                      <a:pt x="802" y="0"/>
                    </a:moveTo>
                    <a:cubicBezTo>
                      <a:pt x="502" y="376"/>
                      <a:pt x="76" y="677"/>
                      <a:pt x="0" y="1203"/>
                    </a:cubicBezTo>
                    <a:cubicBezTo>
                      <a:pt x="301" y="827"/>
                      <a:pt x="903" y="652"/>
                      <a:pt x="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516;p38"/>
              <p:cNvSpPr/>
              <p:nvPr/>
            </p:nvSpPr>
            <p:spPr>
              <a:xfrm>
                <a:off x="489950" y="1736875"/>
                <a:ext cx="175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54" extrusionOk="0">
                    <a:moveTo>
                      <a:pt x="702" y="0"/>
                    </a:moveTo>
                    <a:cubicBezTo>
                      <a:pt x="276" y="326"/>
                      <a:pt x="151" y="802"/>
                      <a:pt x="0" y="1253"/>
                    </a:cubicBezTo>
                    <a:cubicBezTo>
                      <a:pt x="652" y="1053"/>
                      <a:pt x="577" y="476"/>
                      <a:pt x="7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517;p38"/>
              <p:cNvSpPr/>
              <p:nvPr/>
            </p:nvSpPr>
            <p:spPr>
              <a:xfrm>
                <a:off x="564500" y="2172950"/>
                <a:ext cx="119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161" extrusionOk="0">
                    <a:moveTo>
                      <a:pt x="201" y="1"/>
                    </a:moveTo>
                    <a:cubicBezTo>
                      <a:pt x="151" y="51"/>
                      <a:pt x="101" y="101"/>
                      <a:pt x="76" y="151"/>
                    </a:cubicBezTo>
                    <a:cubicBezTo>
                      <a:pt x="51" y="477"/>
                      <a:pt x="26" y="803"/>
                      <a:pt x="1" y="1129"/>
                    </a:cubicBezTo>
                    <a:cubicBezTo>
                      <a:pt x="1" y="1129"/>
                      <a:pt x="97" y="1161"/>
                      <a:pt x="148" y="1161"/>
                    </a:cubicBezTo>
                    <a:cubicBezTo>
                      <a:pt x="161" y="1161"/>
                      <a:pt x="171" y="1159"/>
                      <a:pt x="176" y="1154"/>
                    </a:cubicBezTo>
                    <a:cubicBezTo>
                      <a:pt x="477" y="853"/>
                      <a:pt x="302" y="477"/>
                      <a:pt x="327" y="126"/>
                    </a:cubicBezTo>
                    <a:cubicBezTo>
                      <a:pt x="302" y="76"/>
                      <a:pt x="252" y="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518;p38"/>
              <p:cNvSpPr/>
              <p:nvPr/>
            </p:nvSpPr>
            <p:spPr>
              <a:xfrm>
                <a:off x="590200" y="1335225"/>
                <a:ext cx="2885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05" extrusionOk="0">
                    <a:moveTo>
                      <a:pt x="1153" y="1"/>
                    </a:moveTo>
                    <a:lnTo>
                      <a:pt x="1153" y="1"/>
                    </a:lnTo>
                    <a:cubicBezTo>
                      <a:pt x="577" y="402"/>
                      <a:pt x="201" y="753"/>
                      <a:pt x="0" y="1254"/>
                    </a:cubicBezTo>
                    <a:cubicBezTo>
                      <a:pt x="0" y="1304"/>
                      <a:pt x="0" y="1354"/>
                      <a:pt x="0" y="1404"/>
                    </a:cubicBezTo>
                    <a:cubicBezTo>
                      <a:pt x="301" y="953"/>
                      <a:pt x="828" y="653"/>
                      <a:pt x="1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519;p38"/>
              <p:cNvSpPr/>
              <p:nvPr/>
            </p:nvSpPr>
            <p:spPr>
              <a:xfrm>
                <a:off x="642200" y="1362175"/>
                <a:ext cx="257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878" extrusionOk="0">
                    <a:moveTo>
                      <a:pt x="1028" y="1"/>
                    </a:moveTo>
                    <a:lnTo>
                      <a:pt x="1028" y="1"/>
                    </a:lnTo>
                    <a:cubicBezTo>
                      <a:pt x="602" y="201"/>
                      <a:pt x="226" y="452"/>
                      <a:pt x="1" y="878"/>
                    </a:cubicBezTo>
                    <a:cubicBezTo>
                      <a:pt x="452" y="702"/>
                      <a:pt x="828" y="452"/>
                      <a:pt x="1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520;p38"/>
              <p:cNvSpPr/>
              <p:nvPr/>
            </p:nvSpPr>
            <p:spPr>
              <a:xfrm>
                <a:off x="468025" y="2124725"/>
                <a:ext cx="94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04" extrusionOk="0">
                    <a:moveTo>
                      <a:pt x="201" y="0"/>
                    </a:moveTo>
                    <a:cubicBezTo>
                      <a:pt x="0" y="476"/>
                      <a:pt x="50" y="1003"/>
                      <a:pt x="50" y="1504"/>
                    </a:cubicBezTo>
                    <a:lnTo>
                      <a:pt x="176" y="1504"/>
                    </a:lnTo>
                    <a:cubicBezTo>
                      <a:pt x="376" y="1178"/>
                      <a:pt x="176" y="752"/>
                      <a:pt x="351" y="426"/>
                    </a:cubicBezTo>
                    <a:cubicBezTo>
                      <a:pt x="326" y="276"/>
                      <a:pt x="351" y="100"/>
                      <a:pt x="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521;p38"/>
              <p:cNvSpPr/>
              <p:nvPr/>
            </p:nvSpPr>
            <p:spPr>
              <a:xfrm>
                <a:off x="694200" y="1466825"/>
                <a:ext cx="345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53" extrusionOk="0">
                    <a:moveTo>
                      <a:pt x="1104" y="0"/>
                    </a:moveTo>
                    <a:cubicBezTo>
                      <a:pt x="728" y="276"/>
                      <a:pt x="201" y="351"/>
                      <a:pt x="1" y="852"/>
                    </a:cubicBezTo>
                    <a:cubicBezTo>
                      <a:pt x="344" y="852"/>
                      <a:pt x="520" y="414"/>
                      <a:pt x="853" y="414"/>
                    </a:cubicBezTo>
                    <a:cubicBezTo>
                      <a:pt x="885" y="414"/>
                      <a:pt x="918" y="417"/>
                      <a:pt x="953" y="426"/>
                    </a:cubicBezTo>
                    <a:cubicBezTo>
                      <a:pt x="978" y="276"/>
                      <a:pt x="1379" y="251"/>
                      <a:pt x="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522;p38"/>
              <p:cNvSpPr/>
              <p:nvPr/>
            </p:nvSpPr>
            <p:spPr>
              <a:xfrm>
                <a:off x="500600" y="183397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828" y="1"/>
                    </a:moveTo>
                    <a:lnTo>
                      <a:pt x="828" y="1"/>
                    </a:lnTo>
                    <a:cubicBezTo>
                      <a:pt x="376" y="101"/>
                      <a:pt x="101" y="402"/>
                      <a:pt x="0" y="828"/>
                    </a:cubicBezTo>
                    <a:cubicBezTo>
                      <a:pt x="427" y="703"/>
                      <a:pt x="727" y="452"/>
                      <a:pt x="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523;p38"/>
              <p:cNvSpPr/>
              <p:nvPr/>
            </p:nvSpPr>
            <p:spPr>
              <a:xfrm>
                <a:off x="675400" y="1433600"/>
                <a:ext cx="263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03" extrusionOk="0">
                    <a:moveTo>
                      <a:pt x="1054" y="1"/>
                    </a:moveTo>
                    <a:cubicBezTo>
                      <a:pt x="678" y="101"/>
                      <a:pt x="327" y="201"/>
                      <a:pt x="1" y="703"/>
                    </a:cubicBezTo>
                    <a:cubicBezTo>
                      <a:pt x="552" y="577"/>
                      <a:pt x="803" y="276"/>
                      <a:pt x="10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524;p38"/>
              <p:cNvSpPr/>
              <p:nvPr/>
            </p:nvSpPr>
            <p:spPr>
              <a:xfrm>
                <a:off x="660375" y="1632225"/>
                <a:ext cx="113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929" extrusionOk="0">
                    <a:moveTo>
                      <a:pt x="0" y="1"/>
                    </a:moveTo>
                    <a:lnTo>
                      <a:pt x="151" y="928"/>
                    </a:lnTo>
                    <a:cubicBezTo>
                      <a:pt x="452" y="552"/>
                      <a:pt x="251" y="27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525;p38"/>
              <p:cNvSpPr/>
              <p:nvPr/>
            </p:nvSpPr>
            <p:spPr>
              <a:xfrm>
                <a:off x="587075" y="1422325"/>
                <a:ext cx="169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979" extrusionOk="0">
                    <a:moveTo>
                      <a:pt x="677" y="1"/>
                    </a:moveTo>
                    <a:cubicBezTo>
                      <a:pt x="326" y="226"/>
                      <a:pt x="100" y="552"/>
                      <a:pt x="0" y="978"/>
                    </a:cubicBezTo>
                    <a:cubicBezTo>
                      <a:pt x="476" y="828"/>
                      <a:pt x="652" y="452"/>
                      <a:pt x="6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526;p38"/>
              <p:cNvSpPr/>
              <p:nvPr/>
            </p:nvSpPr>
            <p:spPr>
              <a:xfrm>
                <a:off x="569525" y="1788875"/>
                <a:ext cx="156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104" extrusionOk="0">
                    <a:moveTo>
                      <a:pt x="552" y="0"/>
                    </a:moveTo>
                    <a:cubicBezTo>
                      <a:pt x="376" y="376"/>
                      <a:pt x="201" y="752"/>
                      <a:pt x="0" y="1103"/>
                    </a:cubicBezTo>
                    <a:cubicBezTo>
                      <a:pt x="577" y="928"/>
                      <a:pt x="627" y="502"/>
                      <a:pt x="5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527;p38"/>
              <p:cNvSpPr/>
              <p:nvPr/>
            </p:nvSpPr>
            <p:spPr>
              <a:xfrm>
                <a:off x="624650" y="1384100"/>
                <a:ext cx="175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703" extrusionOk="0">
                    <a:moveTo>
                      <a:pt x="703" y="1"/>
                    </a:moveTo>
                    <a:cubicBezTo>
                      <a:pt x="302" y="76"/>
                      <a:pt x="101" y="327"/>
                      <a:pt x="1" y="703"/>
                    </a:cubicBezTo>
                    <a:cubicBezTo>
                      <a:pt x="402" y="627"/>
                      <a:pt x="627" y="402"/>
                      <a:pt x="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528;p38"/>
              <p:cNvSpPr/>
              <p:nvPr/>
            </p:nvSpPr>
            <p:spPr>
              <a:xfrm>
                <a:off x="427925" y="1827100"/>
                <a:ext cx="1755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677" y="0"/>
                    </a:moveTo>
                    <a:lnTo>
                      <a:pt x="677" y="0"/>
                    </a:lnTo>
                    <a:cubicBezTo>
                      <a:pt x="326" y="100"/>
                      <a:pt x="176" y="401"/>
                      <a:pt x="0" y="677"/>
                    </a:cubicBezTo>
                    <a:cubicBezTo>
                      <a:pt x="451" y="677"/>
                      <a:pt x="702" y="476"/>
                      <a:pt x="6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529;p38"/>
              <p:cNvSpPr/>
              <p:nvPr/>
            </p:nvSpPr>
            <p:spPr>
              <a:xfrm>
                <a:off x="669775" y="1847775"/>
                <a:ext cx="182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003" extrusionOk="0">
                    <a:moveTo>
                      <a:pt x="702" y="0"/>
                    </a:moveTo>
                    <a:lnTo>
                      <a:pt x="702" y="0"/>
                    </a:lnTo>
                    <a:cubicBezTo>
                      <a:pt x="251" y="101"/>
                      <a:pt x="276" y="577"/>
                      <a:pt x="0" y="827"/>
                    </a:cubicBezTo>
                    <a:cubicBezTo>
                      <a:pt x="51" y="928"/>
                      <a:pt x="101" y="1003"/>
                      <a:pt x="226" y="1003"/>
                    </a:cubicBezTo>
                    <a:cubicBezTo>
                      <a:pt x="577" y="752"/>
                      <a:pt x="727" y="426"/>
                      <a:pt x="7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530;p38"/>
              <p:cNvSpPr/>
              <p:nvPr/>
            </p:nvSpPr>
            <p:spPr>
              <a:xfrm>
                <a:off x="444825" y="1806425"/>
                <a:ext cx="244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828" extrusionOk="0">
                    <a:moveTo>
                      <a:pt x="978" y="0"/>
                    </a:moveTo>
                    <a:cubicBezTo>
                      <a:pt x="527" y="100"/>
                      <a:pt x="226" y="401"/>
                      <a:pt x="1" y="827"/>
                    </a:cubicBezTo>
                    <a:cubicBezTo>
                      <a:pt x="502" y="727"/>
                      <a:pt x="703" y="326"/>
                      <a:pt x="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531;p38"/>
              <p:cNvSpPr/>
              <p:nvPr/>
            </p:nvSpPr>
            <p:spPr>
              <a:xfrm>
                <a:off x="785700" y="139475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01" y="1"/>
                    </a:moveTo>
                    <a:cubicBezTo>
                      <a:pt x="401" y="302"/>
                      <a:pt x="0" y="452"/>
                      <a:pt x="75" y="828"/>
                    </a:cubicBezTo>
                    <a:cubicBezTo>
                      <a:pt x="376" y="703"/>
                      <a:pt x="526" y="427"/>
                      <a:pt x="702" y="176"/>
                    </a:cubicBezTo>
                    <a:cubicBezTo>
                      <a:pt x="777" y="101"/>
                      <a:pt x="852" y="51"/>
                      <a:pt x="7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532;p38"/>
              <p:cNvSpPr/>
              <p:nvPr/>
            </p:nvSpPr>
            <p:spPr>
              <a:xfrm>
                <a:off x="804475" y="1376600"/>
                <a:ext cx="163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79" extrusionOk="0">
                    <a:moveTo>
                      <a:pt x="653" y="0"/>
                    </a:moveTo>
                    <a:lnTo>
                      <a:pt x="653" y="0"/>
                    </a:lnTo>
                    <a:cubicBezTo>
                      <a:pt x="427" y="150"/>
                      <a:pt x="126" y="176"/>
                      <a:pt x="1" y="451"/>
                    </a:cubicBezTo>
                    <a:cubicBezTo>
                      <a:pt x="76" y="564"/>
                      <a:pt x="194" y="578"/>
                      <a:pt x="311" y="578"/>
                    </a:cubicBezTo>
                    <a:cubicBezTo>
                      <a:pt x="350" y="578"/>
                      <a:pt x="389" y="577"/>
                      <a:pt x="427" y="577"/>
                    </a:cubicBezTo>
                    <a:cubicBezTo>
                      <a:pt x="502" y="401"/>
                      <a:pt x="577" y="201"/>
                      <a:pt x="6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533;p38"/>
              <p:cNvSpPr/>
              <p:nvPr/>
            </p:nvSpPr>
            <p:spPr>
              <a:xfrm>
                <a:off x="513750" y="2129725"/>
                <a:ext cx="942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903" extrusionOk="0">
                    <a:moveTo>
                      <a:pt x="377" y="1"/>
                    </a:moveTo>
                    <a:lnTo>
                      <a:pt x="377" y="1"/>
                    </a:lnTo>
                    <a:cubicBezTo>
                      <a:pt x="76" y="276"/>
                      <a:pt x="1" y="502"/>
                      <a:pt x="26" y="752"/>
                    </a:cubicBezTo>
                    <a:cubicBezTo>
                      <a:pt x="51" y="803"/>
                      <a:pt x="101" y="853"/>
                      <a:pt x="151" y="903"/>
                    </a:cubicBezTo>
                    <a:cubicBezTo>
                      <a:pt x="352" y="677"/>
                      <a:pt x="352" y="402"/>
                      <a:pt x="3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534;p38"/>
              <p:cNvSpPr/>
              <p:nvPr/>
            </p:nvSpPr>
            <p:spPr>
              <a:xfrm>
                <a:off x="756250" y="1291700"/>
                <a:ext cx="213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415" extrusionOk="0">
                    <a:moveTo>
                      <a:pt x="691" y="1"/>
                    </a:moveTo>
                    <a:cubicBezTo>
                      <a:pt x="415" y="1"/>
                      <a:pt x="190" y="118"/>
                      <a:pt x="0" y="414"/>
                    </a:cubicBezTo>
                    <a:cubicBezTo>
                      <a:pt x="14" y="414"/>
                      <a:pt x="27" y="415"/>
                      <a:pt x="41" y="415"/>
                    </a:cubicBezTo>
                    <a:cubicBezTo>
                      <a:pt x="412" y="415"/>
                      <a:pt x="562" y="85"/>
                      <a:pt x="852" y="13"/>
                    </a:cubicBezTo>
                    <a:cubicBezTo>
                      <a:pt x="797" y="5"/>
                      <a:pt x="743" y="1"/>
                      <a:pt x="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35;p38"/>
              <p:cNvSpPr/>
              <p:nvPr/>
            </p:nvSpPr>
            <p:spPr>
              <a:xfrm>
                <a:off x="705500" y="1765700"/>
                <a:ext cx="10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853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276"/>
                      <a:pt x="175" y="602"/>
                      <a:pt x="125" y="852"/>
                    </a:cubicBezTo>
                    <a:cubicBezTo>
                      <a:pt x="201" y="577"/>
                      <a:pt x="401" y="351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36;p38"/>
              <p:cNvSpPr/>
              <p:nvPr/>
            </p:nvSpPr>
            <p:spPr>
              <a:xfrm>
                <a:off x="476175" y="2204075"/>
                <a:ext cx="138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11" extrusionOk="0">
                    <a:moveTo>
                      <a:pt x="376" y="0"/>
                    </a:moveTo>
                    <a:cubicBezTo>
                      <a:pt x="272" y="0"/>
                      <a:pt x="136" y="137"/>
                      <a:pt x="0" y="260"/>
                    </a:cubicBezTo>
                    <a:cubicBezTo>
                      <a:pt x="50" y="310"/>
                      <a:pt x="100" y="360"/>
                      <a:pt x="150" y="410"/>
                    </a:cubicBezTo>
                    <a:lnTo>
                      <a:pt x="551" y="385"/>
                    </a:lnTo>
                    <a:cubicBezTo>
                      <a:pt x="528" y="98"/>
                      <a:pt x="463" y="0"/>
                      <a:pt x="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37;p38"/>
              <p:cNvSpPr/>
              <p:nvPr/>
            </p:nvSpPr>
            <p:spPr>
              <a:xfrm>
                <a:off x="469275" y="1788875"/>
                <a:ext cx="113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03" extrusionOk="0">
                    <a:moveTo>
                      <a:pt x="351" y="0"/>
                    </a:moveTo>
                    <a:cubicBezTo>
                      <a:pt x="25" y="201"/>
                      <a:pt x="0" y="452"/>
                      <a:pt x="0" y="702"/>
                    </a:cubicBezTo>
                    <a:cubicBezTo>
                      <a:pt x="226" y="552"/>
                      <a:pt x="451" y="401"/>
                      <a:pt x="3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8;p38"/>
              <p:cNvSpPr/>
              <p:nvPr/>
            </p:nvSpPr>
            <p:spPr>
              <a:xfrm>
                <a:off x="777550" y="1325200"/>
                <a:ext cx="20075" cy="64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259" extrusionOk="0">
                    <a:moveTo>
                      <a:pt x="802" y="1"/>
                    </a:moveTo>
                    <a:lnTo>
                      <a:pt x="802" y="1"/>
                    </a:lnTo>
                    <a:cubicBezTo>
                      <a:pt x="451" y="76"/>
                      <a:pt x="226" y="126"/>
                      <a:pt x="0" y="176"/>
                    </a:cubicBezTo>
                    <a:cubicBezTo>
                      <a:pt x="118" y="212"/>
                      <a:pt x="242" y="258"/>
                      <a:pt x="369" y="258"/>
                    </a:cubicBezTo>
                    <a:cubicBezTo>
                      <a:pt x="511" y="258"/>
                      <a:pt x="656" y="200"/>
                      <a:pt x="8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39;p38"/>
              <p:cNvSpPr/>
              <p:nvPr/>
            </p:nvSpPr>
            <p:spPr>
              <a:xfrm>
                <a:off x="610875" y="1401650"/>
                <a:ext cx="138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7" extrusionOk="0">
                    <a:moveTo>
                      <a:pt x="552" y="1"/>
                    </a:moveTo>
                    <a:cubicBezTo>
                      <a:pt x="276" y="1"/>
                      <a:pt x="126" y="201"/>
                      <a:pt x="1" y="402"/>
                    </a:cubicBezTo>
                    <a:cubicBezTo>
                      <a:pt x="35" y="404"/>
                      <a:pt x="68" y="406"/>
                      <a:pt x="101" y="406"/>
                    </a:cubicBezTo>
                    <a:cubicBezTo>
                      <a:pt x="355" y="406"/>
                      <a:pt x="552" y="312"/>
                      <a:pt x="5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40;p38"/>
              <p:cNvSpPr/>
              <p:nvPr/>
            </p:nvSpPr>
            <p:spPr>
              <a:xfrm>
                <a:off x="590825" y="1759775"/>
                <a:ext cx="63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92" extrusionOk="0">
                    <a:moveTo>
                      <a:pt x="152" y="0"/>
                    </a:moveTo>
                    <a:cubicBezTo>
                      <a:pt x="137" y="0"/>
                      <a:pt x="121" y="4"/>
                      <a:pt x="101" y="12"/>
                    </a:cubicBezTo>
                    <a:cubicBezTo>
                      <a:pt x="51" y="12"/>
                      <a:pt x="1" y="137"/>
                      <a:pt x="1" y="212"/>
                    </a:cubicBezTo>
                    <a:cubicBezTo>
                      <a:pt x="1" y="302"/>
                      <a:pt x="1" y="391"/>
                      <a:pt x="108" y="391"/>
                    </a:cubicBezTo>
                    <a:cubicBezTo>
                      <a:pt x="121" y="391"/>
                      <a:pt x="135" y="390"/>
                      <a:pt x="151" y="387"/>
                    </a:cubicBezTo>
                    <a:cubicBezTo>
                      <a:pt x="251" y="362"/>
                      <a:pt x="251" y="262"/>
                      <a:pt x="251" y="162"/>
                    </a:cubicBezTo>
                    <a:cubicBezTo>
                      <a:pt x="230" y="99"/>
                      <a:pt x="227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41;p38"/>
              <p:cNvSpPr/>
              <p:nvPr/>
            </p:nvSpPr>
            <p:spPr>
              <a:xfrm>
                <a:off x="517525" y="1595275"/>
                <a:ext cx="100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702" extrusionOk="0">
                    <a:moveTo>
                      <a:pt x="0" y="0"/>
                    </a:moveTo>
                    <a:cubicBezTo>
                      <a:pt x="0" y="251"/>
                      <a:pt x="0" y="476"/>
                      <a:pt x="151" y="702"/>
                    </a:cubicBezTo>
                    <a:lnTo>
                      <a:pt x="151" y="677"/>
                    </a:lnTo>
                    <a:cubicBezTo>
                      <a:pt x="401" y="451"/>
                      <a:pt x="251" y="226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42;p38"/>
              <p:cNvSpPr/>
              <p:nvPr/>
            </p:nvSpPr>
            <p:spPr>
              <a:xfrm>
                <a:off x="583300" y="1775100"/>
                <a:ext cx="88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302" y="0"/>
                    </a:moveTo>
                    <a:lnTo>
                      <a:pt x="302" y="0"/>
                    </a:lnTo>
                    <a:cubicBezTo>
                      <a:pt x="76" y="175"/>
                      <a:pt x="26" y="351"/>
                      <a:pt x="1" y="551"/>
                    </a:cubicBezTo>
                    <a:cubicBezTo>
                      <a:pt x="352" y="526"/>
                      <a:pt x="276" y="276"/>
                      <a:pt x="3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43;p38"/>
              <p:cNvSpPr/>
              <p:nvPr/>
            </p:nvSpPr>
            <p:spPr>
              <a:xfrm>
                <a:off x="483050" y="1768200"/>
                <a:ext cx="10050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27" extrusionOk="0">
                    <a:moveTo>
                      <a:pt x="276" y="0"/>
                    </a:moveTo>
                    <a:cubicBezTo>
                      <a:pt x="126" y="126"/>
                      <a:pt x="1" y="276"/>
                      <a:pt x="101" y="527"/>
                    </a:cubicBezTo>
                    <a:cubicBezTo>
                      <a:pt x="377" y="401"/>
                      <a:pt x="402" y="226"/>
                      <a:pt x="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44;p38"/>
              <p:cNvSpPr/>
              <p:nvPr/>
            </p:nvSpPr>
            <p:spPr>
              <a:xfrm>
                <a:off x="666025" y="1502525"/>
                <a:ext cx="87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28" extrusionOk="0">
                    <a:moveTo>
                      <a:pt x="351" y="1"/>
                    </a:moveTo>
                    <a:cubicBezTo>
                      <a:pt x="0" y="76"/>
                      <a:pt x="25" y="301"/>
                      <a:pt x="25" y="527"/>
                    </a:cubicBezTo>
                    <a:cubicBezTo>
                      <a:pt x="226" y="427"/>
                      <a:pt x="326" y="276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545;p38"/>
              <p:cNvSpPr/>
              <p:nvPr/>
            </p:nvSpPr>
            <p:spPr>
              <a:xfrm>
                <a:off x="680425" y="1488125"/>
                <a:ext cx="1380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02" extrusionOk="0">
                    <a:moveTo>
                      <a:pt x="552" y="0"/>
                    </a:moveTo>
                    <a:cubicBezTo>
                      <a:pt x="251" y="25"/>
                      <a:pt x="101" y="151"/>
                      <a:pt x="0" y="502"/>
                    </a:cubicBezTo>
                    <a:cubicBezTo>
                      <a:pt x="276" y="351"/>
                      <a:pt x="452" y="201"/>
                      <a:pt x="5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546;p38"/>
              <p:cNvSpPr/>
              <p:nvPr/>
            </p:nvSpPr>
            <p:spPr>
              <a:xfrm>
                <a:off x="662875" y="1868450"/>
                <a:ext cx="1382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2" extrusionOk="0">
                    <a:moveTo>
                      <a:pt x="276" y="0"/>
                    </a:moveTo>
                    <a:cubicBezTo>
                      <a:pt x="201" y="151"/>
                      <a:pt x="101" y="276"/>
                      <a:pt x="1" y="426"/>
                    </a:cubicBezTo>
                    <a:cubicBezTo>
                      <a:pt x="51" y="477"/>
                      <a:pt x="101" y="502"/>
                      <a:pt x="151" y="552"/>
                    </a:cubicBezTo>
                    <a:cubicBezTo>
                      <a:pt x="452" y="552"/>
                      <a:pt x="552" y="426"/>
                      <a:pt x="427" y="126"/>
                    </a:cubicBezTo>
                    <a:cubicBezTo>
                      <a:pt x="377" y="101"/>
                      <a:pt x="327" y="51"/>
                      <a:pt x="2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547;p38"/>
              <p:cNvSpPr/>
              <p:nvPr/>
            </p:nvSpPr>
            <p:spPr>
              <a:xfrm>
                <a:off x="527550" y="2199275"/>
                <a:ext cx="7525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55" extrusionOk="0">
                    <a:moveTo>
                      <a:pt x="50" y="1"/>
                    </a:moveTo>
                    <a:cubicBezTo>
                      <a:pt x="50" y="76"/>
                      <a:pt x="25" y="126"/>
                      <a:pt x="0" y="176"/>
                    </a:cubicBezTo>
                    <a:cubicBezTo>
                      <a:pt x="23" y="336"/>
                      <a:pt x="88" y="455"/>
                      <a:pt x="252" y="455"/>
                    </a:cubicBezTo>
                    <a:cubicBezTo>
                      <a:pt x="267" y="455"/>
                      <a:pt x="284" y="454"/>
                      <a:pt x="301" y="452"/>
                    </a:cubicBezTo>
                    <a:cubicBezTo>
                      <a:pt x="276" y="276"/>
                      <a:pt x="276" y="101"/>
                      <a:pt x="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548;p38"/>
              <p:cNvSpPr/>
              <p:nvPr/>
            </p:nvSpPr>
            <p:spPr>
              <a:xfrm>
                <a:off x="603975" y="1411675"/>
                <a:ext cx="11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27" extrusionOk="0">
                    <a:moveTo>
                      <a:pt x="277" y="1"/>
                    </a:moveTo>
                    <a:lnTo>
                      <a:pt x="277" y="1"/>
                    </a:lnTo>
                    <a:cubicBezTo>
                      <a:pt x="101" y="76"/>
                      <a:pt x="1" y="226"/>
                      <a:pt x="1" y="427"/>
                    </a:cubicBezTo>
                    <a:cubicBezTo>
                      <a:pt x="277" y="402"/>
                      <a:pt x="452" y="326"/>
                      <a:pt x="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549;p38"/>
              <p:cNvSpPr/>
              <p:nvPr/>
            </p:nvSpPr>
            <p:spPr>
              <a:xfrm>
                <a:off x="773775" y="1418575"/>
                <a:ext cx="81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362" extrusionOk="0">
                    <a:moveTo>
                      <a:pt x="277" y="0"/>
                    </a:moveTo>
                    <a:cubicBezTo>
                      <a:pt x="176" y="50"/>
                      <a:pt x="101" y="101"/>
                      <a:pt x="1" y="151"/>
                    </a:cubicBezTo>
                    <a:cubicBezTo>
                      <a:pt x="22" y="237"/>
                      <a:pt x="7" y="361"/>
                      <a:pt x="115" y="361"/>
                    </a:cubicBezTo>
                    <a:cubicBezTo>
                      <a:pt x="132" y="361"/>
                      <a:pt x="152" y="358"/>
                      <a:pt x="176" y="351"/>
                    </a:cubicBezTo>
                    <a:cubicBezTo>
                      <a:pt x="327" y="301"/>
                      <a:pt x="251" y="126"/>
                      <a:pt x="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550;p38"/>
              <p:cNvSpPr/>
              <p:nvPr/>
            </p:nvSpPr>
            <p:spPr>
              <a:xfrm>
                <a:off x="549475" y="1419200"/>
                <a:ext cx="75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352" extrusionOk="0">
                    <a:moveTo>
                      <a:pt x="151" y="0"/>
                    </a:moveTo>
                    <a:cubicBezTo>
                      <a:pt x="126" y="101"/>
                      <a:pt x="0" y="201"/>
                      <a:pt x="101" y="351"/>
                    </a:cubicBezTo>
                    <a:cubicBezTo>
                      <a:pt x="301" y="301"/>
                      <a:pt x="251" y="151"/>
                      <a:pt x="251" y="25"/>
                    </a:cubicBezTo>
                    <a:cubicBezTo>
                      <a:pt x="251" y="25"/>
                      <a:pt x="176" y="0"/>
                      <a:pt x="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551;p38"/>
              <p:cNvSpPr/>
              <p:nvPr/>
            </p:nvSpPr>
            <p:spPr>
              <a:xfrm>
                <a:off x="832675" y="1339625"/>
                <a:ext cx="1316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450" extrusionOk="0">
                    <a:moveTo>
                      <a:pt x="1" y="0"/>
                    </a:moveTo>
                    <a:cubicBezTo>
                      <a:pt x="1" y="176"/>
                      <a:pt x="76" y="326"/>
                      <a:pt x="251" y="401"/>
                    </a:cubicBezTo>
                    <a:cubicBezTo>
                      <a:pt x="1956" y="1203"/>
                      <a:pt x="3535" y="2156"/>
                      <a:pt x="4612" y="3785"/>
                    </a:cubicBezTo>
                    <a:cubicBezTo>
                      <a:pt x="4763" y="4010"/>
                      <a:pt x="4938" y="4211"/>
                      <a:pt x="5114" y="4411"/>
                    </a:cubicBezTo>
                    <a:cubicBezTo>
                      <a:pt x="5139" y="4437"/>
                      <a:pt x="5164" y="4449"/>
                      <a:pt x="5189" y="4449"/>
                    </a:cubicBezTo>
                    <a:cubicBezTo>
                      <a:pt x="5214" y="4449"/>
                      <a:pt x="5239" y="4437"/>
                      <a:pt x="5264" y="4411"/>
                    </a:cubicBezTo>
                    <a:lnTo>
                      <a:pt x="4963" y="3584"/>
                    </a:lnTo>
                    <a:cubicBezTo>
                      <a:pt x="4387" y="3158"/>
                      <a:pt x="4061" y="2532"/>
                      <a:pt x="3510" y="2081"/>
                    </a:cubicBezTo>
                    <a:cubicBezTo>
                      <a:pt x="2432" y="1203"/>
                      <a:pt x="1229" y="55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552;p38"/>
              <p:cNvSpPr/>
              <p:nvPr/>
            </p:nvSpPr>
            <p:spPr>
              <a:xfrm>
                <a:off x="976175" y="1495000"/>
                <a:ext cx="9675" cy="6927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2771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5" y="126"/>
                      <a:pt x="0" y="352"/>
                      <a:pt x="0" y="552"/>
                    </a:cubicBezTo>
                    <a:cubicBezTo>
                      <a:pt x="50" y="1279"/>
                      <a:pt x="151" y="2031"/>
                      <a:pt x="201" y="2758"/>
                    </a:cubicBezTo>
                    <a:cubicBezTo>
                      <a:pt x="237" y="2765"/>
                      <a:pt x="269" y="2770"/>
                      <a:pt x="295" y="2770"/>
                    </a:cubicBezTo>
                    <a:cubicBezTo>
                      <a:pt x="359" y="2770"/>
                      <a:pt x="387" y="2739"/>
                      <a:pt x="351" y="2633"/>
                    </a:cubicBezTo>
                    <a:cubicBezTo>
                      <a:pt x="351" y="1981"/>
                      <a:pt x="351" y="1329"/>
                      <a:pt x="351" y="703"/>
                    </a:cubicBezTo>
                    <a:cubicBezTo>
                      <a:pt x="326" y="602"/>
                      <a:pt x="326" y="502"/>
                      <a:pt x="326" y="427"/>
                    </a:cubicBezTo>
                    <a:cubicBezTo>
                      <a:pt x="176" y="302"/>
                      <a:pt x="226" y="15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553;p38"/>
              <p:cNvSpPr/>
              <p:nvPr/>
            </p:nvSpPr>
            <p:spPr>
              <a:xfrm>
                <a:off x="958625" y="1449900"/>
                <a:ext cx="125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53" extrusionOk="0">
                    <a:moveTo>
                      <a:pt x="76" y="0"/>
                    </a:moveTo>
                    <a:cubicBezTo>
                      <a:pt x="0" y="376"/>
                      <a:pt x="226" y="627"/>
                      <a:pt x="502" y="853"/>
                    </a:cubicBezTo>
                    <a:cubicBezTo>
                      <a:pt x="477" y="527"/>
                      <a:pt x="426" y="251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554;p38"/>
              <p:cNvSpPr/>
              <p:nvPr/>
            </p:nvSpPr>
            <p:spPr>
              <a:xfrm>
                <a:off x="967050" y="1473700"/>
                <a:ext cx="141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04" extrusionOk="0">
                    <a:moveTo>
                      <a:pt x="140" y="1"/>
                    </a:moveTo>
                    <a:cubicBezTo>
                      <a:pt x="188" y="293"/>
                      <a:pt x="0" y="704"/>
                      <a:pt x="519" y="704"/>
                    </a:cubicBezTo>
                    <a:cubicBezTo>
                      <a:pt x="534" y="704"/>
                      <a:pt x="549" y="703"/>
                      <a:pt x="566" y="703"/>
                    </a:cubicBezTo>
                    <a:cubicBezTo>
                      <a:pt x="465" y="452"/>
                      <a:pt x="516" y="101"/>
                      <a:pt x="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555;p38"/>
              <p:cNvSpPr/>
              <p:nvPr/>
            </p:nvSpPr>
            <p:spPr>
              <a:xfrm>
                <a:off x="942950" y="1387850"/>
                <a:ext cx="182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653" extrusionOk="0">
                    <a:moveTo>
                      <a:pt x="38" y="0"/>
                    </a:moveTo>
                    <a:cubicBezTo>
                      <a:pt x="26" y="0"/>
                      <a:pt x="14" y="0"/>
                      <a:pt x="1" y="1"/>
                    </a:cubicBezTo>
                    <a:cubicBezTo>
                      <a:pt x="176" y="277"/>
                      <a:pt x="276" y="653"/>
                      <a:pt x="728" y="653"/>
                    </a:cubicBezTo>
                    <a:cubicBezTo>
                      <a:pt x="728" y="603"/>
                      <a:pt x="703" y="578"/>
                      <a:pt x="677" y="553"/>
                    </a:cubicBezTo>
                    <a:cubicBezTo>
                      <a:pt x="483" y="359"/>
                      <a:pt x="407" y="0"/>
                      <a:pt x="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556;p38"/>
              <p:cNvSpPr/>
              <p:nvPr/>
            </p:nvSpPr>
            <p:spPr>
              <a:xfrm>
                <a:off x="940450" y="1619700"/>
                <a:ext cx="614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357" extrusionOk="0">
                    <a:moveTo>
                      <a:pt x="376" y="0"/>
                    </a:moveTo>
                    <a:cubicBezTo>
                      <a:pt x="477" y="326"/>
                      <a:pt x="1" y="502"/>
                      <a:pt x="126" y="853"/>
                    </a:cubicBezTo>
                    <a:cubicBezTo>
                      <a:pt x="351" y="1128"/>
                      <a:pt x="803" y="1103"/>
                      <a:pt x="928" y="1504"/>
                    </a:cubicBezTo>
                    <a:cubicBezTo>
                      <a:pt x="1028" y="1830"/>
                      <a:pt x="1304" y="2005"/>
                      <a:pt x="1529" y="2231"/>
                    </a:cubicBezTo>
                    <a:cubicBezTo>
                      <a:pt x="1605" y="2281"/>
                      <a:pt x="1680" y="2331"/>
                      <a:pt x="1780" y="2356"/>
                    </a:cubicBezTo>
                    <a:lnTo>
                      <a:pt x="2156" y="2206"/>
                    </a:lnTo>
                    <a:cubicBezTo>
                      <a:pt x="2356" y="2081"/>
                      <a:pt x="2457" y="1930"/>
                      <a:pt x="2156" y="1780"/>
                    </a:cubicBezTo>
                    <a:cubicBezTo>
                      <a:pt x="1605" y="1354"/>
                      <a:pt x="1128" y="878"/>
                      <a:pt x="803" y="276"/>
                    </a:cubicBezTo>
                    <a:cubicBezTo>
                      <a:pt x="702" y="101"/>
                      <a:pt x="577" y="0"/>
                      <a:pt x="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557;p38"/>
              <p:cNvSpPr/>
              <p:nvPr/>
            </p:nvSpPr>
            <p:spPr>
              <a:xfrm>
                <a:off x="942950" y="1543250"/>
                <a:ext cx="1882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833" extrusionOk="0">
                    <a:moveTo>
                      <a:pt x="302" y="1"/>
                    </a:moveTo>
                    <a:cubicBezTo>
                      <a:pt x="1" y="477"/>
                      <a:pt x="226" y="1028"/>
                      <a:pt x="151" y="1530"/>
                    </a:cubicBezTo>
                    <a:cubicBezTo>
                      <a:pt x="377" y="1881"/>
                      <a:pt x="251" y="2256"/>
                      <a:pt x="302" y="2632"/>
                    </a:cubicBezTo>
                    <a:cubicBezTo>
                      <a:pt x="377" y="2708"/>
                      <a:pt x="477" y="2833"/>
                      <a:pt x="552" y="2833"/>
                    </a:cubicBezTo>
                    <a:cubicBezTo>
                      <a:pt x="753" y="2833"/>
                      <a:pt x="728" y="2632"/>
                      <a:pt x="703" y="2507"/>
                    </a:cubicBezTo>
                    <a:cubicBezTo>
                      <a:pt x="577" y="1931"/>
                      <a:pt x="552" y="1329"/>
                      <a:pt x="552" y="753"/>
                    </a:cubicBezTo>
                    <a:cubicBezTo>
                      <a:pt x="577" y="452"/>
                      <a:pt x="502" y="201"/>
                      <a:pt x="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558;p38"/>
              <p:cNvSpPr/>
              <p:nvPr/>
            </p:nvSpPr>
            <p:spPr>
              <a:xfrm>
                <a:off x="977425" y="1560800"/>
                <a:ext cx="156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380" extrusionOk="0">
                    <a:moveTo>
                      <a:pt x="301" y="1"/>
                    </a:moveTo>
                    <a:cubicBezTo>
                      <a:pt x="251" y="26"/>
                      <a:pt x="201" y="76"/>
                      <a:pt x="151" y="126"/>
                    </a:cubicBezTo>
                    <a:cubicBezTo>
                      <a:pt x="201" y="552"/>
                      <a:pt x="0" y="978"/>
                      <a:pt x="276" y="1379"/>
                    </a:cubicBezTo>
                    <a:cubicBezTo>
                      <a:pt x="326" y="928"/>
                      <a:pt x="627" y="477"/>
                      <a:pt x="3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559;p38"/>
              <p:cNvSpPr/>
              <p:nvPr/>
            </p:nvSpPr>
            <p:spPr>
              <a:xfrm>
                <a:off x="980550" y="1604650"/>
                <a:ext cx="69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503" extrusionOk="0">
                    <a:moveTo>
                      <a:pt x="76" y="1"/>
                    </a:moveTo>
                    <a:cubicBezTo>
                      <a:pt x="1" y="176"/>
                      <a:pt x="26" y="327"/>
                      <a:pt x="76" y="502"/>
                    </a:cubicBezTo>
                    <a:cubicBezTo>
                      <a:pt x="276" y="327"/>
                      <a:pt x="276" y="176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3560;p38"/>
            <p:cNvSpPr/>
            <p:nvPr/>
          </p:nvSpPr>
          <p:spPr>
            <a:xfrm>
              <a:off x="745600" y="2460550"/>
              <a:ext cx="38850" cy="55175"/>
            </a:xfrm>
            <a:custGeom>
              <a:avLst/>
              <a:gdLst/>
              <a:ahLst/>
              <a:cxnLst/>
              <a:rect l="l" t="t" r="r" b="b"/>
              <a:pathLst>
                <a:path w="1554" h="2207" extrusionOk="0">
                  <a:moveTo>
                    <a:pt x="1404" y="1"/>
                  </a:moveTo>
                  <a:cubicBezTo>
                    <a:pt x="952" y="1"/>
                    <a:pt x="602" y="276"/>
                    <a:pt x="276" y="552"/>
                  </a:cubicBezTo>
                  <a:cubicBezTo>
                    <a:pt x="0" y="803"/>
                    <a:pt x="276" y="928"/>
                    <a:pt x="426" y="1103"/>
                  </a:cubicBezTo>
                  <a:cubicBezTo>
                    <a:pt x="727" y="1429"/>
                    <a:pt x="1003" y="1755"/>
                    <a:pt x="1378" y="2206"/>
                  </a:cubicBezTo>
                  <a:cubicBezTo>
                    <a:pt x="1404" y="1454"/>
                    <a:pt x="1429" y="878"/>
                    <a:pt x="1454" y="301"/>
                  </a:cubicBezTo>
                  <a:cubicBezTo>
                    <a:pt x="1479" y="176"/>
                    <a:pt x="1554" y="1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561;p38"/>
            <p:cNvSpPr/>
            <p:nvPr/>
          </p:nvSpPr>
          <p:spPr>
            <a:xfrm>
              <a:off x="717400" y="2332100"/>
              <a:ext cx="29475" cy="43825"/>
            </a:xfrm>
            <a:custGeom>
              <a:avLst/>
              <a:gdLst/>
              <a:ahLst/>
              <a:cxnLst/>
              <a:rect l="l" t="t" r="r" b="b"/>
              <a:pathLst>
                <a:path w="1179" h="1753" extrusionOk="0">
                  <a:moveTo>
                    <a:pt x="351" y="1"/>
                  </a:moveTo>
                  <a:cubicBezTo>
                    <a:pt x="251" y="477"/>
                    <a:pt x="126" y="953"/>
                    <a:pt x="50" y="1429"/>
                  </a:cubicBezTo>
                  <a:cubicBezTo>
                    <a:pt x="0" y="1697"/>
                    <a:pt x="106" y="1752"/>
                    <a:pt x="264" y="1752"/>
                  </a:cubicBezTo>
                  <a:cubicBezTo>
                    <a:pt x="343" y="1752"/>
                    <a:pt x="435" y="1739"/>
                    <a:pt x="527" y="1730"/>
                  </a:cubicBezTo>
                  <a:cubicBezTo>
                    <a:pt x="777" y="1730"/>
                    <a:pt x="1178" y="1705"/>
                    <a:pt x="1053" y="1454"/>
                  </a:cubicBezTo>
                  <a:cubicBezTo>
                    <a:pt x="827" y="953"/>
                    <a:pt x="852" y="352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562;p38"/>
            <p:cNvSpPr/>
            <p:nvPr/>
          </p:nvSpPr>
          <p:spPr>
            <a:xfrm>
              <a:off x="699700" y="2573350"/>
              <a:ext cx="33375" cy="52625"/>
            </a:xfrm>
            <a:custGeom>
              <a:avLst/>
              <a:gdLst/>
              <a:ahLst/>
              <a:cxnLst/>
              <a:rect l="l" t="t" r="r" b="b"/>
              <a:pathLst>
                <a:path w="1335" h="2105" extrusionOk="0">
                  <a:moveTo>
                    <a:pt x="407" y="0"/>
                  </a:moveTo>
                  <a:cubicBezTo>
                    <a:pt x="307" y="226"/>
                    <a:pt x="257" y="326"/>
                    <a:pt x="232" y="426"/>
                  </a:cubicBezTo>
                  <a:cubicBezTo>
                    <a:pt x="157" y="752"/>
                    <a:pt x="82" y="1053"/>
                    <a:pt x="57" y="1378"/>
                  </a:cubicBezTo>
                  <a:cubicBezTo>
                    <a:pt x="6" y="1933"/>
                    <a:pt x="1" y="2104"/>
                    <a:pt x="259" y="2104"/>
                  </a:cubicBezTo>
                  <a:cubicBezTo>
                    <a:pt x="387" y="2104"/>
                    <a:pt x="578" y="2063"/>
                    <a:pt x="859" y="2005"/>
                  </a:cubicBezTo>
                  <a:cubicBezTo>
                    <a:pt x="1335" y="1905"/>
                    <a:pt x="1335" y="1729"/>
                    <a:pt x="1134" y="1353"/>
                  </a:cubicBezTo>
                  <a:cubicBezTo>
                    <a:pt x="909" y="952"/>
                    <a:pt x="683" y="526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563;p38"/>
            <p:cNvSpPr/>
            <p:nvPr/>
          </p:nvSpPr>
          <p:spPr>
            <a:xfrm>
              <a:off x="642200" y="2426100"/>
              <a:ext cx="31350" cy="36700"/>
            </a:xfrm>
            <a:custGeom>
              <a:avLst/>
              <a:gdLst/>
              <a:ahLst/>
              <a:cxnLst/>
              <a:rect l="l" t="t" r="r" b="b"/>
              <a:pathLst>
                <a:path w="1254" h="1468" extrusionOk="0">
                  <a:moveTo>
                    <a:pt x="201" y="0"/>
                  </a:moveTo>
                  <a:cubicBezTo>
                    <a:pt x="126" y="451"/>
                    <a:pt x="1" y="978"/>
                    <a:pt x="226" y="1354"/>
                  </a:cubicBezTo>
                  <a:cubicBezTo>
                    <a:pt x="276" y="1439"/>
                    <a:pt x="344" y="1468"/>
                    <a:pt x="425" y="1468"/>
                  </a:cubicBezTo>
                  <a:cubicBezTo>
                    <a:pt x="599" y="1468"/>
                    <a:pt x="836" y="1337"/>
                    <a:pt x="1099" y="1337"/>
                  </a:cubicBezTo>
                  <a:cubicBezTo>
                    <a:pt x="1150" y="1337"/>
                    <a:pt x="1201" y="1342"/>
                    <a:pt x="1254" y="1354"/>
                  </a:cubicBezTo>
                  <a:cubicBezTo>
                    <a:pt x="903" y="852"/>
                    <a:pt x="652" y="426"/>
                    <a:pt x="377" y="25"/>
                  </a:cubicBezTo>
                  <a:cubicBezTo>
                    <a:pt x="301" y="25"/>
                    <a:pt x="251" y="25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564;p38"/>
            <p:cNvSpPr/>
            <p:nvPr/>
          </p:nvSpPr>
          <p:spPr>
            <a:xfrm>
              <a:off x="839575" y="1740625"/>
              <a:ext cx="17575" cy="25100"/>
            </a:xfrm>
            <a:custGeom>
              <a:avLst/>
              <a:gdLst/>
              <a:ahLst/>
              <a:cxnLst/>
              <a:rect l="l" t="t" r="r" b="b"/>
              <a:pathLst>
                <a:path w="703" h="1004" extrusionOk="0">
                  <a:moveTo>
                    <a:pt x="677" y="1"/>
                  </a:moveTo>
                  <a:cubicBezTo>
                    <a:pt x="452" y="101"/>
                    <a:pt x="226" y="201"/>
                    <a:pt x="0" y="276"/>
                  </a:cubicBezTo>
                  <a:cubicBezTo>
                    <a:pt x="126" y="477"/>
                    <a:pt x="251" y="677"/>
                    <a:pt x="452" y="1003"/>
                  </a:cubicBezTo>
                  <a:cubicBezTo>
                    <a:pt x="527" y="602"/>
                    <a:pt x="702" y="326"/>
                    <a:pt x="677" y="1"/>
                  </a:cubicBezTo>
                  <a:close/>
                </a:path>
              </a:pathLst>
            </a:custGeom>
            <a:solidFill>
              <a:srgbClr val="F58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565;p38"/>
            <p:cNvSpPr/>
            <p:nvPr/>
          </p:nvSpPr>
          <p:spPr>
            <a:xfrm>
              <a:off x="944825" y="1755675"/>
              <a:ext cx="23850" cy="30725"/>
            </a:xfrm>
            <a:custGeom>
              <a:avLst/>
              <a:gdLst/>
              <a:ahLst/>
              <a:cxnLst/>
              <a:rect l="l" t="t" r="r" b="b"/>
              <a:pathLst>
                <a:path w="954" h="1229" extrusionOk="0">
                  <a:moveTo>
                    <a:pt x="302" y="0"/>
                  </a:moveTo>
                  <a:cubicBezTo>
                    <a:pt x="76" y="426"/>
                    <a:pt x="1" y="827"/>
                    <a:pt x="302" y="1228"/>
                  </a:cubicBezTo>
                  <a:cubicBezTo>
                    <a:pt x="502" y="1103"/>
                    <a:pt x="728" y="978"/>
                    <a:pt x="953" y="827"/>
                  </a:cubicBezTo>
                  <a:cubicBezTo>
                    <a:pt x="628" y="652"/>
                    <a:pt x="602" y="276"/>
                    <a:pt x="302" y="0"/>
                  </a:cubicBezTo>
                  <a:close/>
                </a:path>
              </a:pathLst>
            </a:custGeom>
            <a:solidFill>
              <a:srgbClr val="EF83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566;p38"/>
            <p:cNvSpPr/>
            <p:nvPr/>
          </p:nvSpPr>
          <p:spPr>
            <a:xfrm>
              <a:off x="758750" y="1849475"/>
              <a:ext cx="32600" cy="30825"/>
            </a:xfrm>
            <a:custGeom>
              <a:avLst/>
              <a:gdLst/>
              <a:ahLst/>
              <a:cxnLst/>
              <a:rect l="l" t="t" r="r" b="b"/>
              <a:pathLst>
                <a:path w="1304" h="1233" extrusionOk="0">
                  <a:moveTo>
                    <a:pt x="584" y="1"/>
                  </a:moveTo>
                  <a:cubicBezTo>
                    <a:pt x="533" y="1"/>
                    <a:pt x="488" y="27"/>
                    <a:pt x="451" y="108"/>
                  </a:cubicBezTo>
                  <a:cubicBezTo>
                    <a:pt x="326" y="409"/>
                    <a:pt x="0" y="810"/>
                    <a:pt x="301" y="1085"/>
                  </a:cubicBezTo>
                  <a:cubicBezTo>
                    <a:pt x="411" y="1174"/>
                    <a:pt x="566" y="1233"/>
                    <a:pt x="727" y="1233"/>
                  </a:cubicBezTo>
                  <a:cubicBezTo>
                    <a:pt x="932" y="1233"/>
                    <a:pt x="1149" y="1137"/>
                    <a:pt x="1304" y="885"/>
                  </a:cubicBezTo>
                  <a:cubicBezTo>
                    <a:pt x="827" y="784"/>
                    <a:pt x="903" y="409"/>
                    <a:pt x="878" y="83"/>
                  </a:cubicBezTo>
                  <a:cubicBezTo>
                    <a:pt x="781" y="83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F283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567;p38"/>
            <p:cNvSpPr/>
            <p:nvPr/>
          </p:nvSpPr>
          <p:spPr>
            <a:xfrm>
              <a:off x="942950" y="1543250"/>
              <a:ext cx="5675" cy="34500"/>
            </a:xfrm>
            <a:custGeom>
              <a:avLst/>
              <a:gdLst/>
              <a:ahLst/>
              <a:cxnLst/>
              <a:rect l="l" t="t" r="r" b="b"/>
              <a:pathLst>
                <a:path w="227" h="1380" extrusionOk="0">
                  <a:moveTo>
                    <a:pt x="1" y="1"/>
                  </a:moveTo>
                  <a:lnTo>
                    <a:pt x="1" y="1379"/>
                  </a:lnTo>
                  <a:cubicBezTo>
                    <a:pt x="226" y="928"/>
                    <a:pt x="226" y="477"/>
                    <a:pt x="1" y="1"/>
                  </a:cubicBezTo>
                  <a:close/>
                </a:path>
              </a:pathLst>
            </a:custGeom>
            <a:solidFill>
              <a:srgbClr val="D55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568;p38"/>
          <p:cNvGrpSpPr/>
          <p:nvPr/>
        </p:nvGrpSpPr>
        <p:grpSpPr>
          <a:xfrm>
            <a:off x="7308514" y="1482999"/>
            <a:ext cx="1358811" cy="3367113"/>
            <a:chOff x="7356725" y="1103800"/>
            <a:chExt cx="1615325" cy="4002750"/>
          </a:xfrm>
        </p:grpSpPr>
        <p:sp>
          <p:nvSpPr>
            <p:cNvPr id="376" name="Google Shape;3569;p38"/>
            <p:cNvSpPr/>
            <p:nvPr/>
          </p:nvSpPr>
          <p:spPr>
            <a:xfrm>
              <a:off x="7356725" y="4821425"/>
              <a:ext cx="1615325" cy="285125"/>
            </a:xfrm>
            <a:custGeom>
              <a:avLst/>
              <a:gdLst/>
              <a:ahLst/>
              <a:cxnLst/>
              <a:rect l="l" t="t" r="r" b="b"/>
              <a:pathLst>
                <a:path w="64613" h="11405" extrusionOk="0">
                  <a:moveTo>
                    <a:pt x="32306" y="1"/>
                  </a:moveTo>
                  <a:cubicBezTo>
                    <a:pt x="14461" y="1"/>
                    <a:pt x="0" y="2557"/>
                    <a:pt x="0" y="5715"/>
                  </a:cubicBezTo>
                  <a:cubicBezTo>
                    <a:pt x="0" y="8848"/>
                    <a:pt x="14461" y="11404"/>
                    <a:pt x="32306" y="11404"/>
                  </a:cubicBezTo>
                  <a:cubicBezTo>
                    <a:pt x="50151" y="11404"/>
                    <a:pt x="64612" y="8848"/>
                    <a:pt x="64612" y="5715"/>
                  </a:cubicBezTo>
                  <a:cubicBezTo>
                    <a:pt x="64612" y="2557"/>
                    <a:pt x="50151" y="1"/>
                    <a:pt x="32306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570;p38"/>
            <p:cNvSpPr/>
            <p:nvPr/>
          </p:nvSpPr>
          <p:spPr>
            <a:xfrm>
              <a:off x="7630225" y="2580725"/>
              <a:ext cx="849650" cy="1161225"/>
            </a:xfrm>
            <a:custGeom>
              <a:avLst/>
              <a:gdLst/>
              <a:ahLst/>
              <a:cxnLst/>
              <a:rect l="l" t="t" r="r" b="b"/>
              <a:pathLst>
                <a:path w="33986" h="46449" extrusionOk="0">
                  <a:moveTo>
                    <a:pt x="33324" y="1"/>
                  </a:moveTo>
                  <a:cubicBezTo>
                    <a:pt x="32959" y="1"/>
                    <a:pt x="32794" y="299"/>
                    <a:pt x="32607" y="532"/>
                  </a:cubicBezTo>
                  <a:cubicBezTo>
                    <a:pt x="31479" y="1885"/>
                    <a:pt x="29976" y="2813"/>
                    <a:pt x="28597" y="3840"/>
                  </a:cubicBezTo>
                  <a:cubicBezTo>
                    <a:pt x="27745" y="4517"/>
                    <a:pt x="26667" y="4943"/>
                    <a:pt x="25740" y="5595"/>
                  </a:cubicBezTo>
                  <a:cubicBezTo>
                    <a:pt x="24111" y="6773"/>
                    <a:pt x="22006" y="7099"/>
                    <a:pt x="20402" y="8352"/>
                  </a:cubicBezTo>
                  <a:cubicBezTo>
                    <a:pt x="20276" y="8452"/>
                    <a:pt x="20101" y="8427"/>
                    <a:pt x="19950" y="8477"/>
                  </a:cubicBezTo>
                  <a:cubicBezTo>
                    <a:pt x="18572" y="8928"/>
                    <a:pt x="17118" y="9179"/>
                    <a:pt x="15965" y="10181"/>
                  </a:cubicBezTo>
                  <a:cubicBezTo>
                    <a:pt x="15784" y="10380"/>
                    <a:pt x="15603" y="10527"/>
                    <a:pt x="15375" y="10527"/>
                  </a:cubicBezTo>
                  <a:cubicBezTo>
                    <a:pt x="15287" y="10527"/>
                    <a:pt x="15193" y="10506"/>
                    <a:pt x="15088" y="10457"/>
                  </a:cubicBezTo>
                  <a:cubicBezTo>
                    <a:pt x="14997" y="10427"/>
                    <a:pt x="14913" y="10414"/>
                    <a:pt x="14833" y="10414"/>
                  </a:cubicBezTo>
                  <a:cubicBezTo>
                    <a:pt x="14385" y="10414"/>
                    <a:pt x="14089" y="10827"/>
                    <a:pt x="13685" y="10933"/>
                  </a:cubicBezTo>
                  <a:cubicBezTo>
                    <a:pt x="12983" y="11084"/>
                    <a:pt x="12331" y="11359"/>
                    <a:pt x="11630" y="11535"/>
                  </a:cubicBezTo>
                  <a:cubicBezTo>
                    <a:pt x="10853" y="11760"/>
                    <a:pt x="10076" y="11986"/>
                    <a:pt x="9274" y="12011"/>
                  </a:cubicBezTo>
                  <a:cubicBezTo>
                    <a:pt x="8522" y="12337"/>
                    <a:pt x="8722" y="13139"/>
                    <a:pt x="8522" y="13665"/>
                  </a:cubicBezTo>
                  <a:cubicBezTo>
                    <a:pt x="7820" y="15670"/>
                    <a:pt x="6993" y="17650"/>
                    <a:pt x="6417" y="19705"/>
                  </a:cubicBezTo>
                  <a:cubicBezTo>
                    <a:pt x="5439" y="23164"/>
                    <a:pt x="4111" y="26547"/>
                    <a:pt x="3183" y="30056"/>
                  </a:cubicBezTo>
                  <a:cubicBezTo>
                    <a:pt x="2607" y="32161"/>
                    <a:pt x="2056" y="34292"/>
                    <a:pt x="1379" y="36372"/>
                  </a:cubicBezTo>
                  <a:cubicBezTo>
                    <a:pt x="1028" y="37550"/>
                    <a:pt x="978" y="38803"/>
                    <a:pt x="401" y="39956"/>
                  </a:cubicBezTo>
                  <a:cubicBezTo>
                    <a:pt x="0" y="40783"/>
                    <a:pt x="351" y="41359"/>
                    <a:pt x="1254" y="41610"/>
                  </a:cubicBezTo>
                  <a:cubicBezTo>
                    <a:pt x="1980" y="41785"/>
                    <a:pt x="2782" y="41886"/>
                    <a:pt x="3434" y="42111"/>
                  </a:cubicBezTo>
                  <a:cubicBezTo>
                    <a:pt x="4236" y="42362"/>
                    <a:pt x="5088" y="42613"/>
                    <a:pt x="5890" y="42963"/>
                  </a:cubicBezTo>
                  <a:cubicBezTo>
                    <a:pt x="6041" y="43364"/>
                    <a:pt x="6442" y="43364"/>
                    <a:pt x="6767" y="43465"/>
                  </a:cubicBezTo>
                  <a:cubicBezTo>
                    <a:pt x="7494" y="43665"/>
                    <a:pt x="8246" y="43690"/>
                    <a:pt x="8998" y="43916"/>
                  </a:cubicBezTo>
                  <a:cubicBezTo>
                    <a:pt x="10427" y="44392"/>
                    <a:pt x="11905" y="44818"/>
                    <a:pt x="13434" y="44918"/>
                  </a:cubicBezTo>
                  <a:cubicBezTo>
                    <a:pt x="13466" y="44943"/>
                    <a:pt x="13499" y="44953"/>
                    <a:pt x="13533" y="44953"/>
                  </a:cubicBezTo>
                  <a:cubicBezTo>
                    <a:pt x="13670" y="44953"/>
                    <a:pt x="13824" y="44792"/>
                    <a:pt x="13962" y="44792"/>
                  </a:cubicBezTo>
                  <a:cubicBezTo>
                    <a:pt x="14034" y="44792"/>
                    <a:pt x="14102" y="44835"/>
                    <a:pt x="14161" y="44968"/>
                  </a:cubicBezTo>
                  <a:cubicBezTo>
                    <a:pt x="14336" y="45144"/>
                    <a:pt x="14537" y="45219"/>
                    <a:pt x="14762" y="45269"/>
                  </a:cubicBezTo>
                  <a:cubicBezTo>
                    <a:pt x="15138" y="45395"/>
                    <a:pt x="15564" y="45369"/>
                    <a:pt x="15940" y="45520"/>
                  </a:cubicBezTo>
                  <a:cubicBezTo>
                    <a:pt x="17519" y="45770"/>
                    <a:pt x="19073" y="46021"/>
                    <a:pt x="20652" y="46297"/>
                  </a:cubicBezTo>
                  <a:cubicBezTo>
                    <a:pt x="20830" y="46324"/>
                    <a:pt x="21009" y="46367"/>
                    <a:pt x="21183" y="46367"/>
                  </a:cubicBezTo>
                  <a:cubicBezTo>
                    <a:pt x="21327" y="46367"/>
                    <a:pt x="21468" y="46337"/>
                    <a:pt x="21605" y="46247"/>
                  </a:cubicBezTo>
                  <a:cubicBezTo>
                    <a:pt x="22507" y="46297"/>
                    <a:pt x="23384" y="46372"/>
                    <a:pt x="24261" y="46422"/>
                  </a:cubicBezTo>
                  <a:cubicBezTo>
                    <a:pt x="24390" y="46431"/>
                    <a:pt x="24531" y="46448"/>
                    <a:pt x="24665" y="46448"/>
                  </a:cubicBezTo>
                  <a:cubicBezTo>
                    <a:pt x="24923" y="46448"/>
                    <a:pt x="25156" y="46384"/>
                    <a:pt x="25239" y="46071"/>
                  </a:cubicBezTo>
                  <a:cubicBezTo>
                    <a:pt x="25389" y="45520"/>
                    <a:pt x="25715" y="44993"/>
                    <a:pt x="25615" y="44392"/>
                  </a:cubicBezTo>
                  <a:lnTo>
                    <a:pt x="25590" y="44392"/>
                  </a:lnTo>
                  <a:cubicBezTo>
                    <a:pt x="26041" y="43991"/>
                    <a:pt x="26016" y="43389"/>
                    <a:pt x="26166" y="42888"/>
                  </a:cubicBezTo>
                  <a:cubicBezTo>
                    <a:pt x="26742" y="40983"/>
                    <a:pt x="26843" y="38978"/>
                    <a:pt x="27219" y="37024"/>
                  </a:cubicBezTo>
                  <a:cubicBezTo>
                    <a:pt x="27795" y="34091"/>
                    <a:pt x="28873" y="31309"/>
                    <a:pt x="29725" y="28427"/>
                  </a:cubicBezTo>
                  <a:cubicBezTo>
                    <a:pt x="30427" y="26021"/>
                    <a:pt x="31204" y="23640"/>
                    <a:pt x="31930" y="21209"/>
                  </a:cubicBezTo>
                  <a:cubicBezTo>
                    <a:pt x="32457" y="19455"/>
                    <a:pt x="32958" y="17700"/>
                    <a:pt x="33184" y="15871"/>
                  </a:cubicBezTo>
                  <a:cubicBezTo>
                    <a:pt x="33133" y="15745"/>
                    <a:pt x="33209" y="15645"/>
                    <a:pt x="33284" y="15545"/>
                  </a:cubicBezTo>
                  <a:cubicBezTo>
                    <a:pt x="33434" y="14292"/>
                    <a:pt x="33635" y="13038"/>
                    <a:pt x="33760" y="11785"/>
                  </a:cubicBezTo>
                  <a:cubicBezTo>
                    <a:pt x="33885" y="10532"/>
                    <a:pt x="33986" y="9279"/>
                    <a:pt x="33910" y="8026"/>
                  </a:cubicBezTo>
                  <a:cubicBezTo>
                    <a:pt x="33860" y="6472"/>
                    <a:pt x="33785" y="4943"/>
                    <a:pt x="33585" y="3389"/>
                  </a:cubicBezTo>
                  <a:cubicBezTo>
                    <a:pt x="33434" y="2312"/>
                    <a:pt x="33560" y="1134"/>
                    <a:pt x="33409" y="6"/>
                  </a:cubicBezTo>
                  <a:cubicBezTo>
                    <a:pt x="33380" y="2"/>
                    <a:pt x="33351" y="1"/>
                    <a:pt x="33324" y="1"/>
                  </a:cubicBezTo>
                  <a:close/>
                </a:path>
              </a:pathLst>
            </a:custGeom>
            <a:solidFill>
              <a:srgbClr val="D57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571;p38"/>
            <p:cNvSpPr/>
            <p:nvPr/>
          </p:nvSpPr>
          <p:spPr>
            <a:xfrm>
              <a:off x="7810050" y="1841600"/>
              <a:ext cx="849025" cy="959675"/>
            </a:xfrm>
            <a:custGeom>
              <a:avLst/>
              <a:gdLst/>
              <a:ahLst/>
              <a:cxnLst/>
              <a:rect l="l" t="t" r="r" b="b"/>
              <a:pathLst>
                <a:path w="33961" h="38387" extrusionOk="0">
                  <a:moveTo>
                    <a:pt x="25328" y="0"/>
                  </a:moveTo>
                  <a:cubicBezTo>
                    <a:pt x="25282" y="0"/>
                    <a:pt x="25235" y="6"/>
                    <a:pt x="25189" y="22"/>
                  </a:cubicBezTo>
                  <a:cubicBezTo>
                    <a:pt x="24963" y="147"/>
                    <a:pt x="24813" y="297"/>
                    <a:pt x="24863" y="573"/>
                  </a:cubicBezTo>
                  <a:cubicBezTo>
                    <a:pt x="25013" y="824"/>
                    <a:pt x="24888" y="1074"/>
                    <a:pt x="24813" y="1300"/>
                  </a:cubicBezTo>
                  <a:cubicBezTo>
                    <a:pt x="24186" y="3330"/>
                    <a:pt x="23284" y="5260"/>
                    <a:pt x="22657" y="7315"/>
                  </a:cubicBezTo>
                  <a:cubicBezTo>
                    <a:pt x="21780" y="10122"/>
                    <a:pt x="20326" y="12729"/>
                    <a:pt x="19374" y="15536"/>
                  </a:cubicBezTo>
                  <a:cubicBezTo>
                    <a:pt x="18572" y="17892"/>
                    <a:pt x="17043" y="19571"/>
                    <a:pt x="14888" y="20749"/>
                  </a:cubicBezTo>
                  <a:cubicBezTo>
                    <a:pt x="14161" y="21150"/>
                    <a:pt x="13334" y="21375"/>
                    <a:pt x="12682" y="21826"/>
                  </a:cubicBezTo>
                  <a:cubicBezTo>
                    <a:pt x="11153" y="22904"/>
                    <a:pt x="9499" y="23731"/>
                    <a:pt x="7870" y="24608"/>
                  </a:cubicBezTo>
                  <a:cubicBezTo>
                    <a:pt x="6567" y="25335"/>
                    <a:pt x="5214" y="26037"/>
                    <a:pt x="3810" y="26613"/>
                  </a:cubicBezTo>
                  <a:cubicBezTo>
                    <a:pt x="3660" y="26689"/>
                    <a:pt x="3509" y="26789"/>
                    <a:pt x="3384" y="26914"/>
                  </a:cubicBezTo>
                  <a:cubicBezTo>
                    <a:pt x="2682" y="27591"/>
                    <a:pt x="1905" y="28142"/>
                    <a:pt x="928" y="28393"/>
                  </a:cubicBezTo>
                  <a:cubicBezTo>
                    <a:pt x="652" y="28443"/>
                    <a:pt x="427" y="28643"/>
                    <a:pt x="326" y="28919"/>
                  </a:cubicBezTo>
                  <a:cubicBezTo>
                    <a:pt x="0" y="30348"/>
                    <a:pt x="527" y="31701"/>
                    <a:pt x="652" y="33105"/>
                  </a:cubicBezTo>
                  <a:cubicBezTo>
                    <a:pt x="1354" y="33706"/>
                    <a:pt x="1404" y="34483"/>
                    <a:pt x="1204" y="35310"/>
                  </a:cubicBezTo>
                  <a:cubicBezTo>
                    <a:pt x="1128" y="35836"/>
                    <a:pt x="1178" y="36338"/>
                    <a:pt x="1429" y="36839"/>
                  </a:cubicBezTo>
                  <a:cubicBezTo>
                    <a:pt x="1404" y="37190"/>
                    <a:pt x="1579" y="37466"/>
                    <a:pt x="1855" y="37691"/>
                  </a:cubicBezTo>
                  <a:cubicBezTo>
                    <a:pt x="2131" y="37917"/>
                    <a:pt x="2532" y="37967"/>
                    <a:pt x="2682" y="38318"/>
                  </a:cubicBezTo>
                  <a:cubicBezTo>
                    <a:pt x="2757" y="38368"/>
                    <a:pt x="2833" y="38387"/>
                    <a:pt x="2908" y="38387"/>
                  </a:cubicBezTo>
                  <a:cubicBezTo>
                    <a:pt x="2983" y="38387"/>
                    <a:pt x="3058" y="38368"/>
                    <a:pt x="3133" y="38343"/>
                  </a:cubicBezTo>
                  <a:cubicBezTo>
                    <a:pt x="4737" y="37816"/>
                    <a:pt x="6366" y="37365"/>
                    <a:pt x="7945" y="36689"/>
                  </a:cubicBezTo>
                  <a:cubicBezTo>
                    <a:pt x="8171" y="36563"/>
                    <a:pt x="8447" y="36588"/>
                    <a:pt x="8697" y="36463"/>
                  </a:cubicBezTo>
                  <a:cubicBezTo>
                    <a:pt x="10376" y="35636"/>
                    <a:pt x="12081" y="34884"/>
                    <a:pt x="13835" y="34207"/>
                  </a:cubicBezTo>
                  <a:cubicBezTo>
                    <a:pt x="14737" y="33882"/>
                    <a:pt x="15514" y="33305"/>
                    <a:pt x="16417" y="32979"/>
                  </a:cubicBezTo>
                  <a:cubicBezTo>
                    <a:pt x="16617" y="32904"/>
                    <a:pt x="16818" y="32804"/>
                    <a:pt x="16993" y="32704"/>
                  </a:cubicBezTo>
                  <a:cubicBezTo>
                    <a:pt x="17670" y="32453"/>
                    <a:pt x="18296" y="32127"/>
                    <a:pt x="18923" y="31751"/>
                  </a:cubicBezTo>
                  <a:cubicBezTo>
                    <a:pt x="19073" y="31626"/>
                    <a:pt x="19274" y="31526"/>
                    <a:pt x="19474" y="31450"/>
                  </a:cubicBezTo>
                  <a:cubicBezTo>
                    <a:pt x="20001" y="31200"/>
                    <a:pt x="20477" y="30824"/>
                    <a:pt x="21053" y="30623"/>
                  </a:cubicBezTo>
                  <a:cubicBezTo>
                    <a:pt x="21354" y="30473"/>
                    <a:pt x="21655" y="30298"/>
                    <a:pt x="21981" y="30147"/>
                  </a:cubicBezTo>
                  <a:cubicBezTo>
                    <a:pt x="22131" y="30072"/>
                    <a:pt x="22256" y="29947"/>
                    <a:pt x="22407" y="29872"/>
                  </a:cubicBezTo>
                  <a:cubicBezTo>
                    <a:pt x="22707" y="29721"/>
                    <a:pt x="23083" y="29796"/>
                    <a:pt x="23384" y="29571"/>
                  </a:cubicBezTo>
                  <a:cubicBezTo>
                    <a:pt x="23534" y="29445"/>
                    <a:pt x="23685" y="29295"/>
                    <a:pt x="23885" y="29245"/>
                  </a:cubicBezTo>
                  <a:cubicBezTo>
                    <a:pt x="24086" y="29145"/>
                    <a:pt x="24311" y="29044"/>
                    <a:pt x="24512" y="28919"/>
                  </a:cubicBezTo>
                  <a:cubicBezTo>
                    <a:pt x="25038" y="28543"/>
                    <a:pt x="25590" y="28217"/>
                    <a:pt x="25790" y="27566"/>
                  </a:cubicBezTo>
                  <a:cubicBezTo>
                    <a:pt x="27018" y="26212"/>
                    <a:pt x="27595" y="24483"/>
                    <a:pt x="28196" y="22829"/>
                  </a:cubicBezTo>
                  <a:cubicBezTo>
                    <a:pt x="28973" y="20724"/>
                    <a:pt x="29550" y="18543"/>
                    <a:pt x="30201" y="16413"/>
                  </a:cubicBezTo>
                  <a:cubicBezTo>
                    <a:pt x="30978" y="13781"/>
                    <a:pt x="31730" y="11125"/>
                    <a:pt x="32557" y="8493"/>
                  </a:cubicBezTo>
                  <a:cubicBezTo>
                    <a:pt x="32682" y="8167"/>
                    <a:pt x="32206" y="7917"/>
                    <a:pt x="32557" y="7716"/>
                  </a:cubicBezTo>
                  <a:cubicBezTo>
                    <a:pt x="32933" y="7465"/>
                    <a:pt x="32908" y="7115"/>
                    <a:pt x="32908" y="6764"/>
                  </a:cubicBezTo>
                  <a:cubicBezTo>
                    <a:pt x="33083" y="6463"/>
                    <a:pt x="32958" y="6087"/>
                    <a:pt x="33184" y="5811"/>
                  </a:cubicBezTo>
                  <a:lnTo>
                    <a:pt x="33209" y="5786"/>
                  </a:lnTo>
                  <a:cubicBezTo>
                    <a:pt x="33409" y="5460"/>
                    <a:pt x="33209" y="5034"/>
                    <a:pt x="33484" y="4734"/>
                  </a:cubicBezTo>
                  <a:cubicBezTo>
                    <a:pt x="33785" y="4257"/>
                    <a:pt x="33860" y="3731"/>
                    <a:pt x="33961" y="3180"/>
                  </a:cubicBezTo>
                  <a:lnTo>
                    <a:pt x="33961" y="3180"/>
                  </a:lnTo>
                  <a:cubicBezTo>
                    <a:pt x="33846" y="3201"/>
                    <a:pt x="33734" y="3211"/>
                    <a:pt x="33624" y="3211"/>
                  </a:cubicBezTo>
                  <a:cubicBezTo>
                    <a:pt x="33088" y="3211"/>
                    <a:pt x="32610" y="2978"/>
                    <a:pt x="32131" y="2729"/>
                  </a:cubicBezTo>
                  <a:cubicBezTo>
                    <a:pt x="31830" y="2578"/>
                    <a:pt x="31580" y="2378"/>
                    <a:pt x="31329" y="2152"/>
                  </a:cubicBezTo>
                  <a:cubicBezTo>
                    <a:pt x="30477" y="1350"/>
                    <a:pt x="29449" y="849"/>
                    <a:pt x="28296" y="623"/>
                  </a:cubicBezTo>
                  <a:cubicBezTo>
                    <a:pt x="27870" y="548"/>
                    <a:pt x="27394" y="573"/>
                    <a:pt x="26993" y="272"/>
                  </a:cubicBezTo>
                  <a:cubicBezTo>
                    <a:pt x="26567" y="147"/>
                    <a:pt x="26091" y="172"/>
                    <a:pt x="25640" y="47"/>
                  </a:cubicBezTo>
                  <a:cubicBezTo>
                    <a:pt x="25536" y="30"/>
                    <a:pt x="25432" y="0"/>
                    <a:pt x="25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572;p38"/>
            <p:cNvSpPr/>
            <p:nvPr/>
          </p:nvSpPr>
          <p:spPr>
            <a:xfrm>
              <a:off x="8086375" y="1110850"/>
              <a:ext cx="719950" cy="751925"/>
            </a:xfrm>
            <a:custGeom>
              <a:avLst/>
              <a:gdLst/>
              <a:ahLst/>
              <a:cxnLst/>
              <a:rect l="l" t="t" r="r" b="b"/>
              <a:pathLst>
                <a:path w="28798" h="30077" extrusionOk="0">
                  <a:moveTo>
                    <a:pt x="8707" y="1"/>
                  </a:moveTo>
                  <a:cubicBezTo>
                    <a:pt x="8471" y="1"/>
                    <a:pt x="8239" y="54"/>
                    <a:pt x="8020" y="54"/>
                  </a:cubicBezTo>
                  <a:cubicBezTo>
                    <a:pt x="7945" y="79"/>
                    <a:pt x="7870" y="104"/>
                    <a:pt x="7820" y="129"/>
                  </a:cubicBezTo>
                  <a:cubicBezTo>
                    <a:pt x="7544" y="254"/>
                    <a:pt x="7344" y="530"/>
                    <a:pt x="7018" y="580"/>
                  </a:cubicBezTo>
                  <a:cubicBezTo>
                    <a:pt x="6930" y="643"/>
                    <a:pt x="6836" y="655"/>
                    <a:pt x="6742" y="655"/>
                  </a:cubicBezTo>
                  <a:cubicBezTo>
                    <a:pt x="6679" y="655"/>
                    <a:pt x="6617" y="650"/>
                    <a:pt x="6556" y="650"/>
                  </a:cubicBezTo>
                  <a:cubicBezTo>
                    <a:pt x="6526" y="650"/>
                    <a:pt x="6496" y="651"/>
                    <a:pt x="6466" y="655"/>
                  </a:cubicBezTo>
                  <a:cubicBezTo>
                    <a:pt x="5997" y="843"/>
                    <a:pt x="5528" y="1008"/>
                    <a:pt x="5018" y="1008"/>
                  </a:cubicBezTo>
                  <a:cubicBezTo>
                    <a:pt x="4983" y="1008"/>
                    <a:pt x="4948" y="1008"/>
                    <a:pt x="4912" y="1006"/>
                  </a:cubicBezTo>
                  <a:cubicBezTo>
                    <a:pt x="4637" y="1482"/>
                    <a:pt x="4311" y="1833"/>
                    <a:pt x="3735" y="2034"/>
                  </a:cubicBezTo>
                  <a:cubicBezTo>
                    <a:pt x="3158" y="2234"/>
                    <a:pt x="2657" y="2660"/>
                    <a:pt x="2131" y="2986"/>
                  </a:cubicBezTo>
                  <a:cubicBezTo>
                    <a:pt x="1679" y="3562"/>
                    <a:pt x="877" y="3888"/>
                    <a:pt x="1053" y="4816"/>
                  </a:cubicBezTo>
                  <a:cubicBezTo>
                    <a:pt x="852" y="5041"/>
                    <a:pt x="902" y="5442"/>
                    <a:pt x="577" y="5592"/>
                  </a:cubicBezTo>
                  <a:cubicBezTo>
                    <a:pt x="501" y="5643"/>
                    <a:pt x="451" y="5743"/>
                    <a:pt x="451" y="5843"/>
                  </a:cubicBezTo>
                  <a:cubicBezTo>
                    <a:pt x="426" y="6019"/>
                    <a:pt x="451" y="6219"/>
                    <a:pt x="376" y="6394"/>
                  </a:cubicBezTo>
                  <a:cubicBezTo>
                    <a:pt x="251" y="6620"/>
                    <a:pt x="151" y="6871"/>
                    <a:pt x="251" y="7146"/>
                  </a:cubicBezTo>
                  <a:cubicBezTo>
                    <a:pt x="301" y="7372"/>
                    <a:pt x="0" y="7497"/>
                    <a:pt x="100" y="7748"/>
                  </a:cubicBezTo>
                  <a:cubicBezTo>
                    <a:pt x="50" y="8199"/>
                    <a:pt x="301" y="8500"/>
                    <a:pt x="552" y="8826"/>
                  </a:cubicBezTo>
                  <a:cubicBezTo>
                    <a:pt x="576" y="8828"/>
                    <a:pt x="599" y="8830"/>
                    <a:pt x="621" y="8830"/>
                  </a:cubicBezTo>
                  <a:cubicBezTo>
                    <a:pt x="970" y="8830"/>
                    <a:pt x="910" y="8465"/>
                    <a:pt x="1028" y="8299"/>
                  </a:cubicBezTo>
                  <a:cubicBezTo>
                    <a:pt x="1103" y="7723"/>
                    <a:pt x="1379" y="7247"/>
                    <a:pt x="1629" y="6770"/>
                  </a:cubicBezTo>
                  <a:cubicBezTo>
                    <a:pt x="1780" y="6445"/>
                    <a:pt x="1955" y="6119"/>
                    <a:pt x="2231" y="5843"/>
                  </a:cubicBezTo>
                  <a:cubicBezTo>
                    <a:pt x="2304" y="5770"/>
                    <a:pt x="2378" y="5723"/>
                    <a:pt x="2461" y="5723"/>
                  </a:cubicBezTo>
                  <a:cubicBezTo>
                    <a:pt x="2491" y="5723"/>
                    <a:pt x="2523" y="5729"/>
                    <a:pt x="2557" y="5743"/>
                  </a:cubicBezTo>
                  <a:cubicBezTo>
                    <a:pt x="3233" y="6394"/>
                    <a:pt x="3835" y="7146"/>
                    <a:pt x="4812" y="7322"/>
                  </a:cubicBezTo>
                  <a:cubicBezTo>
                    <a:pt x="5088" y="7472"/>
                    <a:pt x="4938" y="7748"/>
                    <a:pt x="4988" y="7973"/>
                  </a:cubicBezTo>
                  <a:cubicBezTo>
                    <a:pt x="4963" y="8826"/>
                    <a:pt x="5414" y="9352"/>
                    <a:pt x="6216" y="9577"/>
                  </a:cubicBezTo>
                  <a:cubicBezTo>
                    <a:pt x="6692" y="9703"/>
                    <a:pt x="6918" y="9953"/>
                    <a:pt x="7068" y="10430"/>
                  </a:cubicBezTo>
                  <a:cubicBezTo>
                    <a:pt x="7218" y="10906"/>
                    <a:pt x="7519" y="11332"/>
                    <a:pt x="8121" y="11407"/>
                  </a:cubicBezTo>
                  <a:cubicBezTo>
                    <a:pt x="8156" y="11397"/>
                    <a:pt x="8189" y="11392"/>
                    <a:pt x="8220" y="11392"/>
                  </a:cubicBezTo>
                  <a:cubicBezTo>
                    <a:pt x="8414" y="11392"/>
                    <a:pt x="8550" y="11568"/>
                    <a:pt x="8722" y="11633"/>
                  </a:cubicBezTo>
                  <a:cubicBezTo>
                    <a:pt x="9098" y="11683"/>
                    <a:pt x="9298" y="12034"/>
                    <a:pt x="9599" y="12209"/>
                  </a:cubicBezTo>
                  <a:cubicBezTo>
                    <a:pt x="9699" y="12309"/>
                    <a:pt x="9875" y="12309"/>
                    <a:pt x="9975" y="12410"/>
                  </a:cubicBezTo>
                  <a:cubicBezTo>
                    <a:pt x="9800" y="12510"/>
                    <a:pt x="9624" y="12610"/>
                    <a:pt x="9499" y="12760"/>
                  </a:cubicBezTo>
                  <a:cubicBezTo>
                    <a:pt x="9298" y="13212"/>
                    <a:pt x="9123" y="13713"/>
                    <a:pt x="9624" y="13989"/>
                  </a:cubicBezTo>
                  <a:cubicBezTo>
                    <a:pt x="9733" y="14048"/>
                    <a:pt x="9833" y="14074"/>
                    <a:pt x="9926" y="14074"/>
                  </a:cubicBezTo>
                  <a:cubicBezTo>
                    <a:pt x="10265" y="14074"/>
                    <a:pt x="10516" y="13737"/>
                    <a:pt x="10752" y="13462"/>
                  </a:cubicBezTo>
                  <a:cubicBezTo>
                    <a:pt x="10802" y="13387"/>
                    <a:pt x="10852" y="13337"/>
                    <a:pt x="10877" y="13262"/>
                  </a:cubicBezTo>
                  <a:cubicBezTo>
                    <a:pt x="11366" y="12541"/>
                    <a:pt x="12028" y="12183"/>
                    <a:pt x="12685" y="12183"/>
                  </a:cubicBezTo>
                  <a:cubicBezTo>
                    <a:pt x="13375" y="12183"/>
                    <a:pt x="14061" y="12578"/>
                    <a:pt x="14537" y="13362"/>
                  </a:cubicBezTo>
                  <a:cubicBezTo>
                    <a:pt x="14587" y="13462"/>
                    <a:pt x="14662" y="13588"/>
                    <a:pt x="14787" y="13638"/>
                  </a:cubicBezTo>
                  <a:cubicBezTo>
                    <a:pt x="14988" y="13838"/>
                    <a:pt x="14762" y="14139"/>
                    <a:pt x="14963" y="14314"/>
                  </a:cubicBezTo>
                  <a:cubicBezTo>
                    <a:pt x="15464" y="14715"/>
                    <a:pt x="15364" y="15192"/>
                    <a:pt x="15188" y="15693"/>
                  </a:cubicBezTo>
                  <a:cubicBezTo>
                    <a:pt x="15038" y="16219"/>
                    <a:pt x="14662" y="16570"/>
                    <a:pt x="14186" y="16796"/>
                  </a:cubicBezTo>
                  <a:cubicBezTo>
                    <a:pt x="13534" y="17096"/>
                    <a:pt x="12832" y="17297"/>
                    <a:pt x="12181" y="17572"/>
                  </a:cubicBezTo>
                  <a:cubicBezTo>
                    <a:pt x="11738" y="17745"/>
                    <a:pt x="11304" y="17816"/>
                    <a:pt x="10873" y="17816"/>
                  </a:cubicBezTo>
                  <a:cubicBezTo>
                    <a:pt x="10305" y="17816"/>
                    <a:pt x="9743" y="17693"/>
                    <a:pt x="9173" y="17522"/>
                  </a:cubicBezTo>
                  <a:cubicBezTo>
                    <a:pt x="8697" y="17372"/>
                    <a:pt x="8296" y="16996"/>
                    <a:pt x="7770" y="16946"/>
                  </a:cubicBezTo>
                  <a:cubicBezTo>
                    <a:pt x="7644" y="16971"/>
                    <a:pt x="7569" y="17046"/>
                    <a:pt x="7519" y="17146"/>
                  </a:cubicBezTo>
                  <a:cubicBezTo>
                    <a:pt x="7419" y="17397"/>
                    <a:pt x="7444" y="17673"/>
                    <a:pt x="7519" y="17923"/>
                  </a:cubicBezTo>
                  <a:cubicBezTo>
                    <a:pt x="7619" y="18299"/>
                    <a:pt x="7494" y="18500"/>
                    <a:pt x="7093" y="18650"/>
                  </a:cubicBezTo>
                  <a:cubicBezTo>
                    <a:pt x="5765" y="19076"/>
                    <a:pt x="5539" y="19427"/>
                    <a:pt x="5564" y="20806"/>
                  </a:cubicBezTo>
                  <a:cubicBezTo>
                    <a:pt x="5589" y="21232"/>
                    <a:pt x="5790" y="21683"/>
                    <a:pt x="5163" y="21933"/>
                  </a:cubicBezTo>
                  <a:cubicBezTo>
                    <a:pt x="4938" y="22034"/>
                    <a:pt x="4988" y="22385"/>
                    <a:pt x="4988" y="22635"/>
                  </a:cubicBezTo>
                  <a:cubicBezTo>
                    <a:pt x="4912" y="23763"/>
                    <a:pt x="4988" y="24791"/>
                    <a:pt x="6065" y="25517"/>
                  </a:cubicBezTo>
                  <a:cubicBezTo>
                    <a:pt x="6466" y="25793"/>
                    <a:pt x="6892" y="25868"/>
                    <a:pt x="7319" y="26019"/>
                  </a:cubicBezTo>
                  <a:cubicBezTo>
                    <a:pt x="7745" y="26269"/>
                    <a:pt x="8196" y="26470"/>
                    <a:pt x="8196" y="27071"/>
                  </a:cubicBezTo>
                  <a:cubicBezTo>
                    <a:pt x="8196" y="27222"/>
                    <a:pt x="8371" y="27297"/>
                    <a:pt x="8522" y="27322"/>
                  </a:cubicBezTo>
                  <a:cubicBezTo>
                    <a:pt x="8547" y="27325"/>
                    <a:pt x="8573" y="27326"/>
                    <a:pt x="8599" y="27326"/>
                  </a:cubicBezTo>
                  <a:cubicBezTo>
                    <a:pt x="8752" y="27326"/>
                    <a:pt x="8906" y="27283"/>
                    <a:pt x="9059" y="27283"/>
                  </a:cubicBezTo>
                  <a:cubicBezTo>
                    <a:pt x="9106" y="27283"/>
                    <a:pt x="9152" y="27287"/>
                    <a:pt x="9198" y="27297"/>
                  </a:cubicBezTo>
                  <a:cubicBezTo>
                    <a:pt x="9474" y="27322"/>
                    <a:pt x="9699" y="27497"/>
                    <a:pt x="9975" y="27547"/>
                  </a:cubicBezTo>
                  <a:cubicBezTo>
                    <a:pt x="10126" y="27560"/>
                    <a:pt x="10270" y="27573"/>
                    <a:pt x="10414" y="27573"/>
                  </a:cubicBezTo>
                  <a:cubicBezTo>
                    <a:pt x="10558" y="27573"/>
                    <a:pt x="10702" y="27560"/>
                    <a:pt x="10852" y="27522"/>
                  </a:cubicBezTo>
                  <a:cubicBezTo>
                    <a:pt x="10953" y="27472"/>
                    <a:pt x="11053" y="27422"/>
                    <a:pt x="11128" y="27347"/>
                  </a:cubicBezTo>
                  <a:cubicBezTo>
                    <a:pt x="11258" y="27185"/>
                    <a:pt x="11408" y="27128"/>
                    <a:pt x="11573" y="27128"/>
                  </a:cubicBezTo>
                  <a:cubicBezTo>
                    <a:pt x="11663" y="27128"/>
                    <a:pt x="11757" y="27145"/>
                    <a:pt x="11855" y="27172"/>
                  </a:cubicBezTo>
                  <a:cubicBezTo>
                    <a:pt x="12030" y="27247"/>
                    <a:pt x="12080" y="27372"/>
                    <a:pt x="12131" y="27522"/>
                  </a:cubicBezTo>
                  <a:cubicBezTo>
                    <a:pt x="12156" y="27573"/>
                    <a:pt x="12181" y="27648"/>
                    <a:pt x="12206" y="27698"/>
                  </a:cubicBezTo>
                  <a:cubicBezTo>
                    <a:pt x="12331" y="27848"/>
                    <a:pt x="12381" y="28024"/>
                    <a:pt x="12481" y="28199"/>
                  </a:cubicBezTo>
                  <a:cubicBezTo>
                    <a:pt x="12532" y="28249"/>
                    <a:pt x="12582" y="28299"/>
                    <a:pt x="12632" y="28324"/>
                  </a:cubicBezTo>
                  <a:cubicBezTo>
                    <a:pt x="12670" y="28344"/>
                    <a:pt x="12708" y="28352"/>
                    <a:pt x="12747" y="28352"/>
                  </a:cubicBezTo>
                  <a:cubicBezTo>
                    <a:pt x="12809" y="28352"/>
                    <a:pt x="12871" y="28330"/>
                    <a:pt x="12933" y="28299"/>
                  </a:cubicBezTo>
                  <a:cubicBezTo>
                    <a:pt x="13000" y="28176"/>
                    <a:pt x="13072" y="28128"/>
                    <a:pt x="13147" y="28128"/>
                  </a:cubicBezTo>
                  <a:cubicBezTo>
                    <a:pt x="13240" y="28128"/>
                    <a:pt x="13337" y="28202"/>
                    <a:pt x="13434" y="28299"/>
                  </a:cubicBezTo>
                  <a:cubicBezTo>
                    <a:pt x="13509" y="28349"/>
                    <a:pt x="13609" y="28400"/>
                    <a:pt x="13710" y="28425"/>
                  </a:cubicBezTo>
                  <a:cubicBezTo>
                    <a:pt x="13885" y="28475"/>
                    <a:pt x="14085" y="28475"/>
                    <a:pt x="14261" y="28475"/>
                  </a:cubicBezTo>
                  <a:cubicBezTo>
                    <a:pt x="14406" y="28446"/>
                    <a:pt x="14559" y="28417"/>
                    <a:pt x="14710" y="28417"/>
                  </a:cubicBezTo>
                  <a:cubicBezTo>
                    <a:pt x="14822" y="28417"/>
                    <a:pt x="14932" y="28432"/>
                    <a:pt x="15038" y="28475"/>
                  </a:cubicBezTo>
                  <a:cubicBezTo>
                    <a:pt x="15321" y="28573"/>
                    <a:pt x="15600" y="28619"/>
                    <a:pt x="15878" y="28619"/>
                  </a:cubicBezTo>
                  <a:cubicBezTo>
                    <a:pt x="16239" y="28619"/>
                    <a:pt x="16599" y="28541"/>
                    <a:pt x="16968" y="28400"/>
                  </a:cubicBezTo>
                  <a:cubicBezTo>
                    <a:pt x="17036" y="28366"/>
                    <a:pt x="17103" y="28352"/>
                    <a:pt x="17169" y="28352"/>
                  </a:cubicBezTo>
                  <a:cubicBezTo>
                    <a:pt x="17249" y="28352"/>
                    <a:pt x="17325" y="28372"/>
                    <a:pt x="17394" y="28400"/>
                  </a:cubicBezTo>
                  <a:cubicBezTo>
                    <a:pt x="17594" y="28475"/>
                    <a:pt x="17770" y="28575"/>
                    <a:pt x="17895" y="28750"/>
                  </a:cubicBezTo>
                  <a:cubicBezTo>
                    <a:pt x="18171" y="29051"/>
                    <a:pt x="18471" y="29302"/>
                    <a:pt x="18872" y="29377"/>
                  </a:cubicBezTo>
                  <a:cubicBezTo>
                    <a:pt x="19173" y="29402"/>
                    <a:pt x="19499" y="29402"/>
                    <a:pt x="19775" y="29578"/>
                  </a:cubicBezTo>
                  <a:cubicBezTo>
                    <a:pt x="19825" y="29578"/>
                    <a:pt x="19900" y="29603"/>
                    <a:pt x="19975" y="29603"/>
                  </a:cubicBezTo>
                  <a:cubicBezTo>
                    <a:pt x="20016" y="29595"/>
                    <a:pt x="20056" y="29591"/>
                    <a:pt x="20095" y="29591"/>
                  </a:cubicBezTo>
                  <a:cubicBezTo>
                    <a:pt x="20299" y="29591"/>
                    <a:pt x="20488" y="29686"/>
                    <a:pt x="20677" y="29728"/>
                  </a:cubicBezTo>
                  <a:cubicBezTo>
                    <a:pt x="21405" y="29829"/>
                    <a:pt x="22133" y="30077"/>
                    <a:pt x="22887" y="30077"/>
                  </a:cubicBezTo>
                  <a:cubicBezTo>
                    <a:pt x="23067" y="30077"/>
                    <a:pt x="23250" y="30063"/>
                    <a:pt x="23434" y="30029"/>
                  </a:cubicBezTo>
                  <a:cubicBezTo>
                    <a:pt x="23885" y="30004"/>
                    <a:pt x="24236" y="29728"/>
                    <a:pt x="24562" y="29452"/>
                  </a:cubicBezTo>
                  <a:cubicBezTo>
                    <a:pt x="25539" y="28625"/>
                    <a:pt x="25840" y="27497"/>
                    <a:pt x="26040" y="26319"/>
                  </a:cubicBezTo>
                  <a:cubicBezTo>
                    <a:pt x="25940" y="25868"/>
                    <a:pt x="26266" y="25593"/>
                    <a:pt x="26517" y="25292"/>
                  </a:cubicBezTo>
                  <a:cubicBezTo>
                    <a:pt x="26742" y="25016"/>
                    <a:pt x="27043" y="24891"/>
                    <a:pt x="27294" y="24690"/>
                  </a:cubicBezTo>
                  <a:cubicBezTo>
                    <a:pt x="28020" y="24214"/>
                    <a:pt x="28472" y="23588"/>
                    <a:pt x="28446" y="22685"/>
                  </a:cubicBezTo>
                  <a:cubicBezTo>
                    <a:pt x="28196" y="22209"/>
                    <a:pt x="28797" y="21658"/>
                    <a:pt x="28346" y="21207"/>
                  </a:cubicBezTo>
                  <a:cubicBezTo>
                    <a:pt x="28446" y="20881"/>
                    <a:pt x="28396" y="20580"/>
                    <a:pt x="28396" y="20279"/>
                  </a:cubicBezTo>
                  <a:cubicBezTo>
                    <a:pt x="27770" y="19026"/>
                    <a:pt x="26993" y="17898"/>
                    <a:pt x="26542" y="16570"/>
                  </a:cubicBezTo>
                  <a:cubicBezTo>
                    <a:pt x="26517" y="16495"/>
                    <a:pt x="26416" y="16420"/>
                    <a:pt x="26341" y="16344"/>
                  </a:cubicBezTo>
                  <a:cubicBezTo>
                    <a:pt x="26266" y="16219"/>
                    <a:pt x="26141" y="16144"/>
                    <a:pt x="26040" y="16044"/>
                  </a:cubicBezTo>
                  <a:lnTo>
                    <a:pt x="26015" y="16069"/>
                  </a:lnTo>
                  <a:cubicBezTo>
                    <a:pt x="25740" y="15818"/>
                    <a:pt x="25790" y="15417"/>
                    <a:pt x="25589" y="15141"/>
                  </a:cubicBezTo>
                  <a:cubicBezTo>
                    <a:pt x="25464" y="14991"/>
                    <a:pt x="25489" y="14791"/>
                    <a:pt x="25464" y="14615"/>
                  </a:cubicBezTo>
                  <a:cubicBezTo>
                    <a:pt x="25414" y="13262"/>
                    <a:pt x="24913" y="12134"/>
                    <a:pt x="23735" y="11357"/>
                  </a:cubicBezTo>
                  <a:cubicBezTo>
                    <a:pt x="23409" y="11156"/>
                    <a:pt x="23208" y="10856"/>
                    <a:pt x="23133" y="10505"/>
                  </a:cubicBezTo>
                  <a:cubicBezTo>
                    <a:pt x="22958" y="10229"/>
                    <a:pt x="22857" y="9928"/>
                    <a:pt x="22707" y="9678"/>
                  </a:cubicBezTo>
                  <a:cubicBezTo>
                    <a:pt x="22682" y="9577"/>
                    <a:pt x="22632" y="9477"/>
                    <a:pt x="22557" y="9402"/>
                  </a:cubicBezTo>
                  <a:cubicBezTo>
                    <a:pt x="22456" y="9277"/>
                    <a:pt x="22281" y="9202"/>
                    <a:pt x="22181" y="9076"/>
                  </a:cubicBezTo>
                  <a:cubicBezTo>
                    <a:pt x="22081" y="8901"/>
                    <a:pt x="22131" y="8700"/>
                    <a:pt x="22106" y="8525"/>
                  </a:cubicBezTo>
                  <a:cubicBezTo>
                    <a:pt x="21980" y="8074"/>
                    <a:pt x="21830" y="7648"/>
                    <a:pt x="21654" y="7247"/>
                  </a:cubicBezTo>
                  <a:cubicBezTo>
                    <a:pt x="21429" y="6720"/>
                    <a:pt x="21379" y="6019"/>
                    <a:pt x="20652" y="5818"/>
                  </a:cubicBezTo>
                  <a:cubicBezTo>
                    <a:pt x="20151" y="5141"/>
                    <a:pt x="19324" y="5016"/>
                    <a:pt x="18597" y="4690"/>
                  </a:cubicBezTo>
                  <a:cubicBezTo>
                    <a:pt x="18471" y="4665"/>
                    <a:pt x="18346" y="4665"/>
                    <a:pt x="18271" y="4540"/>
                  </a:cubicBezTo>
                  <a:cubicBezTo>
                    <a:pt x="18146" y="4440"/>
                    <a:pt x="17945" y="4440"/>
                    <a:pt x="17870" y="4264"/>
                  </a:cubicBezTo>
                  <a:cubicBezTo>
                    <a:pt x="17745" y="4014"/>
                    <a:pt x="17569" y="3763"/>
                    <a:pt x="17419" y="3562"/>
                  </a:cubicBezTo>
                  <a:cubicBezTo>
                    <a:pt x="16617" y="2510"/>
                    <a:pt x="15840" y="1382"/>
                    <a:pt x="14361" y="1206"/>
                  </a:cubicBezTo>
                  <a:cubicBezTo>
                    <a:pt x="14189" y="1168"/>
                    <a:pt x="14017" y="1152"/>
                    <a:pt x="13846" y="1152"/>
                  </a:cubicBezTo>
                  <a:cubicBezTo>
                    <a:pt x="13569" y="1152"/>
                    <a:pt x="13296" y="1195"/>
                    <a:pt x="13033" y="1257"/>
                  </a:cubicBezTo>
                  <a:cubicBezTo>
                    <a:pt x="12999" y="1261"/>
                    <a:pt x="12967" y="1263"/>
                    <a:pt x="12935" y="1263"/>
                  </a:cubicBezTo>
                  <a:cubicBezTo>
                    <a:pt x="12800" y="1263"/>
                    <a:pt x="12678" y="1227"/>
                    <a:pt x="12557" y="1206"/>
                  </a:cubicBezTo>
                  <a:cubicBezTo>
                    <a:pt x="12513" y="1199"/>
                    <a:pt x="12469" y="1196"/>
                    <a:pt x="12424" y="1196"/>
                  </a:cubicBezTo>
                  <a:cubicBezTo>
                    <a:pt x="12316" y="1196"/>
                    <a:pt x="12205" y="1214"/>
                    <a:pt x="12080" y="1232"/>
                  </a:cubicBezTo>
                  <a:cubicBezTo>
                    <a:pt x="12032" y="1248"/>
                    <a:pt x="11987" y="1255"/>
                    <a:pt x="11944" y="1255"/>
                  </a:cubicBezTo>
                  <a:cubicBezTo>
                    <a:pt x="11721" y="1255"/>
                    <a:pt x="11564" y="1065"/>
                    <a:pt x="11354" y="981"/>
                  </a:cubicBezTo>
                  <a:cubicBezTo>
                    <a:pt x="10933" y="771"/>
                    <a:pt x="10644" y="322"/>
                    <a:pt x="10120" y="322"/>
                  </a:cubicBezTo>
                  <a:cubicBezTo>
                    <a:pt x="10081" y="322"/>
                    <a:pt x="10042" y="324"/>
                    <a:pt x="10000" y="329"/>
                  </a:cubicBezTo>
                  <a:cubicBezTo>
                    <a:pt x="9836" y="104"/>
                    <a:pt x="9606" y="46"/>
                    <a:pt x="9349" y="46"/>
                  </a:cubicBezTo>
                  <a:cubicBezTo>
                    <a:pt x="9292" y="46"/>
                    <a:pt x="9233" y="49"/>
                    <a:pt x="9173" y="54"/>
                  </a:cubicBezTo>
                  <a:cubicBezTo>
                    <a:pt x="9098" y="29"/>
                    <a:pt x="9023" y="29"/>
                    <a:pt x="8973" y="29"/>
                  </a:cubicBezTo>
                  <a:cubicBezTo>
                    <a:pt x="8884" y="8"/>
                    <a:pt x="8795" y="1"/>
                    <a:pt x="8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573;p38"/>
            <p:cNvSpPr/>
            <p:nvPr/>
          </p:nvSpPr>
          <p:spPr>
            <a:xfrm>
              <a:off x="7717325" y="3689875"/>
              <a:ext cx="395375" cy="1017850"/>
            </a:xfrm>
            <a:custGeom>
              <a:avLst/>
              <a:gdLst/>
              <a:ahLst/>
              <a:cxnLst/>
              <a:rect l="l" t="t" r="r" b="b"/>
              <a:pathLst>
                <a:path w="15815" h="40714" extrusionOk="0">
                  <a:moveTo>
                    <a:pt x="1930" y="1"/>
                  </a:moveTo>
                  <a:cubicBezTo>
                    <a:pt x="1604" y="377"/>
                    <a:pt x="1955" y="903"/>
                    <a:pt x="1629" y="1279"/>
                  </a:cubicBezTo>
                  <a:cubicBezTo>
                    <a:pt x="1379" y="1655"/>
                    <a:pt x="1679" y="2106"/>
                    <a:pt x="1454" y="2482"/>
                  </a:cubicBezTo>
                  <a:cubicBezTo>
                    <a:pt x="1303" y="3309"/>
                    <a:pt x="1153" y="4136"/>
                    <a:pt x="1003" y="4963"/>
                  </a:cubicBezTo>
                  <a:cubicBezTo>
                    <a:pt x="852" y="5440"/>
                    <a:pt x="1003" y="5916"/>
                    <a:pt x="852" y="6392"/>
                  </a:cubicBezTo>
                  <a:cubicBezTo>
                    <a:pt x="928" y="8322"/>
                    <a:pt x="777" y="10277"/>
                    <a:pt x="953" y="12207"/>
                  </a:cubicBezTo>
                  <a:cubicBezTo>
                    <a:pt x="852" y="12783"/>
                    <a:pt x="1003" y="13384"/>
                    <a:pt x="877" y="13961"/>
                  </a:cubicBezTo>
                  <a:cubicBezTo>
                    <a:pt x="1003" y="14036"/>
                    <a:pt x="1003" y="14161"/>
                    <a:pt x="1003" y="14287"/>
                  </a:cubicBezTo>
                  <a:cubicBezTo>
                    <a:pt x="1053" y="16141"/>
                    <a:pt x="1203" y="18021"/>
                    <a:pt x="1128" y="19876"/>
                  </a:cubicBezTo>
                  <a:cubicBezTo>
                    <a:pt x="1003" y="22307"/>
                    <a:pt x="1128" y="24738"/>
                    <a:pt x="928" y="27169"/>
                  </a:cubicBezTo>
                  <a:cubicBezTo>
                    <a:pt x="852" y="28146"/>
                    <a:pt x="1003" y="29124"/>
                    <a:pt x="677" y="30076"/>
                  </a:cubicBezTo>
                  <a:cubicBezTo>
                    <a:pt x="552" y="30703"/>
                    <a:pt x="602" y="31304"/>
                    <a:pt x="652" y="31931"/>
                  </a:cubicBezTo>
                  <a:cubicBezTo>
                    <a:pt x="527" y="33861"/>
                    <a:pt x="627" y="35816"/>
                    <a:pt x="251" y="37745"/>
                  </a:cubicBezTo>
                  <a:cubicBezTo>
                    <a:pt x="0" y="39074"/>
                    <a:pt x="0" y="39074"/>
                    <a:pt x="1329" y="39500"/>
                  </a:cubicBezTo>
                  <a:cubicBezTo>
                    <a:pt x="1479" y="39650"/>
                    <a:pt x="1654" y="39801"/>
                    <a:pt x="1880" y="39876"/>
                  </a:cubicBezTo>
                  <a:cubicBezTo>
                    <a:pt x="3648" y="40397"/>
                    <a:pt x="5457" y="40714"/>
                    <a:pt x="7289" y="40714"/>
                  </a:cubicBezTo>
                  <a:cubicBezTo>
                    <a:pt x="7483" y="40714"/>
                    <a:pt x="7676" y="40710"/>
                    <a:pt x="7870" y="40703"/>
                  </a:cubicBezTo>
                  <a:cubicBezTo>
                    <a:pt x="8196" y="40678"/>
                    <a:pt x="8421" y="40553"/>
                    <a:pt x="8547" y="40252"/>
                  </a:cubicBezTo>
                  <a:cubicBezTo>
                    <a:pt x="8772" y="39600"/>
                    <a:pt x="9098" y="38999"/>
                    <a:pt x="9198" y="38247"/>
                  </a:cubicBezTo>
                  <a:cubicBezTo>
                    <a:pt x="9374" y="36793"/>
                    <a:pt x="9699" y="35365"/>
                    <a:pt x="9950" y="33911"/>
                  </a:cubicBezTo>
                  <a:cubicBezTo>
                    <a:pt x="10101" y="33610"/>
                    <a:pt x="9925" y="33259"/>
                    <a:pt x="10075" y="32958"/>
                  </a:cubicBezTo>
                  <a:cubicBezTo>
                    <a:pt x="10126" y="32332"/>
                    <a:pt x="10151" y="31705"/>
                    <a:pt x="10251" y="31054"/>
                  </a:cubicBezTo>
                  <a:cubicBezTo>
                    <a:pt x="10426" y="29951"/>
                    <a:pt x="10652" y="28848"/>
                    <a:pt x="10852" y="27745"/>
                  </a:cubicBezTo>
                  <a:cubicBezTo>
                    <a:pt x="11028" y="27344"/>
                    <a:pt x="10928" y="26943"/>
                    <a:pt x="10903" y="26542"/>
                  </a:cubicBezTo>
                  <a:cubicBezTo>
                    <a:pt x="11053" y="25665"/>
                    <a:pt x="11178" y="24788"/>
                    <a:pt x="11304" y="23911"/>
                  </a:cubicBezTo>
                  <a:cubicBezTo>
                    <a:pt x="11278" y="23735"/>
                    <a:pt x="11404" y="23585"/>
                    <a:pt x="11454" y="23435"/>
                  </a:cubicBezTo>
                  <a:cubicBezTo>
                    <a:pt x="11755" y="21655"/>
                    <a:pt x="12055" y="19851"/>
                    <a:pt x="12356" y="18046"/>
                  </a:cubicBezTo>
                  <a:cubicBezTo>
                    <a:pt x="12156" y="17319"/>
                    <a:pt x="12481" y="16618"/>
                    <a:pt x="12481" y="15891"/>
                  </a:cubicBezTo>
                  <a:cubicBezTo>
                    <a:pt x="12557" y="15765"/>
                    <a:pt x="12632" y="15615"/>
                    <a:pt x="12632" y="15465"/>
                  </a:cubicBezTo>
                  <a:cubicBezTo>
                    <a:pt x="13233" y="11354"/>
                    <a:pt x="14236" y="7344"/>
                    <a:pt x="15589" y="3435"/>
                  </a:cubicBezTo>
                  <a:cubicBezTo>
                    <a:pt x="15815" y="2783"/>
                    <a:pt x="15715" y="2633"/>
                    <a:pt x="15013" y="2482"/>
                  </a:cubicBezTo>
                  <a:cubicBezTo>
                    <a:pt x="14161" y="2282"/>
                    <a:pt x="13283" y="2181"/>
                    <a:pt x="12431" y="2131"/>
                  </a:cubicBezTo>
                  <a:cubicBezTo>
                    <a:pt x="10276" y="2006"/>
                    <a:pt x="8196" y="1404"/>
                    <a:pt x="6065" y="1054"/>
                  </a:cubicBezTo>
                  <a:cubicBezTo>
                    <a:pt x="4662" y="803"/>
                    <a:pt x="3208" y="703"/>
                    <a:pt x="1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574;p38"/>
            <p:cNvSpPr/>
            <p:nvPr/>
          </p:nvSpPr>
          <p:spPr>
            <a:xfrm>
              <a:off x="8061300" y="3750950"/>
              <a:ext cx="555175" cy="854925"/>
            </a:xfrm>
            <a:custGeom>
              <a:avLst/>
              <a:gdLst/>
              <a:ahLst/>
              <a:cxnLst/>
              <a:rect l="l" t="t" r="r" b="b"/>
              <a:pathLst>
                <a:path w="22207" h="34197" extrusionOk="0">
                  <a:moveTo>
                    <a:pt x="3918" y="0"/>
                  </a:moveTo>
                  <a:cubicBezTo>
                    <a:pt x="2905" y="0"/>
                    <a:pt x="2402" y="452"/>
                    <a:pt x="2081" y="1543"/>
                  </a:cubicBezTo>
                  <a:cubicBezTo>
                    <a:pt x="2006" y="1794"/>
                    <a:pt x="1931" y="2044"/>
                    <a:pt x="1880" y="2295"/>
                  </a:cubicBezTo>
                  <a:cubicBezTo>
                    <a:pt x="1229" y="5478"/>
                    <a:pt x="602" y="8686"/>
                    <a:pt x="377" y="11944"/>
                  </a:cubicBezTo>
                  <a:cubicBezTo>
                    <a:pt x="326" y="12896"/>
                    <a:pt x="1" y="13849"/>
                    <a:pt x="226" y="14826"/>
                  </a:cubicBezTo>
                  <a:cubicBezTo>
                    <a:pt x="1429" y="16505"/>
                    <a:pt x="2933" y="17934"/>
                    <a:pt x="4186" y="19563"/>
                  </a:cubicBezTo>
                  <a:cubicBezTo>
                    <a:pt x="4963" y="20541"/>
                    <a:pt x="5840" y="21443"/>
                    <a:pt x="6617" y="22445"/>
                  </a:cubicBezTo>
                  <a:cubicBezTo>
                    <a:pt x="7770" y="23899"/>
                    <a:pt x="8973" y="25353"/>
                    <a:pt x="10051" y="26881"/>
                  </a:cubicBezTo>
                  <a:cubicBezTo>
                    <a:pt x="11705" y="29212"/>
                    <a:pt x="13635" y="31343"/>
                    <a:pt x="14863" y="33949"/>
                  </a:cubicBezTo>
                  <a:cubicBezTo>
                    <a:pt x="15023" y="34121"/>
                    <a:pt x="15188" y="34197"/>
                    <a:pt x="15354" y="34197"/>
                  </a:cubicBezTo>
                  <a:cubicBezTo>
                    <a:pt x="15527" y="34197"/>
                    <a:pt x="15699" y="34115"/>
                    <a:pt x="15865" y="33974"/>
                  </a:cubicBezTo>
                  <a:cubicBezTo>
                    <a:pt x="16542" y="33398"/>
                    <a:pt x="17269" y="32896"/>
                    <a:pt x="17845" y="32245"/>
                  </a:cubicBezTo>
                  <a:cubicBezTo>
                    <a:pt x="18773" y="31142"/>
                    <a:pt x="19825" y="30165"/>
                    <a:pt x="20878" y="29187"/>
                  </a:cubicBezTo>
                  <a:cubicBezTo>
                    <a:pt x="21304" y="28811"/>
                    <a:pt x="21680" y="28385"/>
                    <a:pt x="21780" y="27809"/>
                  </a:cubicBezTo>
                  <a:cubicBezTo>
                    <a:pt x="22206" y="26806"/>
                    <a:pt x="21479" y="26180"/>
                    <a:pt x="21003" y="25478"/>
                  </a:cubicBezTo>
                  <a:cubicBezTo>
                    <a:pt x="20728" y="25353"/>
                    <a:pt x="20627" y="25102"/>
                    <a:pt x="20552" y="24826"/>
                  </a:cubicBezTo>
                  <a:cubicBezTo>
                    <a:pt x="20051" y="24024"/>
                    <a:pt x="19349" y="23348"/>
                    <a:pt x="18773" y="22571"/>
                  </a:cubicBezTo>
                  <a:cubicBezTo>
                    <a:pt x="16417" y="19262"/>
                    <a:pt x="13735" y="16205"/>
                    <a:pt x="11379" y="12871"/>
                  </a:cubicBezTo>
                  <a:cubicBezTo>
                    <a:pt x="9850" y="10716"/>
                    <a:pt x="8196" y="8636"/>
                    <a:pt x="6592" y="6530"/>
                  </a:cubicBezTo>
                  <a:cubicBezTo>
                    <a:pt x="5715" y="5378"/>
                    <a:pt x="5038" y="4175"/>
                    <a:pt x="4963" y="2671"/>
                  </a:cubicBezTo>
                  <a:cubicBezTo>
                    <a:pt x="4838" y="2320"/>
                    <a:pt x="4888" y="1944"/>
                    <a:pt x="4888" y="1568"/>
                  </a:cubicBezTo>
                  <a:cubicBezTo>
                    <a:pt x="4863" y="1167"/>
                    <a:pt x="5013" y="716"/>
                    <a:pt x="4662" y="365"/>
                  </a:cubicBezTo>
                  <a:cubicBezTo>
                    <a:pt x="4512" y="290"/>
                    <a:pt x="4487" y="164"/>
                    <a:pt x="4487" y="39"/>
                  </a:cubicBezTo>
                  <a:cubicBezTo>
                    <a:pt x="4281" y="13"/>
                    <a:pt x="4092" y="0"/>
                    <a:pt x="3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575;p38"/>
            <p:cNvSpPr/>
            <p:nvPr/>
          </p:nvSpPr>
          <p:spPr>
            <a:xfrm>
              <a:off x="7464175" y="4677350"/>
              <a:ext cx="473725" cy="265700"/>
            </a:xfrm>
            <a:custGeom>
              <a:avLst/>
              <a:gdLst/>
              <a:ahLst/>
              <a:cxnLst/>
              <a:rect l="l" t="t" r="r" b="b"/>
              <a:pathLst>
                <a:path w="18949" h="10628" extrusionOk="0">
                  <a:moveTo>
                    <a:pt x="11455" y="1"/>
                  </a:moveTo>
                  <a:lnTo>
                    <a:pt x="11455" y="1"/>
                  </a:lnTo>
                  <a:cubicBezTo>
                    <a:pt x="11705" y="753"/>
                    <a:pt x="11304" y="1429"/>
                    <a:pt x="11229" y="2156"/>
                  </a:cubicBezTo>
                  <a:cubicBezTo>
                    <a:pt x="11079" y="3710"/>
                    <a:pt x="10277" y="4638"/>
                    <a:pt x="8597" y="4863"/>
                  </a:cubicBezTo>
                  <a:cubicBezTo>
                    <a:pt x="6216" y="5164"/>
                    <a:pt x="3961" y="5891"/>
                    <a:pt x="2031" y="7445"/>
                  </a:cubicBezTo>
                  <a:cubicBezTo>
                    <a:pt x="1003" y="8272"/>
                    <a:pt x="151" y="9224"/>
                    <a:pt x="1" y="10628"/>
                  </a:cubicBezTo>
                  <a:cubicBezTo>
                    <a:pt x="427" y="10628"/>
                    <a:pt x="828" y="10452"/>
                    <a:pt x="1254" y="10452"/>
                  </a:cubicBezTo>
                  <a:cubicBezTo>
                    <a:pt x="1323" y="10451"/>
                    <a:pt x="1392" y="10451"/>
                    <a:pt x="1460" y="10451"/>
                  </a:cubicBezTo>
                  <a:cubicBezTo>
                    <a:pt x="2811" y="10451"/>
                    <a:pt x="4169" y="10592"/>
                    <a:pt x="5520" y="10592"/>
                  </a:cubicBezTo>
                  <a:cubicBezTo>
                    <a:pt x="6333" y="10592"/>
                    <a:pt x="7143" y="10541"/>
                    <a:pt x="7946" y="10377"/>
                  </a:cubicBezTo>
                  <a:cubicBezTo>
                    <a:pt x="7988" y="10360"/>
                    <a:pt x="8032" y="10355"/>
                    <a:pt x="8078" y="10355"/>
                  </a:cubicBezTo>
                  <a:cubicBezTo>
                    <a:pt x="8169" y="10355"/>
                    <a:pt x="8263" y="10377"/>
                    <a:pt x="8347" y="10377"/>
                  </a:cubicBezTo>
                  <a:cubicBezTo>
                    <a:pt x="8608" y="10411"/>
                    <a:pt x="8870" y="10424"/>
                    <a:pt x="9133" y="10424"/>
                  </a:cubicBezTo>
                  <a:cubicBezTo>
                    <a:pt x="10068" y="10424"/>
                    <a:pt x="11011" y="10257"/>
                    <a:pt x="11957" y="10257"/>
                  </a:cubicBezTo>
                  <a:cubicBezTo>
                    <a:pt x="12324" y="10257"/>
                    <a:pt x="12691" y="10282"/>
                    <a:pt x="13059" y="10352"/>
                  </a:cubicBezTo>
                  <a:cubicBezTo>
                    <a:pt x="13080" y="10355"/>
                    <a:pt x="13102" y="10357"/>
                    <a:pt x="13123" y="10357"/>
                  </a:cubicBezTo>
                  <a:cubicBezTo>
                    <a:pt x="13252" y="10357"/>
                    <a:pt x="13381" y="10302"/>
                    <a:pt x="13510" y="10302"/>
                  </a:cubicBezTo>
                  <a:cubicBezTo>
                    <a:pt x="14278" y="10302"/>
                    <a:pt x="15036" y="10201"/>
                    <a:pt x="15797" y="10201"/>
                  </a:cubicBezTo>
                  <a:cubicBezTo>
                    <a:pt x="16177" y="10201"/>
                    <a:pt x="16559" y="10227"/>
                    <a:pt x="16943" y="10302"/>
                  </a:cubicBezTo>
                  <a:cubicBezTo>
                    <a:pt x="17190" y="10347"/>
                    <a:pt x="17447" y="10381"/>
                    <a:pt x="17706" y="10381"/>
                  </a:cubicBezTo>
                  <a:cubicBezTo>
                    <a:pt x="18024" y="10381"/>
                    <a:pt x="18343" y="10329"/>
                    <a:pt x="18648" y="10176"/>
                  </a:cubicBezTo>
                  <a:cubicBezTo>
                    <a:pt x="18948" y="9399"/>
                    <a:pt x="18622" y="8622"/>
                    <a:pt x="18648" y="7846"/>
                  </a:cubicBezTo>
                  <a:cubicBezTo>
                    <a:pt x="18723" y="5490"/>
                    <a:pt x="18673" y="3134"/>
                    <a:pt x="18673" y="753"/>
                  </a:cubicBezTo>
                  <a:lnTo>
                    <a:pt x="18673" y="753"/>
                  </a:lnTo>
                  <a:cubicBezTo>
                    <a:pt x="18497" y="853"/>
                    <a:pt x="18347" y="953"/>
                    <a:pt x="18121" y="953"/>
                  </a:cubicBezTo>
                  <a:cubicBezTo>
                    <a:pt x="17954" y="959"/>
                    <a:pt x="17786" y="961"/>
                    <a:pt x="17620" y="961"/>
                  </a:cubicBezTo>
                  <a:cubicBezTo>
                    <a:pt x="15516" y="961"/>
                    <a:pt x="13475" y="535"/>
                    <a:pt x="11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576;p38"/>
            <p:cNvSpPr/>
            <p:nvPr/>
          </p:nvSpPr>
          <p:spPr>
            <a:xfrm>
              <a:off x="7687875" y="2035750"/>
              <a:ext cx="364675" cy="430875"/>
            </a:xfrm>
            <a:custGeom>
              <a:avLst/>
              <a:gdLst/>
              <a:ahLst/>
              <a:cxnLst/>
              <a:rect l="l" t="t" r="r" b="b"/>
              <a:pathLst>
                <a:path w="14587" h="17235" extrusionOk="0">
                  <a:moveTo>
                    <a:pt x="12231" y="15439"/>
                  </a:moveTo>
                  <a:cubicBezTo>
                    <a:pt x="12231" y="15686"/>
                    <a:pt x="12137" y="15949"/>
                    <a:pt x="12066" y="16227"/>
                  </a:cubicBezTo>
                  <a:lnTo>
                    <a:pt x="12066" y="16227"/>
                  </a:lnTo>
                  <a:cubicBezTo>
                    <a:pt x="12080" y="15936"/>
                    <a:pt x="12082" y="15656"/>
                    <a:pt x="12231" y="15439"/>
                  </a:cubicBezTo>
                  <a:close/>
                  <a:moveTo>
                    <a:pt x="13133" y="0"/>
                  </a:moveTo>
                  <a:cubicBezTo>
                    <a:pt x="12055" y="978"/>
                    <a:pt x="10752" y="1604"/>
                    <a:pt x="9449" y="2231"/>
                  </a:cubicBezTo>
                  <a:cubicBezTo>
                    <a:pt x="9266" y="2345"/>
                    <a:pt x="9062" y="2460"/>
                    <a:pt x="8837" y="2460"/>
                  </a:cubicBezTo>
                  <a:cubicBezTo>
                    <a:pt x="8816" y="2460"/>
                    <a:pt x="8794" y="2458"/>
                    <a:pt x="8772" y="2456"/>
                  </a:cubicBezTo>
                  <a:cubicBezTo>
                    <a:pt x="8672" y="2481"/>
                    <a:pt x="8547" y="2506"/>
                    <a:pt x="8471" y="2557"/>
                  </a:cubicBezTo>
                  <a:cubicBezTo>
                    <a:pt x="8293" y="2676"/>
                    <a:pt x="8114" y="2747"/>
                    <a:pt x="7911" y="2747"/>
                  </a:cubicBezTo>
                  <a:cubicBezTo>
                    <a:pt x="7858" y="2747"/>
                    <a:pt x="7802" y="2742"/>
                    <a:pt x="7745" y="2732"/>
                  </a:cubicBezTo>
                  <a:cubicBezTo>
                    <a:pt x="7419" y="2732"/>
                    <a:pt x="7068" y="2732"/>
                    <a:pt x="6717" y="2807"/>
                  </a:cubicBezTo>
                  <a:cubicBezTo>
                    <a:pt x="6519" y="2917"/>
                    <a:pt x="6339" y="3067"/>
                    <a:pt x="6111" y="3067"/>
                  </a:cubicBezTo>
                  <a:cubicBezTo>
                    <a:pt x="6080" y="3067"/>
                    <a:pt x="6048" y="3064"/>
                    <a:pt x="6015" y="3058"/>
                  </a:cubicBezTo>
                  <a:lnTo>
                    <a:pt x="5314" y="3058"/>
                  </a:lnTo>
                  <a:cubicBezTo>
                    <a:pt x="5219" y="3041"/>
                    <a:pt x="5126" y="3034"/>
                    <a:pt x="5033" y="3034"/>
                  </a:cubicBezTo>
                  <a:cubicBezTo>
                    <a:pt x="4436" y="3034"/>
                    <a:pt x="3869" y="3337"/>
                    <a:pt x="3283" y="3359"/>
                  </a:cubicBezTo>
                  <a:cubicBezTo>
                    <a:pt x="2857" y="3409"/>
                    <a:pt x="2381" y="3334"/>
                    <a:pt x="1980" y="3584"/>
                  </a:cubicBezTo>
                  <a:cubicBezTo>
                    <a:pt x="1579" y="3785"/>
                    <a:pt x="1805" y="4286"/>
                    <a:pt x="1504" y="4562"/>
                  </a:cubicBezTo>
                  <a:cubicBezTo>
                    <a:pt x="877" y="5138"/>
                    <a:pt x="852" y="5990"/>
                    <a:pt x="627" y="6742"/>
                  </a:cubicBezTo>
                  <a:cubicBezTo>
                    <a:pt x="276" y="7795"/>
                    <a:pt x="351" y="8847"/>
                    <a:pt x="226" y="9900"/>
                  </a:cubicBezTo>
                  <a:cubicBezTo>
                    <a:pt x="0" y="11930"/>
                    <a:pt x="451" y="13810"/>
                    <a:pt x="1705" y="15464"/>
                  </a:cubicBezTo>
                  <a:cubicBezTo>
                    <a:pt x="1905" y="15364"/>
                    <a:pt x="2005" y="15163"/>
                    <a:pt x="2156" y="15013"/>
                  </a:cubicBezTo>
                  <a:cubicBezTo>
                    <a:pt x="2431" y="14336"/>
                    <a:pt x="2782" y="13735"/>
                    <a:pt x="3334" y="13233"/>
                  </a:cubicBezTo>
                  <a:cubicBezTo>
                    <a:pt x="3509" y="13083"/>
                    <a:pt x="3659" y="12907"/>
                    <a:pt x="3609" y="12632"/>
                  </a:cubicBezTo>
                  <a:cubicBezTo>
                    <a:pt x="2983" y="11153"/>
                    <a:pt x="2557" y="9624"/>
                    <a:pt x="2281" y="8095"/>
                  </a:cubicBezTo>
                  <a:lnTo>
                    <a:pt x="2281" y="8095"/>
                  </a:lnTo>
                  <a:cubicBezTo>
                    <a:pt x="2356" y="8221"/>
                    <a:pt x="2381" y="8446"/>
                    <a:pt x="2431" y="8672"/>
                  </a:cubicBezTo>
                  <a:cubicBezTo>
                    <a:pt x="2707" y="10025"/>
                    <a:pt x="3058" y="11354"/>
                    <a:pt x="3684" y="12582"/>
                  </a:cubicBezTo>
                  <a:cubicBezTo>
                    <a:pt x="3749" y="12587"/>
                    <a:pt x="3810" y="12589"/>
                    <a:pt x="3868" y="12589"/>
                  </a:cubicBezTo>
                  <a:cubicBezTo>
                    <a:pt x="4396" y="12589"/>
                    <a:pt x="4652" y="12382"/>
                    <a:pt x="4562" y="11930"/>
                  </a:cubicBezTo>
                  <a:cubicBezTo>
                    <a:pt x="4361" y="11053"/>
                    <a:pt x="4812" y="10602"/>
                    <a:pt x="5439" y="10176"/>
                  </a:cubicBezTo>
                  <a:cubicBezTo>
                    <a:pt x="5564" y="10075"/>
                    <a:pt x="5639" y="9950"/>
                    <a:pt x="5715" y="9825"/>
                  </a:cubicBezTo>
                  <a:cubicBezTo>
                    <a:pt x="5890" y="9499"/>
                    <a:pt x="6040" y="9148"/>
                    <a:pt x="6291" y="8847"/>
                  </a:cubicBezTo>
                  <a:cubicBezTo>
                    <a:pt x="6771" y="8301"/>
                    <a:pt x="7279" y="8024"/>
                    <a:pt x="7794" y="8024"/>
                  </a:cubicBezTo>
                  <a:cubicBezTo>
                    <a:pt x="8246" y="8024"/>
                    <a:pt x="8702" y="8238"/>
                    <a:pt x="9148" y="8672"/>
                  </a:cubicBezTo>
                  <a:cubicBezTo>
                    <a:pt x="9549" y="9048"/>
                    <a:pt x="9825" y="9549"/>
                    <a:pt x="9950" y="10126"/>
                  </a:cubicBezTo>
                  <a:cubicBezTo>
                    <a:pt x="10176" y="11128"/>
                    <a:pt x="10176" y="12131"/>
                    <a:pt x="9975" y="13158"/>
                  </a:cubicBezTo>
                  <a:cubicBezTo>
                    <a:pt x="9975" y="13359"/>
                    <a:pt x="9875" y="13534"/>
                    <a:pt x="9875" y="13735"/>
                  </a:cubicBezTo>
                  <a:cubicBezTo>
                    <a:pt x="9897" y="13959"/>
                    <a:pt x="9980" y="14143"/>
                    <a:pt x="10231" y="14143"/>
                  </a:cubicBezTo>
                  <a:cubicBezTo>
                    <a:pt x="10261" y="14143"/>
                    <a:pt x="10292" y="14141"/>
                    <a:pt x="10326" y="14136"/>
                  </a:cubicBezTo>
                  <a:cubicBezTo>
                    <a:pt x="10602" y="13960"/>
                    <a:pt x="10577" y="13634"/>
                    <a:pt x="10677" y="13359"/>
                  </a:cubicBezTo>
                  <a:cubicBezTo>
                    <a:pt x="10802" y="12983"/>
                    <a:pt x="10802" y="12557"/>
                    <a:pt x="11103" y="12256"/>
                  </a:cubicBezTo>
                  <a:cubicBezTo>
                    <a:pt x="11279" y="12055"/>
                    <a:pt x="11329" y="11805"/>
                    <a:pt x="11354" y="11554"/>
                  </a:cubicBezTo>
                  <a:cubicBezTo>
                    <a:pt x="11479" y="10627"/>
                    <a:pt x="11529" y="9699"/>
                    <a:pt x="11579" y="8772"/>
                  </a:cubicBezTo>
                  <a:lnTo>
                    <a:pt x="11579" y="8772"/>
                  </a:lnTo>
                  <a:cubicBezTo>
                    <a:pt x="11579" y="9248"/>
                    <a:pt x="11554" y="9750"/>
                    <a:pt x="11504" y="10226"/>
                  </a:cubicBezTo>
                  <a:cubicBezTo>
                    <a:pt x="11354" y="11654"/>
                    <a:pt x="11429" y="13133"/>
                    <a:pt x="10802" y="14486"/>
                  </a:cubicBezTo>
                  <a:cubicBezTo>
                    <a:pt x="10652" y="15414"/>
                    <a:pt x="10502" y="16316"/>
                    <a:pt x="11228" y="17093"/>
                  </a:cubicBezTo>
                  <a:cubicBezTo>
                    <a:pt x="11353" y="17176"/>
                    <a:pt x="11478" y="17225"/>
                    <a:pt x="11616" y="17225"/>
                  </a:cubicBezTo>
                  <a:cubicBezTo>
                    <a:pt x="11645" y="17225"/>
                    <a:pt x="11674" y="17223"/>
                    <a:pt x="11705" y="17218"/>
                  </a:cubicBezTo>
                  <a:cubicBezTo>
                    <a:pt x="11852" y="17083"/>
                    <a:pt x="11937" y="16932"/>
                    <a:pt x="11988" y="16774"/>
                  </a:cubicBezTo>
                  <a:lnTo>
                    <a:pt x="11988" y="16774"/>
                  </a:lnTo>
                  <a:cubicBezTo>
                    <a:pt x="11990" y="16919"/>
                    <a:pt x="12017" y="17067"/>
                    <a:pt x="12081" y="17218"/>
                  </a:cubicBezTo>
                  <a:cubicBezTo>
                    <a:pt x="12122" y="17229"/>
                    <a:pt x="12164" y="17235"/>
                    <a:pt x="12205" y="17235"/>
                  </a:cubicBezTo>
                  <a:cubicBezTo>
                    <a:pt x="12264" y="17235"/>
                    <a:pt x="12323" y="17223"/>
                    <a:pt x="12381" y="17193"/>
                  </a:cubicBezTo>
                  <a:cubicBezTo>
                    <a:pt x="12707" y="16817"/>
                    <a:pt x="12482" y="16291"/>
                    <a:pt x="12732" y="15890"/>
                  </a:cubicBezTo>
                  <a:cubicBezTo>
                    <a:pt x="12752" y="15851"/>
                    <a:pt x="12679" y="15734"/>
                    <a:pt x="12731" y="15734"/>
                  </a:cubicBezTo>
                  <a:cubicBezTo>
                    <a:pt x="12746" y="15734"/>
                    <a:pt x="12770" y="15743"/>
                    <a:pt x="12807" y="15765"/>
                  </a:cubicBezTo>
                  <a:cubicBezTo>
                    <a:pt x="12857" y="15790"/>
                    <a:pt x="12883" y="15890"/>
                    <a:pt x="12958" y="15940"/>
                  </a:cubicBezTo>
                  <a:cubicBezTo>
                    <a:pt x="12989" y="15950"/>
                    <a:pt x="13020" y="15957"/>
                    <a:pt x="13049" y="15957"/>
                  </a:cubicBezTo>
                  <a:cubicBezTo>
                    <a:pt x="13091" y="15957"/>
                    <a:pt x="13129" y="15944"/>
                    <a:pt x="13158" y="15915"/>
                  </a:cubicBezTo>
                  <a:cubicBezTo>
                    <a:pt x="13484" y="15489"/>
                    <a:pt x="13584" y="14963"/>
                    <a:pt x="13659" y="14461"/>
                  </a:cubicBezTo>
                  <a:cubicBezTo>
                    <a:pt x="13960" y="12933"/>
                    <a:pt x="14161" y="11379"/>
                    <a:pt x="14336" y="9825"/>
                  </a:cubicBezTo>
                  <a:cubicBezTo>
                    <a:pt x="14461" y="8697"/>
                    <a:pt x="14587" y="7594"/>
                    <a:pt x="14411" y="6441"/>
                  </a:cubicBezTo>
                  <a:cubicBezTo>
                    <a:pt x="14060" y="5865"/>
                    <a:pt x="14060" y="5188"/>
                    <a:pt x="13935" y="4537"/>
                  </a:cubicBezTo>
                  <a:cubicBezTo>
                    <a:pt x="13835" y="3910"/>
                    <a:pt x="13860" y="3334"/>
                    <a:pt x="14461" y="2907"/>
                  </a:cubicBezTo>
                  <a:cubicBezTo>
                    <a:pt x="14436" y="1980"/>
                    <a:pt x="13960" y="1153"/>
                    <a:pt x="13634" y="326"/>
                  </a:cubicBezTo>
                  <a:cubicBezTo>
                    <a:pt x="13559" y="125"/>
                    <a:pt x="13384" y="0"/>
                    <a:pt x="13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577;p38"/>
            <p:cNvSpPr/>
            <p:nvPr/>
          </p:nvSpPr>
          <p:spPr>
            <a:xfrm>
              <a:off x="7597650" y="1851475"/>
              <a:ext cx="414800" cy="265775"/>
            </a:xfrm>
            <a:custGeom>
              <a:avLst/>
              <a:gdLst/>
              <a:ahLst/>
              <a:cxnLst/>
              <a:rect l="l" t="t" r="r" b="b"/>
              <a:pathLst>
                <a:path w="16592" h="10631" extrusionOk="0">
                  <a:moveTo>
                    <a:pt x="12567" y="1"/>
                  </a:moveTo>
                  <a:cubicBezTo>
                    <a:pt x="12324" y="1"/>
                    <a:pt x="12026" y="84"/>
                    <a:pt x="11679" y="253"/>
                  </a:cubicBezTo>
                  <a:cubicBezTo>
                    <a:pt x="10251" y="955"/>
                    <a:pt x="8822" y="1707"/>
                    <a:pt x="7218" y="2058"/>
                  </a:cubicBezTo>
                  <a:cubicBezTo>
                    <a:pt x="7147" y="2147"/>
                    <a:pt x="7215" y="2502"/>
                    <a:pt x="7080" y="2502"/>
                  </a:cubicBezTo>
                  <a:cubicBezTo>
                    <a:pt x="7026" y="2502"/>
                    <a:pt x="6937" y="2443"/>
                    <a:pt x="6792" y="2283"/>
                  </a:cubicBezTo>
                  <a:cubicBezTo>
                    <a:pt x="6763" y="2254"/>
                    <a:pt x="6718" y="2244"/>
                    <a:pt x="6666" y="2244"/>
                  </a:cubicBezTo>
                  <a:cubicBezTo>
                    <a:pt x="6587" y="2244"/>
                    <a:pt x="6492" y="2268"/>
                    <a:pt x="6416" y="2283"/>
                  </a:cubicBezTo>
                  <a:cubicBezTo>
                    <a:pt x="6316" y="2359"/>
                    <a:pt x="6216" y="2434"/>
                    <a:pt x="6090" y="2459"/>
                  </a:cubicBezTo>
                  <a:cubicBezTo>
                    <a:pt x="4812" y="2985"/>
                    <a:pt x="3860" y="3862"/>
                    <a:pt x="3584" y="5191"/>
                  </a:cubicBezTo>
                  <a:cubicBezTo>
                    <a:pt x="3308" y="6544"/>
                    <a:pt x="2381" y="7070"/>
                    <a:pt x="1303" y="7547"/>
                  </a:cubicBezTo>
                  <a:cubicBezTo>
                    <a:pt x="1629" y="8248"/>
                    <a:pt x="1078" y="8449"/>
                    <a:pt x="627" y="8674"/>
                  </a:cubicBezTo>
                  <a:cubicBezTo>
                    <a:pt x="25" y="9100"/>
                    <a:pt x="0" y="9326"/>
                    <a:pt x="577" y="9702"/>
                  </a:cubicBezTo>
                  <a:cubicBezTo>
                    <a:pt x="902" y="9928"/>
                    <a:pt x="1253" y="10078"/>
                    <a:pt x="1629" y="10178"/>
                  </a:cubicBezTo>
                  <a:cubicBezTo>
                    <a:pt x="1689" y="10184"/>
                    <a:pt x="1745" y="10187"/>
                    <a:pt x="1798" y="10187"/>
                  </a:cubicBezTo>
                  <a:cubicBezTo>
                    <a:pt x="2595" y="10187"/>
                    <a:pt x="2694" y="9502"/>
                    <a:pt x="2882" y="8750"/>
                  </a:cubicBezTo>
                  <a:lnTo>
                    <a:pt x="2882" y="8750"/>
                  </a:lnTo>
                  <a:cubicBezTo>
                    <a:pt x="3033" y="9201"/>
                    <a:pt x="2983" y="9476"/>
                    <a:pt x="2807" y="9727"/>
                  </a:cubicBezTo>
                  <a:cubicBezTo>
                    <a:pt x="2657" y="9928"/>
                    <a:pt x="2356" y="10003"/>
                    <a:pt x="2381" y="10329"/>
                  </a:cubicBezTo>
                  <a:cubicBezTo>
                    <a:pt x="3409" y="10379"/>
                    <a:pt x="4436" y="10454"/>
                    <a:pt x="5464" y="10529"/>
                  </a:cubicBezTo>
                  <a:cubicBezTo>
                    <a:pt x="5549" y="10600"/>
                    <a:pt x="5641" y="10631"/>
                    <a:pt x="5742" y="10631"/>
                  </a:cubicBezTo>
                  <a:cubicBezTo>
                    <a:pt x="5820" y="10631"/>
                    <a:pt x="5903" y="10612"/>
                    <a:pt x="5990" y="10579"/>
                  </a:cubicBezTo>
                  <a:cubicBezTo>
                    <a:pt x="6090" y="10554"/>
                    <a:pt x="6216" y="10554"/>
                    <a:pt x="6316" y="10504"/>
                  </a:cubicBezTo>
                  <a:cubicBezTo>
                    <a:pt x="6436" y="10449"/>
                    <a:pt x="6556" y="10427"/>
                    <a:pt x="6674" y="10427"/>
                  </a:cubicBezTo>
                  <a:cubicBezTo>
                    <a:pt x="6878" y="10427"/>
                    <a:pt x="7078" y="10491"/>
                    <a:pt x="7268" y="10554"/>
                  </a:cubicBezTo>
                  <a:cubicBezTo>
                    <a:pt x="7322" y="10564"/>
                    <a:pt x="7376" y="10568"/>
                    <a:pt x="7430" y="10568"/>
                  </a:cubicBezTo>
                  <a:cubicBezTo>
                    <a:pt x="7652" y="10568"/>
                    <a:pt x="7874" y="10499"/>
                    <a:pt x="8095" y="10479"/>
                  </a:cubicBezTo>
                  <a:cubicBezTo>
                    <a:pt x="8471" y="10203"/>
                    <a:pt x="8897" y="10278"/>
                    <a:pt x="9324" y="10253"/>
                  </a:cubicBezTo>
                  <a:cubicBezTo>
                    <a:pt x="9449" y="10253"/>
                    <a:pt x="9574" y="10228"/>
                    <a:pt x="9674" y="10153"/>
                  </a:cubicBezTo>
                  <a:cubicBezTo>
                    <a:pt x="9914" y="9977"/>
                    <a:pt x="10175" y="9954"/>
                    <a:pt x="10442" y="9954"/>
                  </a:cubicBezTo>
                  <a:cubicBezTo>
                    <a:pt x="10536" y="9954"/>
                    <a:pt x="10631" y="9957"/>
                    <a:pt x="10726" y="9957"/>
                  </a:cubicBezTo>
                  <a:cubicBezTo>
                    <a:pt x="10785" y="9957"/>
                    <a:pt x="10844" y="9956"/>
                    <a:pt x="10903" y="9953"/>
                  </a:cubicBezTo>
                  <a:cubicBezTo>
                    <a:pt x="10946" y="9959"/>
                    <a:pt x="10992" y="9962"/>
                    <a:pt x="11038" y="9962"/>
                  </a:cubicBezTo>
                  <a:cubicBezTo>
                    <a:pt x="11177" y="9962"/>
                    <a:pt x="11322" y="9934"/>
                    <a:pt x="11454" y="9877"/>
                  </a:cubicBezTo>
                  <a:cubicBezTo>
                    <a:pt x="11645" y="9750"/>
                    <a:pt x="11836" y="9641"/>
                    <a:pt x="12058" y="9641"/>
                  </a:cubicBezTo>
                  <a:cubicBezTo>
                    <a:pt x="12098" y="9641"/>
                    <a:pt x="12139" y="9644"/>
                    <a:pt x="12181" y="9652"/>
                  </a:cubicBezTo>
                  <a:cubicBezTo>
                    <a:pt x="12481" y="9627"/>
                    <a:pt x="12807" y="9702"/>
                    <a:pt x="13033" y="9451"/>
                  </a:cubicBezTo>
                  <a:cubicBezTo>
                    <a:pt x="13158" y="8950"/>
                    <a:pt x="13609" y="8900"/>
                    <a:pt x="13985" y="8750"/>
                  </a:cubicBezTo>
                  <a:cubicBezTo>
                    <a:pt x="14762" y="8449"/>
                    <a:pt x="15514" y="8073"/>
                    <a:pt x="16116" y="7471"/>
                  </a:cubicBezTo>
                  <a:cubicBezTo>
                    <a:pt x="16191" y="7421"/>
                    <a:pt x="16216" y="7371"/>
                    <a:pt x="16266" y="7321"/>
                  </a:cubicBezTo>
                  <a:cubicBezTo>
                    <a:pt x="16391" y="7146"/>
                    <a:pt x="16517" y="6970"/>
                    <a:pt x="16567" y="6745"/>
                  </a:cubicBezTo>
                  <a:cubicBezTo>
                    <a:pt x="16592" y="6619"/>
                    <a:pt x="16567" y="6469"/>
                    <a:pt x="16492" y="6344"/>
                  </a:cubicBezTo>
                  <a:cubicBezTo>
                    <a:pt x="16441" y="6293"/>
                    <a:pt x="16391" y="6268"/>
                    <a:pt x="16316" y="6268"/>
                  </a:cubicBezTo>
                  <a:cubicBezTo>
                    <a:pt x="16194" y="6284"/>
                    <a:pt x="16082" y="6308"/>
                    <a:pt x="15973" y="6308"/>
                  </a:cubicBezTo>
                  <a:cubicBezTo>
                    <a:pt x="15902" y="6308"/>
                    <a:pt x="15834" y="6298"/>
                    <a:pt x="15765" y="6268"/>
                  </a:cubicBezTo>
                  <a:cubicBezTo>
                    <a:pt x="14537" y="5692"/>
                    <a:pt x="13885" y="4689"/>
                    <a:pt x="13509" y="3436"/>
                  </a:cubicBezTo>
                  <a:cubicBezTo>
                    <a:pt x="13459" y="3386"/>
                    <a:pt x="13434" y="3311"/>
                    <a:pt x="13409" y="3261"/>
                  </a:cubicBezTo>
                  <a:cubicBezTo>
                    <a:pt x="13210" y="3062"/>
                    <a:pt x="13264" y="2609"/>
                    <a:pt x="12901" y="2609"/>
                  </a:cubicBezTo>
                  <a:cubicBezTo>
                    <a:pt x="12852" y="2609"/>
                    <a:pt x="12797" y="2617"/>
                    <a:pt x="12732" y="2634"/>
                  </a:cubicBezTo>
                  <a:cubicBezTo>
                    <a:pt x="12331" y="2835"/>
                    <a:pt x="12231" y="3336"/>
                    <a:pt x="11855" y="3612"/>
                  </a:cubicBezTo>
                  <a:cubicBezTo>
                    <a:pt x="12005" y="3236"/>
                    <a:pt x="12306" y="2960"/>
                    <a:pt x="12456" y="2584"/>
                  </a:cubicBezTo>
                  <a:cubicBezTo>
                    <a:pt x="12682" y="2008"/>
                    <a:pt x="13083" y="1532"/>
                    <a:pt x="13309" y="955"/>
                  </a:cubicBezTo>
                  <a:cubicBezTo>
                    <a:pt x="13309" y="324"/>
                    <a:pt x="13044" y="1"/>
                    <a:pt x="125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578;p38"/>
            <p:cNvSpPr/>
            <p:nvPr/>
          </p:nvSpPr>
          <p:spPr>
            <a:xfrm>
              <a:off x="8046900" y="1250800"/>
              <a:ext cx="422325" cy="395800"/>
            </a:xfrm>
            <a:custGeom>
              <a:avLst/>
              <a:gdLst/>
              <a:ahLst/>
              <a:cxnLst/>
              <a:rect l="l" t="t" r="r" b="b"/>
              <a:pathLst>
                <a:path w="16893" h="15832" extrusionOk="0">
                  <a:moveTo>
                    <a:pt x="3821" y="1"/>
                  </a:moveTo>
                  <a:cubicBezTo>
                    <a:pt x="3789" y="1"/>
                    <a:pt x="3752" y="7"/>
                    <a:pt x="3710" y="20"/>
                  </a:cubicBezTo>
                  <a:cubicBezTo>
                    <a:pt x="3434" y="345"/>
                    <a:pt x="3108" y="621"/>
                    <a:pt x="3083" y="1072"/>
                  </a:cubicBezTo>
                  <a:cubicBezTo>
                    <a:pt x="2782" y="1849"/>
                    <a:pt x="2557" y="2626"/>
                    <a:pt x="2582" y="3453"/>
                  </a:cubicBezTo>
                  <a:cubicBezTo>
                    <a:pt x="2607" y="3904"/>
                    <a:pt x="2532" y="4380"/>
                    <a:pt x="2557" y="4832"/>
                  </a:cubicBezTo>
                  <a:cubicBezTo>
                    <a:pt x="2632" y="5859"/>
                    <a:pt x="2206" y="6611"/>
                    <a:pt x="1379" y="7187"/>
                  </a:cubicBezTo>
                  <a:cubicBezTo>
                    <a:pt x="1078" y="7388"/>
                    <a:pt x="777" y="7588"/>
                    <a:pt x="476" y="7764"/>
                  </a:cubicBezTo>
                  <a:cubicBezTo>
                    <a:pt x="251" y="7889"/>
                    <a:pt x="0" y="7990"/>
                    <a:pt x="75" y="8340"/>
                  </a:cubicBezTo>
                  <a:cubicBezTo>
                    <a:pt x="276" y="8766"/>
                    <a:pt x="677" y="8842"/>
                    <a:pt x="1078" y="8917"/>
                  </a:cubicBezTo>
                  <a:cubicBezTo>
                    <a:pt x="2156" y="9117"/>
                    <a:pt x="2156" y="9117"/>
                    <a:pt x="2156" y="10220"/>
                  </a:cubicBezTo>
                  <a:cubicBezTo>
                    <a:pt x="2156" y="10471"/>
                    <a:pt x="2181" y="10721"/>
                    <a:pt x="2181" y="10972"/>
                  </a:cubicBezTo>
                  <a:cubicBezTo>
                    <a:pt x="2510" y="11077"/>
                    <a:pt x="2801" y="11130"/>
                    <a:pt x="3060" y="11130"/>
                  </a:cubicBezTo>
                  <a:cubicBezTo>
                    <a:pt x="3670" y="11130"/>
                    <a:pt x="4102" y="10835"/>
                    <a:pt x="4436" y="10220"/>
                  </a:cubicBezTo>
                  <a:cubicBezTo>
                    <a:pt x="4687" y="9794"/>
                    <a:pt x="4762" y="9318"/>
                    <a:pt x="4837" y="8842"/>
                  </a:cubicBezTo>
                  <a:cubicBezTo>
                    <a:pt x="4862" y="8591"/>
                    <a:pt x="4787" y="8315"/>
                    <a:pt x="5063" y="8165"/>
                  </a:cubicBezTo>
                  <a:cubicBezTo>
                    <a:pt x="5113" y="8090"/>
                    <a:pt x="5163" y="8040"/>
                    <a:pt x="5163" y="7939"/>
                  </a:cubicBezTo>
                  <a:cubicBezTo>
                    <a:pt x="5188" y="7839"/>
                    <a:pt x="5188" y="7739"/>
                    <a:pt x="5163" y="7614"/>
                  </a:cubicBezTo>
                  <a:cubicBezTo>
                    <a:pt x="5425" y="6778"/>
                    <a:pt x="5794" y="6371"/>
                    <a:pt x="6326" y="6371"/>
                  </a:cubicBezTo>
                  <a:cubicBezTo>
                    <a:pt x="6609" y="6371"/>
                    <a:pt x="6936" y="6486"/>
                    <a:pt x="7319" y="6711"/>
                  </a:cubicBezTo>
                  <a:cubicBezTo>
                    <a:pt x="7669" y="6937"/>
                    <a:pt x="7995" y="7162"/>
                    <a:pt x="8271" y="7488"/>
                  </a:cubicBezTo>
                  <a:cubicBezTo>
                    <a:pt x="8371" y="7614"/>
                    <a:pt x="8421" y="7764"/>
                    <a:pt x="8396" y="7914"/>
                  </a:cubicBezTo>
                  <a:cubicBezTo>
                    <a:pt x="8296" y="8566"/>
                    <a:pt x="8020" y="9142"/>
                    <a:pt x="7394" y="9443"/>
                  </a:cubicBezTo>
                  <a:cubicBezTo>
                    <a:pt x="7319" y="9493"/>
                    <a:pt x="7218" y="9543"/>
                    <a:pt x="7143" y="9619"/>
                  </a:cubicBezTo>
                  <a:cubicBezTo>
                    <a:pt x="7033" y="9719"/>
                    <a:pt x="6917" y="9746"/>
                    <a:pt x="6797" y="9746"/>
                  </a:cubicBezTo>
                  <a:cubicBezTo>
                    <a:pt x="6657" y="9746"/>
                    <a:pt x="6513" y="9709"/>
                    <a:pt x="6371" y="9709"/>
                  </a:cubicBezTo>
                  <a:cubicBezTo>
                    <a:pt x="6302" y="9709"/>
                    <a:pt x="6233" y="9718"/>
                    <a:pt x="6166" y="9744"/>
                  </a:cubicBezTo>
                  <a:cubicBezTo>
                    <a:pt x="6143" y="9747"/>
                    <a:pt x="6121" y="9749"/>
                    <a:pt x="6101" y="9749"/>
                  </a:cubicBezTo>
                  <a:cubicBezTo>
                    <a:pt x="5836" y="9749"/>
                    <a:pt x="5802" y="9458"/>
                    <a:pt x="5639" y="9318"/>
                  </a:cubicBezTo>
                  <a:cubicBezTo>
                    <a:pt x="5468" y="9190"/>
                    <a:pt x="5407" y="8915"/>
                    <a:pt x="5159" y="8915"/>
                  </a:cubicBezTo>
                  <a:cubicBezTo>
                    <a:pt x="5116" y="8915"/>
                    <a:pt x="5068" y="8923"/>
                    <a:pt x="5013" y="8942"/>
                  </a:cubicBezTo>
                  <a:cubicBezTo>
                    <a:pt x="4963" y="9017"/>
                    <a:pt x="4938" y="9067"/>
                    <a:pt x="4913" y="9142"/>
                  </a:cubicBezTo>
                  <a:cubicBezTo>
                    <a:pt x="4617" y="10326"/>
                    <a:pt x="4073" y="11200"/>
                    <a:pt x="2811" y="11200"/>
                  </a:cubicBezTo>
                  <a:cubicBezTo>
                    <a:pt x="2683" y="11200"/>
                    <a:pt x="2549" y="11191"/>
                    <a:pt x="2406" y="11172"/>
                  </a:cubicBezTo>
                  <a:cubicBezTo>
                    <a:pt x="2381" y="11172"/>
                    <a:pt x="2331" y="11223"/>
                    <a:pt x="2306" y="11273"/>
                  </a:cubicBezTo>
                  <a:cubicBezTo>
                    <a:pt x="2431" y="12225"/>
                    <a:pt x="2857" y="13102"/>
                    <a:pt x="3108" y="14030"/>
                  </a:cubicBezTo>
                  <a:cubicBezTo>
                    <a:pt x="3158" y="14080"/>
                    <a:pt x="3208" y="14130"/>
                    <a:pt x="3258" y="14180"/>
                  </a:cubicBezTo>
                  <a:cubicBezTo>
                    <a:pt x="3785" y="14506"/>
                    <a:pt x="4311" y="14832"/>
                    <a:pt x="4737" y="15333"/>
                  </a:cubicBezTo>
                  <a:cubicBezTo>
                    <a:pt x="5010" y="15668"/>
                    <a:pt x="5320" y="15831"/>
                    <a:pt x="5609" y="15831"/>
                  </a:cubicBezTo>
                  <a:cubicBezTo>
                    <a:pt x="5904" y="15831"/>
                    <a:pt x="6176" y="15662"/>
                    <a:pt x="6366" y="15333"/>
                  </a:cubicBezTo>
                  <a:cubicBezTo>
                    <a:pt x="6892" y="14105"/>
                    <a:pt x="7519" y="12952"/>
                    <a:pt x="8772" y="12325"/>
                  </a:cubicBezTo>
                  <a:cubicBezTo>
                    <a:pt x="9098" y="12175"/>
                    <a:pt x="9123" y="11824"/>
                    <a:pt x="9223" y="11548"/>
                  </a:cubicBezTo>
                  <a:cubicBezTo>
                    <a:pt x="9299" y="11498"/>
                    <a:pt x="9349" y="11448"/>
                    <a:pt x="9399" y="11398"/>
                  </a:cubicBezTo>
                  <a:cubicBezTo>
                    <a:pt x="9822" y="11170"/>
                    <a:pt x="10250" y="11078"/>
                    <a:pt x="10677" y="11078"/>
                  </a:cubicBezTo>
                  <a:cubicBezTo>
                    <a:pt x="11236" y="11078"/>
                    <a:pt x="11791" y="11235"/>
                    <a:pt x="12331" y="11448"/>
                  </a:cubicBezTo>
                  <a:cubicBezTo>
                    <a:pt x="12724" y="11605"/>
                    <a:pt x="13100" y="11676"/>
                    <a:pt x="13462" y="11676"/>
                  </a:cubicBezTo>
                  <a:cubicBezTo>
                    <a:pt x="14251" y="11676"/>
                    <a:pt x="14969" y="11337"/>
                    <a:pt x="15639" y="10822"/>
                  </a:cubicBezTo>
                  <a:cubicBezTo>
                    <a:pt x="16592" y="10120"/>
                    <a:pt x="16893" y="9167"/>
                    <a:pt x="16492" y="8015"/>
                  </a:cubicBezTo>
                  <a:cubicBezTo>
                    <a:pt x="16466" y="7939"/>
                    <a:pt x="16391" y="7889"/>
                    <a:pt x="16366" y="7814"/>
                  </a:cubicBezTo>
                  <a:cubicBezTo>
                    <a:pt x="16116" y="6686"/>
                    <a:pt x="15238" y="6411"/>
                    <a:pt x="14261" y="6411"/>
                  </a:cubicBezTo>
                  <a:cubicBezTo>
                    <a:pt x="14208" y="6409"/>
                    <a:pt x="14155" y="6408"/>
                    <a:pt x="14103" y="6408"/>
                  </a:cubicBezTo>
                  <a:cubicBezTo>
                    <a:pt x="13336" y="6408"/>
                    <a:pt x="12634" y="6597"/>
                    <a:pt x="12306" y="7488"/>
                  </a:cubicBezTo>
                  <a:cubicBezTo>
                    <a:pt x="12206" y="7714"/>
                    <a:pt x="12005" y="7889"/>
                    <a:pt x="11830" y="8090"/>
                  </a:cubicBezTo>
                  <a:cubicBezTo>
                    <a:pt x="11739" y="8217"/>
                    <a:pt x="11621" y="8305"/>
                    <a:pt x="11477" y="8305"/>
                  </a:cubicBezTo>
                  <a:cubicBezTo>
                    <a:pt x="11423" y="8305"/>
                    <a:pt x="11365" y="8293"/>
                    <a:pt x="11304" y="8265"/>
                  </a:cubicBezTo>
                  <a:cubicBezTo>
                    <a:pt x="11078" y="8190"/>
                    <a:pt x="11103" y="7990"/>
                    <a:pt x="11153" y="7814"/>
                  </a:cubicBezTo>
                  <a:cubicBezTo>
                    <a:pt x="11178" y="7614"/>
                    <a:pt x="11028" y="7388"/>
                    <a:pt x="11253" y="7238"/>
                  </a:cubicBezTo>
                  <a:cubicBezTo>
                    <a:pt x="10827" y="6686"/>
                    <a:pt x="10176" y="6335"/>
                    <a:pt x="9875" y="5709"/>
                  </a:cubicBezTo>
                  <a:cubicBezTo>
                    <a:pt x="9223" y="5533"/>
                    <a:pt x="8847" y="5107"/>
                    <a:pt x="8797" y="4481"/>
                  </a:cubicBezTo>
                  <a:cubicBezTo>
                    <a:pt x="8772" y="4030"/>
                    <a:pt x="8572" y="3904"/>
                    <a:pt x="8146" y="3829"/>
                  </a:cubicBezTo>
                  <a:cubicBezTo>
                    <a:pt x="7168" y="3654"/>
                    <a:pt x="6867" y="3303"/>
                    <a:pt x="6767" y="2350"/>
                  </a:cubicBezTo>
                  <a:cubicBezTo>
                    <a:pt x="6667" y="2050"/>
                    <a:pt x="6441" y="1949"/>
                    <a:pt x="6166" y="1924"/>
                  </a:cubicBezTo>
                  <a:cubicBezTo>
                    <a:pt x="5188" y="1849"/>
                    <a:pt x="4587" y="1248"/>
                    <a:pt x="4161" y="421"/>
                  </a:cubicBezTo>
                  <a:cubicBezTo>
                    <a:pt x="4073" y="268"/>
                    <a:pt x="4043" y="1"/>
                    <a:pt x="3821" y="1"/>
                  </a:cubicBezTo>
                  <a:close/>
                </a:path>
              </a:pathLst>
            </a:custGeom>
            <a:solidFill>
              <a:srgbClr val="CF9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579;p38"/>
            <p:cNvSpPr/>
            <p:nvPr/>
          </p:nvSpPr>
          <p:spPr>
            <a:xfrm>
              <a:off x="8341375" y="4446150"/>
              <a:ext cx="360925" cy="458050"/>
            </a:xfrm>
            <a:custGeom>
              <a:avLst/>
              <a:gdLst/>
              <a:ahLst/>
              <a:cxnLst/>
              <a:rect l="l" t="t" r="r" b="b"/>
              <a:pathLst>
                <a:path w="14437" h="18322" extrusionOk="0">
                  <a:moveTo>
                    <a:pt x="10577" y="1"/>
                  </a:moveTo>
                  <a:cubicBezTo>
                    <a:pt x="10001" y="577"/>
                    <a:pt x="9550" y="1229"/>
                    <a:pt x="8923" y="1780"/>
                  </a:cubicBezTo>
                  <a:cubicBezTo>
                    <a:pt x="7369" y="3058"/>
                    <a:pt x="6191" y="4763"/>
                    <a:pt x="4537" y="5966"/>
                  </a:cubicBezTo>
                  <a:cubicBezTo>
                    <a:pt x="4335" y="6118"/>
                    <a:pt x="4155" y="6213"/>
                    <a:pt x="3960" y="6213"/>
                  </a:cubicBezTo>
                  <a:cubicBezTo>
                    <a:pt x="3865" y="6213"/>
                    <a:pt x="3766" y="6190"/>
                    <a:pt x="3660" y="6141"/>
                  </a:cubicBezTo>
                  <a:lnTo>
                    <a:pt x="3660" y="6141"/>
                  </a:lnTo>
                  <a:cubicBezTo>
                    <a:pt x="3810" y="6317"/>
                    <a:pt x="3936" y="6492"/>
                    <a:pt x="4086" y="6667"/>
                  </a:cubicBezTo>
                  <a:cubicBezTo>
                    <a:pt x="4988" y="7770"/>
                    <a:pt x="4988" y="7845"/>
                    <a:pt x="4061" y="8898"/>
                  </a:cubicBezTo>
                  <a:cubicBezTo>
                    <a:pt x="3810" y="9199"/>
                    <a:pt x="3459" y="9424"/>
                    <a:pt x="3234" y="9775"/>
                  </a:cubicBezTo>
                  <a:cubicBezTo>
                    <a:pt x="2231" y="11304"/>
                    <a:pt x="1003" y="12682"/>
                    <a:pt x="427" y="14512"/>
                  </a:cubicBezTo>
                  <a:cubicBezTo>
                    <a:pt x="1" y="15815"/>
                    <a:pt x="1" y="17068"/>
                    <a:pt x="552" y="18322"/>
                  </a:cubicBezTo>
                  <a:cubicBezTo>
                    <a:pt x="1354" y="17595"/>
                    <a:pt x="2031" y="16793"/>
                    <a:pt x="2657" y="15941"/>
                  </a:cubicBezTo>
                  <a:cubicBezTo>
                    <a:pt x="2908" y="15615"/>
                    <a:pt x="3109" y="15314"/>
                    <a:pt x="3409" y="15063"/>
                  </a:cubicBezTo>
                  <a:cubicBezTo>
                    <a:pt x="4061" y="14437"/>
                    <a:pt x="4888" y="13961"/>
                    <a:pt x="5314" y="13109"/>
                  </a:cubicBezTo>
                  <a:cubicBezTo>
                    <a:pt x="5414" y="12908"/>
                    <a:pt x="5615" y="12808"/>
                    <a:pt x="5765" y="12682"/>
                  </a:cubicBezTo>
                  <a:cubicBezTo>
                    <a:pt x="6342" y="12256"/>
                    <a:pt x="6843" y="11755"/>
                    <a:pt x="7344" y="11229"/>
                  </a:cubicBezTo>
                  <a:cubicBezTo>
                    <a:pt x="8171" y="10427"/>
                    <a:pt x="8923" y="9575"/>
                    <a:pt x="9775" y="8798"/>
                  </a:cubicBezTo>
                  <a:cubicBezTo>
                    <a:pt x="10402" y="8196"/>
                    <a:pt x="11129" y="7670"/>
                    <a:pt x="11580" y="6918"/>
                  </a:cubicBezTo>
                  <a:cubicBezTo>
                    <a:pt x="12106" y="6016"/>
                    <a:pt x="13008" y="5590"/>
                    <a:pt x="13785" y="4988"/>
                  </a:cubicBezTo>
                  <a:cubicBezTo>
                    <a:pt x="14111" y="4738"/>
                    <a:pt x="14387" y="4562"/>
                    <a:pt x="14437" y="4136"/>
                  </a:cubicBezTo>
                  <a:cubicBezTo>
                    <a:pt x="13159" y="2758"/>
                    <a:pt x="11855" y="1379"/>
                    <a:pt x="10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580;p38"/>
            <p:cNvSpPr/>
            <p:nvPr/>
          </p:nvSpPr>
          <p:spPr>
            <a:xfrm>
              <a:off x="8355175" y="4549550"/>
              <a:ext cx="396625" cy="423350"/>
            </a:xfrm>
            <a:custGeom>
              <a:avLst/>
              <a:gdLst/>
              <a:ahLst/>
              <a:cxnLst/>
              <a:rect l="l" t="t" r="r" b="b"/>
              <a:pathLst>
                <a:path w="15865" h="16934" extrusionOk="0">
                  <a:moveTo>
                    <a:pt x="13885" y="0"/>
                  </a:moveTo>
                  <a:cubicBezTo>
                    <a:pt x="13409" y="501"/>
                    <a:pt x="12832" y="902"/>
                    <a:pt x="12231" y="1153"/>
                  </a:cubicBezTo>
                  <a:cubicBezTo>
                    <a:pt x="11944" y="1263"/>
                    <a:pt x="12356" y="1626"/>
                    <a:pt x="12117" y="1626"/>
                  </a:cubicBezTo>
                  <a:cubicBezTo>
                    <a:pt x="12085" y="1626"/>
                    <a:pt x="12040" y="1619"/>
                    <a:pt x="11980" y="1604"/>
                  </a:cubicBezTo>
                  <a:cubicBezTo>
                    <a:pt x="11915" y="1584"/>
                    <a:pt x="11858" y="1574"/>
                    <a:pt x="11807" y="1574"/>
                  </a:cubicBezTo>
                  <a:cubicBezTo>
                    <a:pt x="11551" y="1574"/>
                    <a:pt x="11467" y="1812"/>
                    <a:pt x="11278" y="1980"/>
                  </a:cubicBezTo>
                  <a:cubicBezTo>
                    <a:pt x="10927" y="2356"/>
                    <a:pt x="10827" y="2882"/>
                    <a:pt x="10401" y="3208"/>
                  </a:cubicBezTo>
                  <a:cubicBezTo>
                    <a:pt x="9724" y="3709"/>
                    <a:pt x="9023" y="4286"/>
                    <a:pt x="8521" y="4912"/>
                  </a:cubicBezTo>
                  <a:cubicBezTo>
                    <a:pt x="7694" y="5990"/>
                    <a:pt x="6692" y="6892"/>
                    <a:pt x="5714" y="7770"/>
                  </a:cubicBezTo>
                  <a:cubicBezTo>
                    <a:pt x="4812" y="8572"/>
                    <a:pt x="4161" y="9624"/>
                    <a:pt x="3183" y="10351"/>
                  </a:cubicBezTo>
                  <a:cubicBezTo>
                    <a:pt x="2557" y="10827"/>
                    <a:pt x="2005" y="11404"/>
                    <a:pt x="1604" y="12055"/>
                  </a:cubicBezTo>
                  <a:cubicBezTo>
                    <a:pt x="1103" y="12807"/>
                    <a:pt x="251" y="13258"/>
                    <a:pt x="0" y="14186"/>
                  </a:cubicBezTo>
                  <a:cubicBezTo>
                    <a:pt x="125" y="15063"/>
                    <a:pt x="727" y="15714"/>
                    <a:pt x="1078" y="16491"/>
                  </a:cubicBezTo>
                  <a:cubicBezTo>
                    <a:pt x="1230" y="16795"/>
                    <a:pt x="1419" y="16934"/>
                    <a:pt x="1645" y="16934"/>
                  </a:cubicBezTo>
                  <a:cubicBezTo>
                    <a:pt x="1791" y="16934"/>
                    <a:pt x="1953" y="16876"/>
                    <a:pt x="2130" y="16767"/>
                  </a:cubicBezTo>
                  <a:cubicBezTo>
                    <a:pt x="3283" y="16090"/>
                    <a:pt x="4085" y="15038"/>
                    <a:pt x="5088" y="14211"/>
                  </a:cubicBezTo>
                  <a:cubicBezTo>
                    <a:pt x="5188" y="14060"/>
                    <a:pt x="5238" y="13860"/>
                    <a:pt x="5389" y="13734"/>
                  </a:cubicBezTo>
                  <a:cubicBezTo>
                    <a:pt x="5489" y="13709"/>
                    <a:pt x="5614" y="13709"/>
                    <a:pt x="5664" y="13634"/>
                  </a:cubicBezTo>
                  <a:cubicBezTo>
                    <a:pt x="8346" y="10877"/>
                    <a:pt x="11028" y="8145"/>
                    <a:pt x="13684" y="5364"/>
                  </a:cubicBezTo>
                  <a:cubicBezTo>
                    <a:pt x="14486" y="4511"/>
                    <a:pt x="15263" y="3609"/>
                    <a:pt x="15664" y="2481"/>
                  </a:cubicBezTo>
                  <a:cubicBezTo>
                    <a:pt x="15765" y="2231"/>
                    <a:pt x="15865" y="2105"/>
                    <a:pt x="15639" y="1880"/>
                  </a:cubicBezTo>
                  <a:cubicBezTo>
                    <a:pt x="15063" y="1253"/>
                    <a:pt x="14461" y="627"/>
                    <a:pt x="13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581;p38"/>
            <p:cNvSpPr/>
            <p:nvPr/>
          </p:nvSpPr>
          <p:spPr>
            <a:xfrm>
              <a:off x="7856425" y="2545775"/>
              <a:ext cx="609050" cy="343000"/>
            </a:xfrm>
            <a:custGeom>
              <a:avLst/>
              <a:gdLst/>
              <a:ahLst/>
              <a:cxnLst/>
              <a:rect l="l" t="t" r="r" b="b"/>
              <a:pathLst>
                <a:path w="24362" h="13720" extrusionOk="0">
                  <a:moveTo>
                    <a:pt x="24085" y="0"/>
                  </a:moveTo>
                  <a:cubicBezTo>
                    <a:pt x="23484" y="0"/>
                    <a:pt x="23083" y="451"/>
                    <a:pt x="22557" y="602"/>
                  </a:cubicBezTo>
                  <a:lnTo>
                    <a:pt x="21955" y="903"/>
                  </a:lnTo>
                  <a:cubicBezTo>
                    <a:pt x="21822" y="1013"/>
                    <a:pt x="21768" y="1241"/>
                    <a:pt x="21567" y="1241"/>
                  </a:cubicBezTo>
                  <a:cubicBezTo>
                    <a:pt x="21540" y="1241"/>
                    <a:pt x="21511" y="1237"/>
                    <a:pt x="21479" y="1228"/>
                  </a:cubicBezTo>
                  <a:cubicBezTo>
                    <a:pt x="21178" y="1479"/>
                    <a:pt x="20702" y="1253"/>
                    <a:pt x="20401" y="1529"/>
                  </a:cubicBezTo>
                  <a:cubicBezTo>
                    <a:pt x="20376" y="1730"/>
                    <a:pt x="20201" y="1755"/>
                    <a:pt x="20100" y="1855"/>
                  </a:cubicBezTo>
                  <a:cubicBezTo>
                    <a:pt x="20068" y="1851"/>
                    <a:pt x="20037" y="1849"/>
                    <a:pt x="20006" y="1849"/>
                  </a:cubicBezTo>
                  <a:cubicBezTo>
                    <a:pt x="19659" y="1849"/>
                    <a:pt x="19427" y="2097"/>
                    <a:pt x="19173" y="2281"/>
                  </a:cubicBezTo>
                  <a:cubicBezTo>
                    <a:pt x="18678" y="2551"/>
                    <a:pt x="18324" y="3105"/>
                    <a:pt x="17711" y="3105"/>
                  </a:cubicBezTo>
                  <a:cubicBezTo>
                    <a:pt x="17642" y="3105"/>
                    <a:pt x="17570" y="3098"/>
                    <a:pt x="17494" y="3083"/>
                  </a:cubicBezTo>
                  <a:cubicBezTo>
                    <a:pt x="17344" y="3183"/>
                    <a:pt x="17168" y="3283"/>
                    <a:pt x="17018" y="3384"/>
                  </a:cubicBezTo>
                  <a:cubicBezTo>
                    <a:pt x="16482" y="3895"/>
                    <a:pt x="15875" y="4312"/>
                    <a:pt x="15082" y="4312"/>
                  </a:cubicBezTo>
                  <a:cubicBezTo>
                    <a:pt x="15059" y="4312"/>
                    <a:pt x="15036" y="4312"/>
                    <a:pt x="15013" y="4311"/>
                  </a:cubicBezTo>
                  <a:cubicBezTo>
                    <a:pt x="14862" y="4411"/>
                    <a:pt x="14712" y="4537"/>
                    <a:pt x="14537" y="4637"/>
                  </a:cubicBezTo>
                  <a:cubicBezTo>
                    <a:pt x="13760" y="5088"/>
                    <a:pt x="13058" y="5740"/>
                    <a:pt x="12080" y="5815"/>
                  </a:cubicBezTo>
                  <a:cubicBezTo>
                    <a:pt x="11930" y="5940"/>
                    <a:pt x="11755" y="6065"/>
                    <a:pt x="11554" y="6141"/>
                  </a:cubicBezTo>
                  <a:cubicBezTo>
                    <a:pt x="9975" y="6792"/>
                    <a:pt x="8446" y="7594"/>
                    <a:pt x="6817" y="8171"/>
                  </a:cubicBezTo>
                  <a:cubicBezTo>
                    <a:pt x="6784" y="8174"/>
                    <a:pt x="6751" y="8175"/>
                    <a:pt x="6718" y="8175"/>
                  </a:cubicBezTo>
                  <a:cubicBezTo>
                    <a:pt x="6643" y="8175"/>
                    <a:pt x="6566" y="8169"/>
                    <a:pt x="6490" y="8169"/>
                  </a:cubicBezTo>
                  <a:cubicBezTo>
                    <a:pt x="6341" y="8169"/>
                    <a:pt x="6195" y="8191"/>
                    <a:pt x="6065" y="8321"/>
                  </a:cubicBezTo>
                  <a:cubicBezTo>
                    <a:pt x="5364" y="8923"/>
                    <a:pt x="4461" y="9123"/>
                    <a:pt x="3609" y="9399"/>
                  </a:cubicBezTo>
                  <a:cubicBezTo>
                    <a:pt x="2607" y="9700"/>
                    <a:pt x="1654" y="10101"/>
                    <a:pt x="702" y="10477"/>
                  </a:cubicBezTo>
                  <a:cubicBezTo>
                    <a:pt x="376" y="11228"/>
                    <a:pt x="426" y="12055"/>
                    <a:pt x="75" y="12807"/>
                  </a:cubicBezTo>
                  <a:cubicBezTo>
                    <a:pt x="0" y="12983"/>
                    <a:pt x="0" y="13233"/>
                    <a:pt x="226" y="13409"/>
                  </a:cubicBezTo>
                  <a:cubicBezTo>
                    <a:pt x="379" y="13601"/>
                    <a:pt x="562" y="13719"/>
                    <a:pt x="797" y="13719"/>
                  </a:cubicBezTo>
                  <a:cubicBezTo>
                    <a:pt x="869" y="13719"/>
                    <a:pt x="945" y="13708"/>
                    <a:pt x="1028" y="13685"/>
                  </a:cubicBezTo>
                  <a:cubicBezTo>
                    <a:pt x="1789" y="13431"/>
                    <a:pt x="2509" y="13049"/>
                    <a:pt x="3342" y="13049"/>
                  </a:cubicBezTo>
                  <a:cubicBezTo>
                    <a:pt x="3413" y="13049"/>
                    <a:pt x="3486" y="13052"/>
                    <a:pt x="3559" y="13058"/>
                  </a:cubicBezTo>
                  <a:cubicBezTo>
                    <a:pt x="3570" y="13061"/>
                    <a:pt x="3581" y="13062"/>
                    <a:pt x="3592" y="13062"/>
                  </a:cubicBezTo>
                  <a:cubicBezTo>
                    <a:pt x="3690" y="13062"/>
                    <a:pt x="3818" y="12972"/>
                    <a:pt x="3885" y="12883"/>
                  </a:cubicBezTo>
                  <a:cubicBezTo>
                    <a:pt x="4088" y="12634"/>
                    <a:pt x="4353" y="12528"/>
                    <a:pt x="4660" y="12528"/>
                  </a:cubicBezTo>
                  <a:cubicBezTo>
                    <a:pt x="4694" y="12528"/>
                    <a:pt x="4728" y="12529"/>
                    <a:pt x="4762" y="12532"/>
                  </a:cubicBezTo>
                  <a:cubicBezTo>
                    <a:pt x="4804" y="12537"/>
                    <a:pt x="4845" y="12540"/>
                    <a:pt x="4886" y="12540"/>
                  </a:cubicBezTo>
                  <a:cubicBezTo>
                    <a:pt x="5040" y="12540"/>
                    <a:pt x="5179" y="12495"/>
                    <a:pt x="5238" y="12356"/>
                  </a:cubicBezTo>
                  <a:cubicBezTo>
                    <a:pt x="5358" y="12066"/>
                    <a:pt x="5546" y="12020"/>
                    <a:pt x="5757" y="12020"/>
                  </a:cubicBezTo>
                  <a:cubicBezTo>
                    <a:pt x="5857" y="12020"/>
                    <a:pt x="5961" y="12030"/>
                    <a:pt x="6065" y="12030"/>
                  </a:cubicBezTo>
                  <a:cubicBezTo>
                    <a:pt x="6391" y="11955"/>
                    <a:pt x="6667" y="11755"/>
                    <a:pt x="6993" y="11705"/>
                  </a:cubicBezTo>
                  <a:cubicBezTo>
                    <a:pt x="7920" y="11253"/>
                    <a:pt x="8797" y="10752"/>
                    <a:pt x="9825" y="10451"/>
                  </a:cubicBezTo>
                  <a:cubicBezTo>
                    <a:pt x="10677" y="10226"/>
                    <a:pt x="11730" y="10151"/>
                    <a:pt x="12406" y="9273"/>
                  </a:cubicBezTo>
                  <a:cubicBezTo>
                    <a:pt x="12682" y="8923"/>
                    <a:pt x="13609" y="8973"/>
                    <a:pt x="14035" y="8672"/>
                  </a:cubicBezTo>
                  <a:cubicBezTo>
                    <a:pt x="14837" y="8171"/>
                    <a:pt x="15790" y="7995"/>
                    <a:pt x="16517" y="7344"/>
                  </a:cubicBezTo>
                  <a:cubicBezTo>
                    <a:pt x="16792" y="7093"/>
                    <a:pt x="17143" y="6842"/>
                    <a:pt x="17494" y="6617"/>
                  </a:cubicBezTo>
                  <a:cubicBezTo>
                    <a:pt x="18572" y="5890"/>
                    <a:pt x="19825" y="5464"/>
                    <a:pt x="20852" y="4537"/>
                  </a:cubicBezTo>
                  <a:cubicBezTo>
                    <a:pt x="22030" y="3509"/>
                    <a:pt x="23309" y="2607"/>
                    <a:pt x="24361" y="1404"/>
                  </a:cubicBezTo>
                  <a:cubicBezTo>
                    <a:pt x="24261" y="928"/>
                    <a:pt x="24161" y="476"/>
                    <a:pt x="24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582;p38"/>
            <p:cNvSpPr/>
            <p:nvPr/>
          </p:nvSpPr>
          <p:spPr>
            <a:xfrm>
              <a:off x="7454150" y="4925450"/>
              <a:ext cx="478100" cy="83850"/>
            </a:xfrm>
            <a:custGeom>
              <a:avLst/>
              <a:gdLst/>
              <a:ahLst/>
              <a:cxnLst/>
              <a:rect l="l" t="t" r="r" b="b"/>
              <a:pathLst>
                <a:path w="19124" h="3354" extrusionOk="0">
                  <a:moveTo>
                    <a:pt x="15909" y="0"/>
                  </a:moveTo>
                  <a:cubicBezTo>
                    <a:pt x="15861" y="0"/>
                    <a:pt x="15813" y="1"/>
                    <a:pt x="15765" y="2"/>
                  </a:cubicBezTo>
                  <a:cubicBezTo>
                    <a:pt x="14900" y="25"/>
                    <a:pt x="14034" y="180"/>
                    <a:pt x="13168" y="180"/>
                  </a:cubicBezTo>
                  <a:cubicBezTo>
                    <a:pt x="13106" y="180"/>
                    <a:pt x="13045" y="179"/>
                    <a:pt x="12983" y="177"/>
                  </a:cubicBezTo>
                  <a:cubicBezTo>
                    <a:pt x="12548" y="158"/>
                    <a:pt x="12127" y="68"/>
                    <a:pt x="11688" y="68"/>
                  </a:cubicBezTo>
                  <a:cubicBezTo>
                    <a:pt x="11546" y="68"/>
                    <a:pt x="11401" y="77"/>
                    <a:pt x="11254" y="102"/>
                  </a:cubicBezTo>
                  <a:cubicBezTo>
                    <a:pt x="11007" y="143"/>
                    <a:pt x="10794" y="303"/>
                    <a:pt x="10545" y="303"/>
                  </a:cubicBezTo>
                  <a:cubicBezTo>
                    <a:pt x="10491" y="303"/>
                    <a:pt x="10435" y="295"/>
                    <a:pt x="10377" y="277"/>
                  </a:cubicBezTo>
                  <a:cubicBezTo>
                    <a:pt x="10019" y="185"/>
                    <a:pt x="9663" y="151"/>
                    <a:pt x="9308" y="151"/>
                  </a:cubicBezTo>
                  <a:cubicBezTo>
                    <a:pt x="8417" y="151"/>
                    <a:pt x="7534" y="360"/>
                    <a:pt x="6652" y="360"/>
                  </a:cubicBezTo>
                  <a:cubicBezTo>
                    <a:pt x="6557" y="360"/>
                    <a:pt x="6462" y="358"/>
                    <a:pt x="6367" y="353"/>
                  </a:cubicBezTo>
                  <a:cubicBezTo>
                    <a:pt x="5678" y="315"/>
                    <a:pt x="4988" y="309"/>
                    <a:pt x="4302" y="309"/>
                  </a:cubicBezTo>
                  <a:cubicBezTo>
                    <a:pt x="3959" y="309"/>
                    <a:pt x="3617" y="310"/>
                    <a:pt x="3276" y="310"/>
                  </a:cubicBezTo>
                  <a:cubicBezTo>
                    <a:pt x="2935" y="310"/>
                    <a:pt x="2595" y="309"/>
                    <a:pt x="2256" y="303"/>
                  </a:cubicBezTo>
                  <a:cubicBezTo>
                    <a:pt x="1943" y="303"/>
                    <a:pt x="1576" y="173"/>
                    <a:pt x="1232" y="173"/>
                  </a:cubicBezTo>
                  <a:cubicBezTo>
                    <a:pt x="915" y="173"/>
                    <a:pt x="618" y="283"/>
                    <a:pt x="402" y="704"/>
                  </a:cubicBezTo>
                  <a:cubicBezTo>
                    <a:pt x="126" y="879"/>
                    <a:pt x="402" y="1155"/>
                    <a:pt x="327" y="1380"/>
                  </a:cubicBezTo>
                  <a:cubicBezTo>
                    <a:pt x="1" y="2358"/>
                    <a:pt x="302" y="2959"/>
                    <a:pt x="1329" y="3135"/>
                  </a:cubicBezTo>
                  <a:cubicBezTo>
                    <a:pt x="2357" y="3310"/>
                    <a:pt x="3384" y="3354"/>
                    <a:pt x="4415" y="3354"/>
                  </a:cubicBezTo>
                  <a:cubicBezTo>
                    <a:pt x="5446" y="3354"/>
                    <a:pt x="6480" y="3310"/>
                    <a:pt x="7520" y="3310"/>
                  </a:cubicBezTo>
                  <a:cubicBezTo>
                    <a:pt x="7714" y="3232"/>
                    <a:pt x="7912" y="3207"/>
                    <a:pt x="8113" y="3207"/>
                  </a:cubicBezTo>
                  <a:cubicBezTo>
                    <a:pt x="8429" y="3207"/>
                    <a:pt x="8751" y="3270"/>
                    <a:pt x="9074" y="3285"/>
                  </a:cubicBezTo>
                  <a:cubicBezTo>
                    <a:pt x="9199" y="3260"/>
                    <a:pt x="9324" y="3235"/>
                    <a:pt x="9475" y="3210"/>
                  </a:cubicBezTo>
                  <a:cubicBezTo>
                    <a:pt x="9505" y="3220"/>
                    <a:pt x="9535" y="3224"/>
                    <a:pt x="9565" y="3224"/>
                  </a:cubicBezTo>
                  <a:cubicBezTo>
                    <a:pt x="9703" y="3224"/>
                    <a:pt x="9833" y="3136"/>
                    <a:pt x="9968" y="3136"/>
                  </a:cubicBezTo>
                  <a:cubicBezTo>
                    <a:pt x="10020" y="3136"/>
                    <a:pt x="10072" y="3149"/>
                    <a:pt x="10126" y="3185"/>
                  </a:cubicBezTo>
                  <a:cubicBezTo>
                    <a:pt x="10256" y="3174"/>
                    <a:pt x="10386" y="3171"/>
                    <a:pt x="10515" y="3171"/>
                  </a:cubicBezTo>
                  <a:cubicBezTo>
                    <a:pt x="10673" y="3171"/>
                    <a:pt x="10830" y="3176"/>
                    <a:pt x="10985" y="3176"/>
                  </a:cubicBezTo>
                  <a:cubicBezTo>
                    <a:pt x="11318" y="3176"/>
                    <a:pt x="11644" y="3156"/>
                    <a:pt x="11956" y="3034"/>
                  </a:cubicBezTo>
                  <a:cubicBezTo>
                    <a:pt x="11982" y="3038"/>
                    <a:pt x="12007" y="3040"/>
                    <a:pt x="12033" y="3040"/>
                  </a:cubicBezTo>
                  <a:cubicBezTo>
                    <a:pt x="12239" y="3040"/>
                    <a:pt x="12437" y="2924"/>
                    <a:pt x="12640" y="2924"/>
                  </a:cubicBezTo>
                  <a:cubicBezTo>
                    <a:pt x="12728" y="2924"/>
                    <a:pt x="12817" y="2946"/>
                    <a:pt x="12908" y="3009"/>
                  </a:cubicBezTo>
                  <a:cubicBezTo>
                    <a:pt x="13315" y="3034"/>
                    <a:pt x="13723" y="3045"/>
                    <a:pt x="14130" y="3045"/>
                  </a:cubicBezTo>
                  <a:cubicBezTo>
                    <a:pt x="15350" y="3045"/>
                    <a:pt x="16567" y="2947"/>
                    <a:pt x="17770" y="2834"/>
                  </a:cubicBezTo>
                  <a:cubicBezTo>
                    <a:pt x="18221" y="2784"/>
                    <a:pt x="18572" y="2483"/>
                    <a:pt x="18748" y="2057"/>
                  </a:cubicBezTo>
                  <a:cubicBezTo>
                    <a:pt x="18973" y="1480"/>
                    <a:pt x="19124" y="879"/>
                    <a:pt x="19049" y="252"/>
                  </a:cubicBezTo>
                  <a:cubicBezTo>
                    <a:pt x="17994" y="252"/>
                    <a:pt x="16962" y="0"/>
                    <a:pt x="15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583;p38"/>
            <p:cNvSpPr/>
            <p:nvPr/>
          </p:nvSpPr>
          <p:spPr>
            <a:xfrm>
              <a:off x="7765575" y="3654800"/>
              <a:ext cx="411050" cy="466825"/>
            </a:xfrm>
            <a:custGeom>
              <a:avLst/>
              <a:gdLst/>
              <a:ahLst/>
              <a:cxnLst/>
              <a:rect l="l" t="t" r="r" b="b"/>
              <a:pathLst>
                <a:path w="16442" h="18673" extrusionOk="0">
                  <a:moveTo>
                    <a:pt x="476" y="0"/>
                  </a:moveTo>
                  <a:cubicBezTo>
                    <a:pt x="0" y="376"/>
                    <a:pt x="50" y="903"/>
                    <a:pt x="0" y="1404"/>
                  </a:cubicBezTo>
                  <a:cubicBezTo>
                    <a:pt x="125" y="2005"/>
                    <a:pt x="677" y="2131"/>
                    <a:pt x="1103" y="2156"/>
                  </a:cubicBezTo>
                  <a:cubicBezTo>
                    <a:pt x="2607" y="2281"/>
                    <a:pt x="4010" y="2807"/>
                    <a:pt x="5514" y="2958"/>
                  </a:cubicBezTo>
                  <a:cubicBezTo>
                    <a:pt x="6642" y="3058"/>
                    <a:pt x="7719" y="3509"/>
                    <a:pt x="8872" y="3609"/>
                  </a:cubicBezTo>
                  <a:cubicBezTo>
                    <a:pt x="10301" y="3710"/>
                    <a:pt x="11729" y="3935"/>
                    <a:pt x="13158" y="4136"/>
                  </a:cubicBezTo>
                  <a:cubicBezTo>
                    <a:pt x="13384" y="4161"/>
                    <a:pt x="13709" y="4136"/>
                    <a:pt x="13534" y="4587"/>
                  </a:cubicBezTo>
                  <a:cubicBezTo>
                    <a:pt x="12481" y="7344"/>
                    <a:pt x="11729" y="10201"/>
                    <a:pt x="11128" y="13083"/>
                  </a:cubicBezTo>
                  <a:cubicBezTo>
                    <a:pt x="10852" y="14487"/>
                    <a:pt x="10476" y="15865"/>
                    <a:pt x="10476" y="17294"/>
                  </a:cubicBezTo>
                  <a:cubicBezTo>
                    <a:pt x="10504" y="17335"/>
                    <a:pt x="10531" y="17354"/>
                    <a:pt x="10559" y="17354"/>
                  </a:cubicBezTo>
                  <a:cubicBezTo>
                    <a:pt x="10582" y="17354"/>
                    <a:pt x="10604" y="17341"/>
                    <a:pt x="10627" y="17319"/>
                  </a:cubicBezTo>
                  <a:cubicBezTo>
                    <a:pt x="11253" y="17620"/>
                    <a:pt x="11554" y="18246"/>
                    <a:pt x="12055" y="18672"/>
                  </a:cubicBezTo>
                  <a:cubicBezTo>
                    <a:pt x="12080" y="18572"/>
                    <a:pt x="12155" y="18447"/>
                    <a:pt x="12155" y="18321"/>
                  </a:cubicBezTo>
                  <a:cubicBezTo>
                    <a:pt x="12431" y="16191"/>
                    <a:pt x="12707" y="14036"/>
                    <a:pt x="12932" y="11905"/>
                  </a:cubicBezTo>
                  <a:cubicBezTo>
                    <a:pt x="13158" y="9850"/>
                    <a:pt x="13709" y="7845"/>
                    <a:pt x="14035" y="5815"/>
                  </a:cubicBezTo>
                  <a:cubicBezTo>
                    <a:pt x="14181" y="4987"/>
                    <a:pt x="14398" y="4159"/>
                    <a:pt x="15492" y="4159"/>
                  </a:cubicBezTo>
                  <a:cubicBezTo>
                    <a:pt x="15523" y="4159"/>
                    <a:pt x="15556" y="4159"/>
                    <a:pt x="15589" y="4161"/>
                  </a:cubicBezTo>
                  <a:cubicBezTo>
                    <a:pt x="15840" y="4161"/>
                    <a:pt x="16065" y="3985"/>
                    <a:pt x="16316" y="3885"/>
                  </a:cubicBezTo>
                  <a:cubicBezTo>
                    <a:pt x="16441" y="3660"/>
                    <a:pt x="16266" y="3484"/>
                    <a:pt x="16191" y="3284"/>
                  </a:cubicBezTo>
                  <a:cubicBezTo>
                    <a:pt x="14311" y="2883"/>
                    <a:pt x="12431" y="2532"/>
                    <a:pt x="10501" y="2331"/>
                  </a:cubicBezTo>
                  <a:cubicBezTo>
                    <a:pt x="10407" y="2277"/>
                    <a:pt x="10305" y="2263"/>
                    <a:pt x="10201" y="2263"/>
                  </a:cubicBezTo>
                  <a:cubicBezTo>
                    <a:pt x="10088" y="2263"/>
                    <a:pt x="9973" y="2280"/>
                    <a:pt x="9860" y="2280"/>
                  </a:cubicBezTo>
                  <a:cubicBezTo>
                    <a:pt x="9691" y="2280"/>
                    <a:pt x="9531" y="2242"/>
                    <a:pt x="9399" y="2056"/>
                  </a:cubicBezTo>
                  <a:cubicBezTo>
                    <a:pt x="9198" y="2005"/>
                    <a:pt x="8973" y="1955"/>
                    <a:pt x="8772" y="1905"/>
                  </a:cubicBezTo>
                  <a:cubicBezTo>
                    <a:pt x="8597" y="1780"/>
                    <a:pt x="8396" y="1830"/>
                    <a:pt x="8196" y="178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584;p38"/>
            <p:cNvSpPr/>
            <p:nvPr/>
          </p:nvSpPr>
          <p:spPr>
            <a:xfrm>
              <a:off x="7718575" y="2452400"/>
              <a:ext cx="105900" cy="274475"/>
            </a:xfrm>
            <a:custGeom>
              <a:avLst/>
              <a:gdLst/>
              <a:ahLst/>
              <a:cxnLst/>
              <a:rect l="l" t="t" r="r" b="b"/>
              <a:pathLst>
                <a:path w="4236" h="10979" extrusionOk="0">
                  <a:moveTo>
                    <a:pt x="599" y="1"/>
                  </a:moveTo>
                  <a:cubicBezTo>
                    <a:pt x="558" y="1"/>
                    <a:pt x="514" y="13"/>
                    <a:pt x="477" y="26"/>
                  </a:cubicBezTo>
                  <a:cubicBezTo>
                    <a:pt x="0" y="1455"/>
                    <a:pt x="176" y="2908"/>
                    <a:pt x="451" y="4337"/>
                  </a:cubicBezTo>
                  <a:cubicBezTo>
                    <a:pt x="928" y="6893"/>
                    <a:pt x="2131" y="9074"/>
                    <a:pt x="3885" y="10978"/>
                  </a:cubicBezTo>
                  <a:cubicBezTo>
                    <a:pt x="4236" y="10728"/>
                    <a:pt x="4186" y="10352"/>
                    <a:pt x="4161" y="10001"/>
                  </a:cubicBezTo>
                  <a:cubicBezTo>
                    <a:pt x="3910" y="8096"/>
                    <a:pt x="3760" y="6191"/>
                    <a:pt x="3835" y="4287"/>
                  </a:cubicBezTo>
                  <a:cubicBezTo>
                    <a:pt x="3133" y="2607"/>
                    <a:pt x="1780" y="1429"/>
                    <a:pt x="702" y="51"/>
                  </a:cubicBezTo>
                  <a:cubicBezTo>
                    <a:pt x="677" y="13"/>
                    <a:pt x="639" y="1"/>
                    <a:pt x="599" y="1"/>
                  </a:cubicBezTo>
                  <a:close/>
                </a:path>
              </a:pathLst>
            </a:custGeom>
            <a:solidFill>
              <a:srgbClr val="CF9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585;p38"/>
            <p:cNvSpPr/>
            <p:nvPr/>
          </p:nvSpPr>
          <p:spPr>
            <a:xfrm>
              <a:off x="8059425" y="1601525"/>
              <a:ext cx="90875" cy="246900"/>
            </a:xfrm>
            <a:custGeom>
              <a:avLst/>
              <a:gdLst/>
              <a:ahLst/>
              <a:cxnLst/>
              <a:rect l="l" t="t" r="r" b="b"/>
              <a:pathLst>
                <a:path w="3635" h="9876" extrusionOk="0">
                  <a:moveTo>
                    <a:pt x="2607" y="1"/>
                  </a:moveTo>
                  <a:cubicBezTo>
                    <a:pt x="2356" y="377"/>
                    <a:pt x="2081" y="753"/>
                    <a:pt x="1830" y="1128"/>
                  </a:cubicBezTo>
                  <a:cubicBezTo>
                    <a:pt x="1304" y="1956"/>
                    <a:pt x="777" y="2732"/>
                    <a:pt x="477" y="3685"/>
                  </a:cubicBezTo>
                  <a:cubicBezTo>
                    <a:pt x="0" y="5239"/>
                    <a:pt x="51" y="6768"/>
                    <a:pt x="151" y="8321"/>
                  </a:cubicBezTo>
                  <a:cubicBezTo>
                    <a:pt x="452" y="9073"/>
                    <a:pt x="878" y="9700"/>
                    <a:pt x="1730" y="9875"/>
                  </a:cubicBezTo>
                  <a:cubicBezTo>
                    <a:pt x="2131" y="9550"/>
                    <a:pt x="1805" y="9149"/>
                    <a:pt x="1880" y="8773"/>
                  </a:cubicBezTo>
                  <a:cubicBezTo>
                    <a:pt x="1705" y="7068"/>
                    <a:pt x="1930" y="5414"/>
                    <a:pt x="2582" y="3835"/>
                  </a:cubicBezTo>
                  <a:cubicBezTo>
                    <a:pt x="2908" y="2958"/>
                    <a:pt x="3384" y="2131"/>
                    <a:pt x="3635" y="1229"/>
                  </a:cubicBezTo>
                  <a:cubicBezTo>
                    <a:pt x="3534" y="677"/>
                    <a:pt x="3133" y="326"/>
                    <a:pt x="2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586;p38"/>
            <p:cNvSpPr/>
            <p:nvPr/>
          </p:nvSpPr>
          <p:spPr>
            <a:xfrm>
              <a:off x="7730475" y="2375525"/>
              <a:ext cx="222450" cy="186900"/>
            </a:xfrm>
            <a:custGeom>
              <a:avLst/>
              <a:gdLst/>
              <a:ahLst/>
              <a:cxnLst/>
              <a:rect l="l" t="t" r="r" b="b"/>
              <a:pathLst>
                <a:path w="8898" h="7476" extrusionOk="0">
                  <a:moveTo>
                    <a:pt x="8183" y="1"/>
                  </a:moveTo>
                  <a:cubicBezTo>
                    <a:pt x="8086" y="1"/>
                    <a:pt x="8003" y="94"/>
                    <a:pt x="7920" y="144"/>
                  </a:cubicBezTo>
                  <a:cubicBezTo>
                    <a:pt x="7219" y="1296"/>
                    <a:pt x="6818" y="2550"/>
                    <a:pt x="6392" y="3803"/>
                  </a:cubicBezTo>
                  <a:cubicBezTo>
                    <a:pt x="6442" y="5056"/>
                    <a:pt x="5439" y="5482"/>
                    <a:pt x="4662" y="6109"/>
                  </a:cubicBezTo>
                  <a:cubicBezTo>
                    <a:pt x="4561" y="6187"/>
                    <a:pt x="4469" y="6226"/>
                    <a:pt x="4381" y="6226"/>
                  </a:cubicBezTo>
                  <a:cubicBezTo>
                    <a:pt x="4274" y="6226"/>
                    <a:pt x="4171" y="6169"/>
                    <a:pt x="4061" y="6058"/>
                  </a:cubicBezTo>
                  <a:cubicBezTo>
                    <a:pt x="3835" y="5858"/>
                    <a:pt x="3635" y="5657"/>
                    <a:pt x="3559" y="5332"/>
                  </a:cubicBezTo>
                  <a:cubicBezTo>
                    <a:pt x="2883" y="4630"/>
                    <a:pt x="2006" y="4078"/>
                    <a:pt x="1930" y="2976"/>
                  </a:cubicBezTo>
                  <a:cubicBezTo>
                    <a:pt x="1279" y="2825"/>
                    <a:pt x="752" y="2550"/>
                    <a:pt x="552" y="1823"/>
                  </a:cubicBezTo>
                  <a:cubicBezTo>
                    <a:pt x="502" y="1672"/>
                    <a:pt x="477" y="1472"/>
                    <a:pt x="301" y="1397"/>
                  </a:cubicBezTo>
                  <a:cubicBezTo>
                    <a:pt x="1" y="1422"/>
                    <a:pt x="1" y="1647"/>
                    <a:pt x="1" y="1873"/>
                  </a:cubicBezTo>
                  <a:cubicBezTo>
                    <a:pt x="1" y="2274"/>
                    <a:pt x="1" y="2700"/>
                    <a:pt x="1" y="3101"/>
                  </a:cubicBezTo>
                  <a:cubicBezTo>
                    <a:pt x="1078" y="4504"/>
                    <a:pt x="2156" y="5883"/>
                    <a:pt x="3234" y="7286"/>
                  </a:cubicBezTo>
                  <a:cubicBezTo>
                    <a:pt x="3300" y="7420"/>
                    <a:pt x="3401" y="7476"/>
                    <a:pt x="3520" y="7476"/>
                  </a:cubicBezTo>
                  <a:cubicBezTo>
                    <a:pt x="3579" y="7476"/>
                    <a:pt x="3643" y="7462"/>
                    <a:pt x="3710" y="7437"/>
                  </a:cubicBezTo>
                  <a:cubicBezTo>
                    <a:pt x="5038" y="7111"/>
                    <a:pt x="6141" y="6384"/>
                    <a:pt x="7093" y="5407"/>
                  </a:cubicBezTo>
                  <a:cubicBezTo>
                    <a:pt x="7569" y="5031"/>
                    <a:pt x="8071" y="4705"/>
                    <a:pt x="8246" y="4103"/>
                  </a:cubicBezTo>
                  <a:cubicBezTo>
                    <a:pt x="8422" y="3201"/>
                    <a:pt x="8547" y="2249"/>
                    <a:pt x="8747" y="1347"/>
                  </a:cubicBezTo>
                  <a:cubicBezTo>
                    <a:pt x="8823" y="1046"/>
                    <a:pt x="8898" y="745"/>
                    <a:pt x="8622" y="494"/>
                  </a:cubicBezTo>
                  <a:cubicBezTo>
                    <a:pt x="8346" y="469"/>
                    <a:pt x="8321" y="294"/>
                    <a:pt x="8346" y="93"/>
                  </a:cubicBezTo>
                  <a:cubicBezTo>
                    <a:pt x="8287" y="25"/>
                    <a:pt x="8233" y="1"/>
                    <a:pt x="8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587;p38"/>
            <p:cNvSpPr/>
            <p:nvPr/>
          </p:nvSpPr>
          <p:spPr>
            <a:xfrm>
              <a:off x="8486125" y="1824350"/>
              <a:ext cx="184225" cy="104100"/>
            </a:xfrm>
            <a:custGeom>
              <a:avLst/>
              <a:gdLst/>
              <a:ahLst/>
              <a:cxnLst/>
              <a:rect l="l" t="t" r="r" b="b"/>
              <a:pathLst>
                <a:path w="7369" h="4164" extrusionOk="0">
                  <a:moveTo>
                    <a:pt x="1835" y="1"/>
                  </a:moveTo>
                  <a:cubicBezTo>
                    <a:pt x="1017" y="1"/>
                    <a:pt x="564" y="667"/>
                    <a:pt x="0" y="1113"/>
                  </a:cubicBezTo>
                  <a:cubicBezTo>
                    <a:pt x="75" y="1489"/>
                    <a:pt x="401" y="1514"/>
                    <a:pt x="652" y="1514"/>
                  </a:cubicBezTo>
                  <a:cubicBezTo>
                    <a:pt x="680" y="1513"/>
                    <a:pt x="709" y="1512"/>
                    <a:pt x="737" y="1512"/>
                  </a:cubicBezTo>
                  <a:cubicBezTo>
                    <a:pt x="1428" y="1512"/>
                    <a:pt x="2032" y="1799"/>
                    <a:pt x="2682" y="2040"/>
                  </a:cubicBezTo>
                  <a:cubicBezTo>
                    <a:pt x="3785" y="2441"/>
                    <a:pt x="4436" y="3519"/>
                    <a:pt x="5564" y="3945"/>
                  </a:cubicBezTo>
                  <a:cubicBezTo>
                    <a:pt x="5851" y="4054"/>
                    <a:pt x="6100" y="4163"/>
                    <a:pt x="6337" y="4163"/>
                  </a:cubicBezTo>
                  <a:cubicBezTo>
                    <a:pt x="6534" y="4163"/>
                    <a:pt x="6723" y="4087"/>
                    <a:pt x="6918" y="3870"/>
                  </a:cubicBezTo>
                  <a:cubicBezTo>
                    <a:pt x="7118" y="3444"/>
                    <a:pt x="7093" y="2917"/>
                    <a:pt x="7369" y="2491"/>
                  </a:cubicBezTo>
                  <a:cubicBezTo>
                    <a:pt x="7183" y="2290"/>
                    <a:pt x="6958" y="2251"/>
                    <a:pt x="6725" y="2251"/>
                  </a:cubicBezTo>
                  <a:cubicBezTo>
                    <a:pt x="6581" y="2251"/>
                    <a:pt x="6434" y="2266"/>
                    <a:pt x="6291" y="2266"/>
                  </a:cubicBezTo>
                  <a:cubicBezTo>
                    <a:pt x="6252" y="2267"/>
                    <a:pt x="6214" y="2267"/>
                    <a:pt x="6176" y="2267"/>
                  </a:cubicBezTo>
                  <a:cubicBezTo>
                    <a:pt x="5375" y="2267"/>
                    <a:pt x="4708" y="2015"/>
                    <a:pt x="4085" y="1489"/>
                  </a:cubicBezTo>
                  <a:cubicBezTo>
                    <a:pt x="3735" y="1163"/>
                    <a:pt x="3384" y="812"/>
                    <a:pt x="2933" y="637"/>
                  </a:cubicBezTo>
                  <a:cubicBezTo>
                    <a:pt x="2532" y="561"/>
                    <a:pt x="2281" y="286"/>
                    <a:pt x="2005" y="10"/>
                  </a:cubicBezTo>
                  <a:cubicBezTo>
                    <a:pt x="1947" y="4"/>
                    <a:pt x="1890" y="1"/>
                    <a:pt x="18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588;p38"/>
            <p:cNvSpPr/>
            <p:nvPr/>
          </p:nvSpPr>
          <p:spPr>
            <a:xfrm>
              <a:off x="7988000" y="1847675"/>
              <a:ext cx="85850" cy="163025"/>
            </a:xfrm>
            <a:custGeom>
              <a:avLst/>
              <a:gdLst/>
              <a:ahLst/>
              <a:cxnLst/>
              <a:rect l="l" t="t" r="r" b="b"/>
              <a:pathLst>
                <a:path w="3434" h="6521" extrusionOk="0">
                  <a:moveTo>
                    <a:pt x="2552" y="0"/>
                  </a:moveTo>
                  <a:cubicBezTo>
                    <a:pt x="2477" y="0"/>
                    <a:pt x="2396" y="2"/>
                    <a:pt x="2306" y="4"/>
                  </a:cubicBezTo>
                  <a:cubicBezTo>
                    <a:pt x="1705" y="831"/>
                    <a:pt x="1429" y="1834"/>
                    <a:pt x="1028" y="2786"/>
                  </a:cubicBezTo>
                  <a:cubicBezTo>
                    <a:pt x="652" y="3663"/>
                    <a:pt x="0" y="4516"/>
                    <a:pt x="176" y="5568"/>
                  </a:cubicBezTo>
                  <a:cubicBezTo>
                    <a:pt x="126" y="5643"/>
                    <a:pt x="101" y="5694"/>
                    <a:pt x="126" y="5769"/>
                  </a:cubicBezTo>
                  <a:cubicBezTo>
                    <a:pt x="201" y="6095"/>
                    <a:pt x="301" y="6395"/>
                    <a:pt x="652" y="6496"/>
                  </a:cubicBezTo>
                  <a:lnTo>
                    <a:pt x="727" y="6521"/>
                  </a:lnTo>
                  <a:lnTo>
                    <a:pt x="802" y="6521"/>
                  </a:lnTo>
                  <a:cubicBezTo>
                    <a:pt x="1128" y="6420"/>
                    <a:pt x="1228" y="6145"/>
                    <a:pt x="1329" y="5894"/>
                  </a:cubicBezTo>
                  <a:cubicBezTo>
                    <a:pt x="1479" y="5468"/>
                    <a:pt x="1680" y="5042"/>
                    <a:pt x="1830" y="4616"/>
                  </a:cubicBezTo>
                  <a:cubicBezTo>
                    <a:pt x="2281" y="3288"/>
                    <a:pt x="3158" y="2135"/>
                    <a:pt x="3434" y="756"/>
                  </a:cubicBezTo>
                  <a:cubicBezTo>
                    <a:pt x="3321" y="124"/>
                    <a:pt x="3228" y="0"/>
                    <a:pt x="2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589;p38"/>
            <p:cNvSpPr/>
            <p:nvPr/>
          </p:nvSpPr>
          <p:spPr>
            <a:xfrm>
              <a:off x="7801900" y="2557675"/>
              <a:ext cx="44525" cy="204900"/>
            </a:xfrm>
            <a:custGeom>
              <a:avLst/>
              <a:gdLst/>
              <a:ahLst/>
              <a:cxnLst/>
              <a:rect l="l" t="t" r="r" b="b"/>
              <a:pathLst>
                <a:path w="1781" h="8196" extrusionOk="0">
                  <a:moveTo>
                    <a:pt x="377" y="0"/>
                  </a:moveTo>
                  <a:cubicBezTo>
                    <a:pt x="1" y="1203"/>
                    <a:pt x="352" y="2406"/>
                    <a:pt x="326" y="3610"/>
                  </a:cubicBezTo>
                  <a:cubicBezTo>
                    <a:pt x="301" y="4662"/>
                    <a:pt x="702" y="5690"/>
                    <a:pt x="552" y="6767"/>
                  </a:cubicBezTo>
                  <a:cubicBezTo>
                    <a:pt x="878" y="7319"/>
                    <a:pt x="1279" y="7770"/>
                    <a:pt x="1755" y="8196"/>
                  </a:cubicBezTo>
                  <a:cubicBezTo>
                    <a:pt x="1755" y="7620"/>
                    <a:pt x="1780" y="7043"/>
                    <a:pt x="1780" y="6467"/>
                  </a:cubicBezTo>
                  <a:cubicBezTo>
                    <a:pt x="1605" y="5840"/>
                    <a:pt x="1630" y="5138"/>
                    <a:pt x="1179" y="4612"/>
                  </a:cubicBezTo>
                  <a:cubicBezTo>
                    <a:pt x="1229" y="3108"/>
                    <a:pt x="652" y="1655"/>
                    <a:pt x="853" y="151"/>
                  </a:cubicBezTo>
                  <a:cubicBezTo>
                    <a:pt x="702" y="101"/>
                    <a:pt x="527" y="51"/>
                    <a:pt x="377" y="0"/>
                  </a:cubicBezTo>
                  <a:close/>
                </a:path>
              </a:pathLst>
            </a:custGeom>
            <a:solidFill>
              <a:srgbClr val="B78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590;p38"/>
            <p:cNvSpPr/>
            <p:nvPr/>
          </p:nvSpPr>
          <p:spPr>
            <a:xfrm>
              <a:off x="8031850" y="1277600"/>
              <a:ext cx="92125" cy="183675"/>
            </a:xfrm>
            <a:custGeom>
              <a:avLst/>
              <a:gdLst/>
              <a:ahLst/>
              <a:cxnLst/>
              <a:rect l="l" t="t" r="r" b="b"/>
              <a:pathLst>
                <a:path w="3685" h="7347" extrusionOk="0">
                  <a:moveTo>
                    <a:pt x="3685" y="0"/>
                  </a:moveTo>
                  <a:lnTo>
                    <a:pt x="3685" y="0"/>
                  </a:lnTo>
                  <a:cubicBezTo>
                    <a:pt x="3309" y="451"/>
                    <a:pt x="3058" y="953"/>
                    <a:pt x="3058" y="1554"/>
                  </a:cubicBezTo>
                  <a:cubicBezTo>
                    <a:pt x="3008" y="1905"/>
                    <a:pt x="2858" y="2256"/>
                    <a:pt x="2783" y="2607"/>
                  </a:cubicBezTo>
                  <a:cubicBezTo>
                    <a:pt x="3184" y="4085"/>
                    <a:pt x="2808" y="5840"/>
                    <a:pt x="928" y="6166"/>
                  </a:cubicBezTo>
                  <a:cubicBezTo>
                    <a:pt x="828" y="6166"/>
                    <a:pt x="753" y="6241"/>
                    <a:pt x="652" y="6266"/>
                  </a:cubicBezTo>
                  <a:cubicBezTo>
                    <a:pt x="76" y="6441"/>
                    <a:pt x="1" y="6767"/>
                    <a:pt x="276" y="7243"/>
                  </a:cubicBezTo>
                  <a:cubicBezTo>
                    <a:pt x="355" y="7309"/>
                    <a:pt x="440" y="7347"/>
                    <a:pt x="526" y="7347"/>
                  </a:cubicBezTo>
                  <a:cubicBezTo>
                    <a:pt x="603" y="7347"/>
                    <a:pt x="681" y="7315"/>
                    <a:pt x="753" y="7243"/>
                  </a:cubicBezTo>
                  <a:cubicBezTo>
                    <a:pt x="928" y="6918"/>
                    <a:pt x="1304" y="6867"/>
                    <a:pt x="1580" y="6667"/>
                  </a:cubicBezTo>
                  <a:cubicBezTo>
                    <a:pt x="2332" y="6166"/>
                    <a:pt x="3259" y="5689"/>
                    <a:pt x="3309" y="4762"/>
                  </a:cubicBezTo>
                  <a:cubicBezTo>
                    <a:pt x="3434" y="3158"/>
                    <a:pt x="3409" y="1579"/>
                    <a:pt x="3685" y="0"/>
                  </a:cubicBezTo>
                  <a:close/>
                </a:path>
              </a:pathLst>
            </a:custGeom>
            <a:solidFill>
              <a:srgbClr val="B88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591;p38"/>
            <p:cNvSpPr/>
            <p:nvPr/>
          </p:nvSpPr>
          <p:spPr>
            <a:xfrm>
              <a:off x="8659050" y="1370475"/>
              <a:ext cx="79600" cy="122675"/>
            </a:xfrm>
            <a:custGeom>
              <a:avLst/>
              <a:gdLst/>
              <a:ahLst/>
              <a:cxnLst/>
              <a:rect l="l" t="t" r="r" b="b"/>
              <a:pathLst>
                <a:path w="3184" h="4907" extrusionOk="0">
                  <a:moveTo>
                    <a:pt x="280" y="0"/>
                  </a:moveTo>
                  <a:cubicBezTo>
                    <a:pt x="188" y="0"/>
                    <a:pt x="95" y="38"/>
                    <a:pt x="1" y="145"/>
                  </a:cubicBezTo>
                  <a:cubicBezTo>
                    <a:pt x="51" y="471"/>
                    <a:pt x="76" y="746"/>
                    <a:pt x="452" y="997"/>
                  </a:cubicBezTo>
                  <a:cubicBezTo>
                    <a:pt x="1404" y="1649"/>
                    <a:pt x="2181" y="2476"/>
                    <a:pt x="2306" y="3729"/>
                  </a:cubicBezTo>
                  <a:cubicBezTo>
                    <a:pt x="2331" y="4130"/>
                    <a:pt x="2181" y="4556"/>
                    <a:pt x="2482" y="4907"/>
                  </a:cubicBezTo>
                  <a:cubicBezTo>
                    <a:pt x="3184" y="4832"/>
                    <a:pt x="3033" y="4255"/>
                    <a:pt x="3108" y="3829"/>
                  </a:cubicBezTo>
                  <a:cubicBezTo>
                    <a:pt x="3133" y="3303"/>
                    <a:pt x="3133" y="2776"/>
                    <a:pt x="2933" y="2275"/>
                  </a:cubicBezTo>
                  <a:cubicBezTo>
                    <a:pt x="2757" y="1724"/>
                    <a:pt x="2382" y="1348"/>
                    <a:pt x="1930" y="1022"/>
                  </a:cubicBezTo>
                  <a:cubicBezTo>
                    <a:pt x="1705" y="847"/>
                    <a:pt x="1329" y="696"/>
                    <a:pt x="1404" y="295"/>
                  </a:cubicBezTo>
                  <a:cubicBezTo>
                    <a:pt x="1304" y="245"/>
                    <a:pt x="1204" y="195"/>
                    <a:pt x="1103" y="145"/>
                  </a:cubicBezTo>
                  <a:cubicBezTo>
                    <a:pt x="1041" y="186"/>
                    <a:pt x="980" y="202"/>
                    <a:pt x="919" y="202"/>
                  </a:cubicBezTo>
                  <a:cubicBezTo>
                    <a:pt x="704" y="202"/>
                    <a:pt x="494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592;p38"/>
            <p:cNvSpPr/>
            <p:nvPr/>
          </p:nvSpPr>
          <p:spPr>
            <a:xfrm>
              <a:off x="8669075" y="1766425"/>
              <a:ext cx="78975" cy="112075"/>
            </a:xfrm>
            <a:custGeom>
              <a:avLst/>
              <a:gdLst/>
              <a:ahLst/>
              <a:cxnLst/>
              <a:rect l="l" t="t" r="r" b="b"/>
              <a:pathLst>
                <a:path w="3159" h="4483" extrusionOk="0">
                  <a:moveTo>
                    <a:pt x="2717" y="1"/>
                  </a:moveTo>
                  <a:cubicBezTo>
                    <a:pt x="2673" y="1"/>
                    <a:pt x="2620" y="7"/>
                    <a:pt x="2557" y="21"/>
                  </a:cubicBezTo>
                  <a:cubicBezTo>
                    <a:pt x="2607" y="397"/>
                    <a:pt x="2407" y="698"/>
                    <a:pt x="2306" y="1024"/>
                  </a:cubicBezTo>
                  <a:cubicBezTo>
                    <a:pt x="2031" y="2152"/>
                    <a:pt x="1379" y="3079"/>
                    <a:pt x="301" y="3605"/>
                  </a:cubicBezTo>
                  <a:cubicBezTo>
                    <a:pt x="51" y="3781"/>
                    <a:pt x="1" y="4031"/>
                    <a:pt x="26" y="4332"/>
                  </a:cubicBezTo>
                  <a:cubicBezTo>
                    <a:pt x="51" y="4382"/>
                    <a:pt x="76" y="4432"/>
                    <a:pt x="126" y="4482"/>
                  </a:cubicBezTo>
                  <a:cubicBezTo>
                    <a:pt x="903" y="4457"/>
                    <a:pt x="1429" y="3906"/>
                    <a:pt x="2006" y="3530"/>
                  </a:cubicBezTo>
                  <a:cubicBezTo>
                    <a:pt x="2382" y="3104"/>
                    <a:pt x="2532" y="2553"/>
                    <a:pt x="2833" y="2126"/>
                  </a:cubicBezTo>
                  <a:cubicBezTo>
                    <a:pt x="2933" y="1951"/>
                    <a:pt x="2983" y="1725"/>
                    <a:pt x="3158" y="1600"/>
                  </a:cubicBezTo>
                  <a:lnTo>
                    <a:pt x="3158" y="1400"/>
                  </a:lnTo>
                  <a:cubicBezTo>
                    <a:pt x="2757" y="1199"/>
                    <a:pt x="3033" y="848"/>
                    <a:pt x="2958" y="573"/>
                  </a:cubicBezTo>
                  <a:cubicBezTo>
                    <a:pt x="2914" y="395"/>
                    <a:pt x="3066" y="1"/>
                    <a:pt x="2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593;p38"/>
            <p:cNvSpPr/>
            <p:nvPr/>
          </p:nvSpPr>
          <p:spPr>
            <a:xfrm>
              <a:off x="7932225" y="1935500"/>
              <a:ext cx="67700" cy="77700"/>
            </a:xfrm>
            <a:custGeom>
              <a:avLst/>
              <a:gdLst/>
              <a:ahLst/>
              <a:cxnLst/>
              <a:rect l="l" t="t" r="r" b="b"/>
              <a:pathLst>
                <a:path w="2708" h="3108" extrusionOk="0">
                  <a:moveTo>
                    <a:pt x="250" y="1"/>
                  </a:moveTo>
                  <a:cubicBezTo>
                    <a:pt x="176" y="1"/>
                    <a:pt x="94" y="16"/>
                    <a:pt x="1" y="50"/>
                  </a:cubicBezTo>
                  <a:cubicBezTo>
                    <a:pt x="101" y="1429"/>
                    <a:pt x="1103" y="2682"/>
                    <a:pt x="2432" y="3108"/>
                  </a:cubicBezTo>
                  <a:cubicBezTo>
                    <a:pt x="2708" y="2807"/>
                    <a:pt x="2507" y="2506"/>
                    <a:pt x="2432" y="2206"/>
                  </a:cubicBezTo>
                  <a:cubicBezTo>
                    <a:pt x="2432" y="2156"/>
                    <a:pt x="2432" y="2105"/>
                    <a:pt x="2407" y="2055"/>
                  </a:cubicBezTo>
                  <a:cubicBezTo>
                    <a:pt x="1805" y="1654"/>
                    <a:pt x="1254" y="1153"/>
                    <a:pt x="878" y="501"/>
                  </a:cubicBezTo>
                  <a:cubicBezTo>
                    <a:pt x="717" y="259"/>
                    <a:pt x="555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594;p38"/>
            <p:cNvSpPr/>
            <p:nvPr/>
          </p:nvSpPr>
          <p:spPr>
            <a:xfrm>
              <a:off x="8045650" y="1809550"/>
              <a:ext cx="81475" cy="59175"/>
            </a:xfrm>
            <a:custGeom>
              <a:avLst/>
              <a:gdLst/>
              <a:ahLst/>
              <a:cxnLst/>
              <a:rect l="l" t="t" r="r" b="b"/>
              <a:pathLst>
                <a:path w="3259" h="2367" extrusionOk="0">
                  <a:moveTo>
                    <a:pt x="702" y="0"/>
                  </a:moveTo>
                  <a:cubicBezTo>
                    <a:pt x="451" y="502"/>
                    <a:pt x="226" y="1028"/>
                    <a:pt x="0" y="1529"/>
                  </a:cubicBezTo>
                  <a:cubicBezTo>
                    <a:pt x="226" y="1905"/>
                    <a:pt x="877" y="1579"/>
                    <a:pt x="978" y="2156"/>
                  </a:cubicBezTo>
                  <a:cubicBezTo>
                    <a:pt x="1203" y="2356"/>
                    <a:pt x="1504" y="2281"/>
                    <a:pt x="1780" y="2356"/>
                  </a:cubicBezTo>
                  <a:cubicBezTo>
                    <a:pt x="1843" y="2349"/>
                    <a:pt x="1907" y="2347"/>
                    <a:pt x="1970" y="2347"/>
                  </a:cubicBezTo>
                  <a:cubicBezTo>
                    <a:pt x="2144" y="2347"/>
                    <a:pt x="2317" y="2366"/>
                    <a:pt x="2488" y="2366"/>
                  </a:cubicBezTo>
                  <a:cubicBezTo>
                    <a:pt x="2698" y="2366"/>
                    <a:pt x="2906" y="2337"/>
                    <a:pt x="3108" y="2206"/>
                  </a:cubicBezTo>
                  <a:cubicBezTo>
                    <a:pt x="3258" y="1905"/>
                    <a:pt x="2983" y="1830"/>
                    <a:pt x="2832" y="1705"/>
                  </a:cubicBezTo>
                  <a:cubicBezTo>
                    <a:pt x="2653" y="1615"/>
                    <a:pt x="2474" y="1525"/>
                    <a:pt x="2276" y="1525"/>
                  </a:cubicBezTo>
                  <a:cubicBezTo>
                    <a:pt x="2253" y="1525"/>
                    <a:pt x="2229" y="1527"/>
                    <a:pt x="2206" y="1529"/>
                  </a:cubicBezTo>
                  <a:cubicBezTo>
                    <a:pt x="1754" y="1053"/>
                    <a:pt x="1128" y="752"/>
                    <a:pt x="978" y="51"/>
                  </a:cubicBezTo>
                  <a:cubicBezTo>
                    <a:pt x="952" y="26"/>
                    <a:pt x="777" y="26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595;p38"/>
            <p:cNvSpPr/>
            <p:nvPr/>
          </p:nvSpPr>
          <p:spPr>
            <a:xfrm>
              <a:off x="8739875" y="1677975"/>
              <a:ext cx="67700" cy="85350"/>
            </a:xfrm>
            <a:custGeom>
              <a:avLst/>
              <a:gdLst/>
              <a:ahLst/>
              <a:cxnLst/>
              <a:rect l="l" t="t" r="r" b="b"/>
              <a:pathLst>
                <a:path w="2708" h="3414" extrusionOk="0">
                  <a:moveTo>
                    <a:pt x="2306" y="0"/>
                  </a:moveTo>
                  <a:cubicBezTo>
                    <a:pt x="1880" y="602"/>
                    <a:pt x="1855" y="1504"/>
                    <a:pt x="1053" y="1830"/>
                  </a:cubicBezTo>
                  <a:cubicBezTo>
                    <a:pt x="677" y="1980"/>
                    <a:pt x="402" y="2206"/>
                    <a:pt x="151" y="2482"/>
                  </a:cubicBezTo>
                  <a:cubicBezTo>
                    <a:pt x="1" y="2857"/>
                    <a:pt x="151" y="3133"/>
                    <a:pt x="377" y="3409"/>
                  </a:cubicBezTo>
                  <a:cubicBezTo>
                    <a:pt x="404" y="3412"/>
                    <a:pt x="432" y="3413"/>
                    <a:pt x="460" y="3413"/>
                  </a:cubicBezTo>
                  <a:cubicBezTo>
                    <a:pt x="656" y="3413"/>
                    <a:pt x="843" y="3334"/>
                    <a:pt x="953" y="3158"/>
                  </a:cubicBezTo>
                  <a:cubicBezTo>
                    <a:pt x="974" y="2974"/>
                    <a:pt x="1095" y="2957"/>
                    <a:pt x="1220" y="2957"/>
                  </a:cubicBezTo>
                  <a:cubicBezTo>
                    <a:pt x="1248" y="2957"/>
                    <a:pt x="1277" y="2958"/>
                    <a:pt x="1304" y="2958"/>
                  </a:cubicBezTo>
                  <a:cubicBezTo>
                    <a:pt x="1379" y="2908"/>
                    <a:pt x="1479" y="2883"/>
                    <a:pt x="1580" y="2832"/>
                  </a:cubicBezTo>
                  <a:cubicBezTo>
                    <a:pt x="1429" y="2507"/>
                    <a:pt x="1755" y="2532"/>
                    <a:pt x="1880" y="2406"/>
                  </a:cubicBezTo>
                  <a:cubicBezTo>
                    <a:pt x="2382" y="2131"/>
                    <a:pt x="2432" y="1604"/>
                    <a:pt x="2607" y="1153"/>
                  </a:cubicBezTo>
                  <a:cubicBezTo>
                    <a:pt x="2657" y="727"/>
                    <a:pt x="2707" y="326"/>
                    <a:pt x="2332" y="25"/>
                  </a:cubicBezTo>
                  <a:lnTo>
                    <a:pt x="23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596;p38"/>
            <p:cNvSpPr/>
            <p:nvPr/>
          </p:nvSpPr>
          <p:spPr>
            <a:xfrm>
              <a:off x="7873325" y="2753800"/>
              <a:ext cx="140375" cy="53900"/>
            </a:xfrm>
            <a:custGeom>
              <a:avLst/>
              <a:gdLst/>
              <a:ahLst/>
              <a:cxnLst/>
              <a:rect l="l" t="t" r="r" b="b"/>
              <a:pathLst>
                <a:path w="5615" h="2156" extrusionOk="0">
                  <a:moveTo>
                    <a:pt x="5389" y="0"/>
                  </a:moveTo>
                  <a:lnTo>
                    <a:pt x="5389" y="0"/>
                  </a:lnTo>
                  <a:cubicBezTo>
                    <a:pt x="3936" y="451"/>
                    <a:pt x="2557" y="1103"/>
                    <a:pt x="1053" y="1429"/>
                  </a:cubicBezTo>
                  <a:cubicBezTo>
                    <a:pt x="728" y="1504"/>
                    <a:pt x="452" y="1704"/>
                    <a:pt x="151" y="1830"/>
                  </a:cubicBezTo>
                  <a:cubicBezTo>
                    <a:pt x="1" y="1905"/>
                    <a:pt x="1" y="2030"/>
                    <a:pt x="26" y="2156"/>
                  </a:cubicBezTo>
                  <a:cubicBezTo>
                    <a:pt x="277" y="2130"/>
                    <a:pt x="527" y="2105"/>
                    <a:pt x="778" y="2080"/>
                  </a:cubicBezTo>
                  <a:cubicBezTo>
                    <a:pt x="1680" y="1955"/>
                    <a:pt x="2382" y="1203"/>
                    <a:pt x="3309" y="1153"/>
                  </a:cubicBezTo>
                  <a:cubicBezTo>
                    <a:pt x="3986" y="1153"/>
                    <a:pt x="4462" y="627"/>
                    <a:pt x="5089" y="501"/>
                  </a:cubicBezTo>
                  <a:cubicBezTo>
                    <a:pt x="5264" y="476"/>
                    <a:pt x="5615" y="351"/>
                    <a:pt x="5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597;p38"/>
            <p:cNvSpPr/>
            <p:nvPr/>
          </p:nvSpPr>
          <p:spPr>
            <a:xfrm>
              <a:off x="8101400" y="1451350"/>
              <a:ext cx="79600" cy="84800"/>
            </a:xfrm>
            <a:custGeom>
              <a:avLst/>
              <a:gdLst/>
              <a:ahLst/>
              <a:cxnLst/>
              <a:rect l="l" t="t" r="r" b="b"/>
              <a:pathLst>
                <a:path w="3184" h="3392" extrusionOk="0">
                  <a:moveTo>
                    <a:pt x="2739" y="0"/>
                  </a:moveTo>
                  <a:cubicBezTo>
                    <a:pt x="2510" y="0"/>
                    <a:pt x="2453" y="168"/>
                    <a:pt x="2432" y="444"/>
                  </a:cubicBezTo>
                  <a:cubicBezTo>
                    <a:pt x="2407" y="895"/>
                    <a:pt x="2357" y="1396"/>
                    <a:pt x="2206" y="1822"/>
                  </a:cubicBezTo>
                  <a:cubicBezTo>
                    <a:pt x="1904" y="2729"/>
                    <a:pt x="1192" y="2966"/>
                    <a:pt x="391" y="2966"/>
                  </a:cubicBezTo>
                  <a:cubicBezTo>
                    <a:pt x="263" y="2966"/>
                    <a:pt x="132" y="2960"/>
                    <a:pt x="1" y="2950"/>
                  </a:cubicBezTo>
                  <a:lnTo>
                    <a:pt x="1" y="2950"/>
                  </a:lnTo>
                  <a:cubicBezTo>
                    <a:pt x="1" y="3075"/>
                    <a:pt x="1" y="3176"/>
                    <a:pt x="126" y="3251"/>
                  </a:cubicBezTo>
                  <a:cubicBezTo>
                    <a:pt x="421" y="3297"/>
                    <a:pt x="706" y="3392"/>
                    <a:pt x="1005" y="3392"/>
                  </a:cubicBezTo>
                  <a:cubicBezTo>
                    <a:pt x="1189" y="3392"/>
                    <a:pt x="1379" y="3356"/>
                    <a:pt x="1580" y="3251"/>
                  </a:cubicBezTo>
                  <a:cubicBezTo>
                    <a:pt x="2507" y="2724"/>
                    <a:pt x="2883" y="1922"/>
                    <a:pt x="2933" y="920"/>
                  </a:cubicBezTo>
                  <a:cubicBezTo>
                    <a:pt x="3159" y="619"/>
                    <a:pt x="3184" y="293"/>
                    <a:pt x="2883" y="18"/>
                  </a:cubicBezTo>
                  <a:cubicBezTo>
                    <a:pt x="2829" y="6"/>
                    <a:pt x="2781" y="0"/>
                    <a:pt x="2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598;p38"/>
            <p:cNvSpPr/>
            <p:nvPr/>
          </p:nvSpPr>
          <p:spPr>
            <a:xfrm>
              <a:off x="8559425" y="1840250"/>
              <a:ext cx="114075" cy="47650"/>
            </a:xfrm>
            <a:custGeom>
              <a:avLst/>
              <a:gdLst/>
              <a:ahLst/>
              <a:cxnLst/>
              <a:rect l="l" t="t" r="r" b="b"/>
              <a:pathLst>
                <a:path w="4563" h="1906" extrusionOk="0">
                  <a:moveTo>
                    <a:pt x="336" y="1"/>
                  </a:moveTo>
                  <a:cubicBezTo>
                    <a:pt x="261" y="1"/>
                    <a:pt x="185" y="4"/>
                    <a:pt x="111" y="4"/>
                  </a:cubicBezTo>
                  <a:cubicBezTo>
                    <a:pt x="74" y="4"/>
                    <a:pt x="37" y="3"/>
                    <a:pt x="1" y="1"/>
                  </a:cubicBezTo>
                  <a:lnTo>
                    <a:pt x="1" y="1"/>
                  </a:lnTo>
                  <a:cubicBezTo>
                    <a:pt x="942" y="1327"/>
                    <a:pt x="2176" y="1905"/>
                    <a:pt x="3656" y="1905"/>
                  </a:cubicBezTo>
                  <a:cubicBezTo>
                    <a:pt x="3909" y="1905"/>
                    <a:pt x="4169" y="1888"/>
                    <a:pt x="4437" y="1855"/>
                  </a:cubicBezTo>
                  <a:cubicBezTo>
                    <a:pt x="4487" y="1830"/>
                    <a:pt x="4487" y="1805"/>
                    <a:pt x="4487" y="1755"/>
                  </a:cubicBezTo>
                  <a:cubicBezTo>
                    <a:pt x="4562" y="1630"/>
                    <a:pt x="4562" y="1504"/>
                    <a:pt x="4487" y="1379"/>
                  </a:cubicBezTo>
                  <a:lnTo>
                    <a:pt x="4512" y="1379"/>
                  </a:lnTo>
                  <a:cubicBezTo>
                    <a:pt x="4403" y="1285"/>
                    <a:pt x="4274" y="1260"/>
                    <a:pt x="4150" y="1260"/>
                  </a:cubicBezTo>
                  <a:cubicBezTo>
                    <a:pt x="4075" y="1260"/>
                    <a:pt x="4002" y="1269"/>
                    <a:pt x="3935" y="1279"/>
                  </a:cubicBezTo>
                  <a:cubicBezTo>
                    <a:pt x="3757" y="1305"/>
                    <a:pt x="3584" y="1318"/>
                    <a:pt x="3415" y="1318"/>
                  </a:cubicBezTo>
                  <a:cubicBezTo>
                    <a:pt x="2471" y="1318"/>
                    <a:pt x="1672" y="918"/>
                    <a:pt x="928" y="301"/>
                  </a:cubicBezTo>
                  <a:cubicBezTo>
                    <a:pt x="778" y="34"/>
                    <a:pt x="560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599;p38"/>
            <p:cNvSpPr/>
            <p:nvPr/>
          </p:nvSpPr>
          <p:spPr>
            <a:xfrm>
              <a:off x="7596650" y="2040125"/>
              <a:ext cx="48000" cy="34200"/>
            </a:xfrm>
            <a:custGeom>
              <a:avLst/>
              <a:gdLst/>
              <a:ahLst/>
              <a:cxnLst/>
              <a:rect l="l" t="t" r="r" b="b"/>
              <a:pathLst>
                <a:path w="1920" h="1368" extrusionOk="0">
                  <a:moveTo>
                    <a:pt x="1343" y="1"/>
                  </a:moveTo>
                  <a:cubicBezTo>
                    <a:pt x="842" y="151"/>
                    <a:pt x="291" y="151"/>
                    <a:pt x="115" y="803"/>
                  </a:cubicBezTo>
                  <a:cubicBezTo>
                    <a:pt x="0" y="1231"/>
                    <a:pt x="123" y="1367"/>
                    <a:pt x="349" y="1367"/>
                  </a:cubicBezTo>
                  <a:cubicBezTo>
                    <a:pt x="467" y="1367"/>
                    <a:pt x="613" y="1330"/>
                    <a:pt x="767" y="1279"/>
                  </a:cubicBezTo>
                  <a:cubicBezTo>
                    <a:pt x="1193" y="1279"/>
                    <a:pt x="1469" y="1028"/>
                    <a:pt x="1669" y="702"/>
                  </a:cubicBezTo>
                  <a:cubicBezTo>
                    <a:pt x="1920" y="326"/>
                    <a:pt x="1870" y="26"/>
                    <a:pt x="1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600;p38"/>
            <p:cNvSpPr/>
            <p:nvPr/>
          </p:nvSpPr>
          <p:spPr>
            <a:xfrm>
              <a:off x="8551275" y="1227725"/>
              <a:ext cx="77725" cy="39300"/>
            </a:xfrm>
            <a:custGeom>
              <a:avLst/>
              <a:gdLst/>
              <a:ahLst/>
              <a:cxnLst/>
              <a:rect l="l" t="t" r="r" b="b"/>
              <a:pathLst>
                <a:path w="3109" h="1572" extrusionOk="0">
                  <a:moveTo>
                    <a:pt x="345" y="0"/>
                  </a:moveTo>
                  <a:cubicBezTo>
                    <a:pt x="232" y="0"/>
                    <a:pt x="118" y="5"/>
                    <a:pt x="1" y="15"/>
                  </a:cubicBezTo>
                  <a:cubicBezTo>
                    <a:pt x="126" y="341"/>
                    <a:pt x="427" y="567"/>
                    <a:pt x="728" y="592"/>
                  </a:cubicBezTo>
                  <a:cubicBezTo>
                    <a:pt x="1304" y="617"/>
                    <a:pt x="1580" y="968"/>
                    <a:pt x="1880" y="1369"/>
                  </a:cubicBezTo>
                  <a:cubicBezTo>
                    <a:pt x="2034" y="1202"/>
                    <a:pt x="2109" y="1121"/>
                    <a:pt x="2192" y="1121"/>
                  </a:cubicBezTo>
                  <a:cubicBezTo>
                    <a:pt x="2273" y="1121"/>
                    <a:pt x="2360" y="1196"/>
                    <a:pt x="2532" y="1344"/>
                  </a:cubicBezTo>
                  <a:cubicBezTo>
                    <a:pt x="2649" y="1414"/>
                    <a:pt x="2701" y="1572"/>
                    <a:pt x="2870" y="1572"/>
                  </a:cubicBezTo>
                  <a:cubicBezTo>
                    <a:pt x="2882" y="1572"/>
                    <a:pt x="2895" y="1571"/>
                    <a:pt x="2908" y="1569"/>
                  </a:cubicBezTo>
                  <a:cubicBezTo>
                    <a:pt x="3109" y="1419"/>
                    <a:pt x="3083" y="1268"/>
                    <a:pt x="2933" y="1093"/>
                  </a:cubicBezTo>
                  <a:cubicBezTo>
                    <a:pt x="2190" y="395"/>
                    <a:pt x="1345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601;p38"/>
            <p:cNvSpPr/>
            <p:nvPr/>
          </p:nvSpPr>
          <p:spPr>
            <a:xfrm>
              <a:off x="8376475" y="1130650"/>
              <a:ext cx="83350" cy="16550"/>
            </a:xfrm>
            <a:custGeom>
              <a:avLst/>
              <a:gdLst/>
              <a:ahLst/>
              <a:cxnLst/>
              <a:rect l="l" t="t" r="r" b="b"/>
              <a:pathLst>
                <a:path w="3334" h="662" extrusionOk="0">
                  <a:moveTo>
                    <a:pt x="1844" y="0"/>
                  </a:moveTo>
                  <a:cubicBezTo>
                    <a:pt x="1304" y="0"/>
                    <a:pt x="765" y="71"/>
                    <a:pt x="226" y="189"/>
                  </a:cubicBezTo>
                  <a:cubicBezTo>
                    <a:pt x="0" y="565"/>
                    <a:pt x="351" y="540"/>
                    <a:pt x="527" y="640"/>
                  </a:cubicBezTo>
                  <a:cubicBezTo>
                    <a:pt x="677" y="590"/>
                    <a:pt x="827" y="540"/>
                    <a:pt x="1003" y="490"/>
                  </a:cubicBezTo>
                  <a:cubicBezTo>
                    <a:pt x="1078" y="565"/>
                    <a:pt x="1203" y="590"/>
                    <a:pt x="1304" y="640"/>
                  </a:cubicBezTo>
                  <a:cubicBezTo>
                    <a:pt x="1375" y="655"/>
                    <a:pt x="1446" y="661"/>
                    <a:pt x="1517" y="661"/>
                  </a:cubicBezTo>
                  <a:cubicBezTo>
                    <a:pt x="1793" y="661"/>
                    <a:pt x="2061" y="569"/>
                    <a:pt x="2327" y="569"/>
                  </a:cubicBezTo>
                  <a:cubicBezTo>
                    <a:pt x="2446" y="569"/>
                    <a:pt x="2564" y="588"/>
                    <a:pt x="2682" y="640"/>
                  </a:cubicBezTo>
                  <a:cubicBezTo>
                    <a:pt x="2832" y="515"/>
                    <a:pt x="3008" y="590"/>
                    <a:pt x="3158" y="540"/>
                  </a:cubicBezTo>
                  <a:cubicBezTo>
                    <a:pt x="3283" y="440"/>
                    <a:pt x="3334" y="314"/>
                    <a:pt x="3309" y="189"/>
                  </a:cubicBezTo>
                  <a:cubicBezTo>
                    <a:pt x="2820" y="58"/>
                    <a:pt x="2332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602;p38"/>
            <p:cNvSpPr/>
            <p:nvPr/>
          </p:nvSpPr>
          <p:spPr>
            <a:xfrm>
              <a:off x="7635875" y="2061425"/>
              <a:ext cx="44500" cy="48275"/>
            </a:xfrm>
            <a:custGeom>
              <a:avLst/>
              <a:gdLst/>
              <a:ahLst/>
              <a:cxnLst/>
              <a:rect l="l" t="t" r="r" b="b"/>
              <a:pathLst>
                <a:path w="1780" h="1931" extrusionOk="0">
                  <a:moveTo>
                    <a:pt x="1378" y="1"/>
                  </a:moveTo>
                  <a:cubicBezTo>
                    <a:pt x="1028" y="1"/>
                    <a:pt x="1028" y="352"/>
                    <a:pt x="1028" y="627"/>
                  </a:cubicBezTo>
                  <a:cubicBezTo>
                    <a:pt x="1053" y="1304"/>
                    <a:pt x="752" y="1630"/>
                    <a:pt x="100" y="1655"/>
                  </a:cubicBezTo>
                  <a:cubicBezTo>
                    <a:pt x="25" y="1755"/>
                    <a:pt x="0" y="1830"/>
                    <a:pt x="100" y="1931"/>
                  </a:cubicBezTo>
                  <a:lnTo>
                    <a:pt x="852" y="1931"/>
                  </a:lnTo>
                  <a:cubicBezTo>
                    <a:pt x="1429" y="1705"/>
                    <a:pt x="1779" y="1279"/>
                    <a:pt x="1704" y="652"/>
                  </a:cubicBezTo>
                  <a:cubicBezTo>
                    <a:pt x="1679" y="427"/>
                    <a:pt x="1779" y="1"/>
                    <a:pt x="1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603;p38"/>
            <p:cNvSpPr/>
            <p:nvPr/>
          </p:nvSpPr>
          <p:spPr>
            <a:xfrm>
              <a:off x="8455425" y="1135350"/>
              <a:ext cx="70825" cy="44525"/>
            </a:xfrm>
            <a:custGeom>
              <a:avLst/>
              <a:gdLst/>
              <a:ahLst/>
              <a:cxnLst/>
              <a:rect l="l" t="t" r="r" b="b"/>
              <a:pathLst>
                <a:path w="2833" h="1781" extrusionOk="0">
                  <a:moveTo>
                    <a:pt x="151" y="1"/>
                  </a:moveTo>
                  <a:cubicBezTo>
                    <a:pt x="100" y="76"/>
                    <a:pt x="50" y="176"/>
                    <a:pt x="0" y="252"/>
                  </a:cubicBezTo>
                  <a:cubicBezTo>
                    <a:pt x="827" y="753"/>
                    <a:pt x="1654" y="1304"/>
                    <a:pt x="2506" y="1780"/>
                  </a:cubicBezTo>
                  <a:cubicBezTo>
                    <a:pt x="2657" y="1755"/>
                    <a:pt x="2832" y="1755"/>
                    <a:pt x="2782" y="1505"/>
                  </a:cubicBezTo>
                  <a:cubicBezTo>
                    <a:pt x="2131" y="602"/>
                    <a:pt x="1228" y="15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604;p38"/>
            <p:cNvSpPr/>
            <p:nvPr/>
          </p:nvSpPr>
          <p:spPr>
            <a:xfrm>
              <a:off x="8096400" y="1185475"/>
              <a:ext cx="47000" cy="45775"/>
            </a:xfrm>
            <a:custGeom>
              <a:avLst/>
              <a:gdLst/>
              <a:ahLst/>
              <a:cxnLst/>
              <a:rect l="l" t="t" r="r" b="b"/>
              <a:pathLst>
                <a:path w="1880" h="1831" extrusionOk="0">
                  <a:moveTo>
                    <a:pt x="1730" y="1"/>
                  </a:moveTo>
                  <a:lnTo>
                    <a:pt x="1730" y="1"/>
                  </a:lnTo>
                  <a:cubicBezTo>
                    <a:pt x="1003" y="201"/>
                    <a:pt x="577" y="728"/>
                    <a:pt x="201" y="1304"/>
                  </a:cubicBezTo>
                  <a:cubicBezTo>
                    <a:pt x="125" y="1404"/>
                    <a:pt x="0" y="1580"/>
                    <a:pt x="151" y="1730"/>
                  </a:cubicBezTo>
                  <a:cubicBezTo>
                    <a:pt x="202" y="1782"/>
                    <a:pt x="245" y="1801"/>
                    <a:pt x="283" y="1801"/>
                  </a:cubicBezTo>
                  <a:cubicBezTo>
                    <a:pt x="374" y="1801"/>
                    <a:pt x="438" y="1690"/>
                    <a:pt x="527" y="1655"/>
                  </a:cubicBezTo>
                  <a:cubicBezTo>
                    <a:pt x="548" y="1642"/>
                    <a:pt x="565" y="1637"/>
                    <a:pt x="578" y="1637"/>
                  </a:cubicBezTo>
                  <a:cubicBezTo>
                    <a:pt x="645" y="1637"/>
                    <a:pt x="631" y="1768"/>
                    <a:pt x="652" y="1831"/>
                  </a:cubicBezTo>
                  <a:cubicBezTo>
                    <a:pt x="877" y="1304"/>
                    <a:pt x="1078" y="753"/>
                    <a:pt x="1629" y="477"/>
                  </a:cubicBezTo>
                  <a:cubicBezTo>
                    <a:pt x="1880" y="352"/>
                    <a:pt x="1704" y="15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605;p38"/>
            <p:cNvSpPr/>
            <p:nvPr/>
          </p:nvSpPr>
          <p:spPr>
            <a:xfrm>
              <a:off x="8723600" y="1740000"/>
              <a:ext cx="33850" cy="61575"/>
            </a:xfrm>
            <a:custGeom>
              <a:avLst/>
              <a:gdLst/>
              <a:ahLst/>
              <a:cxnLst/>
              <a:rect l="l" t="t" r="r" b="b"/>
              <a:pathLst>
                <a:path w="1354" h="2463" extrusionOk="0">
                  <a:moveTo>
                    <a:pt x="802" y="1"/>
                  </a:moveTo>
                  <a:cubicBezTo>
                    <a:pt x="702" y="376"/>
                    <a:pt x="0" y="527"/>
                    <a:pt x="376" y="1078"/>
                  </a:cubicBezTo>
                  <a:cubicBezTo>
                    <a:pt x="702" y="1304"/>
                    <a:pt x="576" y="1630"/>
                    <a:pt x="551" y="1905"/>
                  </a:cubicBezTo>
                  <a:cubicBezTo>
                    <a:pt x="551" y="2184"/>
                    <a:pt x="530" y="2462"/>
                    <a:pt x="885" y="2462"/>
                  </a:cubicBezTo>
                  <a:cubicBezTo>
                    <a:pt x="913" y="2462"/>
                    <a:pt x="944" y="2460"/>
                    <a:pt x="977" y="2457"/>
                  </a:cubicBezTo>
                  <a:cubicBezTo>
                    <a:pt x="977" y="1955"/>
                    <a:pt x="1003" y="1429"/>
                    <a:pt x="1028" y="928"/>
                  </a:cubicBezTo>
                  <a:cubicBezTo>
                    <a:pt x="1003" y="828"/>
                    <a:pt x="1353" y="702"/>
                    <a:pt x="1053" y="627"/>
                  </a:cubicBezTo>
                  <a:cubicBezTo>
                    <a:pt x="677" y="502"/>
                    <a:pt x="852" y="226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606;p38"/>
            <p:cNvSpPr/>
            <p:nvPr/>
          </p:nvSpPr>
          <p:spPr>
            <a:xfrm>
              <a:off x="7880225" y="1911275"/>
              <a:ext cx="35750" cy="42700"/>
            </a:xfrm>
            <a:custGeom>
              <a:avLst/>
              <a:gdLst/>
              <a:ahLst/>
              <a:cxnLst/>
              <a:rect l="l" t="t" r="r" b="b"/>
              <a:pathLst>
                <a:path w="1430" h="1708" extrusionOk="0">
                  <a:moveTo>
                    <a:pt x="1191" y="1"/>
                  </a:moveTo>
                  <a:cubicBezTo>
                    <a:pt x="1116" y="1"/>
                    <a:pt x="1043" y="38"/>
                    <a:pt x="978" y="117"/>
                  </a:cubicBezTo>
                  <a:cubicBezTo>
                    <a:pt x="727" y="468"/>
                    <a:pt x="502" y="819"/>
                    <a:pt x="276" y="1195"/>
                  </a:cubicBezTo>
                  <a:cubicBezTo>
                    <a:pt x="201" y="1320"/>
                    <a:pt x="1" y="1520"/>
                    <a:pt x="201" y="1646"/>
                  </a:cubicBezTo>
                  <a:cubicBezTo>
                    <a:pt x="259" y="1689"/>
                    <a:pt x="319" y="1707"/>
                    <a:pt x="377" y="1707"/>
                  </a:cubicBezTo>
                  <a:cubicBezTo>
                    <a:pt x="521" y="1707"/>
                    <a:pt x="656" y="1595"/>
                    <a:pt x="727" y="1470"/>
                  </a:cubicBezTo>
                  <a:cubicBezTo>
                    <a:pt x="953" y="1069"/>
                    <a:pt x="1354" y="744"/>
                    <a:pt x="1429" y="242"/>
                  </a:cubicBezTo>
                  <a:cubicBezTo>
                    <a:pt x="1429" y="192"/>
                    <a:pt x="1429" y="142"/>
                    <a:pt x="1404" y="92"/>
                  </a:cubicBezTo>
                  <a:cubicBezTo>
                    <a:pt x="1332" y="32"/>
                    <a:pt x="1261" y="1"/>
                    <a:pt x="1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607;p38"/>
            <p:cNvSpPr/>
            <p:nvPr/>
          </p:nvSpPr>
          <p:spPr>
            <a:xfrm>
              <a:off x="7590125" y="2060175"/>
              <a:ext cx="48275" cy="49525"/>
            </a:xfrm>
            <a:custGeom>
              <a:avLst/>
              <a:gdLst/>
              <a:ahLst/>
              <a:cxnLst/>
              <a:rect l="l" t="t" r="r" b="b"/>
              <a:pathLst>
                <a:path w="1931" h="1981" extrusionOk="0">
                  <a:moveTo>
                    <a:pt x="351" y="1"/>
                  </a:moveTo>
                  <a:cubicBezTo>
                    <a:pt x="0" y="1078"/>
                    <a:pt x="452" y="1630"/>
                    <a:pt x="1930" y="1981"/>
                  </a:cubicBezTo>
                  <a:lnTo>
                    <a:pt x="1930" y="1705"/>
                  </a:lnTo>
                  <a:cubicBezTo>
                    <a:pt x="1655" y="1554"/>
                    <a:pt x="1379" y="1404"/>
                    <a:pt x="1078" y="1254"/>
                  </a:cubicBezTo>
                  <a:cubicBezTo>
                    <a:pt x="552" y="1028"/>
                    <a:pt x="527" y="778"/>
                    <a:pt x="1028" y="477"/>
                  </a:cubicBezTo>
                  <a:lnTo>
                    <a:pt x="1028" y="477"/>
                  </a:lnTo>
                  <a:cubicBezTo>
                    <a:pt x="981" y="483"/>
                    <a:pt x="937" y="486"/>
                    <a:pt x="894" y="486"/>
                  </a:cubicBezTo>
                  <a:cubicBezTo>
                    <a:pt x="593" y="486"/>
                    <a:pt x="395" y="330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608;p38"/>
            <p:cNvSpPr/>
            <p:nvPr/>
          </p:nvSpPr>
          <p:spPr>
            <a:xfrm>
              <a:off x="8221725" y="1107425"/>
              <a:ext cx="68925" cy="26325"/>
            </a:xfrm>
            <a:custGeom>
              <a:avLst/>
              <a:gdLst/>
              <a:ahLst/>
              <a:cxnLst/>
              <a:rect l="l" t="t" r="r" b="b"/>
              <a:pathLst>
                <a:path w="2757" h="1053" extrusionOk="0">
                  <a:moveTo>
                    <a:pt x="2172" y="1"/>
                  </a:moveTo>
                  <a:cubicBezTo>
                    <a:pt x="1439" y="1"/>
                    <a:pt x="778" y="366"/>
                    <a:pt x="100" y="642"/>
                  </a:cubicBezTo>
                  <a:cubicBezTo>
                    <a:pt x="1" y="956"/>
                    <a:pt x="87" y="1052"/>
                    <a:pt x="244" y="1052"/>
                  </a:cubicBezTo>
                  <a:cubicBezTo>
                    <a:pt x="325" y="1052"/>
                    <a:pt x="424" y="1027"/>
                    <a:pt x="526" y="993"/>
                  </a:cubicBezTo>
                  <a:cubicBezTo>
                    <a:pt x="902" y="867"/>
                    <a:pt x="1278" y="767"/>
                    <a:pt x="1654" y="642"/>
                  </a:cubicBezTo>
                  <a:cubicBezTo>
                    <a:pt x="1905" y="416"/>
                    <a:pt x="2280" y="466"/>
                    <a:pt x="2581" y="341"/>
                  </a:cubicBezTo>
                  <a:lnTo>
                    <a:pt x="2556" y="341"/>
                  </a:lnTo>
                  <a:cubicBezTo>
                    <a:pt x="2631" y="291"/>
                    <a:pt x="2732" y="266"/>
                    <a:pt x="2757" y="166"/>
                  </a:cubicBezTo>
                  <a:cubicBezTo>
                    <a:pt x="2738" y="90"/>
                    <a:pt x="2719" y="14"/>
                    <a:pt x="2657" y="14"/>
                  </a:cubicBezTo>
                  <a:cubicBezTo>
                    <a:pt x="2636" y="14"/>
                    <a:pt x="2612" y="22"/>
                    <a:pt x="2581" y="40"/>
                  </a:cubicBezTo>
                  <a:cubicBezTo>
                    <a:pt x="2442" y="13"/>
                    <a:pt x="2306" y="1"/>
                    <a:pt x="2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609;p38"/>
            <p:cNvSpPr/>
            <p:nvPr/>
          </p:nvSpPr>
          <p:spPr>
            <a:xfrm>
              <a:off x="8786250" y="1568725"/>
              <a:ext cx="19450" cy="72300"/>
            </a:xfrm>
            <a:custGeom>
              <a:avLst/>
              <a:gdLst/>
              <a:ahLst/>
              <a:cxnLst/>
              <a:rect l="l" t="t" r="r" b="b"/>
              <a:pathLst>
                <a:path w="778" h="2892" extrusionOk="0">
                  <a:moveTo>
                    <a:pt x="490" y="1"/>
                  </a:moveTo>
                  <a:cubicBezTo>
                    <a:pt x="445" y="1"/>
                    <a:pt x="391" y="11"/>
                    <a:pt x="326" y="34"/>
                  </a:cubicBezTo>
                  <a:cubicBezTo>
                    <a:pt x="0" y="636"/>
                    <a:pt x="276" y="1288"/>
                    <a:pt x="176" y="1914"/>
                  </a:cubicBezTo>
                  <a:cubicBezTo>
                    <a:pt x="226" y="2240"/>
                    <a:pt x="301" y="2566"/>
                    <a:pt x="351" y="2892"/>
                  </a:cubicBezTo>
                  <a:cubicBezTo>
                    <a:pt x="677" y="2090"/>
                    <a:pt x="777" y="1237"/>
                    <a:pt x="752" y="385"/>
                  </a:cubicBezTo>
                  <a:cubicBezTo>
                    <a:pt x="711" y="201"/>
                    <a:pt x="687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610;p38"/>
            <p:cNvSpPr/>
            <p:nvPr/>
          </p:nvSpPr>
          <p:spPr>
            <a:xfrm>
              <a:off x="8686000" y="1377850"/>
              <a:ext cx="48000" cy="46600"/>
            </a:xfrm>
            <a:custGeom>
              <a:avLst/>
              <a:gdLst/>
              <a:ahLst/>
              <a:cxnLst/>
              <a:rect l="l" t="t" r="r" b="b"/>
              <a:pathLst>
                <a:path w="1920" h="1864" extrusionOk="0">
                  <a:moveTo>
                    <a:pt x="326" y="0"/>
                  </a:moveTo>
                  <a:lnTo>
                    <a:pt x="326" y="0"/>
                  </a:lnTo>
                  <a:cubicBezTo>
                    <a:pt x="0" y="301"/>
                    <a:pt x="251" y="527"/>
                    <a:pt x="476" y="652"/>
                  </a:cubicBezTo>
                  <a:cubicBezTo>
                    <a:pt x="1003" y="953"/>
                    <a:pt x="1304" y="1454"/>
                    <a:pt x="1730" y="1855"/>
                  </a:cubicBezTo>
                  <a:cubicBezTo>
                    <a:pt x="1756" y="1860"/>
                    <a:pt x="1779" y="1863"/>
                    <a:pt x="1800" y="1863"/>
                  </a:cubicBezTo>
                  <a:cubicBezTo>
                    <a:pt x="1881" y="1863"/>
                    <a:pt x="1920" y="1819"/>
                    <a:pt x="1880" y="1679"/>
                  </a:cubicBezTo>
                  <a:cubicBezTo>
                    <a:pt x="1629" y="877"/>
                    <a:pt x="852" y="577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611;p38"/>
            <p:cNvSpPr/>
            <p:nvPr/>
          </p:nvSpPr>
          <p:spPr>
            <a:xfrm>
              <a:off x="8648400" y="1340875"/>
              <a:ext cx="38250" cy="40775"/>
            </a:xfrm>
            <a:custGeom>
              <a:avLst/>
              <a:gdLst/>
              <a:ahLst/>
              <a:cxnLst/>
              <a:rect l="l" t="t" r="r" b="b"/>
              <a:pathLst>
                <a:path w="1530" h="1631" extrusionOk="0">
                  <a:moveTo>
                    <a:pt x="427" y="1"/>
                  </a:moveTo>
                  <a:cubicBezTo>
                    <a:pt x="101" y="51"/>
                    <a:pt x="176" y="402"/>
                    <a:pt x="1" y="552"/>
                  </a:cubicBezTo>
                  <a:cubicBezTo>
                    <a:pt x="276" y="727"/>
                    <a:pt x="226" y="1078"/>
                    <a:pt x="427" y="1329"/>
                  </a:cubicBezTo>
                  <a:cubicBezTo>
                    <a:pt x="464" y="1322"/>
                    <a:pt x="500" y="1319"/>
                    <a:pt x="535" y="1319"/>
                  </a:cubicBezTo>
                  <a:cubicBezTo>
                    <a:pt x="757" y="1319"/>
                    <a:pt x="930" y="1446"/>
                    <a:pt x="1103" y="1554"/>
                  </a:cubicBezTo>
                  <a:cubicBezTo>
                    <a:pt x="1197" y="1601"/>
                    <a:pt x="1280" y="1631"/>
                    <a:pt x="1348" y="1631"/>
                  </a:cubicBezTo>
                  <a:cubicBezTo>
                    <a:pt x="1461" y="1631"/>
                    <a:pt x="1529" y="1548"/>
                    <a:pt x="1529" y="1329"/>
                  </a:cubicBezTo>
                  <a:cubicBezTo>
                    <a:pt x="1153" y="978"/>
                    <a:pt x="301" y="978"/>
                    <a:pt x="602" y="101"/>
                  </a:cubicBezTo>
                  <a:cubicBezTo>
                    <a:pt x="552" y="51"/>
                    <a:pt x="502" y="26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612;p38"/>
            <p:cNvSpPr/>
            <p:nvPr/>
          </p:nvSpPr>
          <p:spPr>
            <a:xfrm>
              <a:off x="8083850" y="1236875"/>
              <a:ext cx="20075" cy="53975"/>
            </a:xfrm>
            <a:custGeom>
              <a:avLst/>
              <a:gdLst/>
              <a:ahLst/>
              <a:cxnLst/>
              <a:rect l="l" t="t" r="r" b="b"/>
              <a:pathLst>
                <a:path w="803" h="2159" extrusionOk="0">
                  <a:moveTo>
                    <a:pt x="427" y="0"/>
                  </a:moveTo>
                  <a:cubicBezTo>
                    <a:pt x="226" y="677"/>
                    <a:pt x="1" y="1353"/>
                    <a:pt x="226" y="2080"/>
                  </a:cubicBezTo>
                  <a:cubicBezTo>
                    <a:pt x="280" y="2134"/>
                    <a:pt x="327" y="2159"/>
                    <a:pt x="374" y="2159"/>
                  </a:cubicBezTo>
                  <a:cubicBezTo>
                    <a:pt x="415" y="2159"/>
                    <a:pt x="456" y="2140"/>
                    <a:pt x="502" y="2105"/>
                  </a:cubicBezTo>
                  <a:cubicBezTo>
                    <a:pt x="151" y="1780"/>
                    <a:pt x="803" y="1729"/>
                    <a:pt x="678" y="1479"/>
                  </a:cubicBezTo>
                  <a:cubicBezTo>
                    <a:pt x="502" y="1253"/>
                    <a:pt x="728" y="1028"/>
                    <a:pt x="678" y="827"/>
                  </a:cubicBezTo>
                  <a:cubicBezTo>
                    <a:pt x="678" y="727"/>
                    <a:pt x="678" y="627"/>
                    <a:pt x="678" y="551"/>
                  </a:cubicBezTo>
                  <a:cubicBezTo>
                    <a:pt x="627" y="351"/>
                    <a:pt x="803" y="75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613;p38"/>
            <p:cNvSpPr/>
            <p:nvPr/>
          </p:nvSpPr>
          <p:spPr>
            <a:xfrm>
              <a:off x="8209175" y="1120025"/>
              <a:ext cx="54525" cy="27275"/>
            </a:xfrm>
            <a:custGeom>
              <a:avLst/>
              <a:gdLst/>
              <a:ahLst/>
              <a:cxnLst/>
              <a:rect l="l" t="t" r="r" b="b"/>
              <a:pathLst>
                <a:path w="2181" h="1091" extrusionOk="0">
                  <a:moveTo>
                    <a:pt x="1994" y="1"/>
                  </a:moveTo>
                  <a:cubicBezTo>
                    <a:pt x="1628" y="1"/>
                    <a:pt x="1313" y="252"/>
                    <a:pt x="978" y="363"/>
                  </a:cubicBezTo>
                  <a:cubicBezTo>
                    <a:pt x="881" y="392"/>
                    <a:pt x="800" y="418"/>
                    <a:pt x="737" y="418"/>
                  </a:cubicBezTo>
                  <a:cubicBezTo>
                    <a:pt x="637" y="418"/>
                    <a:pt x="587" y="353"/>
                    <a:pt x="602" y="138"/>
                  </a:cubicBezTo>
                  <a:lnTo>
                    <a:pt x="602" y="138"/>
                  </a:lnTo>
                  <a:cubicBezTo>
                    <a:pt x="301" y="188"/>
                    <a:pt x="151" y="413"/>
                    <a:pt x="0" y="639"/>
                  </a:cubicBezTo>
                  <a:cubicBezTo>
                    <a:pt x="107" y="597"/>
                    <a:pt x="182" y="580"/>
                    <a:pt x="233" y="580"/>
                  </a:cubicBezTo>
                  <a:cubicBezTo>
                    <a:pt x="459" y="580"/>
                    <a:pt x="226" y="927"/>
                    <a:pt x="226" y="1090"/>
                  </a:cubicBezTo>
                  <a:cubicBezTo>
                    <a:pt x="727" y="839"/>
                    <a:pt x="1178" y="639"/>
                    <a:pt x="1630" y="413"/>
                  </a:cubicBezTo>
                  <a:cubicBezTo>
                    <a:pt x="1830" y="388"/>
                    <a:pt x="2031" y="338"/>
                    <a:pt x="2156" y="188"/>
                  </a:cubicBezTo>
                  <a:cubicBezTo>
                    <a:pt x="2156" y="188"/>
                    <a:pt x="2181" y="163"/>
                    <a:pt x="2181" y="113"/>
                  </a:cubicBezTo>
                  <a:cubicBezTo>
                    <a:pt x="2181" y="88"/>
                    <a:pt x="2181" y="37"/>
                    <a:pt x="2131" y="12"/>
                  </a:cubicBezTo>
                  <a:cubicBezTo>
                    <a:pt x="2085" y="4"/>
                    <a:pt x="2039" y="1"/>
                    <a:pt x="1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614;p38"/>
            <p:cNvSpPr/>
            <p:nvPr/>
          </p:nvSpPr>
          <p:spPr>
            <a:xfrm>
              <a:off x="8671575" y="1852775"/>
              <a:ext cx="49525" cy="31350"/>
            </a:xfrm>
            <a:custGeom>
              <a:avLst/>
              <a:gdLst/>
              <a:ahLst/>
              <a:cxnLst/>
              <a:rect l="l" t="t" r="r" b="b"/>
              <a:pathLst>
                <a:path w="1981" h="1254" extrusionOk="0">
                  <a:moveTo>
                    <a:pt x="1830" y="1"/>
                  </a:moveTo>
                  <a:cubicBezTo>
                    <a:pt x="1555" y="1"/>
                    <a:pt x="1404" y="251"/>
                    <a:pt x="1204" y="352"/>
                  </a:cubicBezTo>
                  <a:cubicBezTo>
                    <a:pt x="851" y="540"/>
                    <a:pt x="542" y="883"/>
                    <a:pt x="91" y="883"/>
                  </a:cubicBezTo>
                  <a:cubicBezTo>
                    <a:pt x="62" y="883"/>
                    <a:pt x="32" y="881"/>
                    <a:pt x="1" y="878"/>
                  </a:cubicBezTo>
                  <a:cubicBezTo>
                    <a:pt x="1" y="1003"/>
                    <a:pt x="1" y="1129"/>
                    <a:pt x="1" y="1254"/>
                  </a:cubicBezTo>
                  <a:cubicBezTo>
                    <a:pt x="753" y="1003"/>
                    <a:pt x="1505" y="803"/>
                    <a:pt x="1981" y="126"/>
                  </a:cubicBezTo>
                  <a:cubicBezTo>
                    <a:pt x="1956" y="51"/>
                    <a:pt x="1906" y="1"/>
                    <a:pt x="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615;p38"/>
            <p:cNvSpPr/>
            <p:nvPr/>
          </p:nvSpPr>
          <p:spPr>
            <a:xfrm>
              <a:off x="7758050" y="1902900"/>
              <a:ext cx="32600" cy="22025"/>
            </a:xfrm>
            <a:custGeom>
              <a:avLst/>
              <a:gdLst/>
              <a:ahLst/>
              <a:cxnLst/>
              <a:rect l="l" t="t" r="r" b="b"/>
              <a:pathLst>
                <a:path w="1304" h="881" extrusionOk="0">
                  <a:moveTo>
                    <a:pt x="802" y="1"/>
                  </a:moveTo>
                  <a:cubicBezTo>
                    <a:pt x="527" y="1"/>
                    <a:pt x="251" y="76"/>
                    <a:pt x="0" y="226"/>
                  </a:cubicBezTo>
                  <a:cubicBezTo>
                    <a:pt x="101" y="277"/>
                    <a:pt x="201" y="302"/>
                    <a:pt x="301" y="352"/>
                  </a:cubicBezTo>
                  <a:cubicBezTo>
                    <a:pt x="75" y="753"/>
                    <a:pt x="426" y="828"/>
                    <a:pt x="652" y="878"/>
                  </a:cubicBezTo>
                  <a:cubicBezTo>
                    <a:pt x="660" y="880"/>
                    <a:pt x="669" y="880"/>
                    <a:pt x="678" y="880"/>
                  </a:cubicBezTo>
                  <a:cubicBezTo>
                    <a:pt x="806" y="880"/>
                    <a:pt x="1009" y="719"/>
                    <a:pt x="1103" y="602"/>
                  </a:cubicBezTo>
                  <a:cubicBezTo>
                    <a:pt x="1304" y="277"/>
                    <a:pt x="953" y="176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616;p38"/>
            <p:cNvSpPr/>
            <p:nvPr/>
          </p:nvSpPr>
          <p:spPr>
            <a:xfrm>
              <a:off x="8420325" y="2530725"/>
              <a:ext cx="40125" cy="30100"/>
            </a:xfrm>
            <a:custGeom>
              <a:avLst/>
              <a:gdLst/>
              <a:ahLst/>
              <a:cxnLst/>
              <a:rect l="l" t="t" r="r" b="b"/>
              <a:pathLst>
                <a:path w="1605" h="1204" extrusionOk="0">
                  <a:moveTo>
                    <a:pt x="1379" y="1"/>
                  </a:moveTo>
                  <a:cubicBezTo>
                    <a:pt x="928" y="402"/>
                    <a:pt x="477" y="803"/>
                    <a:pt x="1" y="1204"/>
                  </a:cubicBezTo>
                  <a:cubicBezTo>
                    <a:pt x="527" y="1028"/>
                    <a:pt x="1154" y="1104"/>
                    <a:pt x="1529" y="602"/>
                  </a:cubicBezTo>
                  <a:cubicBezTo>
                    <a:pt x="1605" y="377"/>
                    <a:pt x="1429" y="20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617;p38"/>
            <p:cNvSpPr/>
            <p:nvPr/>
          </p:nvSpPr>
          <p:spPr>
            <a:xfrm>
              <a:off x="8721075" y="1462650"/>
              <a:ext cx="21325" cy="49925"/>
            </a:xfrm>
            <a:custGeom>
              <a:avLst/>
              <a:gdLst/>
              <a:ahLst/>
              <a:cxnLst/>
              <a:rect l="l" t="t" r="r" b="b"/>
              <a:pathLst>
                <a:path w="853" h="1997" extrusionOk="0">
                  <a:moveTo>
                    <a:pt x="677" y="1"/>
                  </a:moveTo>
                  <a:cubicBezTo>
                    <a:pt x="596" y="1"/>
                    <a:pt x="541" y="64"/>
                    <a:pt x="502" y="142"/>
                  </a:cubicBezTo>
                  <a:cubicBezTo>
                    <a:pt x="377" y="518"/>
                    <a:pt x="452" y="994"/>
                    <a:pt x="1" y="1220"/>
                  </a:cubicBezTo>
                  <a:cubicBezTo>
                    <a:pt x="327" y="1395"/>
                    <a:pt x="176" y="1947"/>
                    <a:pt x="627" y="1997"/>
                  </a:cubicBezTo>
                  <a:cubicBezTo>
                    <a:pt x="552" y="1696"/>
                    <a:pt x="377" y="1420"/>
                    <a:pt x="602" y="1094"/>
                  </a:cubicBezTo>
                  <a:cubicBezTo>
                    <a:pt x="853" y="769"/>
                    <a:pt x="803" y="393"/>
                    <a:pt x="753" y="17"/>
                  </a:cubicBezTo>
                  <a:cubicBezTo>
                    <a:pt x="725" y="6"/>
                    <a:pt x="700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618;p38"/>
            <p:cNvSpPr/>
            <p:nvPr/>
          </p:nvSpPr>
          <p:spPr>
            <a:xfrm>
              <a:off x="8717325" y="1815400"/>
              <a:ext cx="30725" cy="40550"/>
            </a:xfrm>
            <a:custGeom>
              <a:avLst/>
              <a:gdLst/>
              <a:ahLst/>
              <a:cxnLst/>
              <a:rect l="l" t="t" r="r" b="b"/>
              <a:pathLst>
                <a:path w="1229" h="1622" extrusionOk="0">
                  <a:moveTo>
                    <a:pt x="836" y="1"/>
                  </a:moveTo>
                  <a:cubicBezTo>
                    <a:pt x="795" y="1"/>
                    <a:pt x="757" y="13"/>
                    <a:pt x="727" y="42"/>
                  </a:cubicBezTo>
                  <a:cubicBezTo>
                    <a:pt x="477" y="518"/>
                    <a:pt x="251" y="1020"/>
                    <a:pt x="0" y="1496"/>
                  </a:cubicBezTo>
                  <a:cubicBezTo>
                    <a:pt x="51" y="1521"/>
                    <a:pt x="101" y="1571"/>
                    <a:pt x="151" y="1621"/>
                  </a:cubicBezTo>
                  <a:cubicBezTo>
                    <a:pt x="602" y="1320"/>
                    <a:pt x="752" y="794"/>
                    <a:pt x="1028" y="368"/>
                  </a:cubicBezTo>
                  <a:cubicBezTo>
                    <a:pt x="1228" y="193"/>
                    <a:pt x="1028" y="117"/>
                    <a:pt x="928" y="17"/>
                  </a:cubicBezTo>
                  <a:cubicBezTo>
                    <a:pt x="897" y="7"/>
                    <a:pt x="865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619;p38"/>
            <p:cNvSpPr/>
            <p:nvPr/>
          </p:nvSpPr>
          <p:spPr>
            <a:xfrm>
              <a:off x="8729225" y="1419825"/>
              <a:ext cx="13800" cy="46400"/>
            </a:xfrm>
            <a:custGeom>
              <a:avLst/>
              <a:gdLst/>
              <a:ahLst/>
              <a:cxnLst/>
              <a:rect l="l" t="t" r="r" b="b"/>
              <a:pathLst>
                <a:path w="552" h="1856" extrusionOk="0">
                  <a:moveTo>
                    <a:pt x="151" y="0"/>
                  </a:moveTo>
                  <a:cubicBezTo>
                    <a:pt x="101" y="76"/>
                    <a:pt x="51" y="126"/>
                    <a:pt x="1" y="176"/>
                  </a:cubicBezTo>
                  <a:cubicBezTo>
                    <a:pt x="51" y="727"/>
                    <a:pt x="101" y="1304"/>
                    <a:pt x="176" y="1855"/>
                  </a:cubicBezTo>
                  <a:cubicBezTo>
                    <a:pt x="251" y="1805"/>
                    <a:pt x="351" y="1780"/>
                    <a:pt x="427" y="1730"/>
                  </a:cubicBezTo>
                  <a:cubicBezTo>
                    <a:pt x="552" y="1103"/>
                    <a:pt x="527" y="527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620;p38"/>
            <p:cNvSpPr/>
            <p:nvPr/>
          </p:nvSpPr>
          <p:spPr>
            <a:xfrm>
              <a:off x="8014950" y="4087125"/>
              <a:ext cx="16300" cy="53925"/>
            </a:xfrm>
            <a:custGeom>
              <a:avLst/>
              <a:gdLst/>
              <a:ahLst/>
              <a:cxnLst/>
              <a:rect l="l" t="t" r="r" b="b"/>
              <a:pathLst>
                <a:path w="652" h="2157" extrusionOk="0">
                  <a:moveTo>
                    <a:pt x="501" y="1"/>
                  </a:moveTo>
                  <a:cubicBezTo>
                    <a:pt x="401" y="728"/>
                    <a:pt x="0" y="1429"/>
                    <a:pt x="451" y="2156"/>
                  </a:cubicBezTo>
                  <a:cubicBezTo>
                    <a:pt x="526" y="1454"/>
                    <a:pt x="602" y="728"/>
                    <a:pt x="652" y="26"/>
                  </a:cubicBezTo>
                  <a:cubicBezTo>
                    <a:pt x="602" y="1"/>
                    <a:pt x="551" y="1"/>
                    <a:pt x="501" y="1"/>
                  </a:cubicBezTo>
                  <a:close/>
                </a:path>
              </a:pathLst>
            </a:custGeom>
            <a:solidFill>
              <a:srgbClr val="2E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621;p38"/>
            <p:cNvSpPr/>
            <p:nvPr/>
          </p:nvSpPr>
          <p:spPr>
            <a:xfrm>
              <a:off x="7734225" y="2110925"/>
              <a:ext cx="43275" cy="15975"/>
            </a:xfrm>
            <a:custGeom>
              <a:avLst/>
              <a:gdLst/>
              <a:ahLst/>
              <a:cxnLst/>
              <a:rect l="l" t="t" r="r" b="b"/>
              <a:pathLst>
                <a:path w="1731" h="639" extrusionOk="0">
                  <a:moveTo>
                    <a:pt x="477" y="1"/>
                  </a:moveTo>
                  <a:cubicBezTo>
                    <a:pt x="302" y="51"/>
                    <a:pt x="151" y="101"/>
                    <a:pt x="1" y="151"/>
                  </a:cubicBezTo>
                  <a:cubicBezTo>
                    <a:pt x="26" y="276"/>
                    <a:pt x="76" y="427"/>
                    <a:pt x="126" y="577"/>
                  </a:cubicBezTo>
                  <a:cubicBezTo>
                    <a:pt x="257" y="623"/>
                    <a:pt x="390" y="639"/>
                    <a:pt x="524" y="639"/>
                  </a:cubicBezTo>
                  <a:cubicBezTo>
                    <a:pt x="797" y="639"/>
                    <a:pt x="1073" y="575"/>
                    <a:pt x="1341" y="575"/>
                  </a:cubicBezTo>
                  <a:cubicBezTo>
                    <a:pt x="1371" y="575"/>
                    <a:pt x="1400" y="575"/>
                    <a:pt x="1429" y="577"/>
                  </a:cubicBezTo>
                  <a:cubicBezTo>
                    <a:pt x="1530" y="502"/>
                    <a:pt x="1705" y="527"/>
                    <a:pt x="1705" y="377"/>
                  </a:cubicBezTo>
                  <a:cubicBezTo>
                    <a:pt x="1730" y="201"/>
                    <a:pt x="1555" y="151"/>
                    <a:pt x="1404" y="101"/>
                  </a:cubicBezTo>
                  <a:cubicBezTo>
                    <a:pt x="1337" y="73"/>
                    <a:pt x="1268" y="64"/>
                    <a:pt x="1197" y="64"/>
                  </a:cubicBezTo>
                  <a:cubicBezTo>
                    <a:pt x="1059" y="64"/>
                    <a:pt x="916" y="99"/>
                    <a:pt x="780" y="99"/>
                  </a:cubicBezTo>
                  <a:cubicBezTo>
                    <a:pt x="674" y="99"/>
                    <a:pt x="571" y="78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622;p38"/>
            <p:cNvSpPr/>
            <p:nvPr/>
          </p:nvSpPr>
          <p:spPr>
            <a:xfrm>
              <a:off x="8525600" y="1193000"/>
              <a:ext cx="18825" cy="36175"/>
            </a:xfrm>
            <a:custGeom>
              <a:avLst/>
              <a:gdLst/>
              <a:ahLst/>
              <a:cxnLst/>
              <a:rect l="l" t="t" r="r" b="b"/>
              <a:pathLst>
                <a:path w="753" h="1447" extrusionOk="0">
                  <a:moveTo>
                    <a:pt x="426" y="1"/>
                  </a:moveTo>
                  <a:cubicBezTo>
                    <a:pt x="75" y="1"/>
                    <a:pt x="100" y="251"/>
                    <a:pt x="50" y="477"/>
                  </a:cubicBezTo>
                  <a:cubicBezTo>
                    <a:pt x="0" y="728"/>
                    <a:pt x="351" y="953"/>
                    <a:pt x="126" y="1229"/>
                  </a:cubicBezTo>
                  <a:cubicBezTo>
                    <a:pt x="197" y="1392"/>
                    <a:pt x="272" y="1447"/>
                    <a:pt x="350" y="1447"/>
                  </a:cubicBezTo>
                  <a:cubicBezTo>
                    <a:pt x="464" y="1447"/>
                    <a:pt x="583" y="1328"/>
                    <a:pt x="702" y="1254"/>
                  </a:cubicBezTo>
                  <a:cubicBezTo>
                    <a:pt x="752" y="803"/>
                    <a:pt x="652" y="377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623;p38"/>
            <p:cNvSpPr/>
            <p:nvPr/>
          </p:nvSpPr>
          <p:spPr>
            <a:xfrm>
              <a:off x="8747400" y="1512850"/>
              <a:ext cx="37000" cy="24175"/>
            </a:xfrm>
            <a:custGeom>
              <a:avLst/>
              <a:gdLst/>
              <a:ahLst/>
              <a:cxnLst/>
              <a:rect l="l" t="t" r="r" b="b"/>
              <a:pathLst>
                <a:path w="1480" h="967" extrusionOk="0">
                  <a:moveTo>
                    <a:pt x="517" y="0"/>
                  </a:moveTo>
                  <a:cubicBezTo>
                    <a:pt x="373" y="0"/>
                    <a:pt x="212" y="48"/>
                    <a:pt x="25" y="164"/>
                  </a:cubicBezTo>
                  <a:cubicBezTo>
                    <a:pt x="25" y="189"/>
                    <a:pt x="25" y="239"/>
                    <a:pt x="0" y="264"/>
                  </a:cubicBezTo>
                  <a:cubicBezTo>
                    <a:pt x="426" y="515"/>
                    <a:pt x="802" y="841"/>
                    <a:pt x="1279" y="966"/>
                  </a:cubicBezTo>
                  <a:cubicBezTo>
                    <a:pt x="1379" y="916"/>
                    <a:pt x="1454" y="841"/>
                    <a:pt x="1479" y="741"/>
                  </a:cubicBezTo>
                  <a:cubicBezTo>
                    <a:pt x="1200" y="405"/>
                    <a:pt x="934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624;p38"/>
            <p:cNvSpPr/>
            <p:nvPr/>
          </p:nvSpPr>
          <p:spPr>
            <a:xfrm>
              <a:off x="8778725" y="1531350"/>
              <a:ext cx="23825" cy="36925"/>
            </a:xfrm>
            <a:custGeom>
              <a:avLst/>
              <a:gdLst/>
              <a:ahLst/>
              <a:cxnLst/>
              <a:rect l="l" t="t" r="r" b="b"/>
              <a:pathLst>
                <a:path w="953" h="1477" extrusionOk="0">
                  <a:moveTo>
                    <a:pt x="226" y="1"/>
                  </a:moveTo>
                  <a:cubicBezTo>
                    <a:pt x="151" y="51"/>
                    <a:pt x="76" y="101"/>
                    <a:pt x="26" y="126"/>
                  </a:cubicBezTo>
                  <a:cubicBezTo>
                    <a:pt x="1" y="677"/>
                    <a:pt x="226" y="1103"/>
                    <a:pt x="602" y="1454"/>
                  </a:cubicBezTo>
                  <a:cubicBezTo>
                    <a:pt x="658" y="1465"/>
                    <a:pt x="714" y="1477"/>
                    <a:pt x="766" y="1477"/>
                  </a:cubicBezTo>
                  <a:cubicBezTo>
                    <a:pt x="829" y="1477"/>
                    <a:pt x="886" y="1460"/>
                    <a:pt x="928" y="1404"/>
                  </a:cubicBezTo>
                  <a:cubicBezTo>
                    <a:pt x="953" y="828"/>
                    <a:pt x="627" y="377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625;p38"/>
            <p:cNvSpPr/>
            <p:nvPr/>
          </p:nvSpPr>
          <p:spPr>
            <a:xfrm>
              <a:off x="7904650" y="1875350"/>
              <a:ext cx="28225" cy="38850"/>
            </a:xfrm>
            <a:custGeom>
              <a:avLst/>
              <a:gdLst/>
              <a:ahLst/>
              <a:cxnLst/>
              <a:rect l="l" t="t" r="r" b="b"/>
              <a:pathLst>
                <a:path w="1129" h="1554" extrusionOk="0">
                  <a:moveTo>
                    <a:pt x="1029" y="0"/>
                  </a:moveTo>
                  <a:cubicBezTo>
                    <a:pt x="502" y="401"/>
                    <a:pt x="402" y="1078"/>
                    <a:pt x="1" y="1554"/>
                  </a:cubicBezTo>
                  <a:cubicBezTo>
                    <a:pt x="126" y="1529"/>
                    <a:pt x="277" y="1529"/>
                    <a:pt x="427" y="1529"/>
                  </a:cubicBezTo>
                  <a:cubicBezTo>
                    <a:pt x="477" y="952"/>
                    <a:pt x="1129" y="627"/>
                    <a:pt x="1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626;p38"/>
            <p:cNvSpPr/>
            <p:nvPr/>
          </p:nvSpPr>
          <p:spPr>
            <a:xfrm>
              <a:off x="8782475" y="1708675"/>
              <a:ext cx="25725" cy="31975"/>
            </a:xfrm>
            <a:custGeom>
              <a:avLst/>
              <a:gdLst/>
              <a:ahLst/>
              <a:cxnLst/>
              <a:rect l="l" t="t" r="r" b="b"/>
              <a:pathLst>
                <a:path w="1029" h="1279" extrusionOk="0">
                  <a:moveTo>
                    <a:pt x="753" y="0"/>
                  </a:moveTo>
                  <a:cubicBezTo>
                    <a:pt x="502" y="351"/>
                    <a:pt x="452" y="878"/>
                    <a:pt x="1" y="1103"/>
                  </a:cubicBezTo>
                  <a:cubicBezTo>
                    <a:pt x="51" y="1254"/>
                    <a:pt x="201" y="1254"/>
                    <a:pt x="327" y="1279"/>
                  </a:cubicBezTo>
                  <a:cubicBezTo>
                    <a:pt x="678" y="978"/>
                    <a:pt x="1029" y="702"/>
                    <a:pt x="953" y="176"/>
                  </a:cubicBezTo>
                  <a:cubicBezTo>
                    <a:pt x="903" y="101"/>
                    <a:pt x="878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627;p38"/>
            <p:cNvSpPr/>
            <p:nvPr/>
          </p:nvSpPr>
          <p:spPr>
            <a:xfrm>
              <a:off x="7642125" y="4999050"/>
              <a:ext cx="38875" cy="9175"/>
            </a:xfrm>
            <a:custGeom>
              <a:avLst/>
              <a:gdLst/>
              <a:ahLst/>
              <a:cxnLst/>
              <a:rect l="l" t="t" r="r" b="b"/>
              <a:pathLst>
                <a:path w="1555" h="367" extrusionOk="0">
                  <a:moveTo>
                    <a:pt x="121" y="0"/>
                  </a:moveTo>
                  <a:cubicBezTo>
                    <a:pt x="63" y="0"/>
                    <a:pt x="22" y="183"/>
                    <a:pt x="1" y="291"/>
                  </a:cubicBezTo>
                  <a:cubicBezTo>
                    <a:pt x="1" y="316"/>
                    <a:pt x="1" y="341"/>
                    <a:pt x="1" y="366"/>
                  </a:cubicBezTo>
                  <a:cubicBezTo>
                    <a:pt x="502" y="341"/>
                    <a:pt x="1028" y="341"/>
                    <a:pt x="1555" y="341"/>
                  </a:cubicBezTo>
                  <a:cubicBezTo>
                    <a:pt x="1442" y="140"/>
                    <a:pt x="1296" y="84"/>
                    <a:pt x="1138" y="84"/>
                  </a:cubicBezTo>
                  <a:cubicBezTo>
                    <a:pt x="932" y="84"/>
                    <a:pt x="704" y="179"/>
                    <a:pt x="500" y="179"/>
                  </a:cubicBezTo>
                  <a:cubicBezTo>
                    <a:pt x="370" y="179"/>
                    <a:pt x="250" y="141"/>
                    <a:pt x="151" y="15"/>
                  </a:cubicBezTo>
                  <a:cubicBezTo>
                    <a:pt x="141" y="5"/>
                    <a:pt x="131" y="0"/>
                    <a:pt x="121" y="0"/>
                  </a:cubicBezTo>
                  <a:close/>
                </a:path>
              </a:pathLst>
            </a:custGeom>
            <a:solidFill>
              <a:srgbClr val="4C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628;p38"/>
            <p:cNvSpPr/>
            <p:nvPr/>
          </p:nvSpPr>
          <p:spPr>
            <a:xfrm>
              <a:off x="8798150" y="1678600"/>
              <a:ext cx="21325" cy="34475"/>
            </a:xfrm>
            <a:custGeom>
              <a:avLst/>
              <a:gdLst/>
              <a:ahLst/>
              <a:cxnLst/>
              <a:rect l="l" t="t" r="r" b="b"/>
              <a:pathLst>
                <a:path w="853" h="1379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401"/>
                    <a:pt x="251" y="777"/>
                    <a:pt x="126" y="1203"/>
                  </a:cubicBezTo>
                  <a:cubicBezTo>
                    <a:pt x="201" y="1254"/>
                    <a:pt x="251" y="1329"/>
                    <a:pt x="326" y="1379"/>
                  </a:cubicBezTo>
                  <a:cubicBezTo>
                    <a:pt x="427" y="878"/>
                    <a:pt x="853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629;p38"/>
            <p:cNvSpPr/>
            <p:nvPr/>
          </p:nvSpPr>
          <p:spPr>
            <a:xfrm>
              <a:off x="8038750" y="1458675"/>
              <a:ext cx="35100" cy="15475"/>
            </a:xfrm>
            <a:custGeom>
              <a:avLst/>
              <a:gdLst/>
              <a:ahLst/>
              <a:cxnLst/>
              <a:rect l="l" t="t" r="r" b="b"/>
              <a:pathLst>
                <a:path w="1404" h="619" extrusionOk="0">
                  <a:moveTo>
                    <a:pt x="0" y="0"/>
                  </a:moveTo>
                  <a:cubicBezTo>
                    <a:pt x="300" y="428"/>
                    <a:pt x="672" y="618"/>
                    <a:pt x="1149" y="618"/>
                  </a:cubicBezTo>
                  <a:cubicBezTo>
                    <a:pt x="1231" y="618"/>
                    <a:pt x="1316" y="613"/>
                    <a:pt x="1404" y="602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CA9C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630;p38"/>
            <p:cNvSpPr/>
            <p:nvPr/>
          </p:nvSpPr>
          <p:spPr>
            <a:xfrm>
              <a:off x="8177850" y="3760050"/>
              <a:ext cx="8800" cy="57675"/>
            </a:xfrm>
            <a:custGeom>
              <a:avLst/>
              <a:gdLst/>
              <a:ahLst/>
              <a:cxnLst/>
              <a:rect l="l" t="t" r="r" b="b"/>
              <a:pathLst>
                <a:path w="352" h="2307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352"/>
                    <a:pt x="151" y="728"/>
                    <a:pt x="126" y="1104"/>
                  </a:cubicBezTo>
                  <a:cubicBezTo>
                    <a:pt x="126" y="1505"/>
                    <a:pt x="25" y="1931"/>
                    <a:pt x="301" y="2307"/>
                  </a:cubicBezTo>
                  <a:cubicBezTo>
                    <a:pt x="301" y="1730"/>
                    <a:pt x="301" y="1154"/>
                    <a:pt x="301" y="577"/>
                  </a:cubicBezTo>
                  <a:cubicBezTo>
                    <a:pt x="301" y="327"/>
                    <a:pt x="351" y="51"/>
                    <a:pt x="0" y="1"/>
                  </a:cubicBezTo>
                  <a:close/>
                </a:path>
              </a:pathLst>
            </a:custGeom>
            <a:solidFill>
              <a:srgbClr val="F1D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631;p38"/>
            <p:cNvSpPr/>
            <p:nvPr/>
          </p:nvSpPr>
          <p:spPr>
            <a:xfrm>
              <a:off x="8517450" y="1172950"/>
              <a:ext cx="18825" cy="35125"/>
            </a:xfrm>
            <a:custGeom>
              <a:avLst/>
              <a:gdLst/>
              <a:ahLst/>
              <a:cxnLst/>
              <a:rect l="l" t="t" r="r" b="b"/>
              <a:pathLst>
                <a:path w="753" h="1405" extrusionOk="0">
                  <a:moveTo>
                    <a:pt x="301" y="1"/>
                  </a:moveTo>
                  <a:cubicBezTo>
                    <a:pt x="201" y="76"/>
                    <a:pt x="126" y="126"/>
                    <a:pt x="25" y="176"/>
                  </a:cubicBezTo>
                  <a:cubicBezTo>
                    <a:pt x="0" y="702"/>
                    <a:pt x="76" y="1154"/>
                    <a:pt x="602" y="1404"/>
                  </a:cubicBezTo>
                  <a:cubicBezTo>
                    <a:pt x="627" y="1204"/>
                    <a:pt x="552" y="978"/>
                    <a:pt x="752" y="803"/>
                  </a:cubicBezTo>
                  <a:cubicBezTo>
                    <a:pt x="602" y="527"/>
                    <a:pt x="452" y="276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632;p38"/>
            <p:cNvSpPr/>
            <p:nvPr/>
          </p:nvSpPr>
          <p:spPr>
            <a:xfrm>
              <a:off x="8618950" y="1255025"/>
              <a:ext cx="23825" cy="24975"/>
            </a:xfrm>
            <a:custGeom>
              <a:avLst/>
              <a:gdLst/>
              <a:ahLst/>
              <a:cxnLst/>
              <a:rect l="l" t="t" r="r" b="b"/>
              <a:pathLst>
                <a:path w="953" h="999" extrusionOk="0">
                  <a:moveTo>
                    <a:pt x="226" y="1"/>
                  </a:moveTo>
                  <a:cubicBezTo>
                    <a:pt x="226" y="151"/>
                    <a:pt x="251" y="327"/>
                    <a:pt x="76" y="452"/>
                  </a:cubicBezTo>
                  <a:cubicBezTo>
                    <a:pt x="1" y="678"/>
                    <a:pt x="176" y="778"/>
                    <a:pt x="326" y="903"/>
                  </a:cubicBezTo>
                  <a:cubicBezTo>
                    <a:pt x="417" y="957"/>
                    <a:pt x="520" y="999"/>
                    <a:pt x="627" y="999"/>
                  </a:cubicBezTo>
                  <a:cubicBezTo>
                    <a:pt x="668" y="999"/>
                    <a:pt x="710" y="992"/>
                    <a:pt x="752" y="978"/>
                  </a:cubicBezTo>
                  <a:cubicBezTo>
                    <a:pt x="878" y="928"/>
                    <a:pt x="953" y="878"/>
                    <a:pt x="878" y="728"/>
                  </a:cubicBezTo>
                  <a:cubicBezTo>
                    <a:pt x="702" y="452"/>
                    <a:pt x="527" y="176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633;p38"/>
            <p:cNvSpPr/>
            <p:nvPr/>
          </p:nvSpPr>
          <p:spPr>
            <a:xfrm>
              <a:off x="8642750" y="1295250"/>
              <a:ext cx="21975" cy="25600"/>
            </a:xfrm>
            <a:custGeom>
              <a:avLst/>
              <a:gdLst/>
              <a:ahLst/>
              <a:cxnLst/>
              <a:rect l="l" t="t" r="r" b="b"/>
              <a:pathLst>
                <a:path w="879" h="1024" extrusionOk="0">
                  <a:moveTo>
                    <a:pt x="322" y="1"/>
                  </a:moveTo>
                  <a:cubicBezTo>
                    <a:pt x="277" y="1"/>
                    <a:pt x="229" y="15"/>
                    <a:pt x="176" y="46"/>
                  </a:cubicBezTo>
                  <a:cubicBezTo>
                    <a:pt x="1" y="497"/>
                    <a:pt x="176" y="798"/>
                    <a:pt x="577" y="1024"/>
                  </a:cubicBezTo>
                  <a:cubicBezTo>
                    <a:pt x="628" y="998"/>
                    <a:pt x="653" y="998"/>
                    <a:pt x="678" y="973"/>
                  </a:cubicBezTo>
                  <a:cubicBezTo>
                    <a:pt x="878" y="623"/>
                    <a:pt x="803" y="322"/>
                    <a:pt x="502" y="71"/>
                  </a:cubicBezTo>
                  <a:cubicBezTo>
                    <a:pt x="444" y="27"/>
                    <a:pt x="386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634;p38"/>
            <p:cNvSpPr/>
            <p:nvPr/>
          </p:nvSpPr>
          <p:spPr>
            <a:xfrm>
              <a:off x="8633350" y="1273200"/>
              <a:ext cx="21975" cy="23850"/>
            </a:xfrm>
            <a:custGeom>
              <a:avLst/>
              <a:gdLst/>
              <a:ahLst/>
              <a:cxnLst/>
              <a:rect l="l" t="t" r="r" b="b"/>
              <a:pathLst>
                <a:path w="879" h="954" extrusionOk="0">
                  <a:moveTo>
                    <a:pt x="302" y="1"/>
                  </a:moveTo>
                  <a:lnTo>
                    <a:pt x="76" y="201"/>
                  </a:lnTo>
                  <a:cubicBezTo>
                    <a:pt x="1" y="652"/>
                    <a:pt x="101" y="953"/>
                    <a:pt x="628" y="953"/>
                  </a:cubicBezTo>
                  <a:lnTo>
                    <a:pt x="878" y="953"/>
                  </a:lnTo>
                  <a:cubicBezTo>
                    <a:pt x="753" y="602"/>
                    <a:pt x="552" y="27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635;p38"/>
            <p:cNvSpPr/>
            <p:nvPr/>
          </p:nvSpPr>
          <p:spPr>
            <a:xfrm>
              <a:off x="7932225" y="1932775"/>
              <a:ext cx="23825" cy="15275"/>
            </a:xfrm>
            <a:custGeom>
              <a:avLst/>
              <a:gdLst/>
              <a:ahLst/>
              <a:cxnLst/>
              <a:rect l="l" t="t" r="r" b="b"/>
              <a:pathLst>
                <a:path w="953" h="611" extrusionOk="0">
                  <a:moveTo>
                    <a:pt x="361" y="1"/>
                  </a:moveTo>
                  <a:cubicBezTo>
                    <a:pt x="251" y="1"/>
                    <a:pt x="135" y="9"/>
                    <a:pt x="26" y="9"/>
                  </a:cubicBezTo>
                  <a:cubicBezTo>
                    <a:pt x="26" y="59"/>
                    <a:pt x="1" y="109"/>
                    <a:pt x="1" y="159"/>
                  </a:cubicBezTo>
                  <a:cubicBezTo>
                    <a:pt x="377" y="159"/>
                    <a:pt x="527" y="560"/>
                    <a:pt x="878" y="610"/>
                  </a:cubicBezTo>
                  <a:cubicBezTo>
                    <a:pt x="952" y="70"/>
                    <a:pt x="68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636;p38"/>
            <p:cNvSpPr/>
            <p:nvPr/>
          </p:nvSpPr>
          <p:spPr>
            <a:xfrm>
              <a:off x="8286250" y="1103800"/>
              <a:ext cx="28850" cy="12150"/>
            </a:xfrm>
            <a:custGeom>
              <a:avLst/>
              <a:gdLst/>
              <a:ahLst/>
              <a:cxnLst/>
              <a:rect l="l" t="t" r="r" b="b"/>
              <a:pathLst>
                <a:path w="1154" h="486" extrusionOk="0">
                  <a:moveTo>
                    <a:pt x="514" y="0"/>
                  </a:moveTo>
                  <a:cubicBezTo>
                    <a:pt x="341" y="0"/>
                    <a:pt x="171" y="51"/>
                    <a:pt x="0" y="185"/>
                  </a:cubicBezTo>
                  <a:cubicBezTo>
                    <a:pt x="50" y="235"/>
                    <a:pt x="100" y="260"/>
                    <a:pt x="126" y="311"/>
                  </a:cubicBezTo>
                  <a:cubicBezTo>
                    <a:pt x="206" y="391"/>
                    <a:pt x="297" y="411"/>
                    <a:pt x="390" y="411"/>
                  </a:cubicBezTo>
                  <a:cubicBezTo>
                    <a:pt x="478" y="411"/>
                    <a:pt x="569" y="394"/>
                    <a:pt x="656" y="394"/>
                  </a:cubicBezTo>
                  <a:cubicBezTo>
                    <a:pt x="734" y="394"/>
                    <a:pt x="809" y="408"/>
                    <a:pt x="877" y="461"/>
                  </a:cubicBezTo>
                  <a:cubicBezTo>
                    <a:pt x="953" y="461"/>
                    <a:pt x="1003" y="461"/>
                    <a:pt x="1053" y="486"/>
                  </a:cubicBezTo>
                  <a:cubicBezTo>
                    <a:pt x="1153" y="361"/>
                    <a:pt x="1153" y="260"/>
                    <a:pt x="1078" y="135"/>
                  </a:cubicBezTo>
                  <a:cubicBezTo>
                    <a:pt x="884" y="58"/>
                    <a:pt x="698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637;p38"/>
            <p:cNvSpPr/>
            <p:nvPr/>
          </p:nvSpPr>
          <p:spPr>
            <a:xfrm>
              <a:off x="8637825" y="1959825"/>
              <a:ext cx="10600" cy="26450"/>
            </a:xfrm>
            <a:custGeom>
              <a:avLst/>
              <a:gdLst/>
              <a:ahLst/>
              <a:cxnLst/>
              <a:rect l="l" t="t" r="r" b="b"/>
              <a:pathLst>
                <a:path w="424" h="1058" extrusionOk="0">
                  <a:moveTo>
                    <a:pt x="297" y="0"/>
                  </a:moveTo>
                  <a:cubicBezTo>
                    <a:pt x="115" y="0"/>
                    <a:pt x="0" y="87"/>
                    <a:pt x="23" y="330"/>
                  </a:cubicBezTo>
                  <a:cubicBezTo>
                    <a:pt x="48" y="581"/>
                    <a:pt x="73" y="807"/>
                    <a:pt x="98" y="1057"/>
                  </a:cubicBezTo>
                  <a:cubicBezTo>
                    <a:pt x="348" y="756"/>
                    <a:pt x="424" y="380"/>
                    <a:pt x="373" y="5"/>
                  </a:cubicBezTo>
                  <a:cubicBezTo>
                    <a:pt x="347" y="2"/>
                    <a:pt x="321" y="0"/>
                    <a:pt x="297" y="0"/>
                  </a:cubicBezTo>
                  <a:close/>
                </a:path>
              </a:pathLst>
            </a:custGeom>
            <a:solidFill>
              <a:srgbClr val="D38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638;p38"/>
            <p:cNvSpPr/>
            <p:nvPr/>
          </p:nvSpPr>
          <p:spPr>
            <a:xfrm>
              <a:off x="7727350" y="4441775"/>
              <a:ext cx="6900" cy="46375"/>
            </a:xfrm>
            <a:custGeom>
              <a:avLst/>
              <a:gdLst/>
              <a:ahLst/>
              <a:cxnLst/>
              <a:rect l="l" t="t" r="r" b="b"/>
              <a:pathLst>
                <a:path w="276" h="1855" extrusionOk="0">
                  <a:moveTo>
                    <a:pt x="276" y="0"/>
                  </a:moveTo>
                  <a:cubicBezTo>
                    <a:pt x="0" y="627"/>
                    <a:pt x="100" y="1228"/>
                    <a:pt x="251" y="1855"/>
                  </a:cubicBezTo>
                  <a:cubicBezTo>
                    <a:pt x="251" y="1228"/>
                    <a:pt x="276" y="627"/>
                    <a:pt x="276" y="0"/>
                  </a:cubicBezTo>
                  <a:close/>
                </a:path>
              </a:pathLst>
            </a:custGeom>
            <a:solidFill>
              <a:srgbClr val="F2D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639;p38"/>
            <p:cNvSpPr/>
            <p:nvPr/>
          </p:nvSpPr>
          <p:spPr>
            <a:xfrm>
              <a:off x="7753025" y="4993450"/>
              <a:ext cx="23850" cy="10875"/>
            </a:xfrm>
            <a:custGeom>
              <a:avLst/>
              <a:gdLst/>
              <a:ahLst/>
              <a:cxnLst/>
              <a:rect l="l" t="t" r="r" b="b"/>
              <a:pathLst>
                <a:path w="954" h="435" extrusionOk="0">
                  <a:moveTo>
                    <a:pt x="636" y="1"/>
                  </a:moveTo>
                  <a:cubicBezTo>
                    <a:pt x="425" y="1"/>
                    <a:pt x="219" y="298"/>
                    <a:pt x="1" y="314"/>
                  </a:cubicBezTo>
                  <a:cubicBezTo>
                    <a:pt x="152" y="396"/>
                    <a:pt x="303" y="434"/>
                    <a:pt x="452" y="434"/>
                  </a:cubicBezTo>
                  <a:cubicBezTo>
                    <a:pt x="624" y="434"/>
                    <a:pt x="792" y="383"/>
                    <a:pt x="953" y="289"/>
                  </a:cubicBezTo>
                  <a:cubicBezTo>
                    <a:pt x="845" y="73"/>
                    <a:pt x="740" y="1"/>
                    <a:pt x="636" y="1"/>
                  </a:cubicBezTo>
                  <a:close/>
                </a:path>
              </a:pathLst>
            </a:custGeom>
            <a:solidFill>
              <a:srgbClr val="4B3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640;p38"/>
            <p:cNvSpPr/>
            <p:nvPr/>
          </p:nvSpPr>
          <p:spPr>
            <a:xfrm>
              <a:off x="8652150" y="1319575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302" y="0"/>
                  </a:moveTo>
                  <a:lnTo>
                    <a:pt x="302" y="25"/>
                  </a:lnTo>
                  <a:cubicBezTo>
                    <a:pt x="1" y="326"/>
                    <a:pt x="26" y="627"/>
                    <a:pt x="277" y="928"/>
                  </a:cubicBezTo>
                  <a:cubicBezTo>
                    <a:pt x="352" y="928"/>
                    <a:pt x="402" y="953"/>
                    <a:pt x="452" y="953"/>
                  </a:cubicBezTo>
                  <a:cubicBezTo>
                    <a:pt x="602" y="602"/>
                    <a:pt x="853" y="251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641;p38"/>
            <p:cNvSpPr/>
            <p:nvPr/>
          </p:nvSpPr>
          <p:spPr>
            <a:xfrm>
              <a:off x="8312550" y="1107175"/>
              <a:ext cx="23850" cy="11925"/>
            </a:xfrm>
            <a:custGeom>
              <a:avLst/>
              <a:gdLst/>
              <a:ahLst/>
              <a:cxnLst/>
              <a:rect l="l" t="t" r="r" b="b"/>
              <a:pathLst>
                <a:path w="954" h="477" extrusionOk="0">
                  <a:moveTo>
                    <a:pt x="26" y="0"/>
                  </a:moveTo>
                  <a:cubicBezTo>
                    <a:pt x="1" y="125"/>
                    <a:pt x="1" y="226"/>
                    <a:pt x="1" y="351"/>
                  </a:cubicBezTo>
                  <a:cubicBezTo>
                    <a:pt x="327" y="351"/>
                    <a:pt x="652" y="351"/>
                    <a:pt x="953" y="476"/>
                  </a:cubicBezTo>
                  <a:cubicBezTo>
                    <a:pt x="875" y="26"/>
                    <a:pt x="582" y="4"/>
                    <a:pt x="278" y="4"/>
                  </a:cubicBezTo>
                  <a:cubicBezTo>
                    <a:pt x="246" y="4"/>
                    <a:pt x="213" y="4"/>
                    <a:pt x="181" y="4"/>
                  </a:cubicBezTo>
                  <a:cubicBezTo>
                    <a:pt x="129" y="4"/>
                    <a:pt x="77" y="3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642;p38"/>
            <p:cNvSpPr/>
            <p:nvPr/>
          </p:nvSpPr>
          <p:spPr>
            <a:xfrm>
              <a:off x="8370200" y="1135350"/>
              <a:ext cx="19450" cy="13975"/>
            </a:xfrm>
            <a:custGeom>
              <a:avLst/>
              <a:gdLst/>
              <a:ahLst/>
              <a:cxnLst/>
              <a:rect l="l" t="t" r="r" b="b"/>
              <a:pathLst>
                <a:path w="778" h="559" extrusionOk="0">
                  <a:moveTo>
                    <a:pt x="1" y="1"/>
                  </a:moveTo>
                  <a:cubicBezTo>
                    <a:pt x="155" y="213"/>
                    <a:pt x="220" y="558"/>
                    <a:pt x="481" y="558"/>
                  </a:cubicBezTo>
                  <a:cubicBezTo>
                    <a:pt x="560" y="558"/>
                    <a:pt x="656" y="527"/>
                    <a:pt x="778" y="452"/>
                  </a:cubicBezTo>
                  <a:cubicBezTo>
                    <a:pt x="702" y="302"/>
                    <a:pt x="452" y="252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643;p38"/>
            <p:cNvSpPr/>
            <p:nvPr/>
          </p:nvSpPr>
          <p:spPr>
            <a:xfrm>
              <a:off x="7736125" y="3995025"/>
              <a:ext cx="9425" cy="43875"/>
            </a:xfrm>
            <a:custGeom>
              <a:avLst/>
              <a:gdLst/>
              <a:ahLst/>
              <a:cxnLst/>
              <a:rect l="l" t="t" r="r" b="b"/>
              <a:pathLst>
                <a:path w="377" h="1755" extrusionOk="0">
                  <a:moveTo>
                    <a:pt x="201" y="1"/>
                  </a:moveTo>
                  <a:lnTo>
                    <a:pt x="201" y="1"/>
                  </a:lnTo>
                  <a:cubicBezTo>
                    <a:pt x="0" y="577"/>
                    <a:pt x="125" y="1178"/>
                    <a:pt x="125" y="1755"/>
                  </a:cubicBezTo>
                  <a:cubicBezTo>
                    <a:pt x="376" y="1178"/>
                    <a:pt x="251" y="602"/>
                    <a:pt x="201" y="1"/>
                  </a:cubicBezTo>
                  <a:close/>
                </a:path>
              </a:pathLst>
            </a:custGeom>
            <a:solidFill>
              <a:srgbClr val="F1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644;p38"/>
            <p:cNvSpPr/>
            <p:nvPr/>
          </p:nvSpPr>
          <p:spPr>
            <a:xfrm>
              <a:off x="8093875" y="1316450"/>
              <a:ext cx="15700" cy="26325"/>
            </a:xfrm>
            <a:custGeom>
              <a:avLst/>
              <a:gdLst/>
              <a:ahLst/>
              <a:cxnLst/>
              <a:rect l="l" t="t" r="r" b="b"/>
              <a:pathLst>
                <a:path w="628" h="1053" extrusionOk="0">
                  <a:moveTo>
                    <a:pt x="577" y="0"/>
                  </a:moveTo>
                  <a:cubicBezTo>
                    <a:pt x="352" y="125"/>
                    <a:pt x="502" y="476"/>
                    <a:pt x="252" y="602"/>
                  </a:cubicBezTo>
                  <a:cubicBezTo>
                    <a:pt x="1" y="777"/>
                    <a:pt x="226" y="902"/>
                    <a:pt x="302" y="1053"/>
                  </a:cubicBezTo>
                  <a:cubicBezTo>
                    <a:pt x="628" y="752"/>
                    <a:pt x="577" y="376"/>
                    <a:pt x="577" y="0"/>
                  </a:cubicBezTo>
                  <a:close/>
                </a:path>
              </a:pathLst>
            </a:custGeom>
            <a:solidFill>
              <a:srgbClr val="C4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645;p38"/>
            <p:cNvSpPr/>
            <p:nvPr/>
          </p:nvSpPr>
          <p:spPr>
            <a:xfrm>
              <a:off x="7734850" y="3813950"/>
              <a:ext cx="10050" cy="35725"/>
            </a:xfrm>
            <a:custGeom>
              <a:avLst/>
              <a:gdLst/>
              <a:ahLst/>
              <a:cxnLst/>
              <a:rect l="l" t="t" r="r" b="b"/>
              <a:pathLst>
                <a:path w="402" h="1429" extrusionOk="0">
                  <a:moveTo>
                    <a:pt x="302" y="0"/>
                  </a:moveTo>
                  <a:lnTo>
                    <a:pt x="302" y="0"/>
                  </a:lnTo>
                  <a:cubicBezTo>
                    <a:pt x="1" y="451"/>
                    <a:pt x="201" y="953"/>
                    <a:pt x="151" y="1429"/>
                  </a:cubicBezTo>
                  <a:cubicBezTo>
                    <a:pt x="402" y="978"/>
                    <a:pt x="327" y="477"/>
                    <a:pt x="302" y="0"/>
                  </a:cubicBezTo>
                  <a:close/>
                </a:path>
              </a:pathLst>
            </a:custGeom>
            <a:solidFill>
              <a:srgbClr val="F4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646;p38"/>
            <p:cNvSpPr/>
            <p:nvPr/>
          </p:nvSpPr>
          <p:spPr>
            <a:xfrm>
              <a:off x="8768075" y="1736250"/>
              <a:ext cx="22575" cy="12550"/>
            </a:xfrm>
            <a:custGeom>
              <a:avLst/>
              <a:gdLst/>
              <a:ahLst/>
              <a:cxnLst/>
              <a:rect l="l" t="t" r="r" b="b"/>
              <a:pathLst>
                <a:path w="903" h="502" extrusionOk="0">
                  <a:moveTo>
                    <a:pt x="577" y="0"/>
                  </a:moveTo>
                  <a:cubicBezTo>
                    <a:pt x="452" y="151"/>
                    <a:pt x="0" y="201"/>
                    <a:pt x="452" y="501"/>
                  </a:cubicBezTo>
                  <a:lnTo>
                    <a:pt x="903" y="176"/>
                  </a:lnTo>
                  <a:cubicBezTo>
                    <a:pt x="828" y="25"/>
                    <a:pt x="702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647;p38"/>
            <p:cNvSpPr/>
            <p:nvPr/>
          </p:nvSpPr>
          <p:spPr>
            <a:xfrm>
              <a:off x="8627100" y="1986875"/>
              <a:ext cx="15050" cy="23825"/>
            </a:xfrm>
            <a:custGeom>
              <a:avLst/>
              <a:gdLst/>
              <a:ahLst/>
              <a:cxnLst/>
              <a:rect l="l" t="t" r="r" b="b"/>
              <a:pathLst>
                <a:path w="602" h="953" extrusionOk="0">
                  <a:moveTo>
                    <a:pt x="502" y="0"/>
                  </a:moveTo>
                  <a:lnTo>
                    <a:pt x="502" y="0"/>
                  </a:lnTo>
                  <a:cubicBezTo>
                    <a:pt x="0" y="201"/>
                    <a:pt x="301" y="627"/>
                    <a:pt x="226" y="953"/>
                  </a:cubicBezTo>
                  <a:cubicBezTo>
                    <a:pt x="602" y="702"/>
                    <a:pt x="452" y="326"/>
                    <a:pt x="502" y="0"/>
                  </a:cubicBezTo>
                  <a:close/>
                </a:path>
              </a:pathLst>
            </a:custGeom>
            <a:solidFill>
              <a:srgbClr val="D38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648;p38"/>
            <p:cNvSpPr/>
            <p:nvPr/>
          </p:nvSpPr>
          <p:spPr>
            <a:xfrm>
              <a:off x="8081975" y="1288875"/>
              <a:ext cx="17575" cy="15675"/>
            </a:xfrm>
            <a:custGeom>
              <a:avLst/>
              <a:gdLst/>
              <a:ahLst/>
              <a:cxnLst/>
              <a:rect l="l" t="t" r="r" b="b"/>
              <a:pathLst>
                <a:path w="703" h="627" extrusionOk="0">
                  <a:moveTo>
                    <a:pt x="301" y="0"/>
                  </a:moveTo>
                  <a:cubicBezTo>
                    <a:pt x="226" y="201"/>
                    <a:pt x="1" y="401"/>
                    <a:pt x="276" y="627"/>
                  </a:cubicBezTo>
                  <a:cubicBezTo>
                    <a:pt x="452" y="451"/>
                    <a:pt x="702" y="351"/>
                    <a:pt x="577" y="25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649;p38"/>
            <p:cNvSpPr/>
            <p:nvPr/>
          </p:nvSpPr>
          <p:spPr>
            <a:xfrm>
              <a:off x="7988625" y="4353425"/>
              <a:ext cx="6275" cy="30725"/>
            </a:xfrm>
            <a:custGeom>
              <a:avLst/>
              <a:gdLst/>
              <a:ahLst/>
              <a:cxnLst/>
              <a:rect l="l" t="t" r="r" b="b"/>
              <a:pathLst>
                <a:path w="251" h="1229" extrusionOk="0">
                  <a:moveTo>
                    <a:pt x="51" y="0"/>
                  </a:moveTo>
                  <a:cubicBezTo>
                    <a:pt x="51" y="401"/>
                    <a:pt x="25" y="802"/>
                    <a:pt x="0" y="1203"/>
                  </a:cubicBezTo>
                  <a:cubicBezTo>
                    <a:pt x="25" y="1203"/>
                    <a:pt x="51" y="1228"/>
                    <a:pt x="76" y="1228"/>
                  </a:cubicBezTo>
                  <a:cubicBezTo>
                    <a:pt x="101" y="1228"/>
                    <a:pt x="126" y="1203"/>
                    <a:pt x="126" y="1203"/>
                  </a:cubicBezTo>
                  <a:cubicBezTo>
                    <a:pt x="176" y="802"/>
                    <a:pt x="251" y="401"/>
                    <a:pt x="51" y="0"/>
                  </a:cubicBezTo>
                  <a:close/>
                </a:path>
              </a:pathLst>
            </a:custGeom>
            <a:solidFill>
              <a:srgbClr val="F5D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650;p38"/>
            <p:cNvSpPr/>
            <p:nvPr/>
          </p:nvSpPr>
          <p:spPr>
            <a:xfrm>
              <a:off x="8570700" y="4371600"/>
              <a:ext cx="15700" cy="16300"/>
            </a:xfrm>
            <a:custGeom>
              <a:avLst/>
              <a:gdLst/>
              <a:ahLst/>
              <a:cxnLst/>
              <a:rect l="l" t="t" r="r" b="b"/>
              <a:pathLst>
                <a:path w="628" h="652" extrusionOk="0">
                  <a:moveTo>
                    <a:pt x="176" y="0"/>
                  </a:moveTo>
                  <a:cubicBezTo>
                    <a:pt x="1" y="451"/>
                    <a:pt x="176" y="652"/>
                    <a:pt x="627" y="652"/>
                  </a:cubicBezTo>
                  <a:cubicBezTo>
                    <a:pt x="477" y="426"/>
                    <a:pt x="452" y="151"/>
                    <a:pt x="176" y="0"/>
                  </a:cubicBezTo>
                  <a:close/>
                </a:path>
              </a:pathLst>
            </a:custGeom>
            <a:solidFill>
              <a:srgbClr val="523D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651;p38"/>
            <p:cNvSpPr/>
            <p:nvPr/>
          </p:nvSpPr>
          <p:spPr>
            <a:xfrm>
              <a:off x="7749900" y="3721850"/>
              <a:ext cx="11925" cy="30100"/>
            </a:xfrm>
            <a:custGeom>
              <a:avLst/>
              <a:gdLst/>
              <a:ahLst/>
              <a:cxnLst/>
              <a:rect l="l" t="t" r="r" b="b"/>
              <a:pathLst>
                <a:path w="477" h="1204" extrusionOk="0">
                  <a:moveTo>
                    <a:pt x="326" y="0"/>
                  </a:moveTo>
                  <a:cubicBezTo>
                    <a:pt x="0" y="351"/>
                    <a:pt x="226" y="802"/>
                    <a:pt x="151" y="1203"/>
                  </a:cubicBezTo>
                  <a:cubicBezTo>
                    <a:pt x="477" y="827"/>
                    <a:pt x="251" y="401"/>
                    <a:pt x="326" y="0"/>
                  </a:cubicBezTo>
                  <a:close/>
                </a:path>
              </a:pathLst>
            </a:custGeom>
            <a:solidFill>
              <a:srgbClr val="E8D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652;p38"/>
            <p:cNvSpPr/>
            <p:nvPr/>
          </p:nvSpPr>
          <p:spPr>
            <a:xfrm>
              <a:off x="8478600" y="4892900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52" y="0"/>
                  </a:moveTo>
                  <a:lnTo>
                    <a:pt x="452" y="0"/>
                  </a:lnTo>
                  <a:cubicBezTo>
                    <a:pt x="126" y="26"/>
                    <a:pt x="0" y="151"/>
                    <a:pt x="151" y="477"/>
                  </a:cubicBezTo>
                  <a:cubicBezTo>
                    <a:pt x="477" y="452"/>
                    <a:pt x="452" y="201"/>
                    <a:pt x="452" y="0"/>
                  </a:cubicBezTo>
                  <a:close/>
                </a:path>
              </a:pathLst>
            </a:custGeom>
            <a:solidFill>
              <a:srgbClr val="5C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653;p38"/>
            <p:cNvSpPr/>
            <p:nvPr/>
          </p:nvSpPr>
          <p:spPr>
            <a:xfrm>
              <a:off x="7691000" y="4999775"/>
              <a:ext cx="16325" cy="8825"/>
            </a:xfrm>
            <a:custGeom>
              <a:avLst/>
              <a:gdLst/>
              <a:ahLst/>
              <a:cxnLst/>
              <a:rect l="l" t="t" r="r" b="b"/>
              <a:pathLst>
                <a:path w="653" h="353" extrusionOk="0">
                  <a:moveTo>
                    <a:pt x="376" y="0"/>
                  </a:moveTo>
                  <a:cubicBezTo>
                    <a:pt x="246" y="0"/>
                    <a:pt x="119" y="119"/>
                    <a:pt x="1" y="237"/>
                  </a:cubicBezTo>
                  <a:cubicBezTo>
                    <a:pt x="78" y="323"/>
                    <a:pt x="156" y="353"/>
                    <a:pt x="232" y="353"/>
                  </a:cubicBezTo>
                  <a:cubicBezTo>
                    <a:pt x="378" y="353"/>
                    <a:pt x="521" y="245"/>
                    <a:pt x="652" y="212"/>
                  </a:cubicBezTo>
                  <a:cubicBezTo>
                    <a:pt x="560" y="58"/>
                    <a:pt x="467" y="0"/>
                    <a:pt x="376" y="0"/>
                  </a:cubicBezTo>
                  <a:close/>
                </a:path>
              </a:pathLst>
            </a:custGeom>
            <a:solidFill>
              <a:srgbClr val="4C3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654;p38"/>
            <p:cNvSpPr/>
            <p:nvPr/>
          </p:nvSpPr>
          <p:spPr>
            <a:xfrm>
              <a:off x="7994250" y="4275725"/>
              <a:ext cx="10050" cy="11925"/>
            </a:xfrm>
            <a:custGeom>
              <a:avLst/>
              <a:gdLst/>
              <a:ahLst/>
              <a:cxnLst/>
              <a:rect l="l" t="t" r="r" b="b"/>
              <a:pathLst>
                <a:path w="402" h="477" extrusionOk="0">
                  <a:moveTo>
                    <a:pt x="377" y="1"/>
                  </a:moveTo>
                  <a:lnTo>
                    <a:pt x="377" y="1"/>
                  </a:lnTo>
                  <a:cubicBezTo>
                    <a:pt x="252" y="151"/>
                    <a:pt x="1" y="126"/>
                    <a:pt x="1" y="377"/>
                  </a:cubicBezTo>
                  <a:cubicBezTo>
                    <a:pt x="1" y="427"/>
                    <a:pt x="151" y="452"/>
                    <a:pt x="227" y="477"/>
                  </a:cubicBezTo>
                  <a:cubicBezTo>
                    <a:pt x="377" y="352"/>
                    <a:pt x="402" y="176"/>
                    <a:pt x="377" y="1"/>
                  </a:cubicBezTo>
                  <a:close/>
                </a:path>
              </a:pathLst>
            </a:custGeom>
            <a:solidFill>
              <a:srgbClr val="A1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655;p38"/>
            <p:cNvSpPr/>
            <p:nvPr/>
          </p:nvSpPr>
          <p:spPr>
            <a:xfrm>
              <a:off x="8736125" y="1509475"/>
              <a:ext cx="12225" cy="11825"/>
            </a:xfrm>
            <a:custGeom>
              <a:avLst/>
              <a:gdLst/>
              <a:ahLst/>
              <a:cxnLst/>
              <a:rect l="l" t="t" r="r" b="b"/>
              <a:pathLst>
                <a:path w="489" h="473" extrusionOk="0">
                  <a:moveTo>
                    <a:pt x="356" y="1"/>
                  </a:moveTo>
                  <a:cubicBezTo>
                    <a:pt x="266" y="1"/>
                    <a:pt x="144" y="85"/>
                    <a:pt x="50" y="99"/>
                  </a:cubicBezTo>
                  <a:cubicBezTo>
                    <a:pt x="0" y="249"/>
                    <a:pt x="75" y="374"/>
                    <a:pt x="201" y="450"/>
                  </a:cubicBezTo>
                  <a:cubicBezTo>
                    <a:pt x="232" y="465"/>
                    <a:pt x="260" y="472"/>
                    <a:pt x="286" y="472"/>
                  </a:cubicBezTo>
                  <a:cubicBezTo>
                    <a:pt x="382" y="472"/>
                    <a:pt x="437" y="373"/>
                    <a:pt x="476" y="274"/>
                  </a:cubicBezTo>
                  <a:lnTo>
                    <a:pt x="476" y="299"/>
                  </a:lnTo>
                  <a:cubicBezTo>
                    <a:pt x="488" y="65"/>
                    <a:pt x="434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656;p38"/>
            <p:cNvSpPr/>
            <p:nvPr/>
          </p:nvSpPr>
          <p:spPr>
            <a:xfrm>
              <a:off x="7962300" y="4513825"/>
              <a:ext cx="10050" cy="24450"/>
            </a:xfrm>
            <a:custGeom>
              <a:avLst/>
              <a:gdLst/>
              <a:ahLst/>
              <a:cxnLst/>
              <a:rect l="l" t="t" r="r" b="b"/>
              <a:pathLst>
                <a:path w="402" h="978" extrusionOk="0">
                  <a:moveTo>
                    <a:pt x="276" y="0"/>
                  </a:moveTo>
                  <a:lnTo>
                    <a:pt x="276" y="0"/>
                  </a:lnTo>
                  <a:cubicBezTo>
                    <a:pt x="1" y="301"/>
                    <a:pt x="176" y="652"/>
                    <a:pt x="151" y="978"/>
                  </a:cubicBezTo>
                  <a:cubicBezTo>
                    <a:pt x="402" y="677"/>
                    <a:pt x="251" y="326"/>
                    <a:pt x="276" y="0"/>
                  </a:cubicBezTo>
                  <a:close/>
                </a:path>
              </a:pathLst>
            </a:custGeom>
            <a:solidFill>
              <a:srgbClr val="EED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657;p38"/>
            <p:cNvSpPr/>
            <p:nvPr/>
          </p:nvSpPr>
          <p:spPr>
            <a:xfrm>
              <a:off x="8366450" y="1121575"/>
              <a:ext cx="13175" cy="7900"/>
            </a:xfrm>
            <a:custGeom>
              <a:avLst/>
              <a:gdLst/>
              <a:ahLst/>
              <a:cxnLst/>
              <a:rect l="l" t="t" r="r" b="b"/>
              <a:pathLst>
                <a:path w="527" h="316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224"/>
                    <a:pt x="244" y="316"/>
                    <a:pt x="406" y="316"/>
                  </a:cubicBezTo>
                  <a:cubicBezTo>
                    <a:pt x="444" y="316"/>
                    <a:pt x="484" y="311"/>
                    <a:pt x="527" y="301"/>
                  </a:cubicBezTo>
                  <a:cubicBezTo>
                    <a:pt x="451" y="101"/>
                    <a:pt x="276" y="5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658;p38"/>
            <p:cNvSpPr/>
            <p:nvPr/>
          </p:nvSpPr>
          <p:spPr>
            <a:xfrm>
              <a:off x="8453525" y="2968700"/>
              <a:ext cx="9425" cy="8800"/>
            </a:xfrm>
            <a:custGeom>
              <a:avLst/>
              <a:gdLst/>
              <a:ahLst/>
              <a:cxnLst/>
              <a:rect l="l" t="t" r="r" b="b"/>
              <a:pathLst>
                <a:path w="377" h="352" extrusionOk="0">
                  <a:moveTo>
                    <a:pt x="352" y="26"/>
                  </a:moveTo>
                  <a:lnTo>
                    <a:pt x="352" y="26"/>
                  </a:lnTo>
                  <a:cubicBezTo>
                    <a:pt x="227" y="51"/>
                    <a:pt x="26" y="1"/>
                    <a:pt x="1" y="226"/>
                  </a:cubicBezTo>
                  <a:cubicBezTo>
                    <a:pt x="1" y="251"/>
                    <a:pt x="176" y="301"/>
                    <a:pt x="252" y="352"/>
                  </a:cubicBezTo>
                  <a:cubicBezTo>
                    <a:pt x="377" y="276"/>
                    <a:pt x="377" y="151"/>
                    <a:pt x="352" y="26"/>
                  </a:cubicBezTo>
                  <a:close/>
                </a:path>
              </a:pathLst>
            </a:custGeom>
            <a:solidFill>
              <a:srgbClr val="E7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659;p38"/>
            <p:cNvSpPr/>
            <p:nvPr/>
          </p:nvSpPr>
          <p:spPr>
            <a:xfrm>
              <a:off x="8735500" y="1806225"/>
              <a:ext cx="12550" cy="11500"/>
            </a:xfrm>
            <a:custGeom>
              <a:avLst/>
              <a:gdLst/>
              <a:ahLst/>
              <a:cxnLst/>
              <a:rect l="l" t="t" r="r" b="b"/>
              <a:pathLst>
                <a:path w="502" h="460" extrusionOk="0">
                  <a:moveTo>
                    <a:pt x="406" y="0"/>
                  </a:moveTo>
                  <a:cubicBezTo>
                    <a:pt x="150" y="0"/>
                    <a:pt x="45" y="185"/>
                    <a:pt x="0" y="409"/>
                  </a:cubicBezTo>
                  <a:cubicBezTo>
                    <a:pt x="75" y="434"/>
                    <a:pt x="176" y="459"/>
                    <a:pt x="276" y="459"/>
                  </a:cubicBezTo>
                  <a:cubicBezTo>
                    <a:pt x="501" y="409"/>
                    <a:pt x="401" y="209"/>
                    <a:pt x="501" y="83"/>
                  </a:cubicBezTo>
                  <a:cubicBezTo>
                    <a:pt x="476" y="58"/>
                    <a:pt x="476" y="33"/>
                    <a:pt x="501" y="8"/>
                  </a:cubicBezTo>
                  <a:cubicBezTo>
                    <a:pt x="467" y="3"/>
                    <a:pt x="436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660;p38"/>
            <p:cNvSpPr/>
            <p:nvPr/>
          </p:nvSpPr>
          <p:spPr>
            <a:xfrm>
              <a:off x="8793775" y="1566450"/>
              <a:ext cx="12550" cy="11925"/>
            </a:xfrm>
            <a:custGeom>
              <a:avLst/>
              <a:gdLst/>
              <a:ahLst/>
              <a:cxnLst/>
              <a:rect l="l" t="t" r="r" b="b"/>
              <a:pathLst>
                <a:path w="502" h="477" extrusionOk="0">
                  <a:moveTo>
                    <a:pt x="50" y="0"/>
                  </a:moveTo>
                  <a:cubicBezTo>
                    <a:pt x="25" y="0"/>
                    <a:pt x="25" y="25"/>
                    <a:pt x="25" y="75"/>
                  </a:cubicBezTo>
                  <a:cubicBezTo>
                    <a:pt x="0" y="100"/>
                    <a:pt x="25" y="150"/>
                    <a:pt x="75" y="176"/>
                  </a:cubicBezTo>
                  <a:cubicBezTo>
                    <a:pt x="86" y="174"/>
                    <a:pt x="96" y="174"/>
                    <a:pt x="105" y="174"/>
                  </a:cubicBezTo>
                  <a:cubicBezTo>
                    <a:pt x="281" y="174"/>
                    <a:pt x="332" y="381"/>
                    <a:pt x="451" y="476"/>
                  </a:cubicBezTo>
                  <a:cubicBezTo>
                    <a:pt x="501" y="301"/>
                    <a:pt x="501" y="125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661;p38"/>
            <p:cNvSpPr/>
            <p:nvPr/>
          </p:nvSpPr>
          <p:spPr>
            <a:xfrm>
              <a:off x="8760550" y="1747925"/>
              <a:ext cx="11925" cy="9025"/>
            </a:xfrm>
            <a:custGeom>
              <a:avLst/>
              <a:gdLst/>
              <a:ahLst/>
              <a:cxnLst/>
              <a:rect l="l" t="t" r="r" b="b"/>
              <a:pathLst>
                <a:path w="477" h="361" extrusionOk="0">
                  <a:moveTo>
                    <a:pt x="287" y="1"/>
                  </a:moveTo>
                  <a:cubicBezTo>
                    <a:pt x="238" y="1"/>
                    <a:pt x="184" y="21"/>
                    <a:pt x="126" y="59"/>
                  </a:cubicBezTo>
                  <a:cubicBezTo>
                    <a:pt x="1" y="135"/>
                    <a:pt x="1" y="260"/>
                    <a:pt x="126" y="360"/>
                  </a:cubicBezTo>
                  <a:cubicBezTo>
                    <a:pt x="226" y="285"/>
                    <a:pt x="352" y="210"/>
                    <a:pt x="477" y="160"/>
                  </a:cubicBezTo>
                  <a:cubicBezTo>
                    <a:pt x="431" y="52"/>
                    <a:pt x="366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662;p38"/>
            <p:cNvSpPr/>
            <p:nvPr/>
          </p:nvSpPr>
          <p:spPr>
            <a:xfrm>
              <a:off x="8742375" y="1808300"/>
              <a:ext cx="8175" cy="16300"/>
            </a:xfrm>
            <a:custGeom>
              <a:avLst/>
              <a:gdLst/>
              <a:ahLst/>
              <a:cxnLst/>
              <a:rect l="l" t="t" r="r" b="b"/>
              <a:pathLst>
                <a:path w="327" h="652" extrusionOk="0">
                  <a:moveTo>
                    <a:pt x="226" y="0"/>
                  </a:moveTo>
                  <a:cubicBezTo>
                    <a:pt x="151" y="126"/>
                    <a:pt x="76" y="251"/>
                    <a:pt x="1" y="376"/>
                  </a:cubicBezTo>
                  <a:cubicBezTo>
                    <a:pt x="1" y="477"/>
                    <a:pt x="1" y="552"/>
                    <a:pt x="26" y="652"/>
                  </a:cubicBezTo>
                  <a:cubicBezTo>
                    <a:pt x="327" y="502"/>
                    <a:pt x="201" y="251"/>
                    <a:pt x="226" y="0"/>
                  </a:cubicBezTo>
                  <a:close/>
                </a:path>
              </a:pathLst>
            </a:custGeom>
            <a:solidFill>
              <a:srgbClr val="FCD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663;p38"/>
            <p:cNvSpPr/>
            <p:nvPr/>
          </p:nvSpPr>
          <p:spPr>
            <a:xfrm>
              <a:off x="8071325" y="2741325"/>
              <a:ext cx="265075" cy="235625"/>
            </a:xfrm>
            <a:custGeom>
              <a:avLst/>
              <a:gdLst/>
              <a:ahLst/>
              <a:cxnLst/>
              <a:rect l="l" t="t" r="r" b="b"/>
              <a:pathLst>
                <a:path w="10603" h="9425" extrusionOk="0">
                  <a:moveTo>
                    <a:pt x="10065" y="1"/>
                  </a:moveTo>
                  <a:cubicBezTo>
                    <a:pt x="9953" y="1"/>
                    <a:pt x="9832" y="37"/>
                    <a:pt x="9700" y="73"/>
                  </a:cubicBezTo>
                  <a:cubicBezTo>
                    <a:pt x="8221" y="499"/>
                    <a:pt x="7294" y="1752"/>
                    <a:pt x="6141" y="2629"/>
                  </a:cubicBezTo>
                  <a:cubicBezTo>
                    <a:pt x="4888" y="3607"/>
                    <a:pt x="3685" y="4660"/>
                    <a:pt x="2607" y="5863"/>
                  </a:cubicBezTo>
                  <a:cubicBezTo>
                    <a:pt x="1805" y="6740"/>
                    <a:pt x="727" y="7341"/>
                    <a:pt x="251" y="8494"/>
                  </a:cubicBezTo>
                  <a:cubicBezTo>
                    <a:pt x="1" y="8720"/>
                    <a:pt x="301" y="9046"/>
                    <a:pt x="101" y="9296"/>
                  </a:cubicBezTo>
                  <a:cubicBezTo>
                    <a:pt x="230" y="9374"/>
                    <a:pt x="360" y="9425"/>
                    <a:pt x="489" y="9425"/>
                  </a:cubicBezTo>
                  <a:cubicBezTo>
                    <a:pt x="610" y="9425"/>
                    <a:pt x="732" y="9380"/>
                    <a:pt x="853" y="9271"/>
                  </a:cubicBezTo>
                  <a:cubicBezTo>
                    <a:pt x="853" y="9246"/>
                    <a:pt x="853" y="9196"/>
                    <a:pt x="878" y="9146"/>
                  </a:cubicBezTo>
                  <a:cubicBezTo>
                    <a:pt x="1128" y="9071"/>
                    <a:pt x="1279" y="8820"/>
                    <a:pt x="1479" y="8670"/>
                  </a:cubicBezTo>
                  <a:cubicBezTo>
                    <a:pt x="2532" y="7817"/>
                    <a:pt x="3610" y="6965"/>
                    <a:pt x="4562" y="5988"/>
                  </a:cubicBezTo>
                  <a:cubicBezTo>
                    <a:pt x="5164" y="5386"/>
                    <a:pt x="5740" y="4735"/>
                    <a:pt x="6442" y="4233"/>
                  </a:cubicBezTo>
                  <a:cubicBezTo>
                    <a:pt x="7845" y="3231"/>
                    <a:pt x="9199" y="2178"/>
                    <a:pt x="10327" y="850"/>
                  </a:cubicBezTo>
                  <a:cubicBezTo>
                    <a:pt x="10502" y="624"/>
                    <a:pt x="10602" y="424"/>
                    <a:pt x="10402" y="173"/>
                  </a:cubicBezTo>
                  <a:cubicBezTo>
                    <a:pt x="10298" y="43"/>
                    <a:pt x="10187" y="1"/>
                    <a:pt x="100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664;p38"/>
            <p:cNvSpPr/>
            <p:nvPr/>
          </p:nvSpPr>
          <p:spPr>
            <a:xfrm>
              <a:off x="7903550" y="3399300"/>
              <a:ext cx="30575" cy="43950"/>
            </a:xfrm>
            <a:custGeom>
              <a:avLst/>
              <a:gdLst/>
              <a:ahLst/>
              <a:cxnLst/>
              <a:rect l="l" t="t" r="r" b="b"/>
              <a:pathLst>
                <a:path w="1223" h="1758" extrusionOk="0">
                  <a:moveTo>
                    <a:pt x="963" y="0"/>
                  </a:moveTo>
                  <a:cubicBezTo>
                    <a:pt x="936" y="0"/>
                    <a:pt x="906" y="6"/>
                    <a:pt x="872" y="20"/>
                  </a:cubicBezTo>
                  <a:cubicBezTo>
                    <a:pt x="296" y="245"/>
                    <a:pt x="195" y="847"/>
                    <a:pt x="45" y="1398"/>
                  </a:cubicBezTo>
                  <a:cubicBezTo>
                    <a:pt x="1" y="1598"/>
                    <a:pt x="113" y="1758"/>
                    <a:pt x="313" y="1758"/>
                  </a:cubicBezTo>
                  <a:cubicBezTo>
                    <a:pt x="339" y="1758"/>
                    <a:pt x="367" y="1755"/>
                    <a:pt x="396" y="1749"/>
                  </a:cubicBezTo>
                  <a:cubicBezTo>
                    <a:pt x="1123" y="1599"/>
                    <a:pt x="872" y="822"/>
                    <a:pt x="1223" y="471"/>
                  </a:cubicBezTo>
                  <a:cubicBezTo>
                    <a:pt x="1180" y="254"/>
                    <a:pt x="1136" y="0"/>
                    <a:pt x="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665;p38"/>
            <p:cNvSpPr/>
            <p:nvPr/>
          </p:nvSpPr>
          <p:spPr>
            <a:xfrm>
              <a:off x="7848275" y="3384075"/>
              <a:ext cx="18825" cy="41500"/>
            </a:xfrm>
            <a:custGeom>
              <a:avLst/>
              <a:gdLst/>
              <a:ahLst/>
              <a:cxnLst/>
              <a:rect l="l" t="t" r="r" b="b"/>
              <a:pathLst>
                <a:path w="753" h="1660" extrusionOk="0">
                  <a:moveTo>
                    <a:pt x="493" y="0"/>
                  </a:moveTo>
                  <a:cubicBezTo>
                    <a:pt x="320" y="0"/>
                    <a:pt x="273" y="185"/>
                    <a:pt x="226" y="303"/>
                  </a:cubicBezTo>
                  <a:cubicBezTo>
                    <a:pt x="201" y="403"/>
                    <a:pt x="151" y="504"/>
                    <a:pt x="126" y="604"/>
                  </a:cubicBezTo>
                  <a:cubicBezTo>
                    <a:pt x="50" y="930"/>
                    <a:pt x="0" y="1255"/>
                    <a:pt x="176" y="1581"/>
                  </a:cubicBezTo>
                  <a:cubicBezTo>
                    <a:pt x="203" y="1635"/>
                    <a:pt x="251" y="1660"/>
                    <a:pt x="302" y="1660"/>
                  </a:cubicBezTo>
                  <a:cubicBezTo>
                    <a:pt x="346" y="1660"/>
                    <a:pt x="391" y="1641"/>
                    <a:pt x="426" y="1606"/>
                  </a:cubicBezTo>
                  <a:cubicBezTo>
                    <a:pt x="677" y="1331"/>
                    <a:pt x="752" y="1030"/>
                    <a:pt x="627" y="654"/>
                  </a:cubicBezTo>
                  <a:cubicBezTo>
                    <a:pt x="627" y="579"/>
                    <a:pt x="652" y="478"/>
                    <a:pt x="677" y="378"/>
                  </a:cubicBezTo>
                  <a:cubicBezTo>
                    <a:pt x="677" y="228"/>
                    <a:pt x="727" y="27"/>
                    <a:pt x="527" y="2"/>
                  </a:cubicBezTo>
                  <a:cubicBezTo>
                    <a:pt x="515" y="1"/>
                    <a:pt x="504" y="0"/>
                    <a:pt x="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666;p38"/>
            <p:cNvSpPr/>
            <p:nvPr/>
          </p:nvSpPr>
          <p:spPr>
            <a:xfrm>
              <a:off x="8257700" y="3124650"/>
              <a:ext cx="25325" cy="28425"/>
            </a:xfrm>
            <a:custGeom>
              <a:avLst/>
              <a:gdLst/>
              <a:ahLst/>
              <a:cxnLst/>
              <a:rect l="l" t="t" r="r" b="b"/>
              <a:pathLst>
                <a:path w="1013" h="1137" extrusionOk="0">
                  <a:moveTo>
                    <a:pt x="749" y="1"/>
                  </a:moveTo>
                  <a:cubicBezTo>
                    <a:pt x="739" y="1"/>
                    <a:pt x="727" y="2"/>
                    <a:pt x="716" y="3"/>
                  </a:cubicBezTo>
                  <a:cubicBezTo>
                    <a:pt x="190" y="78"/>
                    <a:pt x="140" y="454"/>
                    <a:pt x="65" y="805"/>
                  </a:cubicBezTo>
                  <a:cubicBezTo>
                    <a:pt x="0" y="1063"/>
                    <a:pt x="157" y="1137"/>
                    <a:pt x="329" y="1137"/>
                  </a:cubicBezTo>
                  <a:cubicBezTo>
                    <a:pt x="358" y="1137"/>
                    <a:pt x="387" y="1135"/>
                    <a:pt x="415" y="1131"/>
                  </a:cubicBezTo>
                  <a:cubicBezTo>
                    <a:pt x="917" y="1106"/>
                    <a:pt x="841" y="655"/>
                    <a:pt x="942" y="329"/>
                  </a:cubicBezTo>
                  <a:cubicBezTo>
                    <a:pt x="1012" y="165"/>
                    <a:pt x="907" y="1"/>
                    <a:pt x="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667;p38"/>
            <p:cNvSpPr/>
            <p:nvPr/>
          </p:nvSpPr>
          <p:spPr>
            <a:xfrm>
              <a:off x="7899650" y="3320825"/>
              <a:ext cx="20075" cy="28225"/>
            </a:xfrm>
            <a:custGeom>
              <a:avLst/>
              <a:gdLst/>
              <a:ahLst/>
              <a:cxnLst/>
              <a:rect l="l" t="t" r="r" b="b"/>
              <a:pathLst>
                <a:path w="803" h="1129" extrusionOk="0">
                  <a:moveTo>
                    <a:pt x="527" y="1"/>
                  </a:moveTo>
                  <a:cubicBezTo>
                    <a:pt x="76" y="1"/>
                    <a:pt x="126" y="402"/>
                    <a:pt x="51" y="678"/>
                  </a:cubicBezTo>
                  <a:cubicBezTo>
                    <a:pt x="0" y="878"/>
                    <a:pt x="126" y="1054"/>
                    <a:pt x="376" y="1129"/>
                  </a:cubicBezTo>
                  <a:cubicBezTo>
                    <a:pt x="677" y="1029"/>
                    <a:pt x="777" y="753"/>
                    <a:pt x="752" y="477"/>
                  </a:cubicBezTo>
                  <a:cubicBezTo>
                    <a:pt x="752" y="327"/>
                    <a:pt x="80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668;p38"/>
            <p:cNvSpPr/>
            <p:nvPr/>
          </p:nvSpPr>
          <p:spPr>
            <a:xfrm>
              <a:off x="8008050" y="2832525"/>
              <a:ext cx="23200" cy="17625"/>
            </a:xfrm>
            <a:custGeom>
              <a:avLst/>
              <a:gdLst/>
              <a:ahLst/>
              <a:cxnLst/>
              <a:rect l="l" t="t" r="r" b="b"/>
              <a:pathLst>
                <a:path w="928" h="705" extrusionOk="0">
                  <a:moveTo>
                    <a:pt x="536" y="0"/>
                  </a:moveTo>
                  <a:cubicBezTo>
                    <a:pt x="300" y="0"/>
                    <a:pt x="174" y="334"/>
                    <a:pt x="0" y="560"/>
                  </a:cubicBezTo>
                  <a:cubicBezTo>
                    <a:pt x="159" y="657"/>
                    <a:pt x="299" y="705"/>
                    <a:pt x="421" y="705"/>
                  </a:cubicBezTo>
                  <a:cubicBezTo>
                    <a:pt x="647" y="705"/>
                    <a:pt x="814" y="543"/>
                    <a:pt x="928" y="235"/>
                  </a:cubicBezTo>
                  <a:cubicBezTo>
                    <a:pt x="766" y="66"/>
                    <a:pt x="640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669;p38"/>
            <p:cNvSpPr/>
            <p:nvPr/>
          </p:nvSpPr>
          <p:spPr>
            <a:xfrm>
              <a:off x="8066325" y="2953675"/>
              <a:ext cx="20075" cy="20075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51" y="0"/>
                  </a:moveTo>
                  <a:lnTo>
                    <a:pt x="451" y="0"/>
                  </a:lnTo>
                  <a:cubicBezTo>
                    <a:pt x="0" y="201"/>
                    <a:pt x="75" y="476"/>
                    <a:pt x="301" y="802"/>
                  </a:cubicBezTo>
                  <a:cubicBezTo>
                    <a:pt x="802" y="627"/>
                    <a:pt x="401" y="276"/>
                    <a:pt x="451" y="0"/>
                  </a:cubicBezTo>
                  <a:close/>
                </a:path>
              </a:pathLst>
            </a:custGeom>
            <a:solidFill>
              <a:srgbClr val="A560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670;p38"/>
            <p:cNvSpPr/>
            <p:nvPr/>
          </p:nvSpPr>
          <p:spPr>
            <a:xfrm>
              <a:off x="8073825" y="2973100"/>
              <a:ext cx="18825" cy="8425"/>
            </a:xfrm>
            <a:custGeom>
              <a:avLst/>
              <a:gdLst/>
              <a:ahLst/>
              <a:cxnLst/>
              <a:rect l="l" t="t" r="r" b="b"/>
              <a:pathLst>
                <a:path w="753" h="337" extrusionOk="0">
                  <a:moveTo>
                    <a:pt x="753" y="0"/>
                  </a:moveTo>
                  <a:lnTo>
                    <a:pt x="753" y="0"/>
                  </a:lnTo>
                  <a:cubicBezTo>
                    <a:pt x="502" y="25"/>
                    <a:pt x="252" y="25"/>
                    <a:pt x="1" y="25"/>
                  </a:cubicBezTo>
                  <a:cubicBezTo>
                    <a:pt x="140" y="192"/>
                    <a:pt x="280" y="336"/>
                    <a:pt x="419" y="336"/>
                  </a:cubicBezTo>
                  <a:cubicBezTo>
                    <a:pt x="530" y="336"/>
                    <a:pt x="642" y="245"/>
                    <a:pt x="753" y="0"/>
                  </a:cubicBezTo>
                  <a:close/>
                </a:path>
              </a:pathLst>
            </a:custGeom>
            <a:solidFill>
              <a:srgbClr val="A560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671;p38"/>
            <p:cNvSpPr/>
            <p:nvPr/>
          </p:nvSpPr>
          <p:spPr>
            <a:xfrm>
              <a:off x="8000525" y="3705550"/>
              <a:ext cx="27600" cy="8350"/>
            </a:xfrm>
            <a:custGeom>
              <a:avLst/>
              <a:gdLst/>
              <a:ahLst/>
              <a:cxnLst/>
              <a:rect l="l" t="t" r="r" b="b"/>
              <a:pathLst>
                <a:path w="1104" h="334" extrusionOk="0">
                  <a:moveTo>
                    <a:pt x="1" y="26"/>
                  </a:moveTo>
                  <a:cubicBezTo>
                    <a:pt x="119" y="275"/>
                    <a:pt x="289" y="333"/>
                    <a:pt x="474" y="333"/>
                  </a:cubicBezTo>
                  <a:cubicBezTo>
                    <a:pt x="636" y="333"/>
                    <a:pt x="809" y="289"/>
                    <a:pt x="971" y="289"/>
                  </a:cubicBezTo>
                  <a:cubicBezTo>
                    <a:pt x="1016" y="289"/>
                    <a:pt x="1060" y="293"/>
                    <a:pt x="1103" y="301"/>
                  </a:cubicBezTo>
                  <a:cubicBezTo>
                    <a:pt x="778" y="0"/>
                    <a:pt x="351" y="251"/>
                    <a:pt x="1" y="26"/>
                  </a:cubicBezTo>
                  <a:close/>
                </a:path>
              </a:pathLst>
            </a:custGeom>
            <a:solidFill>
              <a:srgbClr val="290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672;p38"/>
            <p:cNvSpPr/>
            <p:nvPr/>
          </p:nvSpPr>
          <p:spPr>
            <a:xfrm>
              <a:off x="7970450" y="3693650"/>
              <a:ext cx="14425" cy="9725"/>
            </a:xfrm>
            <a:custGeom>
              <a:avLst/>
              <a:gdLst/>
              <a:ahLst/>
              <a:cxnLst/>
              <a:rect l="l" t="t" r="r" b="b"/>
              <a:pathLst>
                <a:path w="577" h="389" extrusionOk="0">
                  <a:moveTo>
                    <a:pt x="463" y="0"/>
                  </a:moveTo>
                  <a:cubicBezTo>
                    <a:pt x="356" y="0"/>
                    <a:pt x="197" y="253"/>
                    <a:pt x="84" y="274"/>
                  </a:cubicBezTo>
                  <a:lnTo>
                    <a:pt x="84" y="274"/>
                  </a:lnTo>
                  <a:cubicBezTo>
                    <a:pt x="56" y="258"/>
                    <a:pt x="28" y="242"/>
                    <a:pt x="1" y="226"/>
                  </a:cubicBezTo>
                  <a:lnTo>
                    <a:pt x="1" y="226"/>
                  </a:lnTo>
                  <a:cubicBezTo>
                    <a:pt x="20" y="261"/>
                    <a:pt x="43" y="275"/>
                    <a:pt x="69" y="275"/>
                  </a:cubicBezTo>
                  <a:cubicBezTo>
                    <a:pt x="74" y="275"/>
                    <a:pt x="79" y="275"/>
                    <a:pt x="84" y="274"/>
                  </a:cubicBezTo>
                  <a:lnTo>
                    <a:pt x="84" y="274"/>
                  </a:lnTo>
                  <a:cubicBezTo>
                    <a:pt x="187" y="334"/>
                    <a:pt x="292" y="388"/>
                    <a:pt x="411" y="388"/>
                  </a:cubicBezTo>
                  <a:cubicBezTo>
                    <a:pt x="463" y="388"/>
                    <a:pt x="518" y="377"/>
                    <a:pt x="577" y="351"/>
                  </a:cubicBezTo>
                  <a:cubicBezTo>
                    <a:pt x="569" y="85"/>
                    <a:pt x="525" y="0"/>
                    <a:pt x="463" y="0"/>
                  </a:cubicBezTo>
                  <a:close/>
                </a:path>
              </a:pathLst>
            </a:custGeom>
            <a:solidFill>
              <a:srgbClr val="85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673;p38"/>
            <p:cNvSpPr/>
            <p:nvPr/>
          </p:nvSpPr>
          <p:spPr>
            <a:xfrm>
              <a:off x="8093250" y="2958050"/>
              <a:ext cx="15075" cy="11975"/>
            </a:xfrm>
            <a:custGeom>
              <a:avLst/>
              <a:gdLst/>
              <a:ahLst/>
              <a:cxnLst/>
              <a:rect l="l" t="t" r="r" b="b"/>
              <a:pathLst>
                <a:path w="603" h="479" extrusionOk="0">
                  <a:moveTo>
                    <a:pt x="602" y="1"/>
                  </a:moveTo>
                  <a:lnTo>
                    <a:pt x="602" y="1"/>
                  </a:lnTo>
                  <a:cubicBezTo>
                    <a:pt x="327" y="51"/>
                    <a:pt x="176" y="301"/>
                    <a:pt x="1" y="477"/>
                  </a:cubicBezTo>
                  <a:cubicBezTo>
                    <a:pt x="19" y="478"/>
                    <a:pt x="36" y="479"/>
                    <a:pt x="53" y="479"/>
                  </a:cubicBezTo>
                  <a:cubicBezTo>
                    <a:pt x="367" y="479"/>
                    <a:pt x="507" y="262"/>
                    <a:pt x="602" y="1"/>
                  </a:cubicBezTo>
                  <a:close/>
                </a:path>
              </a:pathLst>
            </a:custGeom>
            <a:solidFill>
              <a:srgbClr val="A560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674;p38"/>
            <p:cNvSpPr/>
            <p:nvPr/>
          </p:nvSpPr>
          <p:spPr>
            <a:xfrm>
              <a:off x="8263675" y="3679850"/>
              <a:ext cx="7425" cy="10675"/>
            </a:xfrm>
            <a:custGeom>
              <a:avLst/>
              <a:gdLst/>
              <a:ahLst/>
              <a:cxnLst/>
              <a:rect l="l" t="t" r="r" b="b"/>
              <a:pathLst>
                <a:path w="297" h="427" extrusionOk="0">
                  <a:moveTo>
                    <a:pt x="96" y="1"/>
                  </a:moveTo>
                  <a:cubicBezTo>
                    <a:pt x="57" y="1"/>
                    <a:pt x="18" y="34"/>
                    <a:pt x="1" y="101"/>
                  </a:cubicBezTo>
                  <a:cubicBezTo>
                    <a:pt x="1" y="265"/>
                    <a:pt x="132" y="342"/>
                    <a:pt x="252" y="412"/>
                  </a:cubicBezTo>
                  <a:lnTo>
                    <a:pt x="252" y="412"/>
                  </a:lnTo>
                  <a:cubicBezTo>
                    <a:pt x="255" y="267"/>
                    <a:pt x="297" y="123"/>
                    <a:pt x="151" y="26"/>
                  </a:cubicBezTo>
                  <a:cubicBezTo>
                    <a:pt x="135" y="9"/>
                    <a:pt x="115" y="1"/>
                    <a:pt x="96" y="1"/>
                  </a:cubicBezTo>
                  <a:close/>
                  <a:moveTo>
                    <a:pt x="252" y="412"/>
                  </a:moveTo>
                  <a:cubicBezTo>
                    <a:pt x="252" y="417"/>
                    <a:pt x="252" y="422"/>
                    <a:pt x="252" y="427"/>
                  </a:cubicBezTo>
                  <a:lnTo>
                    <a:pt x="277" y="427"/>
                  </a:lnTo>
                  <a:cubicBezTo>
                    <a:pt x="268" y="422"/>
                    <a:pt x="260" y="417"/>
                    <a:pt x="252" y="412"/>
                  </a:cubicBezTo>
                  <a:close/>
                </a:path>
              </a:pathLst>
            </a:custGeom>
            <a:solidFill>
              <a:srgbClr val="FFC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675;p38"/>
            <p:cNvSpPr/>
            <p:nvPr/>
          </p:nvSpPr>
          <p:spPr>
            <a:xfrm>
              <a:off x="7907800" y="1854350"/>
              <a:ext cx="536325" cy="656350"/>
            </a:xfrm>
            <a:custGeom>
              <a:avLst/>
              <a:gdLst/>
              <a:ahLst/>
              <a:cxnLst/>
              <a:rect l="l" t="t" r="r" b="b"/>
              <a:pathLst>
                <a:path w="21453" h="26254" extrusionOk="0">
                  <a:moveTo>
                    <a:pt x="21267" y="0"/>
                  </a:moveTo>
                  <a:cubicBezTo>
                    <a:pt x="21205" y="0"/>
                    <a:pt x="21124" y="16"/>
                    <a:pt x="21028" y="38"/>
                  </a:cubicBezTo>
                  <a:cubicBezTo>
                    <a:pt x="20953" y="38"/>
                    <a:pt x="20878" y="38"/>
                    <a:pt x="20802" y="63"/>
                  </a:cubicBezTo>
                  <a:cubicBezTo>
                    <a:pt x="20627" y="113"/>
                    <a:pt x="20502" y="264"/>
                    <a:pt x="20426" y="414"/>
                  </a:cubicBezTo>
                  <a:cubicBezTo>
                    <a:pt x="20176" y="990"/>
                    <a:pt x="19900" y="1517"/>
                    <a:pt x="19700" y="2118"/>
                  </a:cubicBezTo>
                  <a:cubicBezTo>
                    <a:pt x="19073" y="3973"/>
                    <a:pt x="18371" y="5828"/>
                    <a:pt x="17695" y="7657"/>
                  </a:cubicBezTo>
                  <a:cubicBezTo>
                    <a:pt x="16767" y="10264"/>
                    <a:pt x="15514" y="12745"/>
                    <a:pt x="14612" y="15376"/>
                  </a:cubicBezTo>
                  <a:cubicBezTo>
                    <a:pt x="14336" y="16153"/>
                    <a:pt x="13910" y="16955"/>
                    <a:pt x="13334" y="17532"/>
                  </a:cubicBezTo>
                  <a:cubicBezTo>
                    <a:pt x="12331" y="18534"/>
                    <a:pt x="11228" y="19462"/>
                    <a:pt x="9875" y="20063"/>
                  </a:cubicBezTo>
                  <a:cubicBezTo>
                    <a:pt x="7895" y="20940"/>
                    <a:pt x="6065" y="22093"/>
                    <a:pt x="4186" y="23221"/>
                  </a:cubicBezTo>
                  <a:lnTo>
                    <a:pt x="4161" y="23146"/>
                  </a:lnTo>
                  <a:cubicBezTo>
                    <a:pt x="3810" y="23171"/>
                    <a:pt x="3810" y="23447"/>
                    <a:pt x="3785" y="23697"/>
                  </a:cubicBezTo>
                  <a:cubicBezTo>
                    <a:pt x="3785" y="23948"/>
                    <a:pt x="3710" y="24174"/>
                    <a:pt x="3559" y="24399"/>
                  </a:cubicBezTo>
                  <a:lnTo>
                    <a:pt x="3233" y="24399"/>
                  </a:lnTo>
                  <a:cubicBezTo>
                    <a:pt x="3183" y="24362"/>
                    <a:pt x="3133" y="24343"/>
                    <a:pt x="3083" y="24343"/>
                  </a:cubicBezTo>
                  <a:cubicBezTo>
                    <a:pt x="3033" y="24343"/>
                    <a:pt x="2983" y="24362"/>
                    <a:pt x="2933" y="24399"/>
                  </a:cubicBezTo>
                  <a:lnTo>
                    <a:pt x="2607" y="24274"/>
                  </a:lnTo>
                  <a:cubicBezTo>
                    <a:pt x="1955" y="24324"/>
                    <a:pt x="1379" y="24575"/>
                    <a:pt x="928" y="25051"/>
                  </a:cubicBezTo>
                  <a:cubicBezTo>
                    <a:pt x="577" y="25427"/>
                    <a:pt x="151" y="25727"/>
                    <a:pt x="0" y="26254"/>
                  </a:cubicBezTo>
                  <a:cubicBezTo>
                    <a:pt x="1429" y="25828"/>
                    <a:pt x="2682" y="25026"/>
                    <a:pt x="3985" y="24349"/>
                  </a:cubicBezTo>
                  <a:cubicBezTo>
                    <a:pt x="6466" y="23046"/>
                    <a:pt x="8847" y="21617"/>
                    <a:pt x="11279" y="20289"/>
                  </a:cubicBezTo>
                  <a:cubicBezTo>
                    <a:pt x="12557" y="19587"/>
                    <a:pt x="13710" y="18760"/>
                    <a:pt x="14487" y="17557"/>
                  </a:cubicBezTo>
                  <a:cubicBezTo>
                    <a:pt x="15790" y="15502"/>
                    <a:pt x="16366" y="13096"/>
                    <a:pt x="17394" y="10915"/>
                  </a:cubicBezTo>
                  <a:cubicBezTo>
                    <a:pt x="18171" y="9261"/>
                    <a:pt x="18747" y="7507"/>
                    <a:pt x="19324" y="5752"/>
                  </a:cubicBezTo>
                  <a:cubicBezTo>
                    <a:pt x="19900" y="3948"/>
                    <a:pt x="20627" y="2168"/>
                    <a:pt x="21329" y="389"/>
                  </a:cubicBezTo>
                  <a:cubicBezTo>
                    <a:pt x="21452" y="89"/>
                    <a:pt x="21414" y="0"/>
                    <a:pt x="21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676;p38"/>
            <p:cNvSpPr/>
            <p:nvPr/>
          </p:nvSpPr>
          <p:spPr>
            <a:xfrm>
              <a:off x="8026850" y="2690875"/>
              <a:ext cx="131600" cy="60550"/>
            </a:xfrm>
            <a:custGeom>
              <a:avLst/>
              <a:gdLst/>
              <a:ahLst/>
              <a:cxnLst/>
              <a:rect l="l" t="t" r="r" b="b"/>
              <a:pathLst>
                <a:path w="5264" h="2422" extrusionOk="0">
                  <a:moveTo>
                    <a:pt x="5181" y="1"/>
                  </a:moveTo>
                  <a:cubicBezTo>
                    <a:pt x="5158" y="1"/>
                    <a:pt x="5136" y="13"/>
                    <a:pt x="5113" y="36"/>
                  </a:cubicBezTo>
                  <a:cubicBezTo>
                    <a:pt x="4010" y="337"/>
                    <a:pt x="2983" y="813"/>
                    <a:pt x="2005" y="1339"/>
                  </a:cubicBezTo>
                  <a:cubicBezTo>
                    <a:pt x="1329" y="1690"/>
                    <a:pt x="476" y="1665"/>
                    <a:pt x="0" y="2367"/>
                  </a:cubicBezTo>
                  <a:cubicBezTo>
                    <a:pt x="86" y="2367"/>
                    <a:pt x="190" y="2422"/>
                    <a:pt x="266" y="2422"/>
                  </a:cubicBezTo>
                  <a:cubicBezTo>
                    <a:pt x="278" y="2422"/>
                    <a:pt x="290" y="2420"/>
                    <a:pt x="301" y="2417"/>
                  </a:cubicBezTo>
                  <a:cubicBezTo>
                    <a:pt x="1278" y="2041"/>
                    <a:pt x="2281" y="1765"/>
                    <a:pt x="3183" y="1264"/>
                  </a:cubicBezTo>
                  <a:cubicBezTo>
                    <a:pt x="3885" y="888"/>
                    <a:pt x="4737" y="713"/>
                    <a:pt x="5263" y="61"/>
                  </a:cubicBezTo>
                  <a:cubicBezTo>
                    <a:pt x="5236" y="20"/>
                    <a:pt x="5208" y="1"/>
                    <a:pt x="5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677;p38"/>
            <p:cNvSpPr/>
            <p:nvPr/>
          </p:nvSpPr>
          <p:spPr>
            <a:xfrm>
              <a:off x="8443500" y="1816825"/>
              <a:ext cx="92775" cy="35475"/>
            </a:xfrm>
            <a:custGeom>
              <a:avLst/>
              <a:gdLst/>
              <a:ahLst/>
              <a:cxnLst/>
              <a:rect l="l" t="t" r="r" b="b"/>
              <a:pathLst>
                <a:path w="3711" h="1419" extrusionOk="0">
                  <a:moveTo>
                    <a:pt x="3127" y="0"/>
                  </a:moveTo>
                  <a:cubicBezTo>
                    <a:pt x="2905" y="0"/>
                    <a:pt x="2731" y="131"/>
                    <a:pt x="2557" y="261"/>
                  </a:cubicBezTo>
                  <a:cubicBezTo>
                    <a:pt x="2115" y="603"/>
                    <a:pt x="1641" y="767"/>
                    <a:pt x="1121" y="767"/>
                  </a:cubicBezTo>
                  <a:cubicBezTo>
                    <a:pt x="993" y="767"/>
                    <a:pt x="862" y="757"/>
                    <a:pt x="728" y="737"/>
                  </a:cubicBezTo>
                  <a:cubicBezTo>
                    <a:pt x="686" y="731"/>
                    <a:pt x="646" y="728"/>
                    <a:pt x="607" y="728"/>
                  </a:cubicBezTo>
                  <a:cubicBezTo>
                    <a:pt x="481" y="728"/>
                    <a:pt x="366" y="761"/>
                    <a:pt x="252" y="837"/>
                  </a:cubicBezTo>
                  <a:cubicBezTo>
                    <a:pt x="126" y="938"/>
                    <a:pt x="1" y="1063"/>
                    <a:pt x="176" y="1238"/>
                  </a:cubicBezTo>
                  <a:cubicBezTo>
                    <a:pt x="613" y="1347"/>
                    <a:pt x="1049" y="1419"/>
                    <a:pt x="1502" y="1419"/>
                  </a:cubicBezTo>
                  <a:cubicBezTo>
                    <a:pt x="1570" y="1419"/>
                    <a:pt x="1637" y="1417"/>
                    <a:pt x="1705" y="1414"/>
                  </a:cubicBezTo>
                  <a:cubicBezTo>
                    <a:pt x="2482" y="1263"/>
                    <a:pt x="2958" y="511"/>
                    <a:pt x="3710" y="311"/>
                  </a:cubicBezTo>
                  <a:cubicBezTo>
                    <a:pt x="3610" y="110"/>
                    <a:pt x="3460" y="10"/>
                    <a:pt x="3234" y="10"/>
                  </a:cubicBezTo>
                  <a:cubicBezTo>
                    <a:pt x="3197" y="4"/>
                    <a:pt x="3162" y="0"/>
                    <a:pt x="3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678;p38"/>
            <p:cNvSpPr/>
            <p:nvPr/>
          </p:nvSpPr>
          <p:spPr>
            <a:xfrm>
              <a:off x="8401525" y="1802850"/>
              <a:ext cx="50150" cy="44950"/>
            </a:xfrm>
            <a:custGeom>
              <a:avLst/>
              <a:gdLst/>
              <a:ahLst/>
              <a:cxnLst/>
              <a:rect l="l" t="t" r="r" b="b"/>
              <a:pathLst>
                <a:path w="2006" h="1798" extrusionOk="0">
                  <a:moveTo>
                    <a:pt x="421" y="0"/>
                  </a:moveTo>
                  <a:cubicBezTo>
                    <a:pt x="392" y="0"/>
                    <a:pt x="360" y="6"/>
                    <a:pt x="327" y="18"/>
                  </a:cubicBezTo>
                  <a:cubicBezTo>
                    <a:pt x="1" y="118"/>
                    <a:pt x="352" y="419"/>
                    <a:pt x="302" y="619"/>
                  </a:cubicBezTo>
                  <a:cubicBezTo>
                    <a:pt x="76" y="1121"/>
                    <a:pt x="552" y="1246"/>
                    <a:pt x="803" y="1497"/>
                  </a:cubicBezTo>
                  <a:cubicBezTo>
                    <a:pt x="977" y="1593"/>
                    <a:pt x="1151" y="1705"/>
                    <a:pt x="1348" y="1705"/>
                  </a:cubicBezTo>
                  <a:cubicBezTo>
                    <a:pt x="1406" y="1705"/>
                    <a:pt x="1467" y="1695"/>
                    <a:pt x="1530" y="1672"/>
                  </a:cubicBezTo>
                  <a:lnTo>
                    <a:pt x="1855" y="1797"/>
                  </a:lnTo>
                  <a:cubicBezTo>
                    <a:pt x="1855" y="1672"/>
                    <a:pt x="1906" y="1547"/>
                    <a:pt x="2006" y="1497"/>
                  </a:cubicBezTo>
                  <a:cubicBezTo>
                    <a:pt x="2006" y="970"/>
                    <a:pt x="1530" y="970"/>
                    <a:pt x="1204" y="770"/>
                  </a:cubicBezTo>
                  <a:cubicBezTo>
                    <a:pt x="1078" y="669"/>
                    <a:pt x="778" y="720"/>
                    <a:pt x="928" y="419"/>
                  </a:cubicBezTo>
                  <a:cubicBezTo>
                    <a:pt x="752" y="287"/>
                    <a:pt x="634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679;p38"/>
            <p:cNvSpPr/>
            <p:nvPr/>
          </p:nvSpPr>
          <p:spPr>
            <a:xfrm>
              <a:off x="8154675" y="2661675"/>
              <a:ext cx="65175" cy="31150"/>
            </a:xfrm>
            <a:custGeom>
              <a:avLst/>
              <a:gdLst/>
              <a:ahLst/>
              <a:cxnLst/>
              <a:rect l="l" t="t" r="r" b="b"/>
              <a:pathLst>
                <a:path w="2607" h="1246" extrusionOk="0">
                  <a:moveTo>
                    <a:pt x="2607" y="1"/>
                  </a:moveTo>
                  <a:cubicBezTo>
                    <a:pt x="1679" y="252"/>
                    <a:pt x="877" y="853"/>
                    <a:pt x="0" y="1204"/>
                  </a:cubicBezTo>
                  <a:cubicBezTo>
                    <a:pt x="50" y="1229"/>
                    <a:pt x="100" y="1229"/>
                    <a:pt x="150" y="1229"/>
                  </a:cubicBezTo>
                  <a:cubicBezTo>
                    <a:pt x="249" y="1240"/>
                    <a:pt x="345" y="1246"/>
                    <a:pt x="437" y="1246"/>
                  </a:cubicBezTo>
                  <a:cubicBezTo>
                    <a:pt x="1382" y="1246"/>
                    <a:pt x="2036" y="686"/>
                    <a:pt x="2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680;p38"/>
            <p:cNvSpPr/>
            <p:nvPr/>
          </p:nvSpPr>
          <p:spPr>
            <a:xfrm>
              <a:off x="7830725" y="2672475"/>
              <a:ext cx="20700" cy="46875"/>
            </a:xfrm>
            <a:custGeom>
              <a:avLst/>
              <a:gdLst/>
              <a:ahLst/>
              <a:cxnLst/>
              <a:rect l="l" t="t" r="r" b="b"/>
              <a:pathLst>
                <a:path w="828" h="1875" extrusionOk="0">
                  <a:moveTo>
                    <a:pt x="159" y="1"/>
                  </a:moveTo>
                  <a:cubicBezTo>
                    <a:pt x="122" y="1"/>
                    <a:pt x="78" y="7"/>
                    <a:pt x="26" y="20"/>
                  </a:cubicBezTo>
                  <a:cubicBezTo>
                    <a:pt x="1" y="596"/>
                    <a:pt x="452" y="1098"/>
                    <a:pt x="377" y="1724"/>
                  </a:cubicBezTo>
                  <a:cubicBezTo>
                    <a:pt x="377" y="1749"/>
                    <a:pt x="552" y="1825"/>
                    <a:pt x="627" y="1875"/>
                  </a:cubicBezTo>
                  <a:cubicBezTo>
                    <a:pt x="828" y="1348"/>
                    <a:pt x="652" y="872"/>
                    <a:pt x="477" y="371"/>
                  </a:cubicBezTo>
                  <a:cubicBezTo>
                    <a:pt x="373" y="143"/>
                    <a:pt x="338" y="1"/>
                    <a:pt x="159" y="1"/>
                  </a:cubicBezTo>
                  <a:close/>
                </a:path>
              </a:pathLst>
            </a:custGeom>
            <a:solidFill>
              <a:srgbClr val="D18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681;p38"/>
            <p:cNvSpPr/>
            <p:nvPr/>
          </p:nvSpPr>
          <p:spPr>
            <a:xfrm>
              <a:off x="8543925" y="2057675"/>
              <a:ext cx="18650" cy="27950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420" y="0"/>
                  </a:moveTo>
                  <a:cubicBezTo>
                    <a:pt x="119" y="151"/>
                    <a:pt x="94" y="477"/>
                    <a:pt x="44" y="777"/>
                  </a:cubicBezTo>
                  <a:cubicBezTo>
                    <a:pt x="1" y="929"/>
                    <a:pt x="89" y="1118"/>
                    <a:pt x="259" y="1118"/>
                  </a:cubicBezTo>
                  <a:cubicBezTo>
                    <a:pt x="286" y="1118"/>
                    <a:pt x="314" y="1113"/>
                    <a:pt x="345" y="1103"/>
                  </a:cubicBezTo>
                  <a:cubicBezTo>
                    <a:pt x="671" y="1003"/>
                    <a:pt x="746" y="677"/>
                    <a:pt x="746" y="351"/>
                  </a:cubicBezTo>
                  <a:cubicBezTo>
                    <a:pt x="746" y="176"/>
                    <a:pt x="671" y="0"/>
                    <a:pt x="4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682;p38"/>
            <p:cNvSpPr/>
            <p:nvPr/>
          </p:nvSpPr>
          <p:spPr>
            <a:xfrm>
              <a:off x="7911700" y="2648325"/>
              <a:ext cx="26825" cy="19725"/>
            </a:xfrm>
            <a:custGeom>
              <a:avLst/>
              <a:gdLst/>
              <a:ahLst/>
              <a:cxnLst/>
              <a:rect l="l" t="t" r="r" b="b"/>
              <a:pathLst>
                <a:path w="1073" h="789" extrusionOk="0">
                  <a:moveTo>
                    <a:pt x="550" y="1"/>
                  </a:moveTo>
                  <a:cubicBezTo>
                    <a:pt x="290" y="1"/>
                    <a:pt x="160" y="185"/>
                    <a:pt x="70" y="410"/>
                  </a:cubicBezTo>
                  <a:cubicBezTo>
                    <a:pt x="0" y="642"/>
                    <a:pt x="146" y="788"/>
                    <a:pt x="347" y="788"/>
                  </a:cubicBezTo>
                  <a:cubicBezTo>
                    <a:pt x="363" y="788"/>
                    <a:pt x="379" y="787"/>
                    <a:pt x="396" y="786"/>
                  </a:cubicBezTo>
                  <a:cubicBezTo>
                    <a:pt x="671" y="760"/>
                    <a:pt x="947" y="660"/>
                    <a:pt x="1047" y="359"/>
                  </a:cubicBezTo>
                  <a:cubicBezTo>
                    <a:pt x="1072" y="59"/>
                    <a:pt x="822" y="59"/>
                    <a:pt x="646" y="9"/>
                  </a:cubicBezTo>
                  <a:cubicBezTo>
                    <a:pt x="612" y="3"/>
                    <a:pt x="580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683;p38"/>
            <p:cNvSpPr/>
            <p:nvPr/>
          </p:nvSpPr>
          <p:spPr>
            <a:xfrm>
              <a:off x="8231725" y="2630350"/>
              <a:ext cx="53925" cy="24300"/>
            </a:xfrm>
            <a:custGeom>
              <a:avLst/>
              <a:gdLst/>
              <a:ahLst/>
              <a:cxnLst/>
              <a:rect l="l" t="t" r="r" b="b"/>
              <a:pathLst>
                <a:path w="2157" h="972" extrusionOk="0">
                  <a:moveTo>
                    <a:pt x="2006" y="1"/>
                  </a:moveTo>
                  <a:cubicBezTo>
                    <a:pt x="1354" y="327"/>
                    <a:pt x="728" y="753"/>
                    <a:pt x="1" y="928"/>
                  </a:cubicBezTo>
                  <a:cubicBezTo>
                    <a:pt x="86" y="958"/>
                    <a:pt x="188" y="972"/>
                    <a:pt x="299" y="972"/>
                  </a:cubicBezTo>
                  <a:cubicBezTo>
                    <a:pt x="935" y="972"/>
                    <a:pt x="1900" y="520"/>
                    <a:pt x="2156" y="51"/>
                  </a:cubicBezTo>
                  <a:cubicBezTo>
                    <a:pt x="2106" y="26"/>
                    <a:pt x="2056" y="26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684;p38"/>
            <p:cNvSpPr/>
            <p:nvPr/>
          </p:nvSpPr>
          <p:spPr>
            <a:xfrm>
              <a:off x="8293750" y="2602775"/>
              <a:ext cx="42025" cy="23225"/>
            </a:xfrm>
            <a:custGeom>
              <a:avLst/>
              <a:gdLst/>
              <a:ahLst/>
              <a:cxnLst/>
              <a:rect l="l" t="t" r="r" b="b"/>
              <a:pathLst>
                <a:path w="1681" h="929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1029" y="76"/>
                    <a:pt x="602" y="602"/>
                    <a:pt x="1" y="803"/>
                  </a:cubicBezTo>
                  <a:cubicBezTo>
                    <a:pt x="137" y="887"/>
                    <a:pt x="282" y="928"/>
                    <a:pt x="430" y="928"/>
                  </a:cubicBezTo>
                  <a:cubicBezTo>
                    <a:pt x="855" y="928"/>
                    <a:pt x="1309" y="595"/>
                    <a:pt x="1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685;p38"/>
            <p:cNvSpPr/>
            <p:nvPr/>
          </p:nvSpPr>
          <p:spPr>
            <a:xfrm>
              <a:off x="7978600" y="2603550"/>
              <a:ext cx="26350" cy="21450"/>
            </a:xfrm>
            <a:custGeom>
              <a:avLst/>
              <a:gdLst/>
              <a:ahLst/>
              <a:cxnLst/>
              <a:rect l="l" t="t" r="r" b="b"/>
              <a:pathLst>
                <a:path w="1054" h="858" extrusionOk="0">
                  <a:moveTo>
                    <a:pt x="542" y="0"/>
                  </a:moveTo>
                  <a:cubicBezTo>
                    <a:pt x="381" y="0"/>
                    <a:pt x="246" y="45"/>
                    <a:pt x="201" y="271"/>
                  </a:cubicBezTo>
                  <a:cubicBezTo>
                    <a:pt x="176" y="446"/>
                    <a:pt x="0" y="722"/>
                    <a:pt x="226" y="822"/>
                  </a:cubicBezTo>
                  <a:cubicBezTo>
                    <a:pt x="281" y="847"/>
                    <a:pt x="338" y="858"/>
                    <a:pt x="395" y="858"/>
                  </a:cubicBezTo>
                  <a:cubicBezTo>
                    <a:pt x="570" y="858"/>
                    <a:pt x="745" y="754"/>
                    <a:pt x="878" y="622"/>
                  </a:cubicBezTo>
                  <a:cubicBezTo>
                    <a:pt x="1053" y="421"/>
                    <a:pt x="1028" y="196"/>
                    <a:pt x="878" y="20"/>
                  </a:cubicBezTo>
                  <a:cubicBezTo>
                    <a:pt x="767" y="20"/>
                    <a:pt x="649" y="0"/>
                    <a:pt x="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686;p38"/>
            <p:cNvSpPr/>
            <p:nvPr/>
          </p:nvSpPr>
          <p:spPr>
            <a:xfrm>
              <a:off x="7957925" y="2669825"/>
              <a:ext cx="21325" cy="18200"/>
            </a:xfrm>
            <a:custGeom>
              <a:avLst/>
              <a:gdLst/>
              <a:ahLst/>
              <a:cxnLst/>
              <a:rect l="l" t="t" r="r" b="b"/>
              <a:pathLst>
                <a:path w="853" h="728" extrusionOk="0">
                  <a:moveTo>
                    <a:pt x="502" y="1"/>
                  </a:moveTo>
                  <a:cubicBezTo>
                    <a:pt x="276" y="76"/>
                    <a:pt x="0" y="126"/>
                    <a:pt x="25" y="477"/>
                  </a:cubicBezTo>
                  <a:cubicBezTo>
                    <a:pt x="50" y="702"/>
                    <a:pt x="226" y="728"/>
                    <a:pt x="426" y="728"/>
                  </a:cubicBezTo>
                  <a:cubicBezTo>
                    <a:pt x="727" y="728"/>
                    <a:pt x="777" y="527"/>
                    <a:pt x="827" y="301"/>
                  </a:cubicBezTo>
                  <a:cubicBezTo>
                    <a:pt x="852" y="51"/>
                    <a:pt x="702" y="1"/>
                    <a:pt x="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687;p38"/>
            <p:cNvSpPr/>
            <p:nvPr/>
          </p:nvSpPr>
          <p:spPr>
            <a:xfrm>
              <a:off x="8541875" y="1981850"/>
              <a:ext cx="13200" cy="22650"/>
            </a:xfrm>
            <a:custGeom>
              <a:avLst/>
              <a:gdLst/>
              <a:ahLst/>
              <a:cxnLst/>
              <a:rect l="l" t="t" r="r" b="b"/>
              <a:pathLst>
                <a:path w="528" h="906" extrusionOk="0">
                  <a:moveTo>
                    <a:pt x="352" y="1"/>
                  </a:moveTo>
                  <a:cubicBezTo>
                    <a:pt x="26" y="26"/>
                    <a:pt x="26" y="327"/>
                    <a:pt x="1" y="577"/>
                  </a:cubicBezTo>
                  <a:cubicBezTo>
                    <a:pt x="1" y="719"/>
                    <a:pt x="23" y="905"/>
                    <a:pt x="172" y="905"/>
                  </a:cubicBezTo>
                  <a:cubicBezTo>
                    <a:pt x="182" y="905"/>
                    <a:pt x="191" y="904"/>
                    <a:pt x="201" y="903"/>
                  </a:cubicBezTo>
                  <a:cubicBezTo>
                    <a:pt x="477" y="853"/>
                    <a:pt x="502" y="602"/>
                    <a:pt x="527" y="402"/>
                  </a:cubicBezTo>
                  <a:cubicBezTo>
                    <a:pt x="527" y="226"/>
                    <a:pt x="502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688;p38"/>
            <p:cNvSpPr/>
            <p:nvPr/>
          </p:nvSpPr>
          <p:spPr>
            <a:xfrm>
              <a:off x="8494275" y="2055700"/>
              <a:ext cx="14425" cy="17650"/>
            </a:xfrm>
            <a:custGeom>
              <a:avLst/>
              <a:gdLst/>
              <a:ahLst/>
              <a:cxnLst/>
              <a:rect l="l" t="t" r="r" b="b"/>
              <a:pathLst>
                <a:path w="577" h="706" extrusionOk="0">
                  <a:moveTo>
                    <a:pt x="319" y="1"/>
                  </a:moveTo>
                  <a:cubicBezTo>
                    <a:pt x="305" y="1"/>
                    <a:pt x="291" y="2"/>
                    <a:pt x="276" y="4"/>
                  </a:cubicBezTo>
                  <a:cubicBezTo>
                    <a:pt x="50" y="4"/>
                    <a:pt x="25" y="205"/>
                    <a:pt x="0" y="380"/>
                  </a:cubicBezTo>
                  <a:cubicBezTo>
                    <a:pt x="0" y="556"/>
                    <a:pt x="75" y="706"/>
                    <a:pt x="251" y="706"/>
                  </a:cubicBezTo>
                  <a:cubicBezTo>
                    <a:pt x="501" y="706"/>
                    <a:pt x="526" y="455"/>
                    <a:pt x="577" y="280"/>
                  </a:cubicBezTo>
                  <a:cubicBezTo>
                    <a:pt x="554" y="119"/>
                    <a:pt x="46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689;p38"/>
            <p:cNvSpPr/>
            <p:nvPr/>
          </p:nvSpPr>
          <p:spPr>
            <a:xfrm>
              <a:off x="8418450" y="1835875"/>
              <a:ext cx="21325" cy="19450"/>
            </a:xfrm>
            <a:custGeom>
              <a:avLst/>
              <a:gdLst/>
              <a:ahLst/>
              <a:cxnLst/>
              <a:rect l="l" t="t" r="r" b="b"/>
              <a:pathLst>
                <a:path w="853" h="778" extrusionOk="0">
                  <a:moveTo>
                    <a:pt x="226" y="0"/>
                  </a:moveTo>
                  <a:cubicBezTo>
                    <a:pt x="0" y="376"/>
                    <a:pt x="51" y="677"/>
                    <a:pt x="552" y="777"/>
                  </a:cubicBezTo>
                  <a:lnTo>
                    <a:pt x="602" y="777"/>
                  </a:lnTo>
                  <a:cubicBezTo>
                    <a:pt x="677" y="652"/>
                    <a:pt x="777" y="501"/>
                    <a:pt x="853" y="351"/>
                  </a:cubicBezTo>
                  <a:cubicBezTo>
                    <a:pt x="652" y="226"/>
                    <a:pt x="452" y="125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690;p38"/>
            <p:cNvSpPr/>
            <p:nvPr/>
          </p:nvSpPr>
          <p:spPr>
            <a:xfrm>
              <a:off x="8393375" y="2568325"/>
              <a:ext cx="21975" cy="14800"/>
            </a:xfrm>
            <a:custGeom>
              <a:avLst/>
              <a:gdLst/>
              <a:ahLst/>
              <a:cxnLst/>
              <a:rect l="l" t="t" r="r" b="b"/>
              <a:pathLst>
                <a:path w="879" h="592" extrusionOk="0">
                  <a:moveTo>
                    <a:pt x="477" y="1"/>
                  </a:moveTo>
                  <a:cubicBezTo>
                    <a:pt x="252" y="26"/>
                    <a:pt x="101" y="126"/>
                    <a:pt x="1" y="326"/>
                  </a:cubicBezTo>
                  <a:cubicBezTo>
                    <a:pt x="164" y="367"/>
                    <a:pt x="295" y="591"/>
                    <a:pt x="459" y="591"/>
                  </a:cubicBezTo>
                  <a:cubicBezTo>
                    <a:pt x="497" y="591"/>
                    <a:pt x="536" y="580"/>
                    <a:pt x="577" y="552"/>
                  </a:cubicBezTo>
                  <a:cubicBezTo>
                    <a:pt x="878" y="351"/>
                    <a:pt x="126" y="276"/>
                    <a:pt x="477" y="1"/>
                  </a:cubicBezTo>
                  <a:close/>
                </a:path>
              </a:pathLst>
            </a:custGeom>
            <a:solidFill>
              <a:srgbClr val="A75E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691;p38"/>
            <p:cNvSpPr/>
            <p:nvPr/>
          </p:nvSpPr>
          <p:spPr>
            <a:xfrm>
              <a:off x="8000525" y="2604050"/>
              <a:ext cx="13800" cy="15050"/>
            </a:xfrm>
            <a:custGeom>
              <a:avLst/>
              <a:gdLst/>
              <a:ahLst/>
              <a:cxnLst/>
              <a:rect l="l" t="t" r="r" b="b"/>
              <a:pathLst>
                <a:path w="552" h="602" extrusionOk="0">
                  <a:moveTo>
                    <a:pt x="1" y="0"/>
                  </a:moveTo>
                  <a:cubicBezTo>
                    <a:pt x="1" y="201"/>
                    <a:pt x="1" y="401"/>
                    <a:pt x="1" y="602"/>
                  </a:cubicBezTo>
                  <a:cubicBezTo>
                    <a:pt x="552" y="376"/>
                    <a:pt x="276" y="176"/>
                    <a:pt x="1" y="0"/>
                  </a:cubicBezTo>
                  <a:close/>
                </a:path>
              </a:pathLst>
            </a:custGeom>
            <a:solidFill>
              <a:srgbClr val="C16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692;p38"/>
            <p:cNvSpPr/>
            <p:nvPr/>
          </p:nvSpPr>
          <p:spPr>
            <a:xfrm>
              <a:off x="8358925" y="2584000"/>
              <a:ext cx="11925" cy="8150"/>
            </a:xfrm>
            <a:custGeom>
              <a:avLst/>
              <a:gdLst/>
              <a:ahLst/>
              <a:cxnLst/>
              <a:rect l="l" t="t" r="r" b="b"/>
              <a:pathLst>
                <a:path w="477" h="326" extrusionOk="0">
                  <a:moveTo>
                    <a:pt x="301" y="0"/>
                  </a:moveTo>
                  <a:cubicBezTo>
                    <a:pt x="201" y="100"/>
                    <a:pt x="101" y="201"/>
                    <a:pt x="0" y="326"/>
                  </a:cubicBezTo>
                  <a:cubicBezTo>
                    <a:pt x="176" y="301"/>
                    <a:pt x="351" y="276"/>
                    <a:pt x="477" y="100"/>
                  </a:cubicBezTo>
                  <a:cubicBezTo>
                    <a:pt x="427" y="75"/>
                    <a:pt x="351" y="25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693;p38"/>
            <p:cNvSpPr/>
            <p:nvPr/>
          </p:nvSpPr>
          <p:spPr>
            <a:xfrm>
              <a:off x="8281850" y="1451150"/>
              <a:ext cx="195525" cy="111625"/>
            </a:xfrm>
            <a:custGeom>
              <a:avLst/>
              <a:gdLst/>
              <a:ahLst/>
              <a:cxnLst/>
              <a:rect l="l" t="t" r="r" b="b"/>
              <a:pathLst>
                <a:path w="7821" h="4465" extrusionOk="0">
                  <a:moveTo>
                    <a:pt x="7094" y="1"/>
                  </a:moveTo>
                  <a:cubicBezTo>
                    <a:pt x="7068" y="477"/>
                    <a:pt x="7194" y="1028"/>
                    <a:pt x="6993" y="1429"/>
                  </a:cubicBezTo>
                  <a:cubicBezTo>
                    <a:pt x="6481" y="2572"/>
                    <a:pt x="5303" y="3404"/>
                    <a:pt x="4019" y="3404"/>
                  </a:cubicBezTo>
                  <a:cubicBezTo>
                    <a:pt x="3670" y="3404"/>
                    <a:pt x="3312" y="3343"/>
                    <a:pt x="2958" y="3209"/>
                  </a:cubicBezTo>
                  <a:cubicBezTo>
                    <a:pt x="2557" y="3058"/>
                    <a:pt x="2156" y="2883"/>
                    <a:pt x="1730" y="2833"/>
                  </a:cubicBezTo>
                  <a:cubicBezTo>
                    <a:pt x="1489" y="2796"/>
                    <a:pt x="1241" y="2752"/>
                    <a:pt x="1005" y="2752"/>
                  </a:cubicBezTo>
                  <a:cubicBezTo>
                    <a:pt x="604" y="2752"/>
                    <a:pt x="238" y="2879"/>
                    <a:pt x="1" y="3384"/>
                  </a:cubicBezTo>
                  <a:cubicBezTo>
                    <a:pt x="865" y="4086"/>
                    <a:pt x="1806" y="4465"/>
                    <a:pt x="2825" y="4465"/>
                  </a:cubicBezTo>
                  <a:cubicBezTo>
                    <a:pt x="3225" y="4465"/>
                    <a:pt x="3637" y="4406"/>
                    <a:pt x="4061" y="4286"/>
                  </a:cubicBezTo>
                  <a:cubicBezTo>
                    <a:pt x="4963" y="4011"/>
                    <a:pt x="5865" y="3735"/>
                    <a:pt x="6693" y="3284"/>
                  </a:cubicBezTo>
                  <a:cubicBezTo>
                    <a:pt x="7620" y="2808"/>
                    <a:pt x="7770" y="1930"/>
                    <a:pt x="7795" y="1078"/>
                  </a:cubicBezTo>
                  <a:cubicBezTo>
                    <a:pt x="7820" y="727"/>
                    <a:pt x="7169" y="477"/>
                    <a:pt x="7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694;p38"/>
            <p:cNvSpPr/>
            <p:nvPr/>
          </p:nvSpPr>
          <p:spPr>
            <a:xfrm>
              <a:off x="8196650" y="1539500"/>
              <a:ext cx="92125" cy="139125"/>
            </a:xfrm>
            <a:custGeom>
              <a:avLst/>
              <a:gdLst/>
              <a:ahLst/>
              <a:cxnLst/>
              <a:rect l="l" t="t" r="r" b="b"/>
              <a:pathLst>
                <a:path w="3685" h="5565" extrusionOk="0">
                  <a:moveTo>
                    <a:pt x="3233" y="0"/>
                  </a:moveTo>
                  <a:cubicBezTo>
                    <a:pt x="3083" y="201"/>
                    <a:pt x="2933" y="452"/>
                    <a:pt x="2732" y="552"/>
                  </a:cubicBezTo>
                  <a:cubicBezTo>
                    <a:pt x="1354" y="1178"/>
                    <a:pt x="702" y="2406"/>
                    <a:pt x="176" y="3710"/>
                  </a:cubicBezTo>
                  <a:cubicBezTo>
                    <a:pt x="25" y="3960"/>
                    <a:pt x="151" y="4261"/>
                    <a:pt x="0" y="4512"/>
                  </a:cubicBezTo>
                  <a:cubicBezTo>
                    <a:pt x="0" y="4587"/>
                    <a:pt x="25" y="4662"/>
                    <a:pt x="50" y="4737"/>
                  </a:cubicBezTo>
                  <a:cubicBezTo>
                    <a:pt x="100" y="4863"/>
                    <a:pt x="201" y="4963"/>
                    <a:pt x="301" y="5088"/>
                  </a:cubicBezTo>
                  <a:cubicBezTo>
                    <a:pt x="476" y="5239"/>
                    <a:pt x="426" y="5564"/>
                    <a:pt x="752" y="5564"/>
                  </a:cubicBezTo>
                  <a:cubicBezTo>
                    <a:pt x="730" y="5063"/>
                    <a:pt x="860" y="4713"/>
                    <a:pt x="1340" y="4713"/>
                  </a:cubicBezTo>
                  <a:cubicBezTo>
                    <a:pt x="1412" y="4713"/>
                    <a:pt x="1491" y="4721"/>
                    <a:pt x="1579" y="4737"/>
                  </a:cubicBezTo>
                  <a:cubicBezTo>
                    <a:pt x="978" y="2933"/>
                    <a:pt x="1354" y="2156"/>
                    <a:pt x="3083" y="1680"/>
                  </a:cubicBezTo>
                  <a:cubicBezTo>
                    <a:pt x="3484" y="1579"/>
                    <a:pt x="3684" y="1379"/>
                    <a:pt x="3434" y="978"/>
                  </a:cubicBezTo>
                  <a:cubicBezTo>
                    <a:pt x="3233" y="677"/>
                    <a:pt x="3258" y="326"/>
                    <a:pt x="3233" y="0"/>
                  </a:cubicBezTo>
                  <a:close/>
                </a:path>
              </a:pathLst>
            </a:custGeom>
            <a:solidFill>
              <a:srgbClr val="B88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695;p38"/>
            <p:cNvSpPr/>
            <p:nvPr/>
          </p:nvSpPr>
          <p:spPr>
            <a:xfrm>
              <a:off x="8741125" y="1516325"/>
              <a:ext cx="57675" cy="100275"/>
            </a:xfrm>
            <a:custGeom>
              <a:avLst/>
              <a:gdLst/>
              <a:ahLst/>
              <a:cxnLst/>
              <a:rect l="l" t="t" r="r" b="b"/>
              <a:pathLst>
                <a:path w="2307" h="4011" extrusionOk="0">
                  <a:moveTo>
                    <a:pt x="276" y="0"/>
                  </a:moveTo>
                  <a:cubicBezTo>
                    <a:pt x="176" y="50"/>
                    <a:pt x="101" y="125"/>
                    <a:pt x="1" y="176"/>
                  </a:cubicBezTo>
                  <a:cubicBezTo>
                    <a:pt x="201" y="602"/>
                    <a:pt x="577" y="1028"/>
                    <a:pt x="577" y="1479"/>
                  </a:cubicBezTo>
                  <a:cubicBezTo>
                    <a:pt x="577" y="2030"/>
                    <a:pt x="853" y="2306"/>
                    <a:pt x="1154" y="2632"/>
                  </a:cubicBezTo>
                  <a:cubicBezTo>
                    <a:pt x="1530" y="3058"/>
                    <a:pt x="1655" y="3584"/>
                    <a:pt x="1981" y="4010"/>
                  </a:cubicBezTo>
                  <a:cubicBezTo>
                    <a:pt x="2307" y="3434"/>
                    <a:pt x="2231" y="2807"/>
                    <a:pt x="2181" y="2181"/>
                  </a:cubicBezTo>
                  <a:cubicBezTo>
                    <a:pt x="2156" y="2130"/>
                    <a:pt x="2156" y="2055"/>
                    <a:pt x="2156" y="2005"/>
                  </a:cubicBezTo>
                  <a:cubicBezTo>
                    <a:pt x="2031" y="1554"/>
                    <a:pt x="1805" y="1128"/>
                    <a:pt x="1530" y="752"/>
                  </a:cubicBezTo>
                  <a:cubicBezTo>
                    <a:pt x="1154" y="426"/>
                    <a:pt x="703" y="226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696;p38"/>
            <p:cNvSpPr/>
            <p:nvPr/>
          </p:nvSpPr>
          <p:spPr>
            <a:xfrm>
              <a:off x="8370825" y="1811925"/>
              <a:ext cx="61425" cy="69625"/>
            </a:xfrm>
            <a:custGeom>
              <a:avLst/>
              <a:gdLst/>
              <a:ahLst/>
              <a:cxnLst/>
              <a:rect l="l" t="t" r="r" b="b"/>
              <a:pathLst>
                <a:path w="2457" h="2785" extrusionOk="0">
                  <a:moveTo>
                    <a:pt x="695" y="1"/>
                  </a:moveTo>
                  <a:cubicBezTo>
                    <a:pt x="665" y="1"/>
                    <a:pt x="634" y="3"/>
                    <a:pt x="602" y="6"/>
                  </a:cubicBezTo>
                  <a:cubicBezTo>
                    <a:pt x="352" y="31"/>
                    <a:pt x="151" y="156"/>
                    <a:pt x="51" y="382"/>
                  </a:cubicBezTo>
                  <a:cubicBezTo>
                    <a:pt x="1" y="1159"/>
                    <a:pt x="101" y="1936"/>
                    <a:pt x="377" y="2687"/>
                  </a:cubicBezTo>
                  <a:cubicBezTo>
                    <a:pt x="550" y="2755"/>
                    <a:pt x="709" y="2784"/>
                    <a:pt x="855" y="2784"/>
                  </a:cubicBezTo>
                  <a:cubicBezTo>
                    <a:pt x="1366" y="2784"/>
                    <a:pt x="1736" y="2425"/>
                    <a:pt x="2106" y="2036"/>
                  </a:cubicBezTo>
                  <a:cubicBezTo>
                    <a:pt x="2231" y="1936"/>
                    <a:pt x="2332" y="1835"/>
                    <a:pt x="2457" y="1735"/>
                  </a:cubicBezTo>
                  <a:cubicBezTo>
                    <a:pt x="2181" y="1535"/>
                    <a:pt x="2131" y="1259"/>
                    <a:pt x="2131" y="958"/>
                  </a:cubicBezTo>
                  <a:cubicBezTo>
                    <a:pt x="1931" y="707"/>
                    <a:pt x="1530" y="632"/>
                    <a:pt x="1530" y="256"/>
                  </a:cubicBezTo>
                  <a:lnTo>
                    <a:pt x="1254" y="206"/>
                  </a:lnTo>
                  <a:cubicBezTo>
                    <a:pt x="1079" y="75"/>
                    <a:pt x="904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697;p38"/>
            <p:cNvSpPr/>
            <p:nvPr/>
          </p:nvSpPr>
          <p:spPr>
            <a:xfrm>
              <a:off x="8197900" y="1662925"/>
              <a:ext cx="90875" cy="123600"/>
            </a:xfrm>
            <a:custGeom>
              <a:avLst/>
              <a:gdLst/>
              <a:ahLst/>
              <a:cxnLst/>
              <a:rect l="l" t="t" r="r" b="b"/>
              <a:pathLst>
                <a:path w="3635" h="4944" extrusionOk="0">
                  <a:moveTo>
                    <a:pt x="426" y="1"/>
                  </a:moveTo>
                  <a:cubicBezTo>
                    <a:pt x="176" y="101"/>
                    <a:pt x="201" y="352"/>
                    <a:pt x="126" y="527"/>
                  </a:cubicBezTo>
                  <a:cubicBezTo>
                    <a:pt x="101" y="602"/>
                    <a:pt x="76" y="652"/>
                    <a:pt x="76" y="728"/>
                  </a:cubicBezTo>
                  <a:cubicBezTo>
                    <a:pt x="50" y="853"/>
                    <a:pt x="50" y="953"/>
                    <a:pt x="50" y="1078"/>
                  </a:cubicBezTo>
                  <a:cubicBezTo>
                    <a:pt x="0" y="1580"/>
                    <a:pt x="151" y="2056"/>
                    <a:pt x="226" y="2557"/>
                  </a:cubicBezTo>
                  <a:cubicBezTo>
                    <a:pt x="351" y="3008"/>
                    <a:pt x="702" y="3284"/>
                    <a:pt x="1003" y="3585"/>
                  </a:cubicBezTo>
                  <a:cubicBezTo>
                    <a:pt x="1128" y="3685"/>
                    <a:pt x="1279" y="3735"/>
                    <a:pt x="1304" y="3911"/>
                  </a:cubicBezTo>
                  <a:cubicBezTo>
                    <a:pt x="1354" y="4086"/>
                    <a:pt x="1279" y="4236"/>
                    <a:pt x="1279" y="4387"/>
                  </a:cubicBezTo>
                  <a:cubicBezTo>
                    <a:pt x="1279" y="4437"/>
                    <a:pt x="1304" y="4512"/>
                    <a:pt x="1329" y="4562"/>
                  </a:cubicBezTo>
                  <a:cubicBezTo>
                    <a:pt x="1441" y="4675"/>
                    <a:pt x="1554" y="4731"/>
                    <a:pt x="1688" y="4731"/>
                  </a:cubicBezTo>
                  <a:cubicBezTo>
                    <a:pt x="1733" y="4731"/>
                    <a:pt x="1780" y="4725"/>
                    <a:pt x="1830" y="4713"/>
                  </a:cubicBezTo>
                  <a:cubicBezTo>
                    <a:pt x="1918" y="4654"/>
                    <a:pt x="2001" y="4631"/>
                    <a:pt x="2080" y="4631"/>
                  </a:cubicBezTo>
                  <a:cubicBezTo>
                    <a:pt x="2338" y="4631"/>
                    <a:pt x="2558" y="4875"/>
                    <a:pt x="2807" y="4913"/>
                  </a:cubicBezTo>
                  <a:cubicBezTo>
                    <a:pt x="2914" y="4924"/>
                    <a:pt x="3024" y="4943"/>
                    <a:pt x="3130" y="4943"/>
                  </a:cubicBezTo>
                  <a:cubicBezTo>
                    <a:pt x="3274" y="4943"/>
                    <a:pt x="3408" y="4907"/>
                    <a:pt x="3509" y="4763"/>
                  </a:cubicBezTo>
                  <a:cubicBezTo>
                    <a:pt x="3634" y="4562"/>
                    <a:pt x="3459" y="4387"/>
                    <a:pt x="3334" y="4236"/>
                  </a:cubicBezTo>
                  <a:cubicBezTo>
                    <a:pt x="3158" y="4086"/>
                    <a:pt x="3158" y="3860"/>
                    <a:pt x="3033" y="3710"/>
                  </a:cubicBezTo>
                  <a:cubicBezTo>
                    <a:pt x="2657" y="3434"/>
                    <a:pt x="2156" y="3610"/>
                    <a:pt x="1730" y="3284"/>
                  </a:cubicBezTo>
                  <a:cubicBezTo>
                    <a:pt x="827" y="2557"/>
                    <a:pt x="727" y="1630"/>
                    <a:pt x="702" y="627"/>
                  </a:cubicBezTo>
                  <a:cubicBezTo>
                    <a:pt x="477" y="477"/>
                    <a:pt x="677" y="151"/>
                    <a:pt x="426" y="1"/>
                  </a:cubicBezTo>
                  <a:close/>
                </a:path>
              </a:pathLst>
            </a:custGeom>
            <a:solidFill>
              <a:srgbClr val="A9A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698;p38"/>
            <p:cNvSpPr/>
            <p:nvPr/>
          </p:nvSpPr>
          <p:spPr>
            <a:xfrm>
              <a:off x="8578850" y="1847550"/>
              <a:ext cx="98400" cy="32000"/>
            </a:xfrm>
            <a:custGeom>
              <a:avLst/>
              <a:gdLst/>
              <a:ahLst/>
              <a:cxnLst/>
              <a:rect l="l" t="t" r="r" b="b"/>
              <a:pathLst>
                <a:path w="3936" h="1280" extrusionOk="0">
                  <a:moveTo>
                    <a:pt x="360" y="0"/>
                  </a:moveTo>
                  <a:cubicBezTo>
                    <a:pt x="340" y="0"/>
                    <a:pt x="321" y="3"/>
                    <a:pt x="301" y="9"/>
                  </a:cubicBezTo>
                  <a:lnTo>
                    <a:pt x="151" y="9"/>
                  </a:lnTo>
                  <a:cubicBezTo>
                    <a:pt x="1" y="360"/>
                    <a:pt x="326" y="435"/>
                    <a:pt x="502" y="561"/>
                  </a:cubicBezTo>
                  <a:cubicBezTo>
                    <a:pt x="1146" y="1040"/>
                    <a:pt x="1834" y="1279"/>
                    <a:pt x="2565" y="1279"/>
                  </a:cubicBezTo>
                  <a:cubicBezTo>
                    <a:pt x="2943" y="1279"/>
                    <a:pt x="3333" y="1215"/>
                    <a:pt x="3735" y="1087"/>
                  </a:cubicBezTo>
                  <a:cubicBezTo>
                    <a:pt x="3810" y="836"/>
                    <a:pt x="3935" y="611"/>
                    <a:pt x="3910" y="360"/>
                  </a:cubicBezTo>
                  <a:lnTo>
                    <a:pt x="3910" y="360"/>
                  </a:lnTo>
                  <a:cubicBezTo>
                    <a:pt x="3775" y="379"/>
                    <a:pt x="3640" y="387"/>
                    <a:pt x="3507" y="387"/>
                  </a:cubicBezTo>
                  <a:cubicBezTo>
                    <a:pt x="2628" y="387"/>
                    <a:pt x="1790" y="31"/>
                    <a:pt x="922" y="31"/>
                  </a:cubicBezTo>
                  <a:cubicBezTo>
                    <a:pt x="874" y="31"/>
                    <a:pt x="826" y="32"/>
                    <a:pt x="777" y="34"/>
                  </a:cubicBezTo>
                  <a:cubicBezTo>
                    <a:pt x="737" y="57"/>
                    <a:pt x="698" y="66"/>
                    <a:pt x="660" y="66"/>
                  </a:cubicBezTo>
                  <a:cubicBezTo>
                    <a:pt x="554" y="66"/>
                    <a:pt x="456" y="0"/>
                    <a:pt x="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699;p38"/>
            <p:cNvSpPr/>
            <p:nvPr/>
          </p:nvSpPr>
          <p:spPr>
            <a:xfrm>
              <a:off x="8514825" y="1338150"/>
              <a:ext cx="77200" cy="84200"/>
            </a:xfrm>
            <a:custGeom>
              <a:avLst/>
              <a:gdLst/>
              <a:ahLst/>
              <a:cxnLst/>
              <a:rect l="l" t="t" r="r" b="b"/>
              <a:pathLst>
                <a:path w="3088" h="3368" extrusionOk="0">
                  <a:moveTo>
                    <a:pt x="612" y="0"/>
                  </a:moveTo>
                  <a:cubicBezTo>
                    <a:pt x="199" y="0"/>
                    <a:pt x="0" y="187"/>
                    <a:pt x="156" y="786"/>
                  </a:cubicBezTo>
                  <a:cubicBezTo>
                    <a:pt x="422" y="532"/>
                    <a:pt x="677" y="400"/>
                    <a:pt x="900" y="400"/>
                  </a:cubicBezTo>
                  <a:cubicBezTo>
                    <a:pt x="1139" y="400"/>
                    <a:pt x="1341" y="551"/>
                    <a:pt x="1484" y="861"/>
                  </a:cubicBezTo>
                  <a:cubicBezTo>
                    <a:pt x="1709" y="1388"/>
                    <a:pt x="1634" y="2064"/>
                    <a:pt x="2411" y="2190"/>
                  </a:cubicBezTo>
                  <a:cubicBezTo>
                    <a:pt x="2486" y="2190"/>
                    <a:pt x="2511" y="2440"/>
                    <a:pt x="2562" y="2591"/>
                  </a:cubicBezTo>
                  <a:cubicBezTo>
                    <a:pt x="2637" y="2841"/>
                    <a:pt x="2712" y="3092"/>
                    <a:pt x="2812" y="3368"/>
                  </a:cubicBezTo>
                  <a:cubicBezTo>
                    <a:pt x="3088" y="3192"/>
                    <a:pt x="3038" y="2942"/>
                    <a:pt x="3013" y="2791"/>
                  </a:cubicBezTo>
                  <a:cubicBezTo>
                    <a:pt x="2712" y="1663"/>
                    <a:pt x="1985" y="861"/>
                    <a:pt x="1133" y="135"/>
                  </a:cubicBezTo>
                  <a:cubicBezTo>
                    <a:pt x="1058" y="59"/>
                    <a:pt x="907" y="34"/>
                    <a:pt x="782" y="9"/>
                  </a:cubicBezTo>
                  <a:cubicBezTo>
                    <a:pt x="722" y="4"/>
                    <a:pt x="665" y="0"/>
                    <a:pt x="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700;p38"/>
            <p:cNvSpPr/>
            <p:nvPr/>
          </p:nvSpPr>
          <p:spPr>
            <a:xfrm>
              <a:off x="8446650" y="1597050"/>
              <a:ext cx="37625" cy="116025"/>
            </a:xfrm>
            <a:custGeom>
              <a:avLst/>
              <a:gdLst/>
              <a:ahLst/>
              <a:cxnLst/>
              <a:rect l="l" t="t" r="r" b="b"/>
              <a:pathLst>
                <a:path w="1505" h="4641" extrusionOk="0">
                  <a:moveTo>
                    <a:pt x="1437" y="0"/>
                  </a:moveTo>
                  <a:cubicBezTo>
                    <a:pt x="1257" y="0"/>
                    <a:pt x="1165" y="90"/>
                    <a:pt x="1053" y="180"/>
                  </a:cubicBezTo>
                  <a:cubicBezTo>
                    <a:pt x="351" y="706"/>
                    <a:pt x="0" y="1408"/>
                    <a:pt x="50" y="2285"/>
                  </a:cubicBezTo>
                  <a:cubicBezTo>
                    <a:pt x="101" y="3212"/>
                    <a:pt x="702" y="3889"/>
                    <a:pt x="1128" y="4641"/>
                  </a:cubicBezTo>
                  <a:cubicBezTo>
                    <a:pt x="928" y="4114"/>
                    <a:pt x="1078" y="3638"/>
                    <a:pt x="1329" y="3162"/>
                  </a:cubicBezTo>
                  <a:cubicBezTo>
                    <a:pt x="426" y="3112"/>
                    <a:pt x="276" y="2736"/>
                    <a:pt x="451" y="1708"/>
                  </a:cubicBezTo>
                  <a:cubicBezTo>
                    <a:pt x="577" y="982"/>
                    <a:pt x="1203" y="606"/>
                    <a:pt x="1504" y="4"/>
                  </a:cubicBezTo>
                  <a:cubicBezTo>
                    <a:pt x="1480" y="2"/>
                    <a:pt x="1458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701;p38"/>
            <p:cNvSpPr/>
            <p:nvPr/>
          </p:nvSpPr>
          <p:spPr>
            <a:xfrm>
              <a:off x="8598275" y="1249925"/>
              <a:ext cx="57675" cy="97875"/>
            </a:xfrm>
            <a:custGeom>
              <a:avLst/>
              <a:gdLst/>
              <a:ahLst/>
              <a:cxnLst/>
              <a:rect l="l" t="t" r="r" b="b"/>
              <a:pathLst>
                <a:path w="2307" h="3915" extrusionOk="0">
                  <a:moveTo>
                    <a:pt x="299" y="0"/>
                  </a:moveTo>
                  <a:cubicBezTo>
                    <a:pt x="39" y="0"/>
                    <a:pt x="142" y="363"/>
                    <a:pt x="0" y="481"/>
                  </a:cubicBezTo>
                  <a:cubicBezTo>
                    <a:pt x="226" y="581"/>
                    <a:pt x="552" y="531"/>
                    <a:pt x="627" y="806"/>
                  </a:cubicBezTo>
                  <a:cubicBezTo>
                    <a:pt x="828" y="1608"/>
                    <a:pt x="1153" y="2360"/>
                    <a:pt x="1529" y="3112"/>
                  </a:cubicBezTo>
                  <a:cubicBezTo>
                    <a:pt x="1605" y="3288"/>
                    <a:pt x="1579" y="3438"/>
                    <a:pt x="1504" y="3613"/>
                  </a:cubicBezTo>
                  <a:cubicBezTo>
                    <a:pt x="1504" y="3914"/>
                    <a:pt x="1855" y="3739"/>
                    <a:pt x="1930" y="3889"/>
                  </a:cubicBezTo>
                  <a:cubicBezTo>
                    <a:pt x="2306" y="3664"/>
                    <a:pt x="2181" y="3313"/>
                    <a:pt x="2106" y="3012"/>
                  </a:cubicBezTo>
                  <a:cubicBezTo>
                    <a:pt x="1955" y="2260"/>
                    <a:pt x="1630" y="1583"/>
                    <a:pt x="1229" y="957"/>
                  </a:cubicBezTo>
                  <a:cubicBezTo>
                    <a:pt x="1128" y="857"/>
                    <a:pt x="1003" y="756"/>
                    <a:pt x="903" y="656"/>
                  </a:cubicBezTo>
                  <a:cubicBezTo>
                    <a:pt x="878" y="305"/>
                    <a:pt x="652" y="80"/>
                    <a:pt x="351" y="4"/>
                  </a:cubicBezTo>
                  <a:cubicBezTo>
                    <a:pt x="332" y="1"/>
                    <a:pt x="31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702;p38"/>
            <p:cNvSpPr/>
            <p:nvPr/>
          </p:nvSpPr>
          <p:spPr>
            <a:xfrm>
              <a:off x="8593900" y="1656950"/>
              <a:ext cx="68300" cy="88325"/>
            </a:xfrm>
            <a:custGeom>
              <a:avLst/>
              <a:gdLst/>
              <a:ahLst/>
              <a:cxnLst/>
              <a:rect l="l" t="t" r="r" b="b"/>
              <a:pathLst>
                <a:path w="2732" h="3533" extrusionOk="0">
                  <a:moveTo>
                    <a:pt x="318" y="0"/>
                  </a:moveTo>
                  <a:cubicBezTo>
                    <a:pt x="250" y="0"/>
                    <a:pt x="101" y="69"/>
                    <a:pt x="0" y="89"/>
                  </a:cubicBezTo>
                  <a:cubicBezTo>
                    <a:pt x="326" y="390"/>
                    <a:pt x="677" y="616"/>
                    <a:pt x="576" y="1167"/>
                  </a:cubicBezTo>
                  <a:cubicBezTo>
                    <a:pt x="518" y="1415"/>
                    <a:pt x="604" y="1485"/>
                    <a:pt x="726" y="1485"/>
                  </a:cubicBezTo>
                  <a:cubicBezTo>
                    <a:pt x="813" y="1485"/>
                    <a:pt x="919" y="1449"/>
                    <a:pt x="1003" y="1418"/>
                  </a:cubicBezTo>
                  <a:cubicBezTo>
                    <a:pt x="1115" y="1378"/>
                    <a:pt x="1216" y="1359"/>
                    <a:pt x="1307" y="1359"/>
                  </a:cubicBezTo>
                  <a:cubicBezTo>
                    <a:pt x="1561" y="1359"/>
                    <a:pt x="1746" y="1504"/>
                    <a:pt x="1930" y="1744"/>
                  </a:cubicBezTo>
                  <a:cubicBezTo>
                    <a:pt x="2206" y="2120"/>
                    <a:pt x="2256" y="2495"/>
                    <a:pt x="2055" y="2896"/>
                  </a:cubicBezTo>
                  <a:cubicBezTo>
                    <a:pt x="1955" y="3072"/>
                    <a:pt x="1679" y="3222"/>
                    <a:pt x="1855" y="3498"/>
                  </a:cubicBezTo>
                  <a:cubicBezTo>
                    <a:pt x="1888" y="3520"/>
                    <a:pt x="1917" y="3533"/>
                    <a:pt x="1941" y="3533"/>
                  </a:cubicBezTo>
                  <a:cubicBezTo>
                    <a:pt x="1970" y="3533"/>
                    <a:pt x="1991" y="3514"/>
                    <a:pt x="2005" y="3473"/>
                  </a:cubicBezTo>
                  <a:cubicBezTo>
                    <a:pt x="2556" y="2771"/>
                    <a:pt x="2732" y="1869"/>
                    <a:pt x="2155" y="1418"/>
                  </a:cubicBezTo>
                  <a:cubicBezTo>
                    <a:pt x="1554" y="942"/>
                    <a:pt x="777" y="716"/>
                    <a:pt x="351" y="14"/>
                  </a:cubicBezTo>
                  <a:cubicBezTo>
                    <a:pt x="346" y="4"/>
                    <a:pt x="334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703;p38"/>
            <p:cNvSpPr/>
            <p:nvPr/>
          </p:nvSpPr>
          <p:spPr>
            <a:xfrm>
              <a:off x="8291875" y="1248775"/>
              <a:ext cx="94025" cy="64375"/>
            </a:xfrm>
            <a:custGeom>
              <a:avLst/>
              <a:gdLst/>
              <a:ahLst/>
              <a:cxnLst/>
              <a:rect l="l" t="t" r="r" b="b"/>
              <a:pathLst>
                <a:path w="3761" h="2575" extrusionOk="0">
                  <a:moveTo>
                    <a:pt x="226" y="0"/>
                  </a:moveTo>
                  <a:lnTo>
                    <a:pt x="226" y="0"/>
                  </a:lnTo>
                  <a:cubicBezTo>
                    <a:pt x="1" y="852"/>
                    <a:pt x="226" y="1329"/>
                    <a:pt x="928" y="1554"/>
                  </a:cubicBezTo>
                  <a:cubicBezTo>
                    <a:pt x="1229" y="1654"/>
                    <a:pt x="1429" y="1830"/>
                    <a:pt x="1655" y="2030"/>
                  </a:cubicBezTo>
                  <a:cubicBezTo>
                    <a:pt x="2030" y="2392"/>
                    <a:pt x="2383" y="2575"/>
                    <a:pt x="2750" y="2575"/>
                  </a:cubicBezTo>
                  <a:cubicBezTo>
                    <a:pt x="3069" y="2575"/>
                    <a:pt x="3398" y="2436"/>
                    <a:pt x="3760" y="2156"/>
                  </a:cubicBezTo>
                  <a:lnTo>
                    <a:pt x="3760" y="2156"/>
                  </a:lnTo>
                  <a:cubicBezTo>
                    <a:pt x="3525" y="2207"/>
                    <a:pt x="3304" y="2235"/>
                    <a:pt x="3100" y="2235"/>
                  </a:cubicBezTo>
                  <a:cubicBezTo>
                    <a:pt x="2498" y="2235"/>
                    <a:pt x="2036" y="1990"/>
                    <a:pt x="1755" y="1354"/>
                  </a:cubicBezTo>
                  <a:cubicBezTo>
                    <a:pt x="1730" y="1278"/>
                    <a:pt x="1630" y="1203"/>
                    <a:pt x="1580" y="1203"/>
                  </a:cubicBezTo>
                  <a:cubicBezTo>
                    <a:pt x="1443" y="1235"/>
                    <a:pt x="1320" y="1250"/>
                    <a:pt x="1210" y="1250"/>
                  </a:cubicBezTo>
                  <a:cubicBezTo>
                    <a:pt x="534" y="1250"/>
                    <a:pt x="334" y="690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704;p38"/>
            <p:cNvSpPr/>
            <p:nvPr/>
          </p:nvSpPr>
          <p:spPr>
            <a:xfrm>
              <a:off x="8443500" y="1813075"/>
              <a:ext cx="80875" cy="28450"/>
            </a:xfrm>
            <a:custGeom>
              <a:avLst/>
              <a:gdLst/>
              <a:ahLst/>
              <a:cxnLst/>
              <a:rect l="l" t="t" r="r" b="b"/>
              <a:pathLst>
                <a:path w="3235" h="1138" extrusionOk="0">
                  <a:moveTo>
                    <a:pt x="2908" y="0"/>
                  </a:moveTo>
                  <a:cubicBezTo>
                    <a:pt x="2856" y="0"/>
                    <a:pt x="2804" y="12"/>
                    <a:pt x="2758" y="35"/>
                  </a:cubicBezTo>
                  <a:cubicBezTo>
                    <a:pt x="2385" y="227"/>
                    <a:pt x="2013" y="298"/>
                    <a:pt x="1640" y="298"/>
                  </a:cubicBezTo>
                  <a:cubicBezTo>
                    <a:pt x="1236" y="298"/>
                    <a:pt x="831" y="214"/>
                    <a:pt x="427" y="110"/>
                  </a:cubicBezTo>
                  <a:cubicBezTo>
                    <a:pt x="410" y="107"/>
                    <a:pt x="392" y="105"/>
                    <a:pt x="373" y="105"/>
                  </a:cubicBezTo>
                  <a:cubicBezTo>
                    <a:pt x="260" y="105"/>
                    <a:pt x="130" y="164"/>
                    <a:pt x="1" y="185"/>
                  </a:cubicBezTo>
                  <a:cubicBezTo>
                    <a:pt x="1" y="461"/>
                    <a:pt x="191" y="589"/>
                    <a:pt x="396" y="589"/>
                  </a:cubicBezTo>
                  <a:cubicBezTo>
                    <a:pt x="415" y="589"/>
                    <a:pt x="433" y="588"/>
                    <a:pt x="452" y="586"/>
                  </a:cubicBezTo>
                  <a:cubicBezTo>
                    <a:pt x="878" y="586"/>
                    <a:pt x="628" y="912"/>
                    <a:pt x="753" y="1062"/>
                  </a:cubicBezTo>
                  <a:cubicBezTo>
                    <a:pt x="945" y="1114"/>
                    <a:pt x="1127" y="1137"/>
                    <a:pt x="1301" y="1137"/>
                  </a:cubicBezTo>
                  <a:cubicBezTo>
                    <a:pt x="2059" y="1137"/>
                    <a:pt x="2663" y="690"/>
                    <a:pt x="3234" y="160"/>
                  </a:cubicBezTo>
                  <a:cubicBezTo>
                    <a:pt x="3148" y="56"/>
                    <a:pt x="3025" y="0"/>
                    <a:pt x="2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705;p38"/>
            <p:cNvSpPr/>
            <p:nvPr/>
          </p:nvSpPr>
          <p:spPr>
            <a:xfrm>
              <a:off x="8139625" y="1247100"/>
              <a:ext cx="77100" cy="62475"/>
            </a:xfrm>
            <a:custGeom>
              <a:avLst/>
              <a:gdLst/>
              <a:ahLst/>
              <a:cxnLst/>
              <a:rect l="l" t="t" r="r" b="b"/>
              <a:pathLst>
                <a:path w="3084" h="2499" extrusionOk="0">
                  <a:moveTo>
                    <a:pt x="298" y="0"/>
                  </a:moveTo>
                  <a:cubicBezTo>
                    <a:pt x="179" y="0"/>
                    <a:pt x="67" y="34"/>
                    <a:pt x="1" y="168"/>
                  </a:cubicBezTo>
                  <a:cubicBezTo>
                    <a:pt x="527" y="1446"/>
                    <a:pt x="1354" y="2348"/>
                    <a:pt x="2858" y="2373"/>
                  </a:cubicBezTo>
                  <a:cubicBezTo>
                    <a:pt x="2933" y="2373"/>
                    <a:pt x="2983" y="2448"/>
                    <a:pt x="3058" y="2498"/>
                  </a:cubicBezTo>
                  <a:cubicBezTo>
                    <a:pt x="3083" y="1872"/>
                    <a:pt x="3083" y="1872"/>
                    <a:pt x="2908" y="1696"/>
                  </a:cubicBezTo>
                  <a:cubicBezTo>
                    <a:pt x="2835" y="1702"/>
                    <a:pt x="2765" y="1705"/>
                    <a:pt x="2696" y="1705"/>
                  </a:cubicBezTo>
                  <a:cubicBezTo>
                    <a:pt x="1559" y="1705"/>
                    <a:pt x="973" y="939"/>
                    <a:pt x="477" y="17"/>
                  </a:cubicBezTo>
                  <a:cubicBezTo>
                    <a:pt x="418" y="9"/>
                    <a:pt x="357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706;p38"/>
            <p:cNvSpPr/>
            <p:nvPr/>
          </p:nvSpPr>
          <p:spPr>
            <a:xfrm>
              <a:off x="8318825" y="1593375"/>
              <a:ext cx="47650" cy="92775"/>
            </a:xfrm>
            <a:custGeom>
              <a:avLst/>
              <a:gdLst/>
              <a:ahLst/>
              <a:cxnLst/>
              <a:rect l="l" t="t" r="r" b="b"/>
              <a:pathLst>
                <a:path w="1906" h="3711" extrusionOk="0">
                  <a:moveTo>
                    <a:pt x="1454" y="1"/>
                  </a:moveTo>
                  <a:cubicBezTo>
                    <a:pt x="953" y="302"/>
                    <a:pt x="727" y="778"/>
                    <a:pt x="853" y="1304"/>
                  </a:cubicBezTo>
                  <a:cubicBezTo>
                    <a:pt x="953" y="1705"/>
                    <a:pt x="828" y="1881"/>
                    <a:pt x="552" y="2131"/>
                  </a:cubicBezTo>
                  <a:cubicBezTo>
                    <a:pt x="0" y="2607"/>
                    <a:pt x="126" y="3485"/>
                    <a:pt x="677" y="3710"/>
                  </a:cubicBezTo>
                  <a:cubicBezTo>
                    <a:pt x="427" y="2708"/>
                    <a:pt x="502" y="2532"/>
                    <a:pt x="1604" y="2081"/>
                  </a:cubicBezTo>
                  <a:cubicBezTo>
                    <a:pt x="1780" y="2006"/>
                    <a:pt x="1905" y="1830"/>
                    <a:pt x="1730" y="1755"/>
                  </a:cubicBezTo>
                  <a:cubicBezTo>
                    <a:pt x="828" y="1354"/>
                    <a:pt x="1279" y="753"/>
                    <a:pt x="1454" y="176"/>
                  </a:cubicBezTo>
                  <a:cubicBezTo>
                    <a:pt x="1479" y="176"/>
                    <a:pt x="1479" y="151"/>
                    <a:pt x="1504" y="126"/>
                  </a:cubicBezTo>
                  <a:cubicBezTo>
                    <a:pt x="1529" y="76"/>
                    <a:pt x="1504" y="51"/>
                    <a:pt x="1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707;p38"/>
            <p:cNvSpPr/>
            <p:nvPr/>
          </p:nvSpPr>
          <p:spPr>
            <a:xfrm>
              <a:off x="8491750" y="1432975"/>
              <a:ext cx="63325" cy="87825"/>
            </a:xfrm>
            <a:custGeom>
              <a:avLst/>
              <a:gdLst/>
              <a:ahLst/>
              <a:cxnLst/>
              <a:rect l="l" t="t" r="r" b="b"/>
              <a:pathLst>
                <a:path w="2533" h="3513" extrusionOk="0">
                  <a:moveTo>
                    <a:pt x="126" y="1"/>
                  </a:moveTo>
                  <a:lnTo>
                    <a:pt x="126" y="1"/>
                  </a:lnTo>
                  <a:cubicBezTo>
                    <a:pt x="1" y="953"/>
                    <a:pt x="151" y="1605"/>
                    <a:pt x="928" y="1956"/>
                  </a:cubicBezTo>
                  <a:cubicBezTo>
                    <a:pt x="1204" y="2081"/>
                    <a:pt x="1028" y="2256"/>
                    <a:pt x="1053" y="2407"/>
                  </a:cubicBezTo>
                  <a:cubicBezTo>
                    <a:pt x="1171" y="3075"/>
                    <a:pt x="1583" y="3512"/>
                    <a:pt x="2093" y="3512"/>
                  </a:cubicBezTo>
                  <a:cubicBezTo>
                    <a:pt x="2233" y="3512"/>
                    <a:pt x="2381" y="3479"/>
                    <a:pt x="2532" y="3409"/>
                  </a:cubicBezTo>
                  <a:cubicBezTo>
                    <a:pt x="2131" y="3359"/>
                    <a:pt x="1830" y="3234"/>
                    <a:pt x="1655" y="2933"/>
                  </a:cubicBezTo>
                  <a:cubicBezTo>
                    <a:pt x="1429" y="2557"/>
                    <a:pt x="1580" y="2181"/>
                    <a:pt x="1530" y="1830"/>
                  </a:cubicBezTo>
                  <a:cubicBezTo>
                    <a:pt x="1454" y="1454"/>
                    <a:pt x="803" y="1906"/>
                    <a:pt x="652" y="1329"/>
                  </a:cubicBezTo>
                  <a:cubicBezTo>
                    <a:pt x="527" y="928"/>
                    <a:pt x="327" y="527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708;p38"/>
            <p:cNvSpPr/>
            <p:nvPr/>
          </p:nvSpPr>
          <p:spPr>
            <a:xfrm>
              <a:off x="8242500" y="1755675"/>
              <a:ext cx="60050" cy="42750"/>
            </a:xfrm>
            <a:custGeom>
              <a:avLst/>
              <a:gdLst/>
              <a:ahLst/>
              <a:cxnLst/>
              <a:rect l="l" t="t" r="r" b="b"/>
              <a:pathLst>
                <a:path w="2402" h="1710" extrusionOk="0">
                  <a:moveTo>
                    <a:pt x="1249" y="0"/>
                  </a:moveTo>
                  <a:cubicBezTo>
                    <a:pt x="1199" y="401"/>
                    <a:pt x="1550" y="677"/>
                    <a:pt x="1600" y="1078"/>
                  </a:cubicBezTo>
                  <a:cubicBezTo>
                    <a:pt x="1124" y="1078"/>
                    <a:pt x="773" y="902"/>
                    <a:pt x="422" y="677"/>
                  </a:cubicBezTo>
                  <a:cubicBezTo>
                    <a:pt x="332" y="607"/>
                    <a:pt x="242" y="565"/>
                    <a:pt x="171" y="565"/>
                  </a:cubicBezTo>
                  <a:cubicBezTo>
                    <a:pt x="64" y="565"/>
                    <a:pt x="1" y="661"/>
                    <a:pt x="46" y="902"/>
                  </a:cubicBezTo>
                  <a:cubicBezTo>
                    <a:pt x="381" y="1423"/>
                    <a:pt x="978" y="1710"/>
                    <a:pt x="1623" y="1710"/>
                  </a:cubicBezTo>
                  <a:cubicBezTo>
                    <a:pt x="1846" y="1710"/>
                    <a:pt x="2076" y="1675"/>
                    <a:pt x="2302" y="1604"/>
                  </a:cubicBezTo>
                  <a:cubicBezTo>
                    <a:pt x="2377" y="1554"/>
                    <a:pt x="2402" y="1479"/>
                    <a:pt x="2352" y="1379"/>
                  </a:cubicBezTo>
                  <a:cubicBezTo>
                    <a:pt x="2176" y="1353"/>
                    <a:pt x="2026" y="1278"/>
                    <a:pt x="2076" y="1103"/>
                  </a:cubicBezTo>
                  <a:cubicBezTo>
                    <a:pt x="2226" y="602"/>
                    <a:pt x="2101" y="351"/>
                    <a:pt x="1550" y="301"/>
                  </a:cubicBezTo>
                  <a:cubicBezTo>
                    <a:pt x="1449" y="301"/>
                    <a:pt x="1349" y="10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709;p38"/>
            <p:cNvSpPr/>
            <p:nvPr/>
          </p:nvSpPr>
          <p:spPr>
            <a:xfrm>
              <a:off x="8628975" y="1273825"/>
              <a:ext cx="30725" cy="81075"/>
            </a:xfrm>
            <a:custGeom>
              <a:avLst/>
              <a:gdLst/>
              <a:ahLst/>
              <a:cxnLst/>
              <a:rect l="l" t="t" r="r" b="b"/>
              <a:pathLst>
                <a:path w="1229" h="3243" extrusionOk="0">
                  <a:moveTo>
                    <a:pt x="1" y="1"/>
                  </a:moveTo>
                  <a:cubicBezTo>
                    <a:pt x="251" y="978"/>
                    <a:pt x="803" y="1881"/>
                    <a:pt x="702" y="2933"/>
                  </a:cubicBezTo>
                  <a:cubicBezTo>
                    <a:pt x="727" y="3033"/>
                    <a:pt x="752" y="3134"/>
                    <a:pt x="778" y="3234"/>
                  </a:cubicBezTo>
                  <a:cubicBezTo>
                    <a:pt x="808" y="3240"/>
                    <a:pt x="835" y="3242"/>
                    <a:pt x="860" y="3242"/>
                  </a:cubicBezTo>
                  <a:cubicBezTo>
                    <a:pt x="1154" y="3242"/>
                    <a:pt x="1018" y="2850"/>
                    <a:pt x="1204" y="2758"/>
                  </a:cubicBezTo>
                  <a:cubicBezTo>
                    <a:pt x="1204" y="2457"/>
                    <a:pt x="1229" y="2156"/>
                    <a:pt x="1229" y="1855"/>
                  </a:cubicBezTo>
                  <a:cubicBezTo>
                    <a:pt x="1053" y="1555"/>
                    <a:pt x="828" y="1279"/>
                    <a:pt x="803" y="928"/>
                  </a:cubicBezTo>
                  <a:cubicBezTo>
                    <a:pt x="552" y="728"/>
                    <a:pt x="402" y="452"/>
                    <a:pt x="251" y="176"/>
                  </a:cubicBezTo>
                  <a:cubicBezTo>
                    <a:pt x="176" y="126"/>
                    <a:pt x="76" y="5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710;p38"/>
            <p:cNvSpPr/>
            <p:nvPr/>
          </p:nvSpPr>
          <p:spPr>
            <a:xfrm>
              <a:off x="8392125" y="1220725"/>
              <a:ext cx="73975" cy="32225"/>
            </a:xfrm>
            <a:custGeom>
              <a:avLst/>
              <a:gdLst/>
              <a:ahLst/>
              <a:cxnLst/>
              <a:rect l="l" t="t" r="r" b="b"/>
              <a:pathLst>
                <a:path w="2959" h="1289" extrusionOk="0">
                  <a:moveTo>
                    <a:pt x="844" y="0"/>
                  </a:moveTo>
                  <a:cubicBezTo>
                    <a:pt x="580" y="0"/>
                    <a:pt x="294" y="111"/>
                    <a:pt x="1" y="245"/>
                  </a:cubicBezTo>
                  <a:cubicBezTo>
                    <a:pt x="115" y="230"/>
                    <a:pt x="224" y="223"/>
                    <a:pt x="326" y="223"/>
                  </a:cubicBezTo>
                  <a:cubicBezTo>
                    <a:pt x="918" y="223"/>
                    <a:pt x="1305" y="481"/>
                    <a:pt x="1454" y="1122"/>
                  </a:cubicBezTo>
                  <a:cubicBezTo>
                    <a:pt x="1474" y="1221"/>
                    <a:pt x="1571" y="1288"/>
                    <a:pt x="1636" y="1288"/>
                  </a:cubicBezTo>
                  <a:cubicBezTo>
                    <a:pt x="1654" y="1288"/>
                    <a:pt x="1669" y="1283"/>
                    <a:pt x="1680" y="1273"/>
                  </a:cubicBezTo>
                  <a:cubicBezTo>
                    <a:pt x="1833" y="1120"/>
                    <a:pt x="1998" y="1079"/>
                    <a:pt x="2170" y="1079"/>
                  </a:cubicBezTo>
                  <a:cubicBezTo>
                    <a:pt x="2371" y="1079"/>
                    <a:pt x="2582" y="1135"/>
                    <a:pt x="2796" y="1135"/>
                  </a:cubicBezTo>
                  <a:cubicBezTo>
                    <a:pt x="2850" y="1135"/>
                    <a:pt x="2904" y="1131"/>
                    <a:pt x="2958" y="1122"/>
                  </a:cubicBezTo>
                  <a:cubicBezTo>
                    <a:pt x="2859" y="809"/>
                    <a:pt x="2684" y="734"/>
                    <a:pt x="2497" y="734"/>
                  </a:cubicBezTo>
                  <a:cubicBezTo>
                    <a:pt x="2401" y="734"/>
                    <a:pt x="2301" y="754"/>
                    <a:pt x="2206" y="771"/>
                  </a:cubicBezTo>
                  <a:cubicBezTo>
                    <a:pt x="2149" y="781"/>
                    <a:pt x="2097" y="786"/>
                    <a:pt x="2048" y="786"/>
                  </a:cubicBezTo>
                  <a:cubicBezTo>
                    <a:pt x="1840" y="786"/>
                    <a:pt x="1702" y="694"/>
                    <a:pt x="1580" y="471"/>
                  </a:cubicBezTo>
                  <a:cubicBezTo>
                    <a:pt x="1374" y="123"/>
                    <a:pt x="1122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711;p38"/>
            <p:cNvSpPr/>
            <p:nvPr/>
          </p:nvSpPr>
          <p:spPr>
            <a:xfrm>
              <a:off x="8293125" y="1392200"/>
              <a:ext cx="47650" cy="39550"/>
            </a:xfrm>
            <a:custGeom>
              <a:avLst/>
              <a:gdLst/>
              <a:ahLst/>
              <a:cxnLst/>
              <a:rect l="l" t="t" r="r" b="b"/>
              <a:pathLst>
                <a:path w="1906" h="1582" extrusionOk="0">
                  <a:moveTo>
                    <a:pt x="137" y="1"/>
                  </a:moveTo>
                  <a:cubicBezTo>
                    <a:pt x="98" y="1"/>
                    <a:pt x="54" y="16"/>
                    <a:pt x="1" y="53"/>
                  </a:cubicBezTo>
                  <a:cubicBezTo>
                    <a:pt x="51" y="930"/>
                    <a:pt x="678" y="1306"/>
                    <a:pt x="1404" y="1582"/>
                  </a:cubicBezTo>
                  <a:cubicBezTo>
                    <a:pt x="1605" y="1481"/>
                    <a:pt x="1881" y="1406"/>
                    <a:pt x="1881" y="1156"/>
                  </a:cubicBezTo>
                  <a:cubicBezTo>
                    <a:pt x="1906" y="855"/>
                    <a:pt x="1530" y="955"/>
                    <a:pt x="1379" y="805"/>
                  </a:cubicBezTo>
                  <a:cubicBezTo>
                    <a:pt x="953" y="780"/>
                    <a:pt x="878" y="278"/>
                    <a:pt x="502" y="203"/>
                  </a:cubicBezTo>
                  <a:cubicBezTo>
                    <a:pt x="344" y="203"/>
                    <a:pt x="280" y="1"/>
                    <a:pt x="137" y="1"/>
                  </a:cubicBezTo>
                  <a:close/>
                </a:path>
              </a:pathLst>
            </a:custGeom>
            <a:solidFill>
              <a:srgbClr val="C54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712;p38"/>
            <p:cNvSpPr/>
            <p:nvPr/>
          </p:nvSpPr>
          <p:spPr>
            <a:xfrm>
              <a:off x="8214825" y="1178750"/>
              <a:ext cx="60800" cy="20550"/>
            </a:xfrm>
            <a:custGeom>
              <a:avLst/>
              <a:gdLst/>
              <a:ahLst/>
              <a:cxnLst/>
              <a:rect l="l" t="t" r="r" b="b"/>
              <a:pathLst>
                <a:path w="2432" h="822" extrusionOk="0">
                  <a:moveTo>
                    <a:pt x="1843" y="0"/>
                  </a:moveTo>
                  <a:cubicBezTo>
                    <a:pt x="1757" y="0"/>
                    <a:pt x="1661" y="15"/>
                    <a:pt x="1554" y="44"/>
                  </a:cubicBezTo>
                  <a:cubicBezTo>
                    <a:pt x="1353" y="111"/>
                    <a:pt x="1153" y="133"/>
                    <a:pt x="952" y="133"/>
                  </a:cubicBezTo>
                  <a:cubicBezTo>
                    <a:pt x="852" y="133"/>
                    <a:pt x="752" y="128"/>
                    <a:pt x="652" y="120"/>
                  </a:cubicBezTo>
                  <a:cubicBezTo>
                    <a:pt x="574" y="111"/>
                    <a:pt x="487" y="96"/>
                    <a:pt x="402" y="96"/>
                  </a:cubicBezTo>
                  <a:cubicBezTo>
                    <a:pt x="240" y="96"/>
                    <a:pt x="82" y="149"/>
                    <a:pt x="0" y="395"/>
                  </a:cubicBezTo>
                  <a:cubicBezTo>
                    <a:pt x="401" y="496"/>
                    <a:pt x="877" y="320"/>
                    <a:pt x="1178" y="721"/>
                  </a:cubicBezTo>
                  <a:cubicBezTo>
                    <a:pt x="1203" y="771"/>
                    <a:pt x="1353" y="771"/>
                    <a:pt x="1353" y="771"/>
                  </a:cubicBezTo>
                  <a:cubicBezTo>
                    <a:pt x="1483" y="461"/>
                    <a:pt x="1609" y="355"/>
                    <a:pt x="1734" y="355"/>
                  </a:cubicBezTo>
                  <a:cubicBezTo>
                    <a:pt x="1971" y="355"/>
                    <a:pt x="2201" y="739"/>
                    <a:pt x="2431" y="821"/>
                  </a:cubicBezTo>
                  <a:cubicBezTo>
                    <a:pt x="2371" y="256"/>
                    <a:pt x="2196" y="0"/>
                    <a:pt x="18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713;p38"/>
            <p:cNvSpPr/>
            <p:nvPr/>
          </p:nvSpPr>
          <p:spPr>
            <a:xfrm>
              <a:off x="8471075" y="1713050"/>
              <a:ext cx="65825" cy="26050"/>
            </a:xfrm>
            <a:custGeom>
              <a:avLst/>
              <a:gdLst/>
              <a:ahLst/>
              <a:cxnLst/>
              <a:rect l="l" t="t" r="r" b="b"/>
              <a:pathLst>
                <a:path w="2633" h="1042" extrusionOk="0">
                  <a:moveTo>
                    <a:pt x="151" y="1"/>
                  </a:moveTo>
                  <a:cubicBezTo>
                    <a:pt x="26" y="201"/>
                    <a:pt x="1" y="352"/>
                    <a:pt x="151" y="552"/>
                  </a:cubicBezTo>
                  <a:cubicBezTo>
                    <a:pt x="429" y="878"/>
                    <a:pt x="870" y="1042"/>
                    <a:pt x="1323" y="1042"/>
                  </a:cubicBezTo>
                  <a:cubicBezTo>
                    <a:pt x="1809" y="1042"/>
                    <a:pt x="2308" y="853"/>
                    <a:pt x="2632" y="477"/>
                  </a:cubicBezTo>
                  <a:lnTo>
                    <a:pt x="2632" y="477"/>
                  </a:lnTo>
                  <a:cubicBezTo>
                    <a:pt x="2262" y="574"/>
                    <a:pt x="1907" y="642"/>
                    <a:pt x="1571" y="642"/>
                  </a:cubicBezTo>
                  <a:cubicBezTo>
                    <a:pt x="1044" y="642"/>
                    <a:pt x="565" y="476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714;p38"/>
            <p:cNvSpPr/>
            <p:nvPr/>
          </p:nvSpPr>
          <p:spPr>
            <a:xfrm>
              <a:off x="8664075" y="1530725"/>
              <a:ext cx="38850" cy="59550"/>
            </a:xfrm>
            <a:custGeom>
              <a:avLst/>
              <a:gdLst/>
              <a:ahLst/>
              <a:cxnLst/>
              <a:rect l="l" t="t" r="r" b="b"/>
              <a:pathLst>
                <a:path w="1554" h="2382" extrusionOk="0">
                  <a:moveTo>
                    <a:pt x="501" y="1"/>
                  </a:moveTo>
                  <a:cubicBezTo>
                    <a:pt x="877" y="828"/>
                    <a:pt x="927" y="1579"/>
                    <a:pt x="0" y="2382"/>
                  </a:cubicBezTo>
                  <a:cubicBezTo>
                    <a:pt x="1404" y="1780"/>
                    <a:pt x="1554" y="777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715;p38"/>
            <p:cNvSpPr/>
            <p:nvPr/>
          </p:nvSpPr>
          <p:spPr>
            <a:xfrm>
              <a:off x="8151525" y="1247525"/>
              <a:ext cx="60800" cy="44625"/>
            </a:xfrm>
            <a:custGeom>
              <a:avLst/>
              <a:gdLst/>
              <a:ahLst/>
              <a:cxnLst/>
              <a:rect l="l" t="t" r="r" b="b"/>
              <a:pathLst>
                <a:path w="2432" h="1785" extrusionOk="0">
                  <a:moveTo>
                    <a:pt x="1" y="0"/>
                  </a:moveTo>
                  <a:lnTo>
                    <a:pt x="1" y="0"/>
                  </a:lnTo>
                  <a:cubicBezTo>
                    <a:pt x="265" y="1140"/>
                    <a:pt x="927" y="1784"/>
                    <a:pt x="1797" y="1784"/>
                  </a:cubicBezTo>
                  <a:cubicBezTo>
                    <a:pt x="1999" y="1784"/>
                    <a:pt x="2211" y="1750"/>
                    <a:pt x="2432" y="1679"/>
                  </a:cubicBezTo>
                  <a:cubicBezTo>
                    <a:pt x="1304" y="1554"/>
                    <a:pt x="728" y="677"/>
                    <a:pt x="1" y="0"/>
                  </a:cubicBezTo>
                  <a:close/>
                </a:path>
              </a:pathLst>
            </a:custGeom>
            <a:solidFill>
              <a:srgbClr val="DD8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716;p38"/>
            <p:cNvSpPr/>
            <p:nvPr/>
          </p:nvSpPr>
          <p:spPr>
            <a:xfrm>
              <a:off x="8363300" y="1781425"/>
              <a:ext cx="38875" cy="35675"/>
            </a:xfrm>
            <a:custGeom>
              <a:avLst/>
              <a:gdLst/>
              <a:ahLst/>
              <a:cxnLst/>
              <a:rect l="l" t="t" r="r" b="b"/>
              <a:pathLst>
                <a:path w="1555" h="1427" extrusionOk="0">
                  <a:moveTo>
                    <a:pt x="394" y="0"/>
                  </a:moveTo>
                  <a:cubicBezTo>
                    <a:pt x="243" y="0"/>
                    <a:pt x="108" y="87"/>
                    <a:pt x="1" y="349"/>
                  </a:cubicBezTo>
                  <a:cubicBezTo>
                    <a:pt x="51" y="649"/>
                    <a:pt x="151" y="950"/>
                    <a:pt x="377" y="1176"/>
                  </a:cubicBezTo>
                  <a:cubicBezTo>
                    <a:pt x="527" y="1326"/>
                    <a:pt x="778" y="1251"/>
                    <a:pt x="903" y="1426"/>
                  </a:cubicBezTo>
                  <a:lnTo>
                    <a:pt x="1555" y="1426"/>
                  </a:lnTo>
                  <a:cubicBezTo>
                    <a:pt x="1530" y="1376"/>
                    <a:pt x="1530" y="1326"/>
                    <a:pt x="1505" y="1276"/>
                  </a:cubicBezTo>
                  <a:cubicBezTo>
                    <a:pt x="1354" y="1151"/>
                    <a:pt x="1304" y="975"/>
                    <a:pt x="1229" y="800"/>
                  </a:cubicBezTo>
                  <a:cubicBezTo>
                    <a:pt x="1204" y="775"/>
                    <a:pt x="1204" y="724"/>
                    <a:pt x="1204" y="674"/>
                  </a:cubicBezTo>
                  <a:cubicBezTo>
                    <a:pt x="1104" y="524"/>
                    <a:pt x="1054" y="349"/>
                    <a:pt x="928" y="198"/>
                  </a:cubicBezTo>
                  <a:cubicBezTo>
                    <a:pt x="744" y="106"/>
                    <a:pt x="560" y="0"/>
                    <a:pt x="394" y="0"/>
                  </a:cubicBezTo>
                  <a:close/>
                </a:path>
              </a:pathLst>
            </a:custGeom>
            <a:solidFill>
              <a:srgbClr val="B2A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717;p38"/>
            <p:cNvSpPr/>
            <p:nvPr/>
          </p:nvSpPr>
          <p:spPr>
            <a:xfrm>
              <a:off x="8425975" y="1817075"/>
              <a:ext cx="45750" cy="23200"/>
            </a:xfrm>
            <a:custGeom>
              <a:avLst/>
              <a:gdLst/>
              <a:ahLst/>
              <a:cxnLst/>
              <a:rect l="l" t="t" r="r" b="b"/>
              <a:pathLst>
                <a:path w="1830" h="928" extrusionOk="0">
                  <a:moveTo>
                    <a:pt x="100" y="0"/>
                  </a:moveTo>
                  <a:cubicBezTo>
                    <a:pt x="0" y="126"/>
                    <a:pt x="0" y="226"/>
                    <a:pt x="75" y="351"/>
                  </a:cubicBezTo>
                  <a:cubicBezTo>
                    <a:pt x="351" y="652"/>
                    <a:pt x="827" y="552"/>
                    <a:pt x="1028" y="928"/>
                  </a:cubicBezTo>
                  <a:cubicBezTo>
                    <a:pt x="1178" y="902"/>
                    <a:pt x="1303" y="902"/>
                    <a:pt x="1454" y="902"/>
                  </a:cubicBezTo>
                  <a:cubicBezTo>
                    <a:pt x="1454" y="652"/>
                    <a:pt x="1830" y="652"/>
                    <a:pt x="1830" y="376"/>
                  </a:cubicBezTo>
                  <a:cubicBezTo>
                    <a:pt x="1479" y="151"/>
                    <a:pt x="1003" y="376"/>
                    <a:pt x="702" y="25"/>
                  </a:cubicBezTo>
                  <a:cubicBezTo>
                    <a:pt x="501" y="25"/>
                    <a:pt x="301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718;p38"/>
            <p:cNvSpPr/>
            <p:nvPr/>
          </p:nvSpPr>
          <p:spPr>
            <a:xfrm>
              <a:off x="8623975" y="1494300"/>
              <a:ext cx="46375" cy="34675"/>
            </a:xfrm>
            <a:custGeom>
              <a:avLst/>
              <a:gdLst/>
              <a:ahLst/>
              <a:cxnLst/>
              <a:rect l="l" t="t" r="r" b="b"/>
              <a:pathLst>
                <a:path w="1855" h="1387" extrusionOk="0">
                  <a:moveTo>
                    <a:pt x="108" y="0"/>
                  </a:moveTo>
                  <a:cubicBezTo>
                    <a:pt x="72" y="0"/>
                    <a:pt x="36" y="2"/>
                    <a:pt x="0" y="4"/>
                  </a:cubicBezTo>
                  <a:cubicBezTo>
                    <a:pt x="401" y="330"/>
                    <a:pt x="1228" y="255"/>
                    <a:pt x="1053" y="1182"/>
                  </a:cubicBezTo>
                  <a:cubicBezTo>
                    <a:pt x="1017" y="1361"/>
                    <a:pt x="1237" y="1386"/>
                    <a:pt x="1448" y="1386"/>
                  </a:cubicBezTo>
                  <a:cubicBezTo>
                    <a:pt x="1532" y="1386"/>
                    <a:pt x="1615" y="1382"/>
                    <a:pt x="1679" y="1382"/>
                  </a:cubicBezTo>
                  <a:cubicBezTo>
                    <a:pt x="1780" y="1382"/>
                    <a:pt x="1855" y="1282"/>
                    <a:pt x="1805" y="1157"/>
                  </a:cubicBezTo>
                  <a:cubicBezTo>
                    <a:pt x="1566" y="487"/>
                    <a:pt x="848" y="0"/>
                    <a:pt x="108" y="0"/>
                  </a:cubicBezTo>
                  <a:close/>
                </a:path>
              </a:pathLst>
            </a:custGeom>
            <a:solidFill>
              <a:srgbClr val="A71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719;p38"/>
            <p:cNvSpPr/>
            <p:nvPr/>
          </p:nvSpPr>
          <p:spPr>
            <a:xfrm>
              <a:off x="8172825" y="1229350"/>
              <a:ext cx="56425" cy="11825"/>
            </a:xfrm>
            <a:custGeom>
              <a:avLst/>
              <a:gdLst/>
              <a:ahLst/>
              <a:cxnLst/>
              <a:rect l="l" t="t" r="r" b="b"/>
              <a:pathLst>
                <a:path w="2257" h="473" extrusionOk="0">
                  <a:moveTo>
                    <a:pt x="1" y="0"/>
                  </a:moveTo>
                  <a:cubicBezTo>
                    <a:pt x="475" y="322"/>
                    <a:pt x="991" y="473"/>
                    <a:pt x="1616" y="473"/>
                  </a:cubicBezTo>
                  <a:cubicBezTo>
                    <a:pt x="1817" y="473"/>
                    <a:pt x="2030" y="457"/>
                    <a:pt x="2256" y="426"/>
                  </a:cubicBezTo>
                  <a:cubicBezTo>
                    <a:pt x="1404" y="25"/>
                    <a:pt x="70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720;p38"/>
            <p:cNvSpPr/>
            <p:nvPr/>
          </p:nvSpPr>
          <p:spPr>
            <a:xfrm>
              <a:off x="8703550" y="1639750"/>
              <a:ext cx="28200" cy="44500"/>
            </a:xfrm>
            <a:custGeom>
              <a:avLst/>
              <a:gdLst/>
              <a:ahLst/>
              <a:cxnLst/>
              <a:rect l="l" t="t" r="r" b="b"/>
              <a:pathLst>
                <a:path w="1128" h="1780" extrusionOk="0">
                  <a:moveTo>
                    <a:pt x="401" y="0"/>
                  </a:moveTo>
                  <a:cubicBezTo>
                    <a:pt x="777" y="677"/>
                    <a:pt x="326" y="1229"/>
                    <a:pt x="0" y="1780"/>
                  </a:cubicBezTo>
                  <a:cubicBezTo>
                    <a:pt x="1003" y="1203"/>
                    <a:pt x="1128" y="427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721;p38"/>
            <p:cNvSpPr/>
            <p:nvPr/>
          </p:nvSpPr>
          <p:spPr>
            <a:xfrm>
              <a:off x="8301275" y="1785350"/>
              <a:ext cx="41375" cy="28750"/>
            </a:xfrm>
            <a:custGeom>
              <a:avLst/>
              <a:gdLst/>
              <a:ahLst/>
              <a:cxnLst/>
              <a:rect l="l" t="t" r="r" b="b"/>
              <a:pathLst>
                <a:path w="1655" h="1150" extrusionOk="0">
                  <a:moveTo>
                    <a:pt x="433" y="0"/>
                  </a:moveTo>
                  <a:cubicBezTo>
                    <a:pt x="292" y="0"/>
                    <a:pt x="172" y="199"/>
                    <a:pt x="43" y="199"/>
                  </a:cubicBezTo>
                  <a:cubicBezTo>
                    <a:pt x="29" y="199"/>
                    <a:pt x="15" y="197"/>
                    <a:pt x="1" y="192"/>
                  </a:cubicBezTo>
                  <a:cubicBezTo>
                    <a:pt x="1" y="242"/>
                    <a:pt x="1" y="292"/>
                    <a:pt x="1" y="342"/>
                  </a:cubicBezTo>
                  <a:cubicBezTo>
                    <a:pt x="26" y="517"/>
                    <a:pt x="126" y="643"/>
                    <a:pt x="251" y="793"/>
                  </a:cubicBezTo>
                  <a:cubicBezTo>
                    <a:pt x="352" y="893"/>
                    <a:pt x="477" y="968"/>
                    <a:pt x="627" y="1019"/>
                  </a:cubicBezTo>
                  <a:cubicBezTo>
                    <a:pt x="807" y="1090"/>
                    <a:pt x="986" y="1149"/>
                    <a:pt x="1175" y="1149"/>
                  </a:cubicBezTo>
                  <a:cubicBezTo>
                    <a:pt x="1250" y="1149"/>
                    <a:pt x="1326" y="1140"/>
                    <a:pt x="1404" y="1119"/>
                  </a:cubicBezTo>
                  <a:cubicBezTo>
                    <a:pt x="1479" y="1069"/>
                    <a:pt x="1530" y="1019"/>
                    <a:pt x="1580" y="968"/>
                  </a:cubicBezTo>
                  <a:cubicBezTo>
                    <a:pt x="1655" y="743"/>
                    <a:pt x="1580" y="593"/>
                    <a:pt x="1379" y="517"/>
                  </a:cubicBezTo>
                  <a:cubicBezTo>
                    <a:pt x="1078" y="467"/>
                    <a:pt x="878" y="267"/>
                    <a:pt x="627" y="141"/>
                  </a:cubicBezTo>
                  <a:cubicBezTo>
                    <a:pt x="557" y="37"/>
                    <a:pt x="493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722;p38"/>
            <p:cNvSpPr/>
            <p:nvPr/>
          </p:nvSpPr>
          <p:spPr>
            <a:xfrm>
              <a:off x="8476100" y="1251275"/>
              <a:ext cx="18825" cy="40125"/>
            </a:xfrm>
            <a:custGeom>
              <a:avLst/>
              <a:gdLst/>
              <a:ahLst/>
              <a:cxnLst/>
              <a:rect l="l" t="t" r="r" b="b"/>
              <a:pathLst>
                <a:path w="753" h="1605" extrusionOk="0">
                  <a:moveTo>
                    <a:pt x="75" y="1"/>
                  </a:moveTo>
                  <a:cubicBezTo>
                    <a:pt x="0" y="477"/>
                    <a:pt x="401" y="652"/>
                    <a:pt x="351" y="1028"/>
                  </a:cubicBezTo>
                  <a:cubicBezTo>
                    <a:pt x="351" y="1204"/>
                    <a:pt x="100" y="1605"/>
                    <a:pt x="501" y="1605"/>
                  </a:cubicBezTo>
                  <a:cubicBezTo>
                    <a:pt x="752" y="1605"/>
                    <a:pt x="702" y="1153"/>
                    <a:pt x="702" y="903"/>
                  </a:cubicBezTo>
                  <a:cubicBezTo>
                    <a:pt x="677" y="527"/>
                    <a:pt x="501" y="226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723;p38"/>
            <p:cNvSpPr/>
            <p:nvPr/>
          </p:nvSpPr>
          <p:spPr>
            <a:xfrm>
              <a:off x="8329475" y="1794500"/>
              <a:ext cx="37625" cy="20350"/>
            </a:xfrm>
            <a:custGeom>
              <a:avLst/>
              <a:gdLst/>
              <a:ahLst/>
              <a:cxnLst/>
              <a:rect l="l" t="t" r="r" b="b"/>
              <a:pathLst>
                <a:path w="1505" h="814" extrusionOk="0">
                  <a:moveTo>
                    <a:pt x="101" y="1"/>
                  </a:moveTo>
                  <a:cubicBezTo>
                    <a:pt x="1" y="101"/>
                    <a:pt x="1" y="201"/>
                    <a:pt x="101" y="277"/>
                  </a:cubicBezTo>
                  <a:cubicBezTo>
                    <a:pt x="276" y="327"/>
                    <a:pt x="402" y="402"/>
                    <a:pt x="427" y="602"/>
                  </a:cubicBezTo>
                  <a:cubicBezTo>
                    <a:pt x="563" y="753"/>
                    <a:pt x="715" y="814"/>
                    <a:pt x="873" y="814"/>
                  </a:cubicBezTo>
                  <a:cubicBezTo>
                    <a:pt x="1005" y="814"/>
                    <a:pt x="1142" y="771"/>
                    <a:pt x="1279" y="703"/>
                  </a:cubicBezTo>
                  <a:cubicBezTo>
                    <a:pt x="1504" y="427"/>
                    <a:pt x="1404" y="201"/>
                    <a:pt x="1178" y="1"/>
                  </a:cubicBezTo>
                  <a:close/>
                </a:path>
              </a:pathLst>
            </a:custGeom>
            <a:solidFill>
              <a:srgbClr val="A3A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724;p38"/>
            <p:cNvSpPr/>
            <p:nvPr/>
          </p:nvSpPr>
          <p:spPr>
            <a:xfrm>
              <a:off x="8340750" y="1172750"/>
              <a:ext cx="33225" cy="21525"/>
            </a:xfrm>
            <a:custGeom>
              <a:avLst/>
              <a:gdLst/>
              <a:ahLst/>
              <a:cxnLst/>
              <a:rect l="l" t="t" r="r" b="b"/>
              <a:pathLst>
                <a:path w="1329" h="861" extrusionOk="0">
                  <a:moveTo>
                    <a:pt x="621" y="0"/>
                  </a:moveTo>
                  <a:cubicBezTo>
                    <a:pt x="452" y="0"/>
                    <a:pt x="252" y="92"/>
                    <a:pt x="1" y="259"/>
                  </a:cubicBezTo>
                  <a:cubicBezTo>
                    <a:pt x="452" y="385"/>
                    <a:pt x="928" y="335"/>
                    <a:pt x="1329" y="861"/>
                  </a:cubicBezTo>
                  <a:cubicBezTo>
                    <a:pt x="1108" y="262"/>
                    <a:pt x="908" y="0"/>
                    <a:pt x="621" y="0"/>
                  </a:cubicBezTo>
                  <a:close/>
                </a:path>
              </a:pathLst>
            </a:custGeom>
            <a:solidFill>
              <a:srgbClr val="A81E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725;p38"/>
            <p:cNvSpPr/>
            <p:nvPr/>
          </p:nvSpPr>
          <p:spPr>
            <a:xfrm>
              <a:off x="8259925" y="1115550"/>
              <a:ext cx="26350" cy="16025"/>
            </a:xfrm>
            <a:custGeom>
              <a:avLst/>
              <a:gdLst/>
              <a:ahLst/>
              <a:cxnLst/>
              <a:rect l="l" t="t" r="r" b="b"/>
              <a:pathLst>
                <a:path w="1054" h="641" extrusionOk="0">
                  <a:moveTo>
                    <a:pt x="582" y="0"/>
                  </a:moveTo>
                  <a:cubicBezTo>
                    <a:pt x="410" y="0"/>
                    <a:pt x="245" y="34"/>
                    <a:pt x="101" y="191"/>
                  </a:cubicBezTo>
                  <a:cubicBezTo>
                    <a:pt x="101" y="216"/>
                    <a:pt x="101" y="242"/>
                    <a:pt x="101" y="267"/>
                  </a:cubicBezTo>
                  <a:cubicBezTo>
                    <a:pt x="1" y="367"/>
                    <a:pt x="26" y="442"/>
                    <a:pt x="151" y="492"/>
                  </a:cubicBezTo>
                  <a:cubicBezTo>
                    <a:pt x="188" y="423"/>
                    <a:pt x="231" y="397"/>
                    <a:pt x="278" y="397"/>
                  </a:cubicBezTo>
                  <a:cubicBezTo>
                    <a:pt x="420" y="397"/>
                    <a:pt x="591" y="640"/>
                    <a:pt x="684" y="640"/>
                  </a:cubicBezTo>
                  <a:cubicBezTo>
                    <a:pt x="726" y="640"/>
                    <a:pt x="752" y="590"/>
                    <a:pt x="752" y="442"/>
                  </a:cubicBezTo>
                  <a:cubicBezTo>
                    <a:pt x="752" y="116"/>
                    <a:pt x="1028" y="191"/>
                    <a:pt x="1053" y="16"/>
                  </a:cubicBezTo>
                  <a:lnTo>
                    <a:pt x="1053" y="16"/>
                  </a:lnTo>
                  <a:cubicBezTo>
                    <a:pt x="1026" y="18"/>
                    <a:pt x="998" y="19"/>
                    <a:pt x="971" y="19"/>
                  </a:cubicBezTo>
                  <a:cubicBezTo>
                    <a:pt x="842" y="19"/>
                    <a:pt x="710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726;p38"/>
            <p:cNvSpPr/>
            <p:nvPr/>
          </p:nvSpPr>
          <p:spPr>
            <a:xfrm>
              <a:off x="8355175" y="1585900"/>
              <a:ext cx="33225" cy="11900"/>
            </a:xfrm>
            <a:custGeom>
              <a:avLst/>
              <a:gdLst/>
              <a:ahLst/>
              <a:cxnLst/>
              <a:rect l="l" t="t" r="r" b="b"/>
              <a:pathLst>
                <a:path w="1329" h="476" extrusionOk="0">
                  <a:moveTo>
                    <a:pt x="815" y="1"/>
                  </a:moveTo>
                  <a:cubicBezTo>
                    <a:pt x="508" y="1"/>
                    <a:pt x="249" y="117"/>
                    <a:pt x="0" y="300"/>
                  </a:cubicBezTo>
                  <a:cubicBezTo>
                    <a:pt x="0" y="375"/>
                    <a:pt x="0" y="425"/>
                    <a:pt x="0" y="475"/>
                  </a:cubicBezTo>
                  <a:cubicBezTo>
                    <a:pt x="401" y="275"/>
                    <a:pt x="877" y="425"/>
                    <a:pt x="1328" y="99"/>
                  </a:cubicBezTo>
                  <a:cubicBezTo>
                    <a:pt x="1142" y="31"/>
                    <a:pt x="972" y="1"/>
                    <a:pt x="815" y="1"/>
                  </a:cubicBezTo>
                  <a:close/>
                </a:path>
              </a:pathLst>
            </a:custGeom>
            <a:solidFill>
              <a:srgbClr val="AD1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727;p38"/>
            <p:cNvSpPr/>
            <p:nvPr/>
          </p:nvSpPr>
          <p:spPr>
            <a:xfrm>
              <a:off x="8358300" y="1790125"/>
              <a:ext cx="15675" cy="21650"/>
            </a:xfrm>
            <a:custGeom>
              <a:avLst/>
              <a:gdLst/>
              <a:ahLst/>
              <a:cxnLst/>
              <a:rect l="l" t="t" r="r" b="b"/>
              <a:pathLst>
                <a:path w="627" h="866" extrusionOk="0">
                  <a:moveTo>
                    <a:pt x="201" y="1"/>
                  </a:moveTo>
                  <a:cubicBezTo>
                    <a:pt x="151" y="51"/>
                    <a:pt x="76" y="101"/>
                    <a:pt x="25" y="176"/>
                  </a:cubicBezTo>
                  <a:cubicBezTo>
                    <a:pt x="0" y="376"/>
                    <a:pt x="101" y="577"/>
                    <a:pt x="201" y="752"/>
                  </a:cubicBezTo>
                  <a:cubicBezTo>
                    <a:pt x="264" y="828"/>
                    <a:pt x="333" y="865"/>
                    <a:pt x="405" y="865"/>
                  </a:cubicBezTo>
                  <a:cubicBezTo>
                    <a:pt x="477" y="865"/>
                    <a:pt x="552" y="828"/>
                    <a:pt x="627" y="752"/>
                  </a:cubicBezTo>
                  <a:cubicBezTo>
                    <a:pt x="602" y="427"/>
                    <a:pt x="502" y="151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728;p38"/>
            <p:cNvSpPr/>
            <p:nvPr/>
          </p:nvSpPr>
          <p:spPr>
            <a:xfrm>
              <a:off x="8305675" y="1396925"/>
              <a:ext cx="21950" cy="16350"/>
            </a:xfrm>
            <a:custGeom>
              <a:avLst/>
              <a:gdLst/>
              <a:ahLst/>
              <a:cxnLst/>
              <a:rect l="l" t="t" r="r" b="b"/>
              <a:pathLst>
                <a:path w="878" h="654" extrusionOk="0">
                  <a:moveTo>
                    <a:pt x="125" y="0"/>
                  </a:moveTo>
                  <a:cubicBezTo>
                    <a:pt x="86" y="0"/>
                    <a:pt x="45" y="5"/>
                    <a:pt x="0" y="14"/>
                  </a:cubicBezTo>
                  <a:cubicBezTo>
                    <a:pt x="171" y="270"/>
                    <a:pt x="287" y="653"/>
                    <a:pt x="658" y="653"/>
                  </a:cubicBezTo>
                  <a:cubicBezTo>
                    <a:pt x="723" y="653"/>
                    <a:pt x="795" y="642"/>
                    <a:pt x="877" y="616"/>
                  </a:cubicBezTo>
                  <a:cubicBezTo>
                    <a:pt x="627" y="411"/>
                    <a:pt x="501" y="0"/>
                    <a:pt x="125" y="0"/>
                  </a:cubicBezTo>
                  <a:close/>
                </a:path>
              </a:pathLst>
            </a:custGeom>
            <a:solidFill>
              <a:srgbClr val="DD7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729;p38"/>
            <p:cNvSpPr/>
            <p:nvPr/>
          </p:nvSpPr>
          <p:spPr>
            <a:xfrm>
              <a:off x="8335750" y="1686100"/>
              <a:ext cx="21325" cy="8225"/>
            </a:xfrm>
            <a:custGeom>
              <a:avLst/>
              <a:gdLst/>
              <a:ahLst/>
              <a:cxnLst/>
              <a:rect l="l" t="t" r="r" b="b"/>
              <a:pathLst>
                <a:path w="853" h="329" extrusionOk="0">
                  <a:moveTo>
                    <a:pt x="118" y="1"/>
                  </a:moveTo>
                  <a:cubicBezTo>
                    <a:pt x="79" y="1"/>
                    <a:pt x="40" y="1"/>
                    <a:pt x="0" y="1"/>
                  </a:cubicBezTo>
                  <a:cubicBezTo>
                    <a:pt x="70" y="265"/>
                    <a:pt x="201" y="329"/>
                    <a:pt x="372" y="329"/>
                  </a:cubicBezTo>
                  <a:cubicBezTo>
                    <a:pt x="510" y="329"/>
                    <a:pt x="674" y="288"/>
                    <a:pt x="852" y="277"/>
                  </a:cubicBezTo>
                  <a:cubicBezTo>
                    <a:pt x="595" y="19"/>
                    <a:pt x="35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730;p38"/>
            <p:cNvSpPr/>
            <p:nvPr/>
          </p:nvSpPr>
          <p:spPr>
            <a:xfrm>
              <a:off x="8701025" y="1632800"/>
              <a:ext cx="12575" cy="7175"/>
            </a:xfrm>
            <a:custGeom>
              <a:avLst/>
              <a:gdLst/>
              <a:ahLst/>
              <a:cxnLst/>
              <a:rect l="l" t="t" r="r" b="b"/>
              <a:pathLst>
                <a:path w="503" h="287" extrusionOk="0">
                  <a:moveTo>
                    <a:pt x="238" y="0"/>
                  </a:moveTo>
                  <a:cubicBezTo>
                    <a:pt x="191" y="0"/>
                    <a:pt x="137" y="9"/>
                    <a:pt x="76" y="28"/>
                  </a:cubicBezTo>
                  <a:cubicBezTo>
                    <a:pt x="26" y="28"/>
                    <a:pt x="1" y="178"/>
                    <a:pt x="1" y="178"/>
                  </a:cubicBezTo>
                  <a:cubicBezTo>
                    <a:pt x="91" y="268"/>
                    <a:pt x="190" y="286"/>
                    <a:pt x="293" y="286"/>
                  </a:cubicBezTo>
                  <a:cubicBezTo>
                    <a:pt x="362" y="286"/>
                    <a:pt x="432" y="278"/>
                    <a:pt x="502" y="278"/>
                  </a:cubicBezTo>
                  <a:cubicBezTo>
                    <a:pt x="464" y="89"/>
                    <a:pt x="383" y="0"/>
                    <a:pt x="238" y="0"/>
                  </a:cubicBezTo>
                  <a:close/>
                </a:path>
              </a:pathLst>
            </a:custGeom>
            <a:solidFill>
              <a:srgbClr val="AD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731;p38"/>
            <p:cNvSpPr/>
            <p:nvPr/>
          </p:nvSpPr>
          <p:spPr>
            <a:xfrm>
              <a:off x="8581350" y="1651950"/>
              <a:ext cx="12575" cy="7450"/>
            </a:xfrm>
            <a:custGeom>
              <a:avLst/>
              <a:gdLst/>
              <a:ahLst/>
              <a:cxnLst/>
              <a:rect l="l" t="t" r="r" b="b"/>
              <a:pathLst>
                <a:path w="503" h="298" extrusionOk="0">
                  <a:moveTo>
                    <a:pt x="250" y="0"/>
                  </a:moveTo>
                  <a:cubicBezTo>
                    <a:pt x="199" y="0"/>
                    <a:pt x="141" y="13"/>
                    <a:pt x="76" y="39"/>
                  </a:cubicBezTo>
                  <a:cubicBezTo>
                    <a:pt x="51" y="39"/>
                    <a:pt x="1" y="164"/>
                    <a:pt x="26" y="189"/>
                  </a:cubicBezTo>
                  <a:cubicBezTo>
                    <a:pt x="101" y="279"/>
                    <a:pt x="194" y="297"/>
                    <a:pt x="295" y="297"/>
                  </a:cubicBezTo>
                  <a:cubicBezTo>
                    <a:pt x="362" y="297"/>
                    <a:pt x="432" y="289"/>
                    <a:pt x="502" y="289"/>
                  </a:cubicBezTo>
                  <a:cubicBezTo>
                    <a:pt x="483" y="104"/>
                    <a:pt x="396" y="0"/>
                    <a:pt x="250" y="0"/>
                  </a:cubicBezTo>
                  <a:close/>
                </a:path>
              </a:pathLst>
            </a:custGeom>
            <a:solidFill>
              <a:srgbClr val="AB1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732;p38"/>
            <p:cNvSpPr/>
            <p:nvPr/>
          </p:nvSpPr>
          <p:spPr>
            <a:xfrm>
              <a:off x="8256800" y="1332100"/>
              <a:ext cx="11925" cy="6925"/>
            </a:xfrm>
            <a:custGeom>
              <a:avLst/>
              <a:gdLst/>
              <a:ahLst/>
              <a:cxnLst/>
              <a:rect l="l" t="t" r="r" b="b"/>
              <a:pathLst>
                <a:path w="477" h="277" extrusionOk="0">
                  <a:moveTo>
                    <a:pt x="251" y="1"/>
                  </a:moveTo>
                  <a:cubicBezTo>
                    <a:pt x="151" y="1"/>
                    <a:pt x="0" y="1"/>
                    <a:pt x="25" y="176"/>
                  </a:cubicBezTo>
                  <a:cubicBezTo>
                    <a:pt x="25" y="226"/>
                    <a:pt x="176" y="251"/>
                    <a:pt x="251" y="276"/>
                  </a:cubicBezTo>
                  <a:cubicBezTo>
                    <a:pt x="351" y="276"/>
                    <a:pt x="451" y="276"/>
                    <a:pt x="476" y="151"/>
                  </a:cubicBezTo>
                  <a:cubicBezTo>
                    <a:pt x="451" y="26"/>
                    <a:pt x="351" y="1"/>
                    <a:pt x="251" y="1"/>
                  </a:cubicBezTo>
                  <a:close/>
                </a:path>
              </a:pathLst>
            </a:custGeom>
            <a:solidFill>
              <a:srgbClr val="D17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733;p38"/>
            <p:cNvSpPr/>
            <p:nvPr/>
          </p:nvSpPr>
          <p:spPr>
            <a:xfrm>
              <a:off x="8434375" y="1771825"/>
              <a:ext cx="13550" cy="9325"/>
            </a:xfrm>
            <a:custGeom>
              <a:avLst/>
              <a:gdLst/>
              <a:ahLst/>
              <a:cxnLst/>
              <a:rect l="l" t="t" r="r" b="b"/>
              <a:pathLst>
                <a:path w="542" h="373" extrusionOk="0">
                  <a:moveTo>
                    <a:pt x="262" y="1"/>
                  </a:moveTo>
                  <a:cubicBezTo>
                    <a:pt x="147" y="1"/>
                    <a:pt x="84" y="75"/>
                    <a:pt x="40" y="206"/>
                  </a:cubicBezTo>
                  <a:cubicBezTo>
                    <a:pt x="1" y="305"/>
                    <a:pt x="23" y="372"/>
                    <a:pt x="108" y="372"/>
                  </a:cubicBezTo>
                  <a:cubicBezTo>
                    <a:pt x="131" y="372"/>
                    <a:pt x="158" y="367"/>
                    <a:pt x="191" y="357"/>
                  </a:cubicBezTo>
                  <a:cubicBezTo>
                    <a:pt x="291" y="332"/>
                    <a:pt x="391" y="231"/>
                    <a:pt x="541" y="156"/>
                  </a:cubicBezTo>
                  <a:cubicBezTo>
                    <a:pt x="441" y="81"/>
                    <a:pt x="391" y="6"/>
                    <a:pt x="316" y="6"/>
                  </a:cubicBezTo>
                  <a:cubicBezTo>
                    <a:pt x="297" y="3"/>
                    <a:pt x="279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734;p38"/>
            <p:cNvSpPr/>
            <p:nvPr/>
          </p:nvSpPr>
          <p:spPr>
            <a:xfrm>
              <a:off x="8389350" y="1801400"/>
              <a:ext cx="12200" cy="12000"/>
            </a:xfrm>
            <a:custGeom>
              <a:avLst/>
              <a:gdLst/>
              <a:ahLst/>
              <a:cxnLst/>
              <a:rect l="l" t="t" r="r" b="b"/>
              <a:pathLst>
                <a:path w="488" h="480" extrusionOk="0">
                  <a:moveTo>
                    <a:pt x="187" y="1"/>
                  </a:moveTo>
                  <a:cubicBezTo>
                    <a:pt x="1" y="327"/>
                    <a:pt x="74" y="480"/>
                    <a:pt x="387" y="480"/>
                  </a:cubicBezTo>
                  <a:cubicBezTo>
                    <a:pt x="411" y="480"/>
                    <a:pt x="436" y="479"/>
                    <a:pt x="463" y="477"/>
                  </a:cubicBezTo>
                  <a:cubicBezTo>
                    <a:pt x="488" y="276"/>
                    <a:pt x="488" y="5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735;p38"/>
            <p:cNvSpPr/>
            <p:nvPr/>
          </p:nvSpPr>
          <p:spPr>
            <a:xfrm>
              <a:off x="8285625" y="1111550"/>
              <a:ext cx="22575" cy="5825"/>
            </a:xfrm>
            <a:custGeom>
              <a:avLst/>
              <a:gdLst/>
              <a:ahLst/>
              <a:cxnLst/>
              <a:rect l="l" t="t" r="r" b="b"/>
              <a:pathLst>
                <a:path w="903" h="233" extrusionOk="0">
                  <a:moveTo>
                    <a:pt x="151" y="1"/>
                  </a:moveTo>
                  <a:cubicBezTo>
                    <a:pt x="100" y="51"/>
                    <a:pt x="50" y="126"/>
                    <a:pt x="0" y="176"/>
                  </a:cubicBezTo>
                  <a:cubicBezTo>
                    <a:pt x="84" y="218"/>
                    <a:pt x="167" y="232"/>
                    <a:pt x="251" y="232"/>
                  </a:cubicBezTo>
                  <a:cubicBezTo>
                    <a:pt x="450" y="232"/>
                    <a:pt x="649" y="149"/>
                    <a:pt x="848" y="149"/>
                  </a:cubicBezTo>
                  <a:cubicBezTo>
                    <a:pt x="866" y="149"/>
                    <a:pt x="884" y="149"/>
                    <a:pt x="902" y="151"/>
                  </a:cubicBezTo>
                  <a:cubicBezTo>
                    <a:pt x="794" y="29"/>
                    <a:pt x="656" y="10"/>
                    <a:pt x="513" y="10"/>
                  </a:cubicBezTo>
                  <a:cubicBezTo>
                    <a:pt x="446" y="10"/>
                    <a:pt x="378" y="14"/>
                    <a:pt x="312" y="14"/>
                  </a:cubicBezTo>
                  <a:cubicBezTo>
                    <a:pt x="257" y="14"/>
                    <a:pt x="202" y="1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736;p38"/>
            <p:cNvSpPr/>
            <p:nvPr/>
          </p:nvSpPr>
          <p:spPr>
            <a:xfrm>
              <a:off x="8316325" y="1787950"/>
              <a:ext cx="15675" cy="13475"/>
            </a:xfrm>
            <a:custGeom>
              <a:avLst/>
              <a:gdLst/>
              <a:ahLst/>
              <a:cxnLst/>
              <a:rect l="l" t="t" r="r" b="b"/>
              <a:pathLst>
                <a:path w="627" h="539" extrusionOk="0">
                  <a:moveTo>
                    <a:pt x="168" y="1"/>
                  </a:moveTo>
                  <a:cubicBezTo>
                    <a:pt x="118" y="1"/>
                    <a:pt x="62" y="12"/>
                    <a:pt x="0" y="37"/>
                  </a:cubicBezTo>
                  <a:cubicBezTo>
                    <a:pt x="151" y="313"/>
                    <a:pt x="401" y="413"/>
                    <a:pt x="627" y="539"/>
                  </a:cubicBezTo>
                  <a:cubicBezTo>
                    <a:pt x="627" y="438"/>
                    <a:pt x="627" y="363"/>
                    <a:pt x="627" y="263"/>
                  </a:cubicBezTo>
                  <a:cubicBezTo>
                    <a:pt x="487" y="163"/>
                    <a:pt x="364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737;p38"/>
            <p:cNvSpPr/>
            <p:nvPr/>
          </p:nvSpPr>
          <p:spPr>
            <a:xfrm>
              <a:off x="8249900" y="1122200"/>
              <a:ext cx="13800" cy="11375"/>
            </a:xfrm>
            <a:custGeom>
              <a:avLst/>
              <a:gdLst/>
              <a:ahLst/>
              <a:cxnLst/>
              <a:rect l="l" t="t" r="r" b="b"/>
              <a:pathLst>
                <a:path w="552" h="455" extrusionOk="0">
                  <a:moveTo>
                    <a:pt x="502" y="1"/>
                  </a:moveTo>
                  <a:cubicBezTo>
                    <a:pt x="326" y="76"/>
                    <a:pt x="101" y="101"/>
                    <a:pt x="1" y="326"/>
                  </a:cubicBezTo>
                  <a:cubicBezTo>
                    <a:pt x="110" y="400"/>
                    <a:pt x="214" y="455"/>
                    <a:pt x="306" y="455"/>
                  </a:cubicBezTo>
                  <a:cubicBezTo>
                    <a:pt x="404" y="455"/>
                    <a:pt x="488" y="393"/>
                    <a:pt x="552" y="226"/>
                  </a:cubicBezTo>
                  <a:cubicBezTo>
                    <a:pt x="552" y="151"/>
                    <a:pt x="527" y="76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738;p38"/>
            <p:cNvSpPr/>
            <p:nvPr/>
          </p:nvSpPr>
          <p:spPr>
            <a:xfrm>
              <a:off x="8586375" y="1841800"/>
              <a:ext cx="11925" cy="9825"/>
            </a:xfrm>
            <a:custGeom>
              <a:avLst/>
              <a:gdLst/>
              <a:ahLst/>
              <a:cxnLst/>
              <a:rect l="l" t="t" r="r" b="b"/>
              <a:pathLst>
                <a:path w="477" h="393" extrusionOk="0">
                  <a:moveTo>
                    <a:pt x="154" y="1"/>
                  </a:moveTo>
                  <a:cubicBezTo>
                    <a:pt x="102" y="1"/>
                    <a:pt x="51" y="61"/>
                    <a:pt x="0" y="239"/>
                  </a:cubicBezTo>
                  <a:cubicBezTo>
                    <a:pt x="78" y="343"/>
                    <a:pt x="156" y="393"/>
                    <a:pt x="237" y="393"/>
                  </a:cubicBezTo>
                  <a:cubicBezTo>
                    <a:pt x="313" y="393"/>
                    <a:pt x="392" y="349"/>
                    <a:pt x="476" y="264"/>
                  </a:cubicBezTo>
                  <a:cubicBezTo>
                    <a:pt x="360" y="231"/>
                    <a:pt x="25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739;p38"/>
            <p:cNvSpPr/>
            <p:nvPr/>
          </p:nvSpPr>
          <p:spPr>
            <a:xfrm>
              <a:off x="8401525" y="1140375"/>
              <a:ext cx="7550" cy="8925"/>
            </a:xfrm>
            <a:custGeom>
              <a:avLst/>
              <a:gdLst/>
              <a:ahLst/>
              <a:cxnLst/>
              <a:rect l="l" t="t" r="r" b="b"/>
              <a:pathLst>
                <a:path w="302" h="357" extrusionOk="0">
                  <a:moveTo>
                    <a:pt x="302" y="0"/>
                  </a:moveTo>
                  <a:cubicBezTo>
                    <a:pt x="201" y="25"/>
                    <a:pt x="101" y="76"/>
                    <a:pt x="1" y="101"/>
                  </a:cubicBezTo>
                  <a:cubicBezTo>
                    <a:pt x="17" y="234"/>
                    <a:pt x="45" y="357"/>
                    <a:pt x="129" y="357"/>
                  </a:cubicBezTo>
                  <a:cubicBezTo>
                    <a:pt x="171" y="357"/>
                    <a:pt x="226" y="326"/>
                    <a:pt x="302" y="251"/>
                  </a:cubicBezTo>
                  <a:cubicBezTo>
                    <a:pt x="302" y="176"/>
                    <a:pt x="302" y="101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740;p38"/>
            <p:cNvSpPr/>
            <p:nvPr/>
          </p:nvSpPr>
          <p:spPr>
            <a:xfrm>
              <a:off x="8094500" y="1257550"/>
              <a:ext cx="12575" cy="16300"/>
            </a:xfrm>
            <a:custGeom>
              <a:avLst/>
              <a:gdLst/>
              <a:ahLst/>
              <a:cxnLst/>
              <a:rect l="l" t="t" r="r" b="b"/>
              <a:pathLst>
                <a:path w="503" h="652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6" y="201"/>
                    <a:pt x="1" y="426"/>
                    <a:pt x="252" y="652"/>
                  </a:cubicBezTo>
                  <a:cubicBezTo>
                    <a:pt x="201" y="426"/>
                    <a:pt x="502" y="226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741;p38"/>
            <p:cNvSpPr/>
            <p:nvPr/>
          </p:nvSpPr>
          <p:spPr>
            <a:xfrm>
              <a:off x="8417825" y="1813300"/>
              <a:ext cx="10675" cy="12575"/>
            </a:xfrm>
            <a:custGeom>
              <a:avLst/>
              <a:gdLst/>
              <a:ahLst/>
              <a:cxnLst/>
              <a:rect l="l" t="t" r="r" b="b"/>
              <a:pathLst>
                <a:path w="427" h="503" extrusionOk="0">
                  <a:moveTo>
                    <a:pt x="276" y="1"/>
                  </a:moveTo>
                  <a:cubicBezTo>
                    <a:pt x="176" y="26"/>
                    <a:pt x="25" y="26"/>
                    <a:pt x="25" y="76"/>
                  </a:cubicBezTo>
                  <a:cubicBezTo>
                    <a:pt x="0" y="327"/>
                    <a:pt x="276" y="377"/>
                    <a:pt x="401" y="502"/>
                  </a:cubicBezTo>
                  <a:cubicBezTo>
                    <a:pt x="426" y="402"/>
                    <a:pt x="426" y="277"/>
                    <a:pt x="426" y="151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742;p38"/>
            <p:cNvSpPr/>
            <p:nvPr/>
          </p:nvSpPr>
          <p:spPr>
            <a:xfrm>
              <a:off x="8576350" y="1429725"/>
              <a:ext cx="7550" cy="7775"/>
            </a:xfrm>
            <a:custGeom>
              <a:avLst/>
              <a:gdLst/>
              <a:ahLst/>
              <a:cxnLst/>
              <a:rect l="l" t="t" r="r" b="b"/>
              <a:pathLst>
                <a:path w="302" h="311" extrusionOk="0">
                  <a:moveTo>
                    <a:pt x="203" y="1"/>
                  </a:moveTo>
                  <a:cubicBezTo>
                    <a:pt x="106" y="1"/>
                    <a:pt x="47" y="66"/>
                    <a:pt x="25" y="131"/>
                  </a:cubicBezTo>
                  <a:cubicBezTo>
                    <a:pt x="0" y="181"/>
                    <a:pt x="50" y="256"/>
                    <a:pt x="50" y="306"/>
                  </a:cubicBezTo>
                  <a:cubicBezTo>
                    <a:pt x="66" y="309"/>
                    <a:pt x="81" y="310"/>
                    <a:pt x="95" y="310"/>
                  </a:cubicBezTo>
                  <a:cubicBezTo>
                    <a:pt x="211" y="310"/>
                    <a:pt x="254" y="220"/>
                    <a:pt x="276" y="131"/>
                  </a:cubicBezTo>
                  <a:cubicBezTo>
                    <a:pt x="301" y="106"/>
                    <a:pt x="276" y="5"/>
                    <a:pt x="251" y="5"/>
                  </a:cubicBezTo>
                  <a:cubicBezTo>
                    <a:pt x="234" y="2"/>
                    <a:pt x="218" y="1"/>
                    <a:pt x="203" y="1"/>
                  </a:cubicBezTo>
                  <a:close/>
                </a:path>
              </a:pathLst>
            </a:custGeom>
            <a:solidFill>
              <a:srgbClr val="AA1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743;p38"/>
            <p:cNvSpPr/>
            <p:nvPr/>
          </p:nvSpPr>
          <p:spPr>
            <a:xfrm>
              <a:off x="8632725" y="1327725"/>
              <a:ext cx="9425" cy="12550"/>
            </a:xfrm>
            <a:custGeom>
              <a:avLst/>
              <a:gdLst/>
              <a:ahLst/>
              <a:cxnLst/>
              <a:rect l="l" t="t" r="r" b="b"/>
              <a:pathLst>
                <a:path w="377" h="502" extrusionOk="0">
                  <a:moveTo>
                    <a:pt x="151" y="0"/>
                  </a:moveTo>
                  <a:lnTo>
                    <a:pt x="151" y="0"/>
                  </a:lnTo>
                  <a:cubicBezTo>
                    <a:pt x="76" y="151"/>
                    <a:pt x="1" y="326"/>
                    <a:pt x="126" y="501"/>
                  </a:cubicBezTo>
                  <a:cubicBezTo>
                    <a:pt x="377" y="326"/>
                    <a:pt x="327" y="17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744;p38"/>
            <p:cNvSpPr/>
            <p:nvPr/>
          </p:nvSpPr>
          <p:spPr>
            <a:xfrm>
              <a:off x="8639750" y="1743750"/>
              <a:ext cx="8050" cy="9475"/>
            </a:xfrm>
            <a:custGeom>
              <a:avLst/>
              <a:gdLst/>
              <a:ahLst/>
              <a:cxnLst/>
              <a:rect l="l" t="t" r="r" b="b"/>
              <a:pathLst>
                <a:path w="322" h="379" extrusionOk="0">
                  <a:moveTo>
                    <a:pt x="171" y="1"/>
                  </a:moveTo>
                  <a:cubicBezTo>
                    <a:pt x="121" y="1"/>
                    <a:pt x="71" y="26"/>
                    <a:pt x="21" y="26"/>
                  </a:cubicBezTo>
                  <a:cubicBezTo>
                    <a:pt x="45" y="145"/>
                    <a:pt x="0" y="379"/>
                    <a:pt x="126" y="379"/>
                  </a:cubicBezTo>
                  <a:cubicBezTo>
                    <a:pt x="132" y="379"/>
                    <a:pt x="139" y="378"/>
                    <a:pt x="146" y="377"/>
                  </a:cubicBezTo>
                  <a:cubicBezTo>
                    <a:pt x="321" y="352"/>
                    <a:pt x="296" y="15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745;p38"/>
            <p:cNvSpPr/>
            <p:nvPr/>
          </p:nvSpPr>
          <p:spPr>
            <a:xfrm>
              <a:off x="8385875" y="1786375"/>
              <a:ext cx="8150" cy="11925"/>
            </a:xfrm>
            <a:custGeom>
              <a:avLst/>
              <a:gdLst/>
              <a:ahLst/>
              <a:cxnLst/>
              <a:rect l="l" t="t" r="r" b="b"/>
              <a:pathLst>
                <a:path w="326" h="477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226"/>
                    <a:pt x="126" y="351"/>
                    <a:pt x="301" y="476"/>
                  </a:cubicBezTo>
                  <a:cubicBezTo>
                    <a:pt x="326" y="251"/>
                    <a:pt x="301" y="5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746;p38"/>
            <p:cNvSpPr/>
            <p:nvPr/>
          </p:nvSpPr>
          <p:spPr>
            <a:xfrm>
              <a:off x="8012425" y="1861850"/>
              <a:ext cx="411050" cy="575075"/>
            </a:xfrm>
            <a:custGeom>
              <a:avLst/>
              <a:gdLst/>
              <a:ahLst/>
              <a:cxnLst/>
              <a:rect l="l" t="t" r="r" b="b"/>
              <a:pathLst>
                <a:path w="16442" h="23003" extrusionOk="0">
                  <a:moveTo>
                    <a:pt x="4680" y="1"/>
                  </a:moveTo>
                  <a:cubicBezTo>
                    <a:pt x="4626" y="1"/>
                    <a:pt x="4563" y="20"/>
                    <a:pt x="4487" y="64"/>
                  </a:cubicBezTo>
                  <a:lnTo>
                    <a:pt x="3058" y="64"/>
                  </a:lnTo>
                  <a:cubicBezTo>
                    <a:pt x="2758" y="214"/>
                    <a:pt x="2657" y="490"/>
                    <a:pt x="2532" y="766"/>
                  </a:cubicBezTo>
                  <a:cubicBezTo>
                    <a:pt x="1855" y="2294"/>
                    <a:pt x="1204" y="3798"/>
                    <a:pt x="602" y="5352"/>
                  </a:cubicBezTo>
                  <a:cubicBezTo>
                    <a:pt x="427" y="5853"/>
                    <a:pt x="1" y="6254"/>
                    <a:pt x="26" y="6831"/>
                  </a:cubicBezTo>
                  <a:cubicBezTo>
                    <a:pt x="51" y="6906"/>
                    <a:pt x="76" y="6956"/>
                    <a:pt x="151" y="7006"/>
                  </a:cubicBezTo>
                  <a:cubicBezTo>
                    <a:pt x="853" y="7858"/>
                    <a:pt x="978" y="8961"/>
                    <a:pt x="1354" y="9939"/>
                  </a:cubicBezTo>
                  <a:cubicBezTo>
                    <a:pt x="1104" y="10189"/>
                    <a:pt x="1104" y="10515"/>
                    <a:pt x="1078" y="10866"/>
                  </a:cubicBezTo>
                  <a:cubicBezTo>
                    <a:pt x="1053" y="11693"/>
                    <a:pt x="1129" y="12520"/>
                    <a:pt x="1229" y="13347"/>
                  </a:cubicBezTo>
                  <a:cubicBezTo>
                    <a:pt x="1279" y="16580"/>
                    <a:pt x="878" y="19788"/>
                    <a:pt x="1" y="22921"/>
                  </a:cubicBezTo>
                  <a:cubicBezTo>
                    <a:pt x="67" y="22980"/>
                    <a:pt x="129" y="23002"/>
                    <a:pt x="187" y="23002"/>
                  </a:cubicBezTo>
                  <a:cubicBezTo>
                    <a:pt x="327" y="23002"/>
                    <a:pt x="446" y="22874"/>
                    <a:pt x="552" y="22821"/>
                  </a:cubicBezTo>
                  <a:cubicBezTo>
                    <a:pt x="2682" y="21668"/>
                    <a:pt x="4788" y="20515"/>
                    <a:pt x="6918" y="19337"/>
                  </a:cubicBezTo>
                  <a:cubicBezTo>
                    <a:pt x="8622" y="18385"/>
                    <a:pt x="9926" y="17031"/>
                    <a:pt x="10627" y="15177"/>
                  </a:cubicBezTo>
                  <a:cubicBezTo>
                    <a:pt x="11354" y="13322"/>
                    <a:pt x="12031" y="11467"/>
                    <a:pt x="12858" y="9638"/>
                  </a:cubicBezTo>
                  <a:cubicBezTo>
                    <a:pt x="13384" y="8485"/>
                    <a:pt x="13911" y="7307"/>
                    <a:pt x="14236" y="6079"/>
                  </a:cubicBezTo>
                  <a:cubicBezTo>
                    <a:pt x="14537" y="4851"/>
                    <a:pt x="15214" y="3798"/>
                    <a:pt x="15490" y="2545"/>
                  </a:cubicBezTo>
                  <a:cubicBezTo>
                    <a:pt x="15715" y="1693"/>
                    <a:pt x="16116" y="891"/>
                    <a:pt x="16442" y="39"/>
                  </a:cubicBezTo>
                  <a:lnTo>
                    <a:pt x="16442" y="39"/>
                  </a:lnTo>
                  <a:cubicBezTo>
                    <a:pt x="15891" y="264"/>
                    <a:pt x="15339" y="465"/>
                    <a:pt x="14788" y="690"/>
                  </a:cubicBezTo>
                  <a:cubicBezTo>
                    <a:pt x="14715" y="676"/>
                    <a:pt x="14635" y="662"/>
                    <a:pt x="14555" y="662"/>
                  </a:cubicBezTo>
                  <a:cubicBezTo>
                    <a:pt x="14497" y="662"/>
                    <a:pt x="14440" y="669"/>
                    <a:pt x="14387" y="690"/>
                  </a:cubicBezTo>
                  <a:cubicBezTo>
                    <a:pt x="14136" y="766"/>
                    <a:pt x="13886" y="766"/>
                    <a:pt x="13660" y="841"/>
                  </a:cubicBezTo>
                  <a:cubicBezTo>
                    <a:pt x="13427" y="957"/>
                    <a:pt x="13194" y="1074"/>
                    <a:pt x="12938" y="1074"/>
                  </a:cubicBezTo>
                  <a:cubicBezTo>
                    <a:pt x="12863" y="1074"/>
                    <a:pt x="12787" y="1064"/>
                    <a:pt x="12708" y="1041"/>
                  </a:cubicBezTo>
                  <a:cubicBezTo>
                    <a:pt x="12567" y="1041"/>
                    <a:pt x="12411" y="1073"/>
                    <a:pt x="12251" y="1073"/>
                  </a:cubicBezTo>
                  <a:cubicBezTo>
                    <a:pt x="12211" y="1073"/>
                    <a:pt x="12171" y="1071"/>
                    <a:pt x="12131" y="1066"/>
                  </a:cubicBezTo>
                  <a:lnTo>
                    <a:pt x="11755" y="1066"/>
                  </a:lnTo>
                  <a:cubicBezTo>
                    <a:pt x="11094" y="1049"/>
                    <a:pt x="10432" y="987"/>
                    <a:pt x="9778" y="987"/>
                  </a:cubicBezTo>
                  <a:cubicBezTo>
                    <a:pt x="9466" y="987"/>
                    <a:pt x="9156" y="1001"/>
                    <a:pt x="8848" y="1041"/>
                  </a:cubicBezTo>
                  <a:cubicBezTo>
                    <a:pt x="8597" y="1142"/>
                    <a:pt x="8422" y="1367"/>
                    <a:pt x="8246" y="1543"/>
                  </a:cubicBezTo>
                  <a:cubicBezTo>
                    <a:pt x="7870" y="1919"/>
                    <a:pt x="7419" y="2219"/>
                    <a:pt x="6943" y="2470"/>
                  </a:cubicBezTo>
                  <a:cubicBezTo>
                    <a:pt x="6660" y="2611"/>
                    <a:pt x="6409" y="2681"/>
                    <a:pt x="6190" y="2681"/>
                  </a:cubicBezTo>
                  <a:cubicBezTo>
                    <a:pt x="5711" y="2681"/>
                    <a:pt x="5386" y="2347"/>
                    <a:pt x="5214" y="1693"/>
                  </a:cubicBezTo>
                  <a:cubicBezTo>
                    <a:pt x="5089" y="1242"/>
                    <a:pt x="5114" y="766"/>
                    <a:pt x="5013" y="315"/>
                  </a:cubicBezTo>
                  <a:cubicBezTo>
                    <a:pt x="4920" y="165"/>
                    <a:pt x="4840" y="1"/>
                    <a:pt x="4680" y="1"/>
                  </a:cubicBezTo>
                  <a:close/>
                </a:path>
              </a:pathLst>
            </a:custGeom>
            <a:solidFill>
              <a:srgbClr val="D57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747;p38"/>
            <p:cNvSpPr/>
            <p:nvPr/>
          </p:nvSpPr>
          <p:spPr>
            <a:xfrm>
              <a:off x="7734850" y="2282725"/>
              <a:ext cx="198650" cy="189750"/>
            </a:xfrm>
            <a:custGeom>
              <a:avLst/>
              <a:gdLst/>
              <a:ahLst/>
              <a:cxnLst/>
              <a:rect l="l" t="t" r="r" b="b"/>
              <a:pathLst>
                <a:path w="7946" h="7590" extrusionOk="0">
                  <a:moveTo>
                    <a:pt x="3939" y="0"/>
                  </a:moveTo>
                  <a:cubicBezTo>
                    <a:pt x="3785" y="0"/>
                    <a:pt x="3647" y="68"/>
                    <a:pt x="3510" y="171"/>
                  </a:cubicBezTo>
                  <a:cubicBezTo>
                    <a:pt x="2633" y="472"/>
                    <a:pt x="2106" y="1199"/>
                    <a:pt x="2382" y="1901"/>
                  </a:cubicBezTo>
                  <a:cubicBezTo>
                    <a:pt x="2633" y="2527"/>
                    <a:pt x="2282" y="2577"/>
                    <a:pt x="1856" y="2627"/>
                  </a:cubicBezTo>
                  <a:cubicBezTo>
                    <a:pt x="1837" y="2624"/>
                    <a:pt x="1819" y="2623"/>
                    <a:pt x="1802" y="2623"/>
                  </a:cubicBezTo>
                  <a:cubicBezTo>
                    <a:pt x="1688" y="2623"/>
                    <a:pt x="1633" y="2697"/>
                    <a:pt x="1655" y="2828"/>
                  </a:cubicBezTo>
                  <a:cubicBezTo>
                    <a:pt x="1029" y="3505"/>
                    <a:pt x="227" y="4056"/>
                    <a:pt x="126" y="5109"/>
                  </a:cubicBezTo>
                  <a:cubicBezTo>
                    <a:pt x="1" y="5861"/>
                    <a:pt x="477" y="6262"/>
                    <a:pt x="953" y="6738"/>
                  </a:cubicBezTo>
                  <a:cubicBezTo>
                    <a:pt x="1088" y="6862"/>
                    <a:pt x="1197" y="6914"/>
                    <a:pt x="1294" y="6914"/>
                  </a:cubicBezTo>
                  <a:cubicBezTo>
                    <a:pt x="1433" y="6914"/>
                    <a:pt x="1548" y="6810"/>
                    <a:pt x="1680" y="6663"/>
                  </a:cubicBezTo>
                  <a:cubicBezTo>
                    <a:pt x="1956" y="6086"/>
                    <a:pt x="2056" y="5460"/>
                    <a:pt x="2482" y="4933"/>
                  </a:cubicBezTo>
                  <a:cubicBezTo>
                    <a:pt x="2899" y="4392"/>
                    <a:pt x="3713" y="4006"/>
                    <a:pt x="4408" y="4006"/>
                  </a:cubicBezTo>
                  <a:cubicBezTo>
                    <a:pt x="4549" y="4006"/>
                    <a:pt x="4686" y="4022"/>
                    <a:pt x="4813" y="4056"/>
                  </a:cubicBezTo>
                  <a:cubicBezTo>
                    <a:pt x="5515" y="4282"/>
                    <a:pt x="6016" y="5084"/>
                    <a:pt x="6066" y="6011"/>
                  </a:cubicBezTo>
                  <a:cubicBezTo>
                    <a:pt x="6091" y="6462"/>
                    <a:pt x="5966" y="6913"/>
                    <a:pt x="6041" y="7389"/>
                  </a:cubicBezTo>
                  <a:cubicBezTo>
                    <a:pt x="6091" y="7490"/>
                    <a:pt x="6191" y="7565"/>
                    <a:pt x="6317" y="7590"/>
                  </a:cubicBezTo>
                  <a:cubicBezTo>
                    <a:pt x="6442" y="7565"/>
                    <a:pt x="6567" y="7515"/>
                    <a:pt x="6592" y="7364"/>
                  </a:cubicBezTo>
                  <a:cubicBezTo>
                    <a:pt x="6768" y="6487"/>
                    <a:pt x="7094" y="5660"/>
                    <a:pt x="7520" y="4883"/>
                  </a:cubicBezTo>
                  <a:cubicBezTo>
                    <a:pt x="7670" y="4582"/>
                    <a:pt x="7946" y="4282"/>
                    <a:pt x="7846" y="3906"/>
                  </a:cubicBezTo>
                  <a:cubicBezTo>
                    <a:pt x="7946" y="3680"/>
                    <a:pt x="7795" y="3555"/>
                    <a:pt x="7695" y="3379"/>
                  </a:cubicBezTo>
                  <a:cubicBezTo>
                    <a:pt x="7294" y="2678"/>
                    <a:pt x="6693" y="2226"/>
                    <a:pt x="5866" y="2076"/>
                  </a:cubicBezTo>
                  <a:cubicBezTo>
                    <a:pt x="5455" y="2030"/>
                    <a:pt x="5065" y="1819"/>
                    <a:pt x="4659" y="1819"/>
                  </a:cubicBezTo>
                  <a:cubicBezTo>
                    <a:pt x="4618" y="1819"/>
                    <a:pt x="4578" y="1821"/>
                    <a:pt x="4537" y="1825"/>
                  </a:cubicBezTo>
                  <a:cubicBezTo>
                    <a:pt x="4412" y="1825"/>
                    <a:pt x="4287" y="1825"/>
                    <a:pt x="4161" y="1800"/>
                  </a:cubicBezTo>
                  <a:cubicBezTo>
                    <a:pt x="4042" y="1800"/>
                    <a:pt x="3912" y="1824"/>
                    <a:pt x="3794" y="1824"/>
                  </a:cubicBezTo>
                  <a:cubicBezTo>
                    <a:pt x="3640" y="1824"/>
                    <a:pt x="3505" y="1784"/>
                    <a:pt x="3435" y="1600"/>
                  </a:cubicBezTo>
                  <a:cubicBezTo>
                    <a:pt x="3284" y="1299"/>
                    <a:pt x="3535" y="1099"/>
                    <a:pt x="3735" y="898"/>
                  </a:cubicBezTo>
                  <a:cubicBezTo>
                    <a:pt x="3861" y="622"/>
                    <a:pt x="4312" y="572"/>
                    <a:pt x="4337" y="196"/>
                  </a:cubicBezTo>
                  <a:cubicBezTo>
                    <a:pt x="4287" y="121"/>
                    <a:pt x="4237" y="71"/>
                    <a:pt x="4161" y="46"/>
                  </a:cubicBezTo>
                  <a:cubicBezTo>
                    <a:pt x="4083" y="15"/>
                    <a:pt x="4009" y="0"/>
                    <a:pt x="3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748;p38"/>
            <p:cNvSpPr/>
            <p:nvPr/>
          </p:nvSpPr>
          <p:spPr>
            <a:xfrm>
              <a:off x="7826350" y="2229550"/>
              <a:ext cx="124700" cy="145225"/>
            </a:xfrm>
            <a:custGeom>
              <a:avLst/>
              <a:gdLst/>
              <a:ahLst/>
              <a:cxnLst/>
              <a:rect l="l" t="t" r="r" b="b"/>
              <a:pathLst>
                <a:path w="4988" h="5809" extrusionOk="0">
                  <a:moveTo>
                    <a:pt x="2297" y="1"/>
                  </a:moveTo>
                  <a:cubicBezTo>
                    <a:pt x="1877" y="1"/>
                    <a:pt x="1446" y="152"/>
                    <a:pt x="1053" y="469"/>
                  </a:cubicBezTo>
                  <a:cubicBezTo>
                    <a:pt x="526" y="870"/>
                    <a:pt x="176" y="1396"/>
                    <a:pt x="0" y="2023"/>
                  </a:cubicBezTo>
                  <a:cubicBezTo>
                    <a:pt x="55" y="2216"/>
                    <a:pt x="194" y="2227"/>
                    <a:pt x="337" y="2227"/>
                  </a:cubicBezTo>
                  <a:cubicBezTo>
                    <a:pt x="355" y="2227"/>
                    <a:pt x="373" y="2227"/>
                    <a:pt x="391" y="2227"/>
                  </a:cubicBezTo>
                  <a:cubicBezTo>
                    <a:pt x="489" y="2227"/>
                    <a:pt x="585" y="2232"/>
                    <a:pt x="652" y="2298"/>
                  </a:cubicBezTo>
                  <a:lnTo>
                    <a:pt x="677" y="2298"/>
                  </a:lnTo>
                  <a:cubicBezTo>
                    <a:pt x="953" y="2699"/>
                    <a:pt x="1328" y="3075"/>
                    <a:pt x="1053" y="3652"/>
                  </a:cubicBezTo>
                  <a:cubicBezTo>
                    <a:pt x="953" y="3852"/>
                    <a:pt x="1178" y="3927"/>
                    <a:pt x="1328" y="4028"/>
                  </a:cubicBezTo>
                  <a:cubicBezTo>
                    <a:pt x="1604" y="4228"/>
                    <a:pt x="1955" y="4253"/>
                    <a:pt x="2206" y="4454"/>
                  </a:cubicBezTo>
                  <a:cubicBezTo>
                    <a:pt x="3008" y="4554"/>
                    <a:pt x="3534" y="5055"/>
                    <a:pt x="3910" y="5732"/>
                  </a:cubicBezTo>
                  <a:cubicBezTo>
                    <a:pt x="4031" y="5780"/>
                    <a:pt x="4142" y="5808"/>
                    <a:pt x="4239" y="5808"/>
                  </a:cubicBezTo>
                  <a:cubicBezTo>
                    <a:pt x="4443" y="5808"/>
                    <a:pt x="4586" y="5687"/>
                    <a:pt x="4637" y="5381"/>
                  </a:cubicBezTo>
                  <a:cubicBezTo>
                    <a:pt x="4988" y="3877"/>
                    <a:pt x="4862" y="2474"/>
                    <a:pt x="4060" y="1120"/>
                  </a:cubicBezTo>
                  <a:cubicBezTo>
                    <a:pt x="3627" y="394"/>
                    <a:pt x="2975" y="1"/>
                    <a:pt x="2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749;p38"/>
            <p:cNvSpPr/>
            <p:nvPr/>
          </p:nvSpPr>
          <p:spPr>
            <a:xfrm>
              <a:off x="7930975" y="2340725"/>
              <a:ext cx="43875" cy="139900"/>
            </a:xfrm>
            <a:custGeom>
              <a:avLst/>
              <a:gdLst/>
              <a:ahLst/>
              <a:cxnLst/>
              <a:rect l="l" t="t" r="r" b="b"/>
              <a:pathLst>
                <a:path w="1755" h="5596" extrusionOk="0">
                  <a:moveTo>
                    <a:pt x="1050" y="0"/>
                  </a:moveTo>
                  <a:cubicBezTo>
                    <a:pt x="1003" y="0"/>
                    <a:pt x="966" y="19"/>
                    <a:pt x="953" y="82"/>
                  </a:cubicBezTo>
                  <a:cubicBezTo>
                    <a:pt x="903" y="708"/>
                    <a:pt x="577" y="1260"/>
                    <a:pt x="602" y="1886"/>
                  </a:cubicBezTo>
                  <a:cubicBezTo>
                    <a:pt x="452" y="3140"/>
                    <a:pt x="26" y="4318"/>
                    <a:pt x="1" y="5596"/>
                  </a:cubicBezTo>
                  <a:cubicBezTo>
                    <a:pt x="602" y="5445"/>
                    <a:pt x="1153" y="5170"/>
                    <a:pt x="1680" y="4819"/>
                  </a:cubicBezTo>
                  <a:cubicBezTo>
                    <a:pt x="1028" y="4042"/>
                    <a:pt x="1279" y="3115"/>
                    <a:pt x="1229" y="2212"/>
                  </a:cubicBezTo>
                  <a:cubicBezTo>
                    <a:pt x="1429" y="1485"/>
                    <a:pt x="1755" y="759"/>
                    <a:pt x="1204" y="32"/>
                  </a:cubicBezTo>
                  <a:cubicBezTo>
                    <a:pt x="1153" y="19"/>
                    <a:pt x="1097" y="0"/>
                    <a:pt x="1050" y="0"/>
                  </a:cubicBezTo>
                  <a:close/>
                </a:path>
              </a:pathLst>
            </a:custGeom>
            <a:solidFill>
              <a:srgbClr val="CF7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750;p38"/>
            <p:cNvSpPr/>
            <p:nvPr/>
          </p:nvSpPr>
          <p:spPr>
            <a:xfrm>
              <a:off x="7851400" y="2029950"/>
              <a:ext cx="164825" cy="80375"/>
            </a:xfrm>
            <a:custGeom>
              <a:avLst/>
              <a:gdLst/>
              <a:ahLst/>
              <a:cxnLst/>
              <a:rect l="l" t="t" r="r" b="b"/>
              <a:pathLst>
                <a:path w="6593" h="3215" extrusionOk="0">
                  <a:moveTo>
                    <a:pt x="6306" y="0"/>
                  </a:moveTo>
                  <a:cubicBezTo>
                    <a:pt x="6173" y="0"/>
                    <a:pt x="6069" y="49"/>
                    <a:pt x="5966" y="132"/>
                  </a:cubicBezTo>
                  <a:cubicBezTo>
                    <a:pt x="5439" y="884"/>
                    <a:pt x="4587" y="1185"/>
                    <a:pt x="3785" y="1560"/>
                  </a:cubicBezTo>
                  <a:cubicBezTo>
                    <a:pt x="3635" y="1686"/>
                    <a:pt x="3459" y="1811"/>
                    <a:pt x="3234" y="1811"/>
                  </a:cubicBezTo>
                  <a:cubicBezTo>
                    <a:pt x="3033" y="1861"/>
                    <a:pt x="2833" y="1861"/>
                    <a:pt x="2858" y="2112"/>
                  </a:cubicBezTo>
                  <a:cubicBezTo>
                    <a:pt x="2712" y="2258"/>
                    <a:pt x="2551" y="2284"/>
                    <a:pt x="2388" y="2284"/>
                  </a:cubicBezTo>
                  <a:cubicBezTo>
                    <a:pt x="2296" y="2284"/>
                    <a:pt x="2203" y="2276"/>
                    <a:pt x="2111" y="2276"/>
                  </a:cubicBezTo>
                  <a:cubicBezTo>
                    <a:pt x="2059" y="2276"/>
                    <a:pt x="2007" y="2279"/>
                    <a:pt x="1956" y="2287"/>
                  </a:cubicBezTo>
                  <a:cubicBezTo>
                    <a:pt x="1805" y="2488"/>
                    <a:pt x="1504" y="2388"/>
                    <a:pt x="1329" y="2588"/>
                  </a:cubicBezTo>
                  <a:cubicBezTo>
                    <a:pt x="1128" y="2588"/>
                    <a:pt x="928" y="2588"/>
                    <a:pt x="727" y="2613"/>
                  </a:cubicBezTo>
                  <a:cubicBezTo>
                    <a:pt x="552" y="2814"/>
                    <a:pt x="201" y="2663"/>
                    <a:pt x="51" y="2914"/>
                  </a:cubicBezTo>
                  <a:cubicBezTo>
                    <a:pt x="1" y="3014"/>
                    <a:pt x="26" y="3139"/>
                    <a:pt x="101" y="3215"/>
                  </a:cubicBezTo>
                  <a:cubicBezTo>
                    <a:pt x="502" y="3215"/>
                    <a:pt x="928" y="3215"/>
                    <a:pt x="1329" y="3190"/>
                  </a:cubicBezTo>
                  <a:cubicBezTo>
                    <a:pt x="1504" y="3014"/>
                    <a:pt x="1805" y="3089"/>
                    <a:pt x="1956" y="2914"/>
                  </a:cubicBezTo>
                  <a:cubicBezTo>
                    <a:pt x="2056" y="2914"/>
                    <a:pt x="2156" y="2914"/>
                    <a:pt x="2256" y="2889"/>
                  </a:cubicBezTo>
                  <a:cubicBezTo>
                    <a:pt x="2432" y="2688"/>
                    <a:pt x="2707" y="2789"/>
                    <a:pt x="2883" y="2613"/>
                  </a:cubicBezTo>
                  <a:cubicBezTo>
                    <a:pt x="3860" y="2388"/>
                    <a:pt x="4712" y="1911"/>
                    <a:pt x="5514" y="1335"/>
                  </a:cubicBezTo>
                  <a:cubicBezTo>
                    <a:pt x="5915" y="1034"/>
                    <a:pt x="6592" y="1009"/>
                    <a:pt x="6592" y="282"/>
                  </a:cubicBezTo>
                  <a:cubicBezTo>
                    <a:pt x="6592" y="232"/>
                    <a:pt x="6592" y="182"/>
                    <a:pt x="6567" y="132"/>
                  </a:cubicBezTo>
                  <a:cubicBezTo>
                    <a:pt x="6517" y="82"/>
                    <a:pt x="6442" y="32"/>
                    <a:pt x="6392" y="7"/>
                  </a:cubicBezTo>
                  <a:cubicBezTo>
                    <a:pt x="6362" y="2"/>
                    <a:pt x="6333" y="0"/>
                    <a:pt x="6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751;p38"/>
            <p:cNvSpPr/>
            <p:nvPr/>
          </p:nvSpPr>
          <p:spPr>
            <a:xfrm>
              <a:off x="7961050" y="2236700"/>
              <a:ext cx="23200" cy="159350"/>
            </a:xfrm>
            <a:custGeom>
              <a:avLst/>
              <a:gdLst/>
              <a:ahLst/>
              <a:cxnLst/>
              <a:rect l="l" t="t" r="r" b="b"/>
              <a:pathLst>
                <a:path w="928" h="6374" extrusionOk="0">
                  <a:moveTo>
                    <a:pt x="613" y="1"/>
                  </a:moveTo>
                  <a:cubicBezTo>
                    <a:pt x="594" y="1"/>
                    <a:pt x="574" y="3"/>
                    <a:pt x="552" y="7"/>
                  </a:cubicBezTo>
                  <a:cubicBezTo>
                    <a:pt x="326" y="32"/>
                    <a:pt x="352" y="258"/>
                    <a:pt x="352" y="433"/>
                  </a:cubicBezTo>
                  <a:cubicBezTo>
                    <a:pt x="352" y="559"/>
                    <a:pt x="377" y="709"/>
                    <a:pt x="377" y="834"/>
                  </a:cubicBezTo>
                  <a:cubicBezTo>
                    <a:pt x="326" y="1962"/>
                    <a:pt x="352" y="3090"/>
                    <a:pt x="1" y="4193"/>
                  </a:cubicBezTo>
                  <a:cubicBezTo>
                    <a:pt x="1" y="4920"/>
                    <a:pt x="26" y="5646"/>
                    <a:pt x="26" y="6373"/>
                  </a:cubicBezTo>
                  <a:cubicBezTo>
                    <a:pt x="402" y="6298"/>
                    <a:pt x="352" y="5947"/>
                    <a:pt x="427" y="5697"/>
                  </a:cubicBezTo>
                  <a:cubicBezTo>
                    <a:pt x="627" y="4920"/>
                    <a:pt x="627" y="4118"/>
                    <a:pt x="778" y="3316"/>
                  </a:cubicBezTo>
                  <a:cubicBezTo>
                    <a:pt x="928" y="2363"/>
                    <a:pt x="928" y="1361"/>
                    <a:pt x="803" y="383"/>
                  </a:cubicBezTo>
                  <a:cubicBezTo>
                    <a:pt x="803" y="223"/>
                    <a:pt x="803" y="1"/>
                    <a:pt x="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752;p38"/>
            <p:cNvSpPr/>
            <p:nvPr/>
          </p:nvSpPr>
          <p:spPr>
            <a:xfrm>
              <a:off x="7737375" y="2217450"/>
              <a:ext cx="43875" cy="135975"/>
            </a:xfrm>
            <a:custGeom>
              <a:avLst/>
              <a:gdLst/>
              <a:ahLst/>
              <a:cxnLst/>
              <a:rect l="l" t="t" r="r" b="b"/>
              <a:pathLst>
                <a:path w="1755" h="5439" extrusionOk="0">
                  <a:moveTo>
                    <a:pt x="251" y="0"/>
                  </a:moveTo>
                  <a:cubicBezTo>
                    <a:pt x="176" y="25"/>
                    <a:pt x="75" y="76"/>
                    <a:pt x="0" y="101"/>
                  </a:cubicBezTo>
                  <a:cubicBezTo>
                    <a:pt x="75" y="1379"/>
                    <a:pt x="426" y="2632"/>
                    <a:pt x="827" y="3860"/>
                  </a:cubicBezTo>
                  <a:cubicBezTo>
                    <a:pt x="1003" y="4411"/>
                    <a:pt x="1028" y="5038"/>
                    <a:pt x="1554" y="5439"/>
                  </a:cubicBezTo>
                  <a:cubicBezTo>
                    <a:pt x="1629" y="5364"/>
                    <a:pt x="1679" y="5314"/>
                    <a:pt x="1755" y="5238"/>
                  </a:cubicBezTo>
                  <a:cubicBezTo>
                    <a:pt x="1253" y="3509"/>
                    <a:pt x="752" y="1755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753;p38"/>
            <p:cNvSpPr/>
            <p:nvPr/>
          </p:nvSpPr>
          <p:spPr>
            <a:xfrm>
              <a:off x="8027525" y="2110250"/>
              <a:ext cx="23150" cy="85300"/>
            </a:xfrm>
            <a:custGeom>
              <a:avLst/>
              <a:gdLst/>
              <a:ahLst/>
              <a:cxnLst/>
              <a:rect l="l" t="t" r="r" b="b"/>
              <a:pathLst>
                <a:path w="926" h="3412" extrusionOk="0">
                  <a:moveTo>
                    <a:pt x="692" y="1"/>
                  </a:moveTo>
                  <a:cubicBezTo>
                    <a:pt x="295" y="1"/>
                    <a:pt x="1" y="245"/>
                    <a:pt x="48" y="604"/>
                  </a:cubicBezTo>
                  <a:cubicBezTo>
                    <a:pt x="124" y="1557"/>
                    <a:pt x="48" y="2559"/>
                    <a:pt x="625" y="3411"/>
                  </a:cubicBezTo>
                  <a:cubicBezTo>
                    <a:pt x="926" y="2283"/>
                    <a:pt x="750" y="1130"/>
                    <a:pt x="750" y="3"/>
                  </a:cubicBezTo>
                  <a:cubicBezTo>
                    <a:pt x="731" y="1"/>
                    <a:pt x="711" y="1"/>
                    <a:pt x="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754;p38"/>
            <p:cNvSpPr/>
            <p:nvPr/>
          </p:nvSpPr>
          <p:spPr>
            <a:xfrm>
              <a:off x="7746150" y="2105750"/>
              <a:ext cx="77075" cy="19800"/>
            </a:xfrm>
            <a:custGeom>
              <a:avLst/>
              <a:gdLst/>
              <a:ahLst/>
              <a:cxnLst/>
              <a:rect l="l" t="t" r="r" b="b"/>
              <a:pathLst>
                <a:path w="3083" h="792" extrusionOk="0">
                  <a:moveTo>
                    <a:pt x="2737" y="1"/>
                  </a:moveTo>
                  <a:cubicBezTo>
                    <a:pt x="2562" y="1"/>
                    <a:pt x="2349" y="119"/>
                    <a:pt x="2155" y="158"/>
                  </a:cubicBezTo>
                  <a:lnTo>
                    <a:pt x="1228" y="158"/>
                  </a:lnTo>
                  <a:cubicBezTo>
                    <a:pt x="1078" y="107"/>
                    <a:pt x="927" y="82"/>
                    <a:pt x="777" y="82"/>
                  </a:cubicBezTo>
                  <a:cubicBezTo>
                    <a:pt x="627" y="82"/>
                    <a:pt x="476" y="107"/>
                    <a:pt x="326" y="158"/>
                  </a:cubicBezTo>
                  <a:cubicBezTo>
                    <a:pt x="201" y="183"/>
                    <a:pt x="100" y="183"/>
                    <a:pt x="0" y="208"/>
                  </a:cubicBezTo>
                  <a:cubicBezTo>
                    <a:pt x="83" y="455"/>
                    <a:pt x="233" y="507"/>
                    <a:pt x="402" y="507"/>
                  </a:cubicBezTo>
                  <a:cubicBezTo>
                    <a:pt x="521" y="507"/>
                    <a:pt x="649" y="481"/>
                    <a:pt x="769" y="481"/>
                  </a:cubicBezTo>
                  <a:cubicBezTo>
                    <a:pt x="789" y="481"/>
                    <a:pt x="808" y="482"/>
                    <a:pt x="827" y="483"/>
                  </a:cubicBezTo>
                  <a:cubicBezTo>
                    <a:pt x="1153" y="508"/>
                    <a:pt x="1078" y="609"/>
                    <a:pt x="952" y="784"/>
                  </a:cubicBezTo>
                  <a:cubicBezTo>
                    <a:pt x="1001" y="789"/>
                    <a:pt x="1050" y="792"/>
                    <a:pt x="1098" y="792"/>
                  </a:cubicBezTo>
                  <a:cubicBezTo>
                    <a:pt x="1677" y="792"/>
                    <a:pt x="2214" y="456"/>
                    <a:pt x="2803" y="456"/>
                  </a:cubicBezTo>
                  <a:cubicBezTo>
                    <a:pt x="2895" y="456"/>
                    <a:pt x="2988" y="464"/>
                    <a:pt x="3083" y="483"/>
                  </a:cubicBezTo>
                  <a:cubicBezTo>
                    <a:pt x="3034" y="106"/>
                    <a:pt x="2903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755;p38"/>
            <p:cNvSpPr/>
            <p:nvPr/>
          </p:nvSpPr>
          <p:spPr>
            <a:xfrm>
              <a:off x="7994900" y="2406675"/>
              <a:ext cx="19425" cy="57675"/>
            </a:xfrm>
            <a:custGeom>
              <a:avLst/>
              <a:gdLst/>
              <a:ahLst/>
              <a:cxnLst/>
              <a:rect l="l" t="t" r="r" b="b"/>
              <a:pathLst>
                <a:path w="777" h="2307" extrusionOk="0">
                  <a:moveTo>
                    <a:pt x="476" y="0"/>
                  </a:moveTo>
                  <a:cubicBezTo>
                    <a:pt x="251" y="827"/>
                    <a:pt x="0" y="1529"/>
                    <a:pt x="75" y="2306"/>
                  </a:cubicBezTo>
                  <a:cubicBezTo>
                    <a:pt x="702" y="2081"/>
                    <a:pt x="401" y="1429"/>
                    <a:pt x="677" y="1053"/>
                  </a:cubicBezTo>
                  <a:cubicBezTo>
                    <a:pt x="627" y="752"/>
                    <a:pt x="777" y="376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756;p38"/>
            <p:cNvSpPr/>
            <p:nvPr/>
          </p:nvSpPr>
          <p:spPr>
            <a:xfrm>
              <a:off x="7981100" y="2402275"/>
              <a:ext cx="18200" cy="62075"/>
            </a:xfrm>
            <a:custGeom>
              <a:avLst/>
              <a:gdLst/>
              <a:ahLst/>
              <a:cxnLst/>
              <a:rect l="l" t="t" r="r" b="b"/>
              <a:pathLst>
                <a:path w="728" h="2483" extrusionOk="0">
                  <a:moveTo>
                    <a:pt x="477" y="1"/>
                  </a:moveTo>
                  <a:lnTo>
                    <a:pt x="1" y="2482"/>
                  </a:lnTo>
                  <a:lnTo>
                    <a:pt x="301" y="2482"/>
                  </a:lnTo>
                  <a:cubicBezTo>
                    <a:pt x="502" y="1680"/>
                    <a:pt x="652" y="853"/>
                    <a:pt x="727" y="26"/>
                  </a:cubicBezTo>
                  <a:cubicBezTo>
                    <a:pt x="652" y="26"/>
                    <a:pt x="552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757;p38"/>
            <p:cNvSpPr/>
            <p:nvPr/>
          </p:nvSpPr>
          <p:spPr>
            <a:xfrm>
              <a:off x="7800025" y="2101950"/>
              <a:ext cx="35100" cy="15900"/>
            </a:xfrm>
            <a:custGeom>
              <a:avLst/>
              <a:gdLst/>
              <a:ahLst/>
              <a:cxnLst/>
              <a:rect l="l" t="t" r="r" b="b"/>
              <a:pathLst>
                <a:path w="1404" h="636" extrusionOk="0">
                  <a:moveTo>
                    <a:pt x="516" y="1"/>
                  </a:moveTo>
                  <a:cubicBezTo>
                    <a:pt x="318" y="1"/>
                    <a:pt x="136" y="61"/>
                    <a:pt x="0" y="310"/>
                  </a:cubicBezTo>
                  <a:cubicBezTo>
                    <a:pt x="54" y="332"/>
                    <a:pt x="112" y="339"/>
                    <a:pt x="172" y="339"/>
                  </a:cubicBezTo>
                  <a:cubicBezTo>
                    <a:pt x="287" y="339"/>
                    <a:pt x="410" y="313"/>
                    <a:pt x="526" y="313"/>
                  </a:cubicBezTo>
                  <a:cubicBezTo>
                    <a:pt x="692" y="313"/>
                    <a:pt x="843" y="367"/>
                    <a:pt x="928" y="635"/>
                  </a:cubicBezTo>
                  <a:lnTo>
                    <a:pt x="1254" y="635"/>
                  </a:lnTo>
                  <a:cubicBezTo>
                    <a:pt x="1404" y="435"/>
                    <a:pt x="1404" y="234"/>
                    <a:pt x="1254" y="34"/>
                  </a:cubicBezTo>
                  <a:cubicBezTo>
                    <a:pt x="1198" y="47"/>
                    <a:pt x="1141" y="52"/>
                    <a:pt x="1083" y="52"/>
                  </a:cubicBezTo>
                  <a:cubicBezTo>
                    <a:pt x="896" y="52"/>
                    <a:pt x="699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758;p38"/>
            <p:cNvSpPr/>
            <p:nvPr/>
          </p:nvSpPr>
          <p:spPr>
            <a:xfrm>
              <a:off x="7882825" y="2199900"/>
              <a:ext cx="13100" cy="16375"/>
            </a:xfrm>
            <a:custGeom>
              <a:avLst/>
              <a:gdLst/>
              <a:ahLst/>
              <a:cxnLst/>
              <a:rect l="l" t="t" r="r" b="b"/>
              <a:pathLst>
                <a:path w="524" h="655" extrusionOk="0">
                  <a:moveTo>
                    <a:pt x="323" y="1"/>
                  </a:moveTo>
                  <a:cubicBezTo>
                    <a:pt x="97" y="1"/>
                    <a:pt x="72" y="201"/>
                    <a:pt x="47" y="377"/>
                  </a:cubicBezTo>
                  <a:cubicBezTo>
                    <a:pt x="0" y="516"/>
                    <a:pt x="40" y="655"/>
                    <a:pt x="205" y="655"/>
                  </a:cubicBezTo>
                  <a:cubicBezTo>
                    <a:pt x="218" y="655"/>
                    <a:pt x="233" y="654"/>
                    <a:pt x="247" y="652"/>
                  </a:cubicBezTo>
                  <a:cubicBezTo>
                    <a:pt x="448" y="627"/>
                    <a:pt x="448" y="402"/>
                    <a:pt x="523" y="251"/>
                  </a:cubicBezTo>
                  <a:cubicBezTo>
                    <a:pt x="523" y="101"/>
                    <a:pt x="473" y="1"/>
                    <a:pt x="323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759;p38"/>
            <p:cNvSpPr/>
            <p:nvPr/>
          </p:nvSpPr>
          <p:spPr>
            <a:xfrm>
              <a:off x="7848275" y="2203650"/>
              <a:ext cx="15050" cy="19300"/>
            </a:xfrm>
            <a:custGeom>
              <a:avLst/>
              <a:gdLst/>
              <a:ahLst/>
              <a:cxnLst/>
              <a:rect l="l" t="t" r="r" b="b"/>
              <a:pathLst>
                <a:path w="602" h="772" extrusionOk="0">
                  <a:moveTo>
                    <a:pt x="376" y="1"/>
                  </a:moveTo>
                  <a:cubicBezTo>
                    <a:pt x="151" y="227"/>
                    <a:pt x="0" y="427"/>
                    <a:pt x="176" y="678"/>
                  </a:cubicBezTo>
                  <a:cubicBezTo>
                    <a:pt x="206" y="738"/>
                    <a:pt x="264" y="772"/>
                    <a:pt x="322" y="772"/>
                  </a:cubicBezTo>
                  <a:cubicBezTo>
                    <a:pt x="359" y="772"/>
                    <a:pt x="397" y="757"/>
                    <a:pt x="426" y="728"/>
                  </a:cubicBezTo>
                  <a:cubicBezTo>
                    <a:pt x="577" y="502"/>
                    <a:pt x="602" y="277"/>
                    <a:pt x="376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760;p38"/>
            <p:cNvSpPr/>
            <p:nvPr/>
          </p:nvSpPr>
          <p:spPr>
            <a:xfrm>
              <a:off x="7833225" y="2100250"/>
              <a:ext cx="20700" cy="17425"/>
            </a:xfrm>
            <a:custGeom>
              <a:avLst/>
              <a:gdLst/>
              <a:ahLst/>
              <a:cxnLst/>
              <a:rect l="l" t="t" r="r" b="b"/>
              <a:pathLst>
                <a:path w="828" h="697" extrusionOk="0">
                  <a:moveTo>
                    <a:pt x="627" y="1"/>
                  </a:moveTo>
                  <a:cubicBezTo>
                    <a:pt x="588" y="1"/>
                    <a:pt x="546" y="9"/>
                    <a:pt x="502" y="27"/>
                  </a:cubicBezTo>
                  <a:cubicBezTo>
                    <a:pt x="327" y="202"/>
                    <a:pt x="1" y="327"/>
                    <a:pt x="201" y="678"/>
                  </a:cubicBezTo>
                  <a:cubicBezTo>
                    <a:pt x="298" y="678"/>
                    <a:pt x="402" y="697"/>
                    <a:pt x="497" y="697"/>
                  </a:cubicBezTo>
                  <a:cubicBezTo>
                    <a:pt x="650" y="697"/>
                    <a:pt x="782" y="649"/>
                    <a:pt x="828" y="403"/>
                  </a:cubicBezTo>
                  <a:cubicBezTo>
                    <a:pt x="828" y="302"/>
                    <a:pt x="828" y="202"/>
                    <a:pt x="828" y="77"/>
                  </a:cubicBezTo>
                  <a:cubicBezTo>
                    <a:pt x="763" y="28"/>
                    <a:pt x="69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761;p38"/>
            <p:cNvSpPr/>
            <p:nvPr/>
          </p:nvSpPr>
          <p:spPr>
            <a:xfrm>
              <a:off x="7831350" y="2100825"/>
              <a:ext cx="15075" cy="17025"/>
            </a:xfrm>
            <a:custGeom>
              <a:avLst/>
              <a:gdLst/>
              <a:ahLst/>
              <a:cxnLst/>
              <a:rect l="l" t="t" r="r" b="b"/>
              <a:pathLst>
                <a:path w="603" h="681" extrusionOk="0">
                  <a:moveTo>
                    <a:pt x="437" y="0"/>
                  </a:moveTo>
                  <a:cubicBezTo>
                    <a:pt x="387" y="0"/>
                    <a:pt x="334" y="19"/>
                    <a:pt x="276" y="54"/>
                  </a:cubicBezTo>
                  <a:cubicBezTo>
                    <a:pt x="176" y="54"/>
                    <a:pt x="101" y="79"/>
                    <a:pt x="1" y="79"/>
                  </a:cubicBezTo>
                  <a:lnTo>
                    <a:pt x="1" y="680"/>
                  </a:lnTo>
                  <a:cubicBezTo>
                    <a:pt x="76" y="655"/>
                    <a:pt x="176" y="655"/>
                    <a:pt x="276" y="655"/>
                  </a:cubicBezTo>
                  <a:lnTo>
                    <a:pt x="602" y="79"/>
                  </a:lnTo>
                  <a:cubicBezTo>
                    <a:pt x="548" y="25"/>
                    <a:pt x="495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762;p38"/>
            <p:cNvSpPr/>
            <p:nvPr/>
          </p:nvSpPr>
          <p:spPr>
            <a:xfrm>
              <a:off x="7871450" y="2164200"/>
              <a:ext cx="12550" cy="20700"/>
            </a:xfrm>
            <a:custGeom>
              <a:avLst/>
              <a:gdLst/>
              <a:ahLst/>
              <a:cxnLst/>
              <a:rect l="l" t="t" r="r" b="b"/>
              <a:pathLst>
                <a:path w="502" h="828" extrusionOk="0">
                  <a:moveTo>
                    <a:pt x="101" y="0"/>
                  </a:moveTo>
                  <a:lnTo>
                    <a:pt x="101" y="0"/>
                  </a:lnTo>
                  <a:cubicBezTo>
                    <a:pt x="1" y="276"/>
                    <a:pt x="26" y="501"/>
                    <a:pt x="326" y="827"/>
                  </a:cubicBezTo>
                  <a:cubicBezTo>
                    <a:pt x="352" y="426"/>
                    <a:pt x="502" y="150"/>
                    <a:pt x="101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763;p38"/>
            <p:cNvSpPr/>
            <p:nvPr/>
          </p:nvSpPr>
          <p:spPr>
            <a:xfrm>
              <a:off x="7884600" y="2102475"/>
              <a:ext cx="15700" cy="7525"/>
            </a:xfrm>
            <a:custGeom>
              <a:avLst/>
              <a:gdLst/>
              <a:ahLst/>
              <a:cxnLst/>
              <a:rect l="l" t="t" r="r" b="b"/>
              <a:pathLst>
                <a:path w="628" h="301" extrusionOk="0">
                  <a:moveTo>
                    <a:pt x="365" y="1"/>
                  </a:moveTo>
                  <a:cubicBezTo>
                    <a:pt x="206" y="1"/>
                    <a:pt x="66" y="43"/>
                    <a:pt x="1" y="289"/>
                  </a:cubicBezTo>
                  <a:cubicBezTo>
                    <a:pt x="88" y="289"/>
                    <a:pt x="181" y="301"/>
                    <a:pt x="269" y="301"/>
                  </a:cubicBezTo>
                  <a:cubicBezTo>
                    <a:pt x="434" y="301"/>
                    <a:pt x="578" y="258"/>
                    <a:pt x="628" y="13"/>
                  </a:cubicBezTo>
                  <a:cubicBezTo>
                    <a:pt x="540" y="13"/>
                    <a:pt x="450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764;p38"/>
            <p:cNvSpPr/>
            <p:nvPr/>
          </p:nvSpPr>
          <p:spPr>
            <a:xfrm>
              <a:off x="7924075" y="2364075"/>
              <a:ext cx="19450" cy="16300"/>
            </a:xfrm>
            <a:custGeom>
              <a:avLst/>
              <a:gdLst/>
              <a:ahLst/>
              <a:cxnLst/>
              <a:rect l="l" t="t" r="r" b="b"/>
              <a:pathLst>
                <a:path w="778" h="65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570" y="249"/>
                    <a:pt x="370" y="355"/>
                    <a:pt x="94" y="355"/>
                  </a:cubicBezTo>
                  <a:cubicBezTo>
                    <a:pt x="64" y="355"/>
                    <a:pt x="33" y="353"/>
                    <a:pt x="1" y="351"/>
                  </a:cubicBezTo>
                  <a:lnTo>
                    <a:pt x="1" y="351"/>
                  </a:lnTo>
                  <a:cubicBezTo>
                    <a:pt x="101" y="451"/>
                    <a:pt x="201" y="551"/>
                    <a:pt x="277" y="652"/>
                  </a:cubicBezTo>
                  <a:cubicBezTo>
                    <a:pt x="377" y="602"/>
                    <a:pt x="477" y="576"/>
                    <a:pt x="602" y="551"/>
                  </a:cubicBezTo>
                  <a:cubicBezTo>
                    <a:pt x="778" y="401"/>
                    <a:pt x="778" y="201"/>
                    <a:pt x="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765;p38"/>
            <p:cNvSpPr/>
            <p:nvPr/>
          </p:nvSpPr>
          <p:spPr>
            <a:xfrm>
              <a:off x="7907800" y="2094950"/>
              <a:ext cx="15675" cy="7525"/>
            </a:xfrm>
            <a:custGeom>
              <a:avLst/>
              <a:gdLst/>
              <a:ahLst/>
              <a:cxnLst/>
              <a:rect l="l" t="t" r="r" b="b"/>
              <a:pathLst>
                <a:path w="627" h="301" extrusionOk="0">
                  <a:moveTo>
                    <a:pt x="359" y="1"/>
                  </a:moveTo>
                  <a:cubicBezTo>
                    <a:pt x="194" y="1"/>
                    <a:pt x="49" y="44"/>
                    <a:pt x="0" y="289"/>
                  </a:cubicBezTo>
                  <a:cubicBezTo>
                    <a:pt x="87" y="289"/>
                    <a:pt x="181" y="301"/>
                    <a:pt x="268" y="301"/>
                  </a:cubicBezTo>
                  <a:cubicBezTo>
                    <a:pt x="433" y="301"/>
                    <a:pt x="578" y="258"/>
                    <a:pt x="627" y="13"/>
                  </a:cubicBezTo>
                  <a:cubicBezTo>
                    <a:pt x="540" y="13"/>
                    <a:pt x="446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766;p38"/>
            <p:cNvSpPr/>
            <p:nvPr/>
          </p:nvSpPr>
          <p:spPr>
            <a:xfrm>
              <a:off x="7822575" y="2280100"/>
              <a:ext cx="20075" cy="6925"/>
            </a:xfrm>
            <a:custGeom>
              <a:avLst/>
              <a:gdLst/>
              <a:ahLst/>
              <a:cxnLst/>
              <a:rect l="l" t="t" r="r" b="b"/>
              <a:pathLst>
                <a:path w="803" h="277" extrusionOk="0">
                  <a:moveTo>
                    <a:pt x="151" y="1"/>
                  </a:moveTo>
                  <a:cubicBezTo>
                    <a:pt x="101" y="76"/>
                    <a:pt x="51" y="176"/>
                    <a:pt x="1" y="276"/>
                  </a:cubicBezTo>
                  <a:lnTo>
                    <a:pt x="803" y="276"/>
                  </a:lnTo>
                  <a:cubicBezTo>
                    <a:pt x="677" y="1"/>
                    <a:pt x="352" y="101"/>
                    <a:pt x="151" y="1"/>
                  </a:cubicBezTo>
                  <a:close/>
                </a:path>
              </a:pathLst>
            </a:custGeom>
            <a:solidFill>
              <a:srgbClr val="C04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767;p38"/>
            <p:cNvSpPr/>
            <p:nvPr/>
          </p:nvSpPr>
          <p:spPr>
            <a:xfrm>
              <a:off x="8008050" y="1862025"/>
              <a:ext cx="80850" cy="171225"/>
            </a:xfrm>
            <a:custGeom>
              <a:avLst/>
              <a:gdLst/>
              <a:ahLst/>
              <a:cxnLst/>
              <a:rect l="l" t="t" r="r" b="b"/>
              <a:pathLst>
                <a:path w="3234" h="6849" extrusionOk="0">
                  <a:moveTo>
                    <a:pt x="2857" y="0"/>
                  </a:moveTo>
                  <a:cubicBezTo>
                    <a:pt x="2732" y="0"/>
                    <a:pt x="2607" y="19"/>
                    <a:pt x="2482" y="57"/>
                  </a:cubicBezTo>
                  <a:cubicBezTo>
                    <a:pt x="1654" y="2012"/>
                    <a:pt x="827" y="3967"/>
                    <a:pt x="0" y="5947"/>
                  </a:cubicBezTo>
                  <a:cubicBezTo>
                    <a:pt x="0" y="6072"/>
                    <a:pt x="25" y="6222"/>
                    <a:pt x="25" y="6373"/>
                  </a:cubicBezTo>
                  <a:cubicBezTo>
                    <a:pt x="0" y="6548"/>
                    <a:pt x="0" y="6699"/>
                    <a:pt x="151" y="6824"/>
                  </a:cubicBezTo>
                  <a:cubicBezTo>
                    <a:pt x="201" y="6824"/>
                    <a:pt x="251" y="6824"/>
                    <a:pt x="301" y="6849"/>
                  </a:cubicBezTo>
                  <a:cubicBezTo>
                    <a:pt x="1429" y="4643"/>
                    <a:pt x="2231" y="2313"/>
                    <a:pt x="3233" y="57"/>
                  </a:cubicBezTo>
                  <a:cubicBezTo>
                    <a:pt x="3108" y="19"/>
                    <a:pt x="2983" y="0"/>
                    <a:pt x="28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768;p38"/>
            <p:cNvSpPr/>
            <p:nvPr/>
          </p:nvSpPr>
          <p:spPr>
            <a:xfrm>
              <a:off x="7850225" y="1882700"/>
              <a:ext cx="48825" cy="45325"/>
            </a:xfrm>
            <a:custGeom>
              <a:avLst/>
              <a:gdLst/>
              <a:ahLst/>
              <a:cxnLst/>
              <a:rect l="l" t="t" r="r" b="b"/>
              <a:pathLst>
                <a:path w="1953" h="1813" extrusionOk="0">
                  <a:moveTo>
                    <a:pt x="1554" y="1"/>
                  </a:moveTo>
                  <a:cubicBezTo>
                    <a:pt x="1529" y="1"/>
                    <a:pt x="1503" y="3"/>
                    <a:pt x="1476" y="7"/>
                  </a:cubicBezTo>
                  <a:cubicBezTo>
                    <a:pt x="900" y="82"/>
                    <a:pt x="424" y="333"/>
                    <a:pt x="148" y="884"/>
                  </a:cubicBezTo>
                  <a:cubicBezTo>
                    <a:pt x="0" y="1179"/>
                    <a:pt x="456" y="1812"/>
                    <a:pt x="781" y="1812"/>
                  </a:cubicBezTo>
                  <a:cubicBezTo>
                    <a:pt x="787" y="1812"/>
                    <a:pt x="793" y="1812"/>
                    <a:pt x="800" y="1811"/>
                  </a:cubicBezTo>
                  <a:cubicBezTo>
                    <a:pt x="1175" y="1786"/>
                    <a:pt x="1952" y="558"/>
                    <a:pt x="1827" y="232"/>
                  </a:cubicBezTo>
                  <a:cubicBezTo>
                    <a:pt x="1785" y="63"/>
                    <a:pt x="1689" y="1"/>
                    <a:pt x="15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769;p38"/>
            <p:cNvSpPr/>
            <p:nvPr/>
          </p:nvSpPr>
          <p:spPr>
            <a:xfrm>
              <a:off x="7745525" y="2006800"/>
              <a:ext cx="39450" cy="37750"/>
            </a:xfrm>
            <a:custGeom>
              <a:avLst/>
              <a:gdLst/>
              <a:ahLst/>
              <a:cxnLst/>
              <a:rect l="l" t="t" r="r" b="b"/>
              <a:pathLst>
                <a:path w="1578" h="1510" extrusionOk="0">
                  <a:moveTo>
                    <a:pt x="990" y="0"/>
                  </a:moveTo>
                  <a:cubicBezTo>
                    <a:pt x="962" y="0"/>
                    <a:pt x="933" y="2"/>
                    <a:pt x="902" y="5"/>
                  </a:cubicBezTo>
                  <a:cubicBezTo>
                    <a:pt x="451" y="30"/>
                    <a:pt x="0" y="131"/>
                    <a:pt x="25" y="807"/>
                  </a:cubicBezTo>
                  <a:cubicBezTo>
                    <a:pt x="25" y="1283"/>
                    <a:pt x="251" y="1509"/>
                    <a:pt x="702" y="1509"/>
                  </a:cubicBezTo>
                  <a:cubicBezTo>
                    <a:pt x="1178" y="1484"/>
                    <a:pt x="1554" y="1334"/>
                    <a:pt x="1554" y="757"/>
                  </a:cubicBezTo>
                  <a:cubicBezTo>
                    <a:pt x="1577" y="335"/>
                    <a:pt x="1403" y="0"/>
                    <a:pt x="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770;p38"/>
            <p:cNvSpPr/>
            <p:nvPr/>
          </p:nvSpPr>
          <p:spPr>
            <a:xfrm>
              <a:off x="7713550" y="1976175"/>
              <a:ext cx="28225" cy="28900"/>
            </a:xfrm>
            <a:custGeom>
              <a:avLst/>
              <a:gdLst/>
              <a:ahLst/>
              <a:cxnLst/>
              <a:rect l="l" t="t" r="r" b="b"/>
              <a:pathLst>
                <a:path w="1129" h="1156" extrusionOk="0">
                  <a:moveTo>
                    <a:pt x="520" y="1"/>
                  </a:moveTo>
                  <a:cubicBezTo>
                    <a:pt x="506" y="1"/>
                    <a:pt x="492" y="1"/>
                    <a:pt x="477" y="2"/>
                  </a:cubicBezTo>
                  <a:cubicBezTo>
                    <a:pt x="176" y="2"/>
                    <a:pt x="1" y="278"/>
                    <a:pt x="26" y="579"/>
                  </a:cubicBezTo>
                  <a:cubicBezTo>
                    <a:pt x="26" y="955"/>
                    <a:pt x="251" y="1155"/>
                    <a:pt x="602" y="1155"/>
                  </a:cubicBezTo>
                  <a:cubicBezTo>
                    <a:pt x="903" y="1155"/>
                    <a:pt x="1104" y="930"/>
                    <a:pt x="1129" y="629"/>
                  </a:cubicBezTo>
                  <a:cubicBezTo>
                    <a:pt x="1032" y="292"/>
                    <a:pt x="867" y="1"/>
                    <a:pt x="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771;p38"/>
            <p:cNvSpPr/>
            <p:nvPr/>
          </p:nvSpPr>
          <p:spPr>
            <a:xfrm>
              <a:off x="7915950" y="2033225"/>
              <a:ext cx="85225" cy="49525"/>
            </a:xfrm>
            <a:custGeom>
              <a:avLst/>
              <a:gdLst/>
              <a:ahLst/>
              <a:cxnLst/>
              <a:rect l="l" t="t" r="r" b="b"/>
              <a:pathLst>
                <a:path w="3409" h="1981" extrusionOk="0">
                  <a:moveTo>
                    <a:pt x="3384" y="1"/>
                  </a:moveTo>
                  <a:lnTo>
                    <a:pt x="3384" y="1"/>
                  </a:lnTo>
                  <a:cubicBezTo>
                    <a:pt x="2557" y="703"/>
                    <a:pt x="1579" y="1154"/>
                    <a:pt x="577" y="1530"/>
                  </a:cubicBezTo>
                  <a:cubicBezTo>
                    <a:pt x="376" y="1605"/>
                    <a:pt x="0" y="1605"/>
                    <a:pt x="276" y="1981"/>
                  </a:cubicBezTo>
                  <a:cubicBezTo>
                    <a:pt x="401" y="1856"/>
                    <a:pt x="577" y="1856"/>
                    <a:pt x="752" y="1830"/>
                  </a:cubicBezTo>
                  <a:cubicBezTo>
                    <a:pt x="902" y="1730"/>
                    <a:pt x="1103" y="1680"/>
                    <a:pt x="1228" y="1555"/>
                  </a:cubicBezTo>
                  <a:cubicBezTo>
                    <a:pt x="1955" y="1354"/>
                    <a:pt x="2506" y="853"/>
                    <a:pt x="3183" y="527"/>
                  </a:cubicBezTo>
                  <a:cubicBezTo>
                    <a:pt x="3384" y="427"/>
                    <a:pt x="3409" y="20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772;p38"/>
            <p:cNvSpPr/>
            <p:nvPr/>
          </p:nvSpPr>
          <p:spPr>
            <a:xfrm>
              <a:off x="7838250" y="2093975"/>
              <a:ext cx="31350" cy="8825"/>
            </a:xfrm>
            <a:custGeom>
              <a:avLst/>
              <a:gdLst/>
              <a:ahLst/>
              <a:cxnLst/>
              <a:rect l="l" t="t" r="r" b="b"/>
              <a:pathLst>
                <a:path w="1254" h="353" extrusionOk="0">
                  <a:moveTo>
                    <a:pt x="540" y="0"/>
                  </a:moveTo>
                  <a:cubicBezTo>
                    <a:pt x="339" y="0"/>
                    <a:pt x="149" y="65"/>
                    <a:pt x="0" y="328"/>
                  </a:cubicBezTo>
                  <a:cubicBezTo>
                    <a:pt x="101" y="328"/>
                    <a:pt x="226" y="328"/>
                    <a:pt x="326" y="353"/>
                  </a:cubicBezTo>
                  <a:lnTo>
                    <a:pt x="627" y="328"/>
                  </a:lnTo>
                  <a:cubicBezTo>
                    <a:pt x="654" y="325"/>
                    <a:pt x="682" y="324"/>
                    <a:pt x="710" y="324"/>
                  </a:cubicBezTo>
                  <a:cubicBezTo>
                    <a:pt x="773" y="324"/>
                    <a:pt x="837" y="329"/>
                    <a:pt x="898" y="329"/>
                  </a:cubicBezTo>
                  <a:cubicBezTo>
                    <a:pt x="1061" y="329"/>
                    <a:pt x="1205" y="296"/>
                    <a:pt x="1253" y="52"/>
                  </a:cubicBezTo>
                  <a:lnTo>
                    <a:pt x="1253" y="52"/>
                  </a:lnTo>
                  <a:cubicBezTo>
                    <a:pt x="1214" y="60"/>
                    <a:pt x="1173" y="63"/>
                    <a:pt x="1132" y="63"/>
                  </a:cubicBezTo>
                  <a:cubicBezTo>
                    <a:pt x="943" y="63"/>
                    <a:pt x="736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773;p38"/>
            <p:cNvSpPr/>
            <p:nvPr/>
          </p:nvSpPr>
          <p:spPr>
            <a:xfrm>
              <a:off x="7993000" y="1990625"/>
              <a:ext cx="11300" cy="24975"/>
            </a:xfrm>
            <a:custGeom>
              <a:avLst/>
              <a:gdLst/>
              <a:ahLst/>
              <a:cxnLst/>
              <a:rect l="l" t="t" r="r" b="b"/>
              <a:pathLst>
                <a:path w="452" h="999" extrusionOk="0">
                  <a:moveTo>
                    <a:pt x="1" y="1"/>
                  </a:moveTo>
                  <a:lnTo>
                    <a:pt x="1" y="903"/>
                  </a:lnTo>
                  <a:cubicBezTo>
                    <a:pt x="69" y="971"/>
                    <a:pt x="128" y="999"/>
                    <a:pt x="182" y="999"/>
                  </a:cubicBezTo>
                  <a:cubicBezTo>
                    <a:pt x="286" y="999"/>
                    <a:pt x="369" y="894"/>
                    <a:pt x="452" y="778"/>
                  </a:cubicBezTo>
                  <a:cubicBezTo>
                    <a:pt x="302" y="527"/>
                    <a:pt x="151" y="2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774;p38"/>
            <p:cNvSpPr/>
            <p:nvPr/>
          </p:nvSpPr>
          <p:spPr>
            <a:xfrm>
              <a:off x="7738625" y="1925850"/>
              <a:ext cx="13175" cy="13050"/>
            </a:xfrm>
            <a:custGeom>
              <a:avLst/>
              <a:gdLst/>
              <a:ahLst/>
              <a:cxnLst/>
              <a:rect l="l" t="t" r="r" b="b"/>
              <a:pathLst>
                <a:path w="527" h="522" extrusionOk="0">
                  <a:moveTo>
                    <a:pt x="146" y="0"/>
                  </a:moveTo>
                  <a:cubicBezTo>
                    <a:pt x="38" y="0"/>
                    <a:pt x="0" y="131"/>
                    <a:pt x="0" y="261"/>
                  </a:cubicBezTo>
                  <a:cubicBezTo>
                    <a:pt x="0" y="391"/>
                    <a:pt x="19" y="521"/>
                    <a:pt x="171" y="521"/>
                  </a:cubicBezTo>
                  <a:cubicBezTo>
                    <a:pt x="194" y="521"/>
                    <a:pt x="221" y="518"/>
                    <a:pt x="251" y="511"/>
                  </a:cubicBezTo>
                  <a:cubicBezTo>
                    <a:pt x="351" y="461"/>
                    <a:pt x="527" y="461"/>
                    <a:pt x="477" y="311"/>
                  </a:cubicBezTo>
                  <a:cubicBezTo>
                    <a:pt x="451" y="186"/>
                    <a:pt x="301" y="35"/>
                    <a:pt x="201" y="10"/>
                  </a:cubicBezTo>
                  <a:cubicBezTo>
                    <a:pt x="181" y="3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775;p38"/>
            <p:cNvSpPr/>
            <p:nvPr/>
          </p:nvSpPr>
          <p:spPr>
            <a:xfrm>
              <a:off x="7884600" y="2086975"/>
              <a:ext cx="15700" cy="7850"/>
            </a:xfrm>
            <a:custGeom>
              <a:avLst/>
              <a:gdLst/>
              <a:ahLst/>
              <a:cxnLst/>
              <a:rect l="l" t="t" r="r" b="b"/>
              <a:pathLst>
                <a:path w="628" h="314" extrusionOk="0">
                  <a:moveTo>
                    <a:pt x="411" y="0"/>
                  </a:moveTo>
                  <a:cubicBezTo>
                    <a:pt x="234" y="0"/>
                    <a:pt x="73" y="39"/>
                    <a:pt x="1" y="307"/>
                  </a:cubicBezTo>
                  <a:cubicBezTo>
                    <a:pt x="73" y="307"/>
                    <a:pt x="148" y="313"/>
                    <a:pt x="222" y="313"/>
                  </a:cubicBezTo>
                  <a:cubicBezTo>
                    <a:pt x="405" y="313"/>
                    <a:pt x="574" y="275"/>
                    <a:pt x="628" y="6"/>
                  </a:cubicBezTo>
                  <a:cubicBezTo>
                    <a:pt x="556" y="6"/>
                    <a:pt x="4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776;p38"/>
            <p:cNvSpPr/>
            <p:nvPr/>
          </p:nvSpPr>
          <p:spPr>
            <a:xfrm>
              <a:off x="8000525" y="20213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326" y="1"/>
                  </a:moveTo>
                  <a:cubicBezTo>
                    <a:pt x="201" y="176"/>
                    <a:pt x="101" y="327"/>
                    <a:pt x="1" y="477"/>
                  </a:cubicBezTo>
                  <a:cubicBezTo>
                    <a:pt x="151" y="477"/>
                    <a:pt x="301" y="452"/>
                    <a:pt x="452" y="452"/>
                  </a:cubicBezTo>
                  <a:cubicBezTo>
                    <a:pt x="477" y="276"/>
                    <a:pt x="477" y="126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777;p38"/>
            <p:cNvSpPr/>
            <p:nvPr/>
          </p:nvSpPr>
          <p:spPr>
            <a:xfrm>
              <a:off x="7754275" y="2105925"/>
              <a:ext cx="22600" cy="3775"/>
            </a:xfrm>
            <a:custGeom>
              <a:avLst/>
              <a:gdLst/>
              <a:ahLst/>
              <a:cxnLst/>
              <a:rect l="l" t="t" r="r" b="b"/>
              <a:pathLst>
                <a:path w="904" h="151" extrusionOk="0">
                  <a:moveTo>
                    <a:pt x="452" y="0"/>
                  </a:moveTo>
                  <a:cubicBezTo>
                    <a:pt x="302" y="0"/>
                    <a:pt x="151" y="50"/>
                    <a:pt x="1" y="151"/>
                  </a:cubicBezTo>
                  <a:lnTo>
                    <a:pt x="903" y="151"/>
                  </a:lnTo>
                  <a:cubicBezTo>
                    <a:pt x="753" y="50"/>
                    <a:pt x="602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778;p38"/>
            <p:cNvSpPr/>
            <p:nvPr/>
          </p:nvSpPr>
          <p:spPr>
            <a:xfrm>
              <a:off x="8353275" y="1436175"/>
              <a:ext cx="63450" cy="67750"/>
            </a:xfrm>
            <a:custGeom>
              <a:avLst/>
              <a:gdLst/>
              <a:ahLst/>
              <a:cxnLst/>
              <a:rect l="l" t="t" r="r" b="b"/>
              <a:pathLst>
                <a:path w="2538" h="2710" extrusionOk="0">
                  <a:moveTo>
                    <a:pt x="1643" y="441"/>
                  </a:moveTo>
                  <a:cubicBezTo>
                    <a:pt x="1773" y="441"/>
                    <a:pt x="1895" y="534"/>
                    <a:pt x="2027" y="608"/>
                  </a:cubicBezTo>
                  <a:lnTo>
                    <a:pt x="2027" y="608"/>
                  </a:lnTo>
                  <a:cubicBezTo>
                    <a:pt x="1879" y="547"/>
                    <a:pt x="1718" y="501"/>
                    <a:pt x="1580" y="449"/>
                  </a:cubicBezTo>
                  <a:cubicBezTo>
                    <a:pt x="1601" y="444"/>
                    <a:pt x="1622" y="441"/>
                    <a:pt x="1643" y="441"/>
                  </a:cubicBezTo>
                  <a:close/>
                  <a:moveTo>
                    <a:pt x="1365" y="1"/>
                  </a:moveTo>
                  <a:cubicBezTo>
                    <a:pt x="1042" y="1"/>
                    <a:pt x="743" y="75"/>
                    <a:pt x="552" y="474"/>
                  </a:cubicBezTo>
                  <a:cubicBezTo>
                    <a:pt x="252" y="1076"/>
                    <a:pt x="1" y="1652"/>
                    <a:pt x="252" y="2329"/>
                  </a:cubicBezTo>
                  <a:cubicBezTo>
                    <a:pt x="522" y="2616"/>
                    <a:pt x="837" y="2710"/>
                    <a:pt x="1175" y="2710"/>
                  </a:cubicBezTo>
                  <a:cubicBezTo>
                    <a:pt x="1339" y="2710"/>
                    <a:pt x="1508" y="2687"/>
                    <a:pt x="1680" y="2655"/>
                  </a:cubicBezTo>
                  <a:cubicBezTo>
                    <a:pt x="1856" y="2580"/>
                    <a:pt x="2031" y="2504"/>
                    <a:pt x="2181" y="2404"/>
                  </a:cubicBezTo>
                  <a:cubicBezTo>
                    <a:pt x="2232" y="2329"/>
                    <a:pt x="2307" y="2279"/>
                    <a:pt x="2307" y="2204"/>
                  </a:cubicBezTo>
                  <a:cubicBezTo>
                    <a:pt x="2249" y="1682"/>
                    <a:pt x="1922" y="1622"/>
                    <a:pt x="1569" y="1622"/>
                  </a:cubicBezTo>
                  <a:cubicBezTo>
                    <a:pt x="1464" y="1622"/>
                    <a:pt x="1357" y="1627"/>
                    <a:pt x="1254" y="1627"/>
                  </a:cubicBezTo>
                  <a:cubicBezTo>
                    <a:pt x="1254" y="1627"/>
                    <a:pt x="1254" y="1602"/>
                    <a:pt x="1354" y="1602"/>
                  </a:cubicBezTo>
                  <a:cubicBezTo>
                    <a:pt x="1399" y="1562"/>
                    <a:pt x="1455" y="1547"/>
                    <a:pt x="1517" y="1547"/>
                  </a:cubicBezTo>
                  <a:cubicBezTo>
                    <a:pt x="1695" y="1547"/>
                    <a:pt x="1927" y="1666"/>
                    <a:pt x="2123" y="1666"/>
                  </a:cubicBezTo>
                  <a:cubicBezTo>
                    <a:pt x="2287" y="1666"/>
                    <a:pt x="2425" y="1582"/>
                    <a:pt x="2482" y="1276"/>
                  </a:cubicBezTo>
                  <a:cubicBezTo>
                    <a:pt x="2537" y="959"/>
                    <a:pt x="2379" y="785"/>
                    <a:pt x="2159" y="669"/>
                  </a:cubicBezTo>
                  <a:lnTo>
                    <a:pt x="2159" y="669"/>
                  </a:lnTo>
                  <a:cubicBezTo>
                    <a:pt x="2206" y="685"/>
                    <a:pt x="2254" y="695"/>
                    <a:pt x="2305" y="695"/>
                  </a:cubicBezTo>
                  <a:cubicBezTo>
                    <a:pt x="2376" y="695"/>
                    <a:pt x="2451" y="676"/>
                    <a:pt x="2532" y="625"/>
                  </a:cubicBezTo>
                  <a:cubicBezTo>
                    <a:pt x="2507" y="148"/>
                    <a:pt x="2156" y="23"/>
                    <a:pt x="1805" y="23"/>
                  </a:cubicBezTo>
                  <a:cubicBezTo>
                    <a:pt x="1659" y="15"/>
                    <a:pt x="1510" y="1"/>
                    <a:pt x="1365" y="1"/>
                  </a:cubicBezTo>
                  <a:close/>
                </a:path>
              </a:pathLst>
            </a:custGeom>
            <a:solidFill>
              <a:srgbClr val="B58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779;p38"/>
            <p:cNvSpPr/>
            <p:nvPr/>
          </p:nvSpPr>
          <p:spPr>
            <a:xfrm>
              <a:off x="8211050" y="1413950"/>
              <a:ext cx="55175" cy="78600"/>
            </a:xfrm>
            <a:custGeom>
              <a:avLst/>
              <a:gdLst/>
              <a:ahLst/>
              <a:cxnLst/>
              <a:rect l="l" t="t" r="r" b="b"/>
              <a:pathLst>
                <a:path w="2207" h="3144" extrusionOk="0">
                  <a:moveTo>
                    <a:pt x="606" y="0"/>
                  </a:moveTo>
                  <a:cubicBezTo>
                    <a:pt x="579" y="0"/>
                    <a:pt x="552" y="4"/>
                    <a:pt x="527" y="10"/>
                  </a:cubicBezTo>
                  <a:cubicBezTo>
                    <a:pt x="26" y="336"/>
                    <a:pt x="1" y="661"/>
                    <a:pt x="477" y="1012"/>
                  </a:cubicBezTo>
                  <a:cubicBezTo>
                    <a:pt x="677" y="1163"/>
                    <a:pt x="853" y="1338"/>
                    <a:pt x="953" y="1589"/>
                  </a:cubicBezTo>
                  <a:cubicBezTo>
                    <a:pt x="1028" y="1764"/>
                    <a:pt x="1179" y="1965"/>
                    <a:pt x="978" y="2165"/>
                  </a:cubicBezTo>
                  <a:cubicBezTo>
                    <a:pt x="853" y="2391"/>
                    <a:pt x="477" y="2366"/>
                    <a:pt x="477" y="2717"/>
                  </a:cubicBezTo>
                  <a:cubicBezTo>
                    <a:pt x="552" y="2892"/>
                    <a:pt x="677" y="2992"/>
                    <a:pt x="853" y="3017"/>
                  </a:cubicBezTo>
                  <a:cubicBezTo>
                    <a:pt x="941" y="3076"/>
                    <a:pt x="1064" y="3144"/>
                    <a:pt x="1166" y="3144"/>
                  </a:cubicBezTo>
                  <a:cubicBezTo>
                    <a:pt x="1237" y="3144"/>
                    <a:pt x="1298" y="3110"/>
                    <a:pt x="1329" y="3017"/>
                  </a:cubicBezTo>
                  <a:cubicBezTo>
                    <a:pt x="1530" y="2441"/>
                    <a:pt x="2206" y="2040"/>
                    <a:pt x="2031" y="1288"/>
                  </a:cubicBezTo>
                  <a:cubicBezTo>
                    <a:pt x="1905" y="1163"/>
                    <a:pt x="1905" y="1012"/>
                    <a:pt x="1905" y="837"/>
                  </a:cubicBezTo>
                  <a:cubicBezTo>
                    <a:pt x="1555" y="561"/>
                    <a:pt x="1354" y="110"/>
                    <a:pt x="828" y="85"/>
                  </a:cubicBezTo>
                  <a:cubicBezTo>
                    <a:pt x="771" y="29"/>
                    <a:pt x="687" y="0"/>
                    <a:pt x="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780;p38"/>
            <p:cNvSpPr/>
            <p:nvPr/>
          </p:nvSpPr>
          <p:spPr>
            <a:xfrm>
              <a:off x="8363300" y="1443775"/>
              <a:ext cx="67075" cy="61275"/>
            </a:xfrm>
            <a:custGeom>
              <a:avLst/>
              <a:gdLst/>
              <a:ahLst/>
              <a:cxnLst/>
              <a:rect l="l" t="t" r="r" b="b"/>
              <a:pathLst>
                <a:path w="2683" h="2451" extrusionOk="0">
                  <a:moveTo>
                    <a:pt x="1073" y="1"/>
                  </a:moveTo>
                  <a:cubicBezTo>
                    <a:pt x="854" y="1"/>
                    <a:pt x="632" y="87"/>
                    <a:pt x="402" y="346"/>
                  </a:cubicBezTo>
                  <a:cubicBezTo>
                    <a:pt x="574" y="300"/>
                    <a:pt x="743" y="275"/>
                    <a:pt x="907" y="275"/>
                  </a:cubicBezTo>
                  <a:cubicBezTo>
                    <a:pt x="1195" y="275"/>
                    <a:pt x="1465" y="354"/>
                    <a:pt x="1705" y="546"/>
                  </a:cubicBezTo>
                  <a:cubicBezTo>
                    <a:pt x="1856" y="672"/>
                    <a:pt x="2031" y="847"/>
                    <a:pt x="1931" y="1073"/>
                  </a:cubicBezTo>
                  <a:cubicBezTo>
                    <a:pt x="1885" y="1175"/>
                    <a:pt x="1819" y="1205"/>
                    <a:pt x="1744" y="1205"/>
                  </a:cubicBezTo>
                  <a:cubicBezTo>
                    <a:pt x="1654" y="1205"/>
                    <a:pt x="1550" y="1161"/>
                    <a:pt x="1455" y="1148"/>
                  </a:cubicBezTo>
                  <a:cubicBezTo>
                    <a:pt x="1304" y="1107"/>
                    <a:pt x="1158" y="1084"/>
                    <a:pt x="1018" y="1084"/>
                  </a:cubicBezTo>
                  <a:cubicBezTo>
                    <a:pt x="646" y="1084"/>
                    <a:pt x="310" y="1242"/>
                    <a:pt x="1" y="1624"/>
                  </a:cubicBezTo>
                  <a:cubicBezTo>
                    <a:pt x="410" y="1583"/>
                    <a:pt x="753" y="1542"/>
                    <a:pt x="1069" y="1542"/>
                  </a:cubicBezTo>
                  <a:cubicBezTo>
                    <a:pt x="1140" y="1542"/>
                    <a:pt x="1210" y="1544"/>
                    <a:pt x="1279" y="1549"/>
                  </a:cubicBezTo>
                  <a:cubicBezTo>
                    <a:pt x="1301" y="1549"/>
                    <a:pt x="1324" y="1548"/>
                    <a:pt x="1348" y="1548"/>
                  </a:cubicBezTo>
                  <a:cubicBezTo>
                    <a:pt x="1580" y="1548"/>
                    <a:pt x="1907" y="1569"/>
                    <a:pt x="1680" y="2000"/>
                  </a:cubicBezTo>
                  <a:cubicBezTo>
                    <a:pt x="1555" y="2100"/>
                    <a:pt x="1530" y="2225"/>
                    <a:pt x="1605" y="2376"/>
                  </a:cubicBezTo>
                  <a:cubicBezTo>
                    <a:pt x="1630" y="2401"/>
                    <a:pt x="1655" y="2426"/>
                    <a:pt x="1680" y="2451"/>
                  </a:cubicBezTo>
                  <a:cubicBezTo>
                    <a:pt x="2532" y="2050"/>
                    <a:pt x="2683" y="1348"/>
                    <a:pt x="2131" y="321"/>
                  </a:cubicBezTo>
                  <a:cubicBezTo>
                    <a:pt x="1775" y="228"/>
                    <a:pt x="1428" y="1"/>
                    <a:pt x="1073" y="1"/>
                  </a:cubicBezTo>
                  <a:close/>
                </a:path>
              </a:pathLst>
            </a:custGeom>
            <a:solidFill>
              <a:srgbClr val="6B4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781;p38"/>
            <p:cNvSpPr/>
            <p:nvPr/>
          </p:nvSpPr>
          <p:spPr>
            <a:xfrm>
              <a:off x="8120825" y="1323250"/>
              <a:ext cx="80225" cy="34025"/>
            </a:xfrm>
            <a:custGeom>
              <a:avLst/>
              <a:gdLst/>
              <a:ahLst/>
              <a:cxnLst/>
              <a:rect l="l" t="t" r="r" b="b"/>
              <a:pathLst>
                <a:path w="3209" h="1361" extrusionOk="0">
                  <a:moveTo>
                    <a:pt x="2021" y="1"/>
                  </a:moveTo>
                  <a:cubicBezTo>
                    <a:pt x="1672" y="1"/>
                    <a:pt x="1321" y="90"/>
                    <a:pt x="978" y="179"/>
                  </a:cubicBezTo>
                  <a:cubicBezTo>
                    <a:pt x="552" y="279"/>
                    <a:pt x="276" y="580"/>
                    <a:pt x="76" y="956"/>
                  </a:cubicBezTo>
                  <a:cubicBezTo>
                    <a:pt x="1" y="1056"/>
                    <a:pt x="1" y="1182"/>
                    <a:pt x="101" y="1282"/>
                  </a:cubicBezTo>
                  <a:cubicBezTo>
                    <a:pt x="141" y="1336"/>
                    <a:pt x="189" y="1361"/>
                    <a:pt x="240" y="1361"/>
                  </a:cubicBezTo>
                  <a:cubicBezTo>
                    <a:pt x="284" y="1361"/>
                    <a:pt x="330" y="1342"/>
                    <a:pt x="377" y="1307"/>
                  </a:cubicBezTo>
                  <a:cubicBezTo>
                    <a:pt x="789" y="841"/>
                    <a:pt x="1216" y="615"/>
                    <a:pt x="1661" y="615"/>
                  </a:cubicBezTo>
                  <a:cubicBezTo>
                    <a:pt x="2054" y="615"/>
                    <a:pt x="2460" y="791"/>
                    <a:pt x="2883" y="1132"/>
                  </a:cubicBezTo>
                  <a:cubicBezTo>
                    <a:pt x="2947" y="1182"/>
                    <a:pt x="2999" y="1203"/>
                    <a:pt x="3041" y="1203"/>
                  </a:cubicBezTo>
                  <a:cubicBezTo>
                    <a:pt x="3147" y="1203"/>
                    <a:pt x="3191" y="1067"/>
                    <a:pt x="3209" y="906"/>
                  </a:cubicBezTo>
                  <a:cubicBezTo>
                    <a:pt x="3133" y="605"/>
                    <a:pt x="3008" y="279"/>
                    <a:pt x="2732" y="154"/>
                  </a:cubicBezTo>
                  <a:cubicBezTo>
                    <a:pt x="2498" y="42"/>
                    <a:pt x="2260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782;p38"/>
            <p:cNvSpPr/>
            <p:nvPr/>
          </p:nvSpPr>
          <p:spPr>
            <a:xfrm>
              <a:off x="8127725" y="1601525"/>
              <a:ext cx="73325" cy="56900"/>
            </a:xfrm>
            <a:custGeom>
              <a:avLst/>
              <a:gdLst/>
              <a:ahLst/>
              <a:cxnLst/>
              <a:rect l="l" t="t" r="r" b="b"/>
              <a:pathLst>
                <a:path w="2933" h="2276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02"/>
                    <a:pt x="577" y="803"/>
                    <a:pt x="777" y="1254"/>
                  </a:cubicBezTo>
                  <a:cubicBezTo>
                    <a:pt x="852" y="1379"/>
                    <a:pt x="903" y="1529"/>
                    <a:pt x="1053" y="1630"/>
                  </a:cubicBezTo>
                  <a:cubicBezTo>
                    <a:pt x="1128" y="1680"/>
                    <a:pt x="1228" y="1705"/>
                    <a:pt x="1329" y="1730"/>
                  </a:cubicBezTo>
                  <a:cubicBezTo>
                    <a:pt x="1504" y="1755"/>
                    <a:pt x="1654" y="1880"/>
                    <a:pt x="1830" y="1981"/>
                  </a:cubicBezTo>
                  <a:cubicBezTo>
                    <a:pt x="2055" y="2106"/>
                    <a:pt x="2306" y="2206"/>
                    <a:pt x="2557" y="2256"/>
                  </a:cubicBezTo>
                  <a:cubicBezTo>
                    <a:pt x="2594" y="2269"/>
                    <a:pt x="2626" y="2275"/>
                    <a:pt x="2657" y="2275"/>
                  </a:cubicBezTo>
                  <a:cubicBezTo>
                    <a:pt x="2688" y="2275"/>
                    <a:pt x="2720" y="2269"/>
                    <a:pt x="2757" y="2256"/>
                  </a:cubicBezTo>
                  <a:cubicBezTo>
                    <a:pt x="2832" y="2231"/>
                    <a:pt x="2883" y="2206"/>
                    <a:pt x="2933" y="2156"/>
                  </a:cubicBezTo>
                  <a:cubicBezTo>
                    <a:pt x="2933" y="1855"/>
                    <a:pt x="2933" y="1529"/>
                    <a:pt x="2933" y="1229"/>
                  </a:cubicBezTo>
                  <a:cubicBezTo>
                    <a:pt x="2832" y="1404"/>
                    <a:pt x="2757" y="1555"/>
                    <a:pt x="2607" y="1830"/>
                  </a:cubicBezTo>
                  <a:cubicBezTo>
                    <a:pt x="2406" y="1379"/>
                    <a:pt x="1855" y="1429"/>
                    <a:pt x="1705" y="1204"/>
                  </a:cubicBezTo>
                  <a:cubicBezTo>
                    <a:pt x="1253" y="577"/>
                    <a:pt x="677" y="251"/>
                    <a:pt x="0" y="1"/>
                  </a:cubicBezTo>
                  <a:close/>
                </a:path>
              </a:pathLst>
            </a:custGeom>
            <a:solidFill>
              <a:srgbClr val="B68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783;p38"/>
            <p:cNvSpPr/>
            <p:nvPr/>
          </p:nvSpPr>
          <p:spPr>
            <a:xfrm>
              <a:off x="8170325" y="1404525"/>
              <a:ext cx="61425" cy="39125"/>
            </a:xfrm>
            <a:custGeom>
              <a:avLst/>
              <a:gdLst/>
              <a:ahLst/>
              <a:cxnLst/>
              <a:rect l="l" t="t" r="r" b="b"/>
              <a:pathLst>
                <a:path w="2457" h="1565" extrusionOk="0">
                  <a:moveTo>
                    <a:pt x="1622" y="1"/>
                  </a:moveTo>
                  <a:cubicBezTo>
                    <a:pt x="814" y="1"/>
                    <a:pt x="79" y="645"/>
                    <a:pt x="1" y="1565"/>
                  </a:cubicBezTo>
                  <a:cubicBezTo>
                    <a:pt x="627" y="1565"/>
                    <a:pt x="677" y="838"/>
                    <a:pt x="1179" y="688"/>
                  </a:cubicBezTo>
                  <a:cubicBezTo>
                    <a:pt x="1342" y="573"/>
                    <a:pt x="1505" y="533"/>
                    <a:pt x="1675" y="533"/>
                  </a:cubicBezTo>
                  <a:cubicBezTo>
                    <a:pt x="1766" y="533"/>
                    <a:pt x="1859" y="545"/>
                    <a:pt x="1955" y="562"/>
                  </a:cubicBezTo>
                  <a:cubicBezTo>
                    <a:pt x="2031" y="562"/>
                    <a:pt x="2081" y="537"/>
                    <a:pt x="2156" y="487"/>
                  </a:cubicBezTo>
                  <a:cubicBezTo>
                    <a:pt x="2256" y="487"/>
                    <a:pt x="2356" y="487"/>
                    <a:pt x="2457" y="462"/>
                  </a:cubicBezTo>
                  <a:cubicBezTo>
                    <a:pt x="2407" y="362"/>
                    <a:pt x="2382" y="186"/>
                    <a:pt x="2306" y="161"/>
                  </a:cubicBezTo>
                  <a:cubicBezTo>
                    <a:pt x="2081" y="51"/>
                    <a:pt x="1848" y="1"/>
                    <a:pt x="1622" y="1"/>
                  </a:cubicBezTo>
                  <a:close/>
                </a:path>
              </a:pathLst>
            </a:custGeom>
            <a:solidFill>
              <a:srgbClr val="D28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784;p38"/>
            <p:cNvSpPr/>
            <p:nvPr/>
          </p:nvSpPr>
          <p:spPr>
            <a:xfrm>
              <a:off x="8149675" y="1389700"/>
              <a:ext cx="26950" cy="27025"/>
            </a:xfrm>
            <a:custGeom>
              <a:avLst/>
              <a:gdLst/>
              <a:ahLst/>
              <a:cxnLst/>
              <a:rect l="l" t="t" r="r" b="b"/>
              <a:pathLst>
                <a:path w="1078" h="1081" extrusionOk="0">
                  <a:moveTo>
                    <a:pt x="472" y="0"/>
                  </a:moveTo>
                  <a:cubicBezTo>
                    <a:pt x="178" y="0"/>
                    <a:pt x="1" y="196"/>
                    <a:pt x="25" y="504"/>
                  </a:cubicBezTo>
                  <a:cubicBezTo>
                    <a:pt x="25" y="804"/>
                    <a:pt x="125" y="1055"/>
                    <a:pt x="551" y="1080"/>
                  </a:cubicBezTo>
                  <a:cubicBezTo>
                    <a:pt x="802" y="1055"/>
                    <a:pt x="1077" y="930"/>
                    <a:pt x="1077" y="604"/>
                  </a:cubicBezTo>
                  <a:cubicBezTo>
                    <a:pt x="1052" y="328"/>
                    <a:pt x="902" y="27"/>
                    <a:pt x="526" y="2"/>
                  </a:cubicBezTo>
                  <a:cubicBezTo>
                    <a:pt x="508" y="1"/>
                    <a:pt x="490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785;p38"/>
            <p:cNvSpPr/>
            <p:nvPr/>
          </p:nvSpPr>
          <p:spPr>
            <a:xfrm>
              <a:off x="8170325" y="1416700"/>
              <a:ext cx="35750" cy="40975"/>
            </a:xfrm>
            <a:custGeom>
              <a:avLst/>
              <a:gdLst/>
              <a:ahLst/>
              <a:cxnLst/>
              <a:rect l="l" t="t" r="r" b="b"/>
              <a:pathLst>
                <a:path w="1430" h="1639" extrusionOk="0">
                  <a:moveTo>
                    <a:pt x="1078" y="0"/>
                  </a:moveTo>
                  <a:cubicBezTo>
                    <a:pt x="577" y="226"/>
                    <a:pt x="402" y="752"/>
                    <a:pt x="1" y="1078"/>
                  </a:cubicBezTo>
                  <a:cubicBezTo>
                    <a:pt x="51" y="1128"/>
                    <a:pt x="101" y="1178"/>
                    <a:pt x="151" y="1228"/>
                  </a:cubicBezTo>
                  <a:cubicBezTo>
                    <a:pt x="251" y="1328"/>
                    <a:pt x="201" y="1504"/>
                    <a:pt x="326" y="1604"/>
                  </a:cubicBezTo>
                  <a:cubicBezTo>
                    <a:pt x="396" y="1627"/>
                    <a:pt x="473" y="1639"/>
                    <a:pt x="546" y="1639"/>
                  </a:cubicBezTo>
                  <a:cubicBezTo>
                    <a:pt x="709" y="1639"/>
                    <a:pt x="853" y="1583"/>
                    <a:pt x="853" y="1479"/>
                  </a:cubicBezTo>
                  <a:cubicBezTo>
                    <a:pt x="878" y="952"/>
                    <a:pt x="1404" y="677"/>
                    <a:pt x="1429" y="176"/>
                  </a:cubicBezTo>
                  <a:cubicBezTo>
                    <a:pt x="1379" y="0"/>
                    <a:pt x="1179" y="75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786;p38"/>
            <p:cNvSpPr/>
            <p:nvPr/>
          </p:nvSpPr>
          <p:spPr>
            <a:xfrm>
              <a:off x="8359550" y="1494375"/>
              <a:ext cx="45775" cy="17075"/>
            </a:xfrm>
            <a:custGeom>
              <a:avLst/>
              <a:gdLst/>
              <a:ahLst/>
              <a:cxnLst/>
              <a:rect l="l" t="t" r="r" b="b"/>
              <a:pathLst>
                <a:path w="1831" h="683" extrusionOk="0">
                  <a:moveTo>
                    <a:pt x="1" y="1"/>
                  </a:moveTo>
                  <a:cubicBezTo>
                    <a:pt x="141" y="453"/>
                    <a:pt x="456" y="682"/>
                    <a:pt x="897" y="682"/>
                  </a:cubicBezTo>
                  <a:cubicBezTo>
                    <a:pt x="1165" y="682"/>
                    <a:pt x="1480" y="597"/>
                    <a:pt x="1830" y="427"/>
                  </a:cubicBezTo>
                  <a:cubicBezTo>
                    <a:pt x="1705" y="277"/>
                    <a:pt x="1554" y="176"/>
                    <a:pt x="1354" y="126"/>
                  </a:cubicBezTo>
                  <a:cubicBezTo>
                    <a:pt x="1244" y="155"/>
                    <a:pt x="1136" y="167"/>
                    <a:pt x="1030" y="167"/>
                  </a:cubicBezTo>
                  <a:cubicBezTo>
                    <a:pt x="679" y="167"/>
                    <a:pt x="347" y="39"/>
                    <a:pt x="1" y="1"/>
                  </a:cubicBezTo>
                  <a:close/>
                </a:path>
              </a:pathLst>
            </a:custGeom>
            <a:solidFill>
              <a:srgbClr val="6D4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787;p38"/>
            <p:cNvSpPr/>
            <p:nvPr/>
          </p:nvSpPr>
          <p:spPr>
            <a:xfrm>
              <a:off x="8173450" y="1447400"/>
              <a:ext cx="30725" cy="56975"/>
            </a:xfrm>
            <a:custGeom>
              <a:avLst/>
              <a:gdLst/>
              <a:ahLst/>
              <a:cxnLst/>
              <a:rect l="l" t="t" r="r" b="b"/>
              <a:pathLst>
                <a:path w="1229" h="2279" extrusionOk="0">
                  <a:moveTo>
                    <a:pt x="26" y="0"/>
                  </a:moveTo>
                  <a:cubicBezTo>
                    <a:pt x="26" y="50"/>
                    <a:pt x="1" y="100"/>
                    <a:pt x="1" y="176"/>
                  </a:cubicBezTo>
                  <a:cubicBezTo>
                    <a:pt x="26" y="476"/>
                    <a:pt x="51" y="777"/>
                    <a:pt x="51" y="1078"/>
                  </a:cubicBezTo>
                  <a:cubicBezTo>
                    <a:pt x="201" y="1454"/>
                    <a:pt x="552" y="1679"/>
                    <a:pt x="678" y="2080"/>
                  </a:cubicBezTo>
                  <a:cubicBezTo>
                    <a:pt x="717" y="2187"/>
                    <a:pt x="813" y="2279"/>
                    <a:pt x="906" y="2279"/>
                  </a:cubicBezTo>
                  <a:cubicBezTo>
                    <a:pt x="988" y="2279"/>
                    <a:pt x="1068" y="2206"/>
                    <a:pt x="1104" y="2005"/>
                  </a:cubicBezTo>
                  <a:cubicBezTo>
                    <a:pt x="1154" y="1955"/>
                    <a:pt x="1204" y="1905"/>
                    <a:pt x="1229" y="1830"/>
                  </a:cubicBezTo>
                  <a:cubicBezTo>
                    <a:pt x="1104" y="1153"/>
                    <a:pt x="402" y="902"/>
                    <a:pt x="176" y="301"/>
                  </a:cubicBezTo>
                  <a:cubicBezTo>
                    <a:pt x="126" y="201"/>
                    <a:pt x="76" y="100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788;p38"/>
            <p:cNvSpPr/>
            <p:nvPr/>
          </p:nvSpPr>
          <p:spPr>
            <a:xfrm>
              <a:off x="8201025" y="1484300"/>
              <a:ext cx="26975" cy="17150"/>
            </a:xfrm>
            <a:custGeom>
              <a:avLst/>
              <a:gdLst/>
              <a:ahLst/>
              <a:cxnLst/>
              <a:rect l="l" t="t" r="r" b="b"/>
              <a:pathLst>
                <a:path w="1079" h="686" extrusionOk="0">
                  <a:moveTo>
                    <a:pt x="857" y="0"/>
                  </a:moveTo>
                  <a:cubicBezTo>
                    <a:pt x="517" y="0"/>
                    <a:pt x="259" y="166"/>
                    <a:pt x="1" y="354"/>
                  </a:cubicBezTo>
                  <a:cubicBezTo>
                    <a:pt x="1" y="429"/>
                    <a:pt x="1" y="479"/>
                    <a:pt x="1" y="529"/>
                  </a:cubicBezTo>
                  <a:cubicBezTo>
                    <a:pt x="38" y="513"/>
                    <a:pt x="76" y="507"/>
                    <a:pt x="115" y="507"/>
                  </a:cubicBezTo>
                  <a:cubicBezTo>
                    <a:pt x="317" y="507"/>
                    <a:pt x="540" y="685"/>
                    <a:pt x="740" y="685"/>
                  </a:cubicBezTo>
                  <a:cubicBezTo>
                    <a:pt x="866" y="685"/>
                    <a:pt x="983" y="614"/>
                    <a:pt x="1078" y="379"/>
                  </a:cubicBezTo>
                  <a:cubicBezTo>
                    <a:pt x="1078" y="254"/>
                    <a:pt x="1078" y="103"/>
                    <a:pt x="928" y="3"/>
                  </a:cubicBezTo>
                  <a:cubicBezTo>
                    <a:pt x="904" y="1"/>
                    <a:pt x="880" y="0"/>
                    <a:pt x="857" y="0"/>
                  </a:cubicBezTo>
                  <a:close/>
                </a:path>
              </a:pathLst>
            </a:custGeom>
            <a:solidFill>
              <a:srgbClr val="D38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789;p38"/>
            <p:cNvSpPr/>
            <p:nvPr/>
          </p:nvSpPr>
          <p:spPr>
            <a:xfrm>
              <a:off x="8263050" y="1486875"/>
              <a:ext cx="10675" cy="10200"/>
            </a:xfrm>
            <a:custGeom>
              <a:avLst/>
              <a:gdLst/>
              <a:ahLst/>
              <a:cxnLst/>
              <a:rect l="l" t="t" r="r" b="b"/>
              <a:pathLst>
                <a:path w="427" h="408" extrusionOk="0">
                  <a:moveTo>
                    <a:pt x="277" y="0"/>
                  </a:moveTo>
                  <a:cubicBezTo>
                    <a:pt x="151" y="25"/>
                    <a:pt x="51" y="100"/>
                    <a:pt x="26" y="226"/>
                  </a:cubicBezTo>
                  <a:cubicBezTo>
                    <a:pt x="1" y="326"/>
                    <a:pt x="76" y="401"/>
                    <a:pt x="201" y="401"/>
                  </a:cubicBezTo>
                  <a:cubicBezTo>
                    <a:pt x="226" y="405"/>
                    <a:pt x="248" y="407"/>
                    <a:pt x="269" y="407"/>
                  </a:cubicBezTo>
                  <a:cubicBezTo>
                    <a:pt x="374" y="407"/>
                    <a:pt x="427" y="352"/>
                    <a:pt x="427" y="226"/>
                  </a:cubicBezTo>
                  <a:cubicBezTo>
                    <a:pt x="427" y="125"/>
                    <a:pt x="427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790;p38"/>
            <p:cNvSpPr/>
            <p:nvPr/>
          </p:nvSpPr>
          <p:spPr>
            <a:xfrm>
              <a:off x="8222325" y="1482400"/>
              <a:ext cx="10050" cy="11375"/>
            </a:xfrm>
            <a:custGeom>
              <a:avLst/>
              <a:gdLst/>
              <a:ahLst/>
              <a:cxnLst/>
              <a:rect l="l" t="t" r="r" b="b"/>
              <a:pathLst>
                <a:path w="402" h="455" extrusionOk="0">
                  <a:moveTo>
                    <a:pt x="125" y="1"/>
                  </a:moveTo>
                  <a:cubicBezTo>
                    <a:pt x="110" y="1"/>
                    <a:pt x="93" y="2"/>
                    <a:pt x="76" y="4"/>
                  </a:cubicBezTo>
                  <a:cubicBezTo>
                    <a:pt x="26" y="29"/>
                    <a:pt x="1" y="79"/>
                    <a:pt x="26" y="154"/>
                  </a:cubicBezTo>
                  <a:cubicBezTo>
                    <a:pt x="51" y="279"/>
                    <a:pt x="76" y="405"/>
                    <a:pt x="226" y="455"/>
                  </a:cubicBezTo>
                  <a:cubicBezTo>
                    <a:pt x="276" y="405"/>
                    <a:pt x="352" y="355"/>
                    <a:pt x="402" y="279"/>
                  </a:cubicBezTo>
                  <a:cubicBezTo>
                    <a:pt x="379" y="119"/>
                    <a:pt x="29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791;p38"/>
            <p:cNvSpPr/>
            <p:nvPr/>
          </p:nvSpPr>
          <p:spPr>
            <a:xfrm>
              <a:off x="8251775" y="1434850"/>
              <a:ext cx="12550" cy="11325"/>
            </a:xfrm>
            <a:custGeom>
              <a:avLst/>
              <a:gdLst/>
              <a:ahLst/>
              <a:cxnLst/>
              <a:rect l="l" t="t" r="r" b="b"/>
              <a:pathLst>
                <a:path w="502" h="453" extrusionOk="0">
                  <a:moveTo>
                    <a:pt x="276" y="1"/>
                  </a:moveTo>
                  <a:cubicBezTo>
                    <a:pt x="101" y="226"/>
                    <a:pt x="1" y="402"/>
                    <a:pt x="402" y="452"/>
                  </a:cubicBezTo>
                  <a:cubicBezTo>
                    <a:pt x="452" y="277"/>
                    <a:pt x="502" y="10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792;p38"/>
            <p:cNvSpPr/>
            <p:nvPr/>
          </p:nvSpPr>
          <p:spPr>
            <a:xfrm>
              <a:off x="8313800" y="1508175"/>
              <a:ext cx="6300" cy="6450"/>
            </a:xfrm>
            <a:custGeom>
              <a:avLst/>
              <a:gdLst/>
              <a:ahLst/>
              <a:cxnLst/>
              <a:rect l="l" t="t" r="r" b="b"/>
              <a:pathLst>
                <a:path w="252" h="258" extrusionOk="0">
                  <a:moveTo>
                    <a:pt x="201" y="0"/>
                  </a:moveTo>
                  <a:cubicBezTo>
                    <a:pt x="151" y="25"/>
                    <a:pt x="51" y="50"/>
                    <a:pt x="26" y="75"/>
                  </a:cubicBezTo>
                  <a:cubicBezTo>
                    <a:pt x="1" y="126"/>
                    <a:pt x="51" y="201"/>
                    <a:pt x="51" y="251"/>
                  </a:cubicBezTo>
                  <a:cubicBezTo>
                    <a:pt x="73" y="255"/>
                    <a:pt x="93" y="257"/>
                    <a:pt x="111" y="257"/>
                  </a:cubicBezTo>
                  <a:cubicBezTo>
                    <a:pt x="193" y="257"/>
                    <a:pt x="231" y="213"/>
                    <a:pt x="252" y="151"/>
                  </a:cubicBezTo>
                  <a:cubicBezTo>
                    <a:pt x="252" y="101"/>
                    <a:pt x="227" y="50"/>
                    <a:pt x="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793;p38"/>
            <p:cNvSpPr/>
            <p:nvPr/>
          </p:nvSpPr>
          <p:spPr>
            <a:xfrm>
              <a:off x="8233600" y="1513175"/>
              <a:ext cx="5675" cy="11350"/>
            </a:xfrm>
            <a:custGeom>
              <a:avLst/>
              <a:gdLst/>
              <a:ahLst/>
              <a:cxnLst/>
              <a:rect l="l" t="t" r="r" b="b"/>
              <a:pathLst>
                <a:path w="227" h="454" extrusionOk="0">
                  <a:moveTo>
                    <a:pt x="176" y="1"/>
                  </a:moveTo>
                  <a:cubicBezTo>
                    <a:pt x="76" y="126"/>
                    <a:pt x="1" y="176"/>
                    <a:pt x="1" y="226"/>
                  </a:cubicBezTo>
                  <a:cubicBezTo>
                    <a:pt x="1" y="276"/>
                    <a:pt x="51" y="377"/>
                    <a:pt x="101" y="427"/>
                  </a:cubicBezTo>
                  <a:cubicBezTo>
                    <a:pt x="126" y="446"/>
                    <a:pt x="147" y="453"/>
                    <a:pt x="163" y="453"/>
                  </a:cubicBezTo>
                  <a:cubicBezTo>
                    <a:pt x="212" y="453"/>
                    <a:pt x="227" y="383"/>
                    <a:pt x="227" y="327"/>
                  </a:cubicBezTo>
                  <a:cubicBezTo>
                    <a:pt x="227" y="251"/>
                    <a:pt x="201" y="15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794;p38"/>
            <p:cNvSpPr/>
            <p:nvPr/>
          </p:nvSpPr>
          <p:spPr>
            <a:xfrm>
              <a:off x="8579475" y="4535775"/>
              <a:ext cx="44525" cy="26075"/>
            </a:xfrm>
            <a:custGeom>
              <a:avLst/>
              <a:gdLst/>
              <a:ahLst/>
              <a:cxnLst/>
              <a:rect l="l" t="t" r="r" b="b"/>
              <a:pathLst>
                <a:path w="1781" h="1043" extrusionOk="0">
                  <a:moveTo>
                    <a:pt x="1237" y="0"/>
                  </a:moveTo>
                  <a:cubicBezTo>
                    <a:pt x="1193" y="0"/>
                    <a:pt x="1142" y="38"/>
                    <a:pt x="1078" y="150"/>
                  </a:cubicBezTo>
                  <a:cubicBezTo>
                    <a:pt x="903" y="526"/>
                    <a:pt x="552" y="777"/>
                    <a:pt x="1" y="902"/>
                  </a:cubicBezTo>
                  <a:cubicBezTo>
                    <a:pt x="180" y="1005"/>
                    <a:pt x="340" y="1042"/>
                    <a:pt x="487" y="1042"/>
                  </a:cubicBezTo>
                  <a:cubicBezTo>
                    <a:pt x="865" y="1042"/>
                    <a:pt x="1163" y="801"/>
                    <a:pt x="1494" y="801"/>
                  </a:cubicBezTo>
                  <a:cubicBezTo>
                    <a:pt x="1506" y="801"/>
                    <a:pt x="1518" y="801"/>
                    <a:pt x="1529" y="802"/>
                  </a:cubicBezTo>
                  <a:cubicBezTo>
                    <a:pt x="1680" y="802"/>
                    <a:pt x="1730" y="601"/>
                    <a:pt x="1755" y="451"/>
                  </a:cubicBezTo>
                  <a:cubicBezTo>
                    <a:pt x="1780" y="250"/>
                    <a:pt x="1655" y="175"/>
                    <a:pt x="1479" y="175"/>
                  </a:cubicBezTo>
                  <a:cubicBezTo>
                    <a:pt x="1394" y="175"/>
                    <a:pt x="1332" y="0"/>
                    <a:pt x="1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795;p38"/>
            <p:cNvSpPr/>
            <p:nvPr/>
          </p:nvSpPr>
          <p:spPr>
            <a:xfrm>
              <a:off x="8096400" y="1694225"/>
              <a:ext cx="33225" cy="131700"/>
            </a:xfrm>
            <a:custGeom>
              <a:avLst/>
              <a:gdLst/>
              <a:ahLst/>
              <a:cxnLst/>
              <a:rect l="l" t="t" r="r" b="b"/>
              <a:pathLst>
                <a:path w="1329" h="5268" extrusionOk="0">
                  <a:moveTo>
                    <a:pt x="996" y="0"/>
                  </a:moveTo>
                  <a:cubicBezTo>
                    <a:pt x="982" y="0"/>
                    <a:pt x="968" y="1"/>
                    <a:pt x="953" y="2"/>
                  </a:cubicBezTo>
                  <a:cubicBezTo>
                    <a:pt x="176" y="1606"/>
                    <a:pt x="0" y="3310"/>
                    <a:pt x="176" y="5065"/>
                  </a:cubicBezTo>
                  <a:cubicBezTo>
                    <a:pt x="239" y="5176"/>
                    <a:pt x="313" y="5268"/>
                    <a:pt x="404" y="5268"/>
                  </a:cubicBezTo>
                  <a:cubicBezTo>
                    <a:pt x="456" y="5268"/>
                    <a:pt x="513" y="5238"/>
                    <a:pt x="577" y="5165"/>
                  </a:cubicBezTo>
                  <a:cubicBezTo>
                    <a:pt x="827" y="3586"/>
                    <a:pt x="953" y="2007"/>
                    <a:pt x="1329" y="453"/>
                  </a:cubicBezTo>
                  <a:cubicBezTo>
                    <a:pt x="1257" y="238"/>
                    <a:pt x="1276" y="0"/>
                    <a:pt x="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796;p38"/>
            <p:cNvSpPr/>
            <p:nvPr/>
          </p:nvSpPr>
          <p:spPr>
            <a:xfrm>
              <a:off x="8120200" y="1632775"/>
              <a:ext cx="35125" cy="72800"/>
            </a:xfrm>
            <a:custGeom>
              <a:avLst/>
              <a:gdLst/>
              <a:ahLst/>
              <a:cxnLst/>
              <a:rect l="l" t="t" r="r" b="b"/>
              <a:pathLst>
                <a:path w="1405" h="2912" extrusionOk="0">
                  <a:moveTo>
                    <a:pt x="1128" y="1"/>
                  </a:moveTo>
                  <a:cubicBezTo>
                    <a:pt x="1112" y="1"/>
                    <a:pt x="1095" y="2"/>
                    <a:pt x="1078" y="4"/>
                  </a:cubicBezTo>
                  <a:cubicBezTo>
                    <a:pt x="652" y="781"/>
                    <a:pt x="251" y="1583"/>
                    <a:pt x="1" y="2460"/>
                  </a:cubicBezTo>
                  <a:cubicBezTo>
                    <a:pt x="151" y="2560"/>
                    <a:pt x="151" y="2736"/>
                    <a:pt x="151" y="2911"/>
                  </a:cubicBezTo>
                  <a:cubicBezTo>
                    <a:pt x="903" y="2209"/>
                    <a:pt x="1329" y="1307"/>
                    <a:pt x="1404" y="279"/>
                  </a:cubicBezTo>
                  <a:cubicBezTo>
                    <a:pt x="1381" y="119"/>
                    <a:pt x="1295" y="1"/>
                    <a:pt x="1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797;p38"/>
            <p:cNvSpPr/>
            <p:nvPr/>
          </p:nvSpPr>
          <p:spPr>
            <a:xfrm>
              <a:off x="8097650" y="1820825"/>
              <a:ext cx="23825" cy="34500"/>
            </a:xfrm>
            <a:custGeom>
              <a:avLst/>
              <a:gdLst/>
              <a:ahLst/>
              <a:cxnLst/>
              <a:rect l="l" t="t" r="r" b="b"/>
              <a:pathLst>
                <a:path w="953" h="138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0" y="351"/>
                    <a:pt x="376" y="727"/>
                    <a:pt x="126" y="1078"/>
                  </a:cubicBezTo>
                  <a:cubicBezTo>
                    <a:pt x="226" y="1254"/>
                    <a:pt x="376" y="1329"/>
                    <a:pt x="577" y="1379"/>
                  </a:cubicBezTo>
                  <a:cubicBezTo>
                    <a:pt x="777" y="928"/>
                    <a:pt x="953" y="502"/>
                    <a:pt x="401" y="151"/>
                  </a:cubicBezTo>
                  <a:cubicBezTo>
                    <a:pt x="326" y="101"/>
                    <a:pt x="226" y="51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798;p38"/>
            <p:cNvSpPr/>
            <p:nvPr/>
          </p:nvSpPr>
          <p:spPr>
            <a:xfrm>
              <a:off x="7771200" y="2376250"/>
              <a:ext cx="125975" cy="140425"/>
            </a:xfrm>
            <a:custGeom>
              <a:avLst/>
              <a:gdLst/>
              <a:ahLst/>
              <a:cxnLst/>
              <a:rect l="l" t="t" r="r" b="b"/>
              <a:pathLst>
                <a:path w="5039" h="5617" extrusionOk="0">
                  <a:moveTo>
                    <a:pt x="2980" y="0"/>
                  </a:moveTo>
                  <a:cubicBezTo>
                    <a:pt x="2727" y="0"/>
                    <a:pt x="2452" y="47"/>
                    <a:pt x="2156" y="140"/>
                  </a:cubicBezTo>
                  <a:cubicBezTo>
                    <a:pt x="878" y="541"/>
                    <a:pt x="1" y="1794"/>
                    <a:pt x="226" y="2922"/>
                  </a:cubicBezTo>
                  <a:cubicBezTo>
                    <a:pt x="26" y="3974"/>
                    <a:pt x="652" y="4576"/>
                    <a:pt x="1429" y="5077"/>
                  </a:cubicBezTo>
                  <a:cubicBezTo>
                    <a:pt x="1580" y="5177"/>
                    <a:pt x="1705" y="5252"/>
                    <a:pt x="1780" y="5378"/>
                  </a:cubicBezTo>
                  <a:cubicBezTo>
                    <a:pt x="2079" y="5542"/>
                    <a:pt x="2394" y="5617"/>
                    <a:pt x="2703" y="5617"/>
                  </a:cubicBezTo>
                  <a:cubicBezTo>
                    <a:pt x="3715" y="5617"/>
                    <a:pt x="4655" y="4812"/>
                    <a:pt x="4712" y="3699"/>
                  </a:cubicBezTo>
                  <a:cubicBezTo>
                    <a:pt x="4888" y="2922"/>
                    <a:pt x="5038" y="2120"/>
                    <a:pt x="4712" y="1368"/>
                  </a:cubicBezTo>
                  <a:cubicBezTo>
                    <a:pt x="4334" y="442"/>
                    <a:pt x="3757" y="0"/>
                    <a:pt x="2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799;p38"/>
            <p:cNvSpPr/>
            <p:nvPr/>
          </p:nvSpPr>
          <p:spPr>
            <a:xfrm>
              <a:off x="7813175" y="2468700"/>
              <a:ext cx="82125" cy="72825"/>
            </a:xfrm>
            <a:custGeom>
              <a:avLst/>
              <a:gdLst/>
              <a:ahLst/>
              <a:cxnLst/>
              <a:rect l="l" t="t" r="r" b="b"/>
              <a:pathLst>
                <a:path w="3285" h="2913" extrusionOk="0">
                  <a:moveTo>
                    <a:pt x="3033" y="1"/>
                  </a:moveTo>
                  <a:cubicBezTo>
                    <a:pt x="2582" y="1329"/>
                    <a:pt x="2031" y="1630"/>
                    <a:pt x="101" y="1680"/>
                  </a:cubicBezTo>
                  <a:cubicBezTo>
                    <a:pt x="1" y="2356"/>
                    <a:pt x="627" y="2557"/>
                    <a:pt x="978" y="2858"/>
                  </a:cubicBezTo>
                  <a:cubicBezTo>
                    <a:pt x="1021" y="2896"/>
                    <a:pt x="1064" y="2913"/>
                    <a:pt x="1107" y="2913"/>
                  </a:cubicBezTo>
                  <a:cubicBezTo>
                    <a:pt x="1315" y="2913"/>
                    <a:pt x="1522" y="2523"/>
                    <a:pt x="1730" y="2356"/>
                  </a:cubicBezTo>
                  <a:cubicBezTo>
                    <a:pt x="1855" y="2256"/>
                    <a:pt x="1956" y="2106"/>
                    <a:pt x="2081" y="2056"/>
                  </a:cubicBezTo>
                  <a:cubicBezTo>
                    <a:pt x="3033" y="1755"/>
                    <a:pt x="3284" y="1053"/>
                    <a:pt x="3184" y="151"/>
                  </a:cubicBezTo>
                  <a:cubicBezTo>
                    <a:pt x="3134" y="101"/>
                    <a:pt x="3084" y="5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800;p38"/>
            <p:cNvSpPr/>
            <p:nvPr/>
          </p:nvSpPr>
          <p:spPr>
            <a:xfrm>
              <a:off x="8106425" y="1639750"/>
              <a:ext cx="120950" cy="244375"/>
            </a:xfrm>
            <a:custGeom>
              <a:avLst/>
              <a:gdLst/>
              <a:ahLst/>
              <a:cxnLst/>
              <a:rect l="l" t="t" r="r" b="b"/>
              <a:pathLst>
                <a:path w="4838" h="9775" extrusionOk="0">
                  <a:moveTo>
                    <a:pt x="2632" y="3058"/>
                  </a:moveTo>
                  <a:lnTo>
                    <a:pt x="2632" y="3058"/>
                  </a:lnTo>
                  <a:cubicBezTo>
                    <a:pt x="2653" y="3380"/>
                    <a:pt x="2345" y="3866"/>
                    <a:pt x="2302" y="4424"/>
                  </a:cubicBezTo>
                  <a:lnTo>
                    <a:pt x="2302" y="4424"/>
                  </a:lnTo>
                  <a:cubicBezTo>
                    <a:pt x="2317" y="3844"/>
                    <a:pt x="2632" y="3356"/>
                    <a:pt x="2632" y="3058"/>
                  </a:cubicBezTo>
                  <a:close/>
                  <a:moveTo>
                    <a:pt x="1955" y="0"/>
                  </a:moveTo>
                  <a:cubicBezTo>
                    <a:pt x="1529" y="878"/>
                    <a:pt x="1128" y="1755"/>
                    <a:pt x="702" y="2632"/>
                  </a:cubicBezTo>
                  <a:cubicBezTo>
                    <a:pt x="301" y="4186"/>
                    <a:pt x="0" y="5765"/>
                    <a:pt x="50" y="7394"/>
                  </a:cubicBezTo>
                  <a:cubicBezTo>
                    <a:pt x="301" y="7770"/>
                    <a:pt x="151" y="8221"/>
                    <a:pt x="226" y="8622"/>
                  </a:cubicBezTo>
                  <a:cubicBezTo>
                    <a:pt x="401" y="8722"/>
                    <a:pt x="552" y="8823"/>
                    <a:pt x="727" y="8948"/>
                  </a:cubicBezTo>
                  <a:cubicBezTo>
                    <a:pt x="747" y="8943"/>
                    <a:pt x="766" y="8941"/>
                    <a:pt x="783" y="8941"/>
                  </a:cubicBezTo>
                  <a:cubicBezTo>
                    <a:pt x="962" y="8941"/>
                    <a:pt x="1014" y="9160"/>
                    <a:pt x="1128" y="9274"/>
                  </a:cubicBezTo>
                  <a:cubicBezTo>
                    <a:pt x="1368" y="9349"/>
                    <a:pt x="1599" y="9532"/>
                    <a:pt x="1822" y="9532"/>
                  </a:cubicBezTo>
                  <a:cubicBezTo>
                    <a:pt x="1970" y="9532"/>
                    <a:pt x="2115" y="9450"/>
                    <a:pt x="2256" y="9199"/>
                  </a:cubicBezTo>
                  <a:cubicBezTo>
                    <a:pt x="2231" y="7690"/>
                    <a:pt x="2158" y="6156"/>
                    <a:pt x="2300" y="4647"/>
                  </a:cubicBezTo>
                  <a:lnTo>
                    <a:pt x="2300" y="4647"/>
                  </a:lnTo>
                  <a:cubicBezTo>
                    <a:pt x="2302" y="4668"/>
                    <a:pt x="2304" y="4690"/>
                    <a:pt x="2306" y="4712"/>
                  </a:cubicBezTo>
                  <a:cubicBezTo>
                    <a:pt x="2306" y="4838"/>
                    <a:pt x="2306" y="4938"/>
                    <a:pt x="2331" y="5038"/>
                  </a:cubicBezTo>
                  <a:cubicBezTo>
                    <a:pt x="2331" y="6116"/>
                    <a:pt x="2306" y="7193"/>
                    <a:pt x="2331" y="8271"/>
                  </a:cubicBezTo>
                  <a:cubicBezTo>
                    <a:pt x="2356" y="9023"/>
                    <a:pt x="2933" y="9725"/>
                    <a:pt x="3534" y="9775"/>
                  </a:cubicBezTo>
                  <a:cubicBezTo>
                    <a:pt x="3885" y="9775"/>
                    <a:pt x="4161" y="9675"/>
                    <a:pt x="4261" y="9324"/>
                  </a:cubicBezTo>
                  <a:cubicBezTo>
                    <a:pt x="4336" y="9023"/>
                    <a:pt x="4311" y="8747"/>
                    <a:pt x="4035" y="8572"/>
                  </a:cubicBezTo>
                  <a:cubicBezTo>
                    <a:pt x="3948" y="8514"/>
                    <a:pt x="3853" y="8501"/>
                    <a:pt x="3754" y="8501"/>
                  </a:cubicBezTo>
                  <a:cubicBezTo>
                    <a:pt x="3675" y="8501"/>
                    <a:pt x="3593" y="8509"/>
                    <a:pt x="3511" y="8509"/>
                  </a:cubicBezTo>
                  <a:cubicBezTo>
                    <a:pt x="3435" y="8509"/>
                    <a:pt x="3358" y="8501"/>
                    <a:pt x="3283" y="8472"/>
                  </a:cubicBezTo>
                  <a:lnTo>
                    <a:pt x="3283" y="8472"/>
                  </a:lnTo>
                  <a:cubicBezTo>
                    <a:pt x="3400" y="8491"/>
                    <a:pt x="3508" y="8502"/>
                    <a:pt x="3609" y="8502"/>
                  </a:cubicBezTo>
                  <a:cubicBezTo>
                    <a:pt x="4028" y="8502"/>
                    <a:pt x="4300" y="8311"/>
                    <a:pt x="4361" y="7745"/>
                  </a:cubicBezTo>
                  <a:cubicBezTo>
                    <a:pt x="4386" y="7544"/>
                    <a:pt x="4587" y="7419"/>
                    <a:pt x="4612" y="7193"/>
                  </a:cubicBezTo>
                  <a:cubicBezTo>
                    <a:pt x="4712" y="6467"/>
                    <a:pt x="4837" y="5740"/>
                    <a:pt x="4762" y="4988"/>
                  </a:cubicBezTo>
                  <a:cubicBezTo>
                    <a:pt x="4737" y="4336"/>
                    <a:pt x="4035" y="4061"/>
                    <a:pt x="3935" y="3434"/>
                  </a:cubicBezTo>
                  <a:cubicBezTo>
                    <a:pt x="3785" y="2833"/>
                    <a:pt x="3634" y="2206"/>
                    <a:pt x="3684" y="1554"/>
                  </a:cubicBezTo>
                  <a:cubicBezTo>
                    <a:pt x="3684" y="1404"/>
                    <a:pt x="3659" y="1254"/>
                    <a:pt x="3559" y="1128"/>
                  </a:cubicBezTo>
                  <a:cubicBezTo>
                    <a:pt x="3498" y="1074"/>
                    <a:pt x="3448" y="1053"/>
                    <a:pt x="3405" y="1053"/>
                  </a:cubicBezTo>
                  <a:cubicBezTo>
                    <a:pt x="3289" y="1053"/>
                    <a:pt x="3224" y="1206"/>
                    <a:pt x="3133" y="1279"/>
                  </a:cubicBezTo>
                  <a:cubicBezTo>
                    <a:pt x="3133" y="978"/>
                    <a:pt x="3459" y="853"/>
                    <a:pt x="3484" y="577"/>
                  </a:cubicBezTo>
                  <a:cubicBezTo>
                    <a:pt x="3233" y="477"/>
                    <a:pt x="2958" y="401"/>
                    <a:pt x="2707" y="326"/>
                  </a:cubicBezTo>
                  <a:cubicBezTo>
                    <a:pt x="2557" y="201"/>
                    <a:pt x="2356" y="151"/>
                    <a:pt x="2231" y="26"/>
                  </a:cubicBezTo>
                  <a:cubicBezTo>
                    <a:pt x="2131" y="26"/>
                    <a:pt x="2055" y="0"/>
                    <a:pt x="1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801;p38"/>
            <p:cNvSpPr/>
            <p:nvPr/>
          </p:nvSpPr>
          <p:spPr>
            <a:xfrm>
              <a:off x="8189750" y="1655425"/>
              <a:ext cx="15700" cy="23600"/>
            </a:xfrm>
            <a:custGeom>
              <a:avLst/>
              <a:gdLst/>
              <a:ahLst/>
              <a:cxnLst/>
              <a:rect l="l" t="t" r="r" b="b"/>
              <a:pathLst>
                <a:path w="628" h="944" extrusionOk="0">
                  <a:moveTo>
                    <a:pt x="301" y="0"/>
                  </a:moveTo>
                  <a:cubicBezTo>
                    <a:pt x="176" y="125"/>
                    <a:pt x="1" y="251"/>
                    <a:pt x="126" y="451"/>
                  </a:cubicBezTo>
                  <a:cubicBezTo>
                    <a:pt x="151" y="627"/>
                    <a:pt x="151" y="777"/>
                    <a:pt x="151" y="927"/>
                  </a:cubicBezTo>
                  <a:cubicBezTo>
                    <a:pt x="178" y="938"/>
                    <a:pt x="203" y="943"/>
                    <a:pt x="227" y="943"/>
                  </a:cubicBezTo>
                  <a:cubicBezTo>
                    <a:pt x="309" y="943"/>
                    <a:pt x="368" y="880"/>
                    <a:pt x="427" y="802"/>
                  </a:cubicBezTo>
                  <a:cubicBezTo>
                    <a:pt x="502" y="602"/>
                    <a:pt x="627" y="376"/>
                    <a:pt x="477" y="175"/>
                  </a:cubicBezTo>
                  <a:cubicBezTo>
                    <a:pt x="452" y="100"/>
                    <a:pt x="452" y="50"/>
                    <a:pt x="452" y="0"/>
                  </a:cubicBezTo>
                  <a:close/>
                </a:path>
              </a:pathLst>
            </a:custGeom>
            <a:solidFill>
              <a:srgbClr val="A9A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802;p38"/>
            <p:cNvSpPr/>
            <p:nvPr/>
          </p:nvSpPr>
          <p:spPr>
            <a:xfrm>
              <a:off x="8197900" y="1659650"/>
              <a:ext cx="10675" cy="16625"/>
            </a:xfrm>
            <a:custGeom>
              <a:avLst/>
              <a:gdLst/>
              <a:ahLst/>
              <a:cxnLst/>
              <a:rect l="l" t="t" r="r" b="b"/>
              <a:pathLst>
                <a:path w="427" h="665" extrusionOk="0">
                  <a:moveTo>
                    <a:pt x="213" y="0"/>
                  </a:moveTo>
                  <a:cubicBezTo>
                    <a:pt x="193" y="0"/>
                    <a:pt x="172" y="2"/>
                    <a:pt x="151" y="6"/>
                  </a:cubicBezTo>
                  <a:cubicBezTo>
                    <a:pt x="101" y="207"/>
                    <a:pt x="50" y="407"/>
                    <a:pt x="0" y="608"/>
                  </a:cubicBezTo>
                  <a:cubicBezTo>
                    <a:pt x="50" y="646"/>
                    <a:pt x="94" y="664"/>
                    <a:pt x="138" y="664"/>
                  </a:cubicBezTo>
                  <a:cubicBezTo>
                    <a:pt x="182" y="664"/>
                    <a:pt x="226" y="646"/>
                    <a:pt x="276" y="608"/>
                  </a:cubicBezTo>
                  <a:cubicBezTo>
                    <a:pt x="326" y="433"/>
                    <a:pt x="376" y="282"/>
                    <a:pt x="426" y="132"/>
                  </a:cubicBezTo>
                  <a:cubicBezTo>
                    <a:pt x="385" y="49"/>
                    <a:pt x="309" y="0"/>
                    <a:pt x="213" y="0"/>
                  </a:cubicBezTo>
                  <a:close/>
                </a:path>
              </a:pathLst>
            </a:custGeom>
            <a:solidFill>
              <a:srgbClr val="AF4B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803;p38"/>
            <p:cNvSpPr/>
            <p:nvPr/>
          </p:nvSpPr>
          <p:spPr>
            <a:xfrm>
              <a:off x="8357675" y="1819375"/>
              <a:ext cx="24450" cy="64125"/>
            </a:xfrm>
            <a:custGeom>
              <a:avLst/>
              <a:gdLst/>
              <a:ahLst/>
              <a:cxnLst/>
              <a:rect l="l" t="t" r="r" b="b"/>
              <a:pathLst>
                <a:path w="978" h="2565" extrusionOk="0">
                  <a:moveTo>
                    <a:pt x="471" y="1"/>
                  </a:moveTo>
                  <a:cubicBezTo>
                    <a:pt x="426" y="1"/>
                    <a:pt x="378" y="13"/>
                    <a:pt x="326" y="34"/>
                  </a:cubicBezTo>
                  <a:cubicBezTo>
                    <a:pt x="0" y="585"/>
                    <a:pt x="151" y="2089"/>
                    <a:pt x="577" y="2565"/>
                  </a:cubicBezTo>
                  <a:lnTo>
                    <a:pt x="652" y="2565"/>
                  </a:lnTo>
                  <a:lnTo>
                    <a:pt x="978" y="2389"/>
                  </a:lnTo>
                  <a:cubicBezTo>
                    <a:pt x="928" y="1613"/>
                    <a:pt x="878" y="836"/>
                    <a:pt x="652" y="84"/>
                  </a:cubicBezTo>
                  <a:cubicBezTo>
                    <a:pt x="593" y="25"/>
                    <a:pt x="535" y="1"/>
                    <a:pt x="4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804;p38"/>
            <p:cNvSpPr/>
            <p:nvPr/>
          </p:nvSpPr>
          <p:spPr>
            <a:xfrm>
              <a:off x="8334500" y="1808925"/>
              <a:ext cx="51400" cy="15300"/>
            </a:xfrm>
            <a:custGeom>
              <a:avLst/>
              <a:gdLst/>
              <a:ahLst/>
              <a:cxnLst/>
              <a:rect l="l" t="t" r="r" b="b"/>
              <a:pathLst>
                <a:path w="2056" h="612" extrusionOk="0">
                  <a:moveTo>
                    <a:pt x="1153" y="0"/>
                  </a:moveTo>
                  <a:cubicBezTo>
                    <a:pt x="827" y="0"/>
                    <a:pt x="526" y="25"/>
                    <a:pt x="226" y="25"/>
                  </a:cubicBezTo>
                  <a:lnTo>
                    <a:pt x="0" y="51"/>
                  </a:lnTo>
                  <a:cubicBezTo>
                    <a:pt x="105" y="494"/>
                    <a:pt x="311" y="612"/>
                    <a:pt x="556" y="612"/>
                  </a:cubicBezTo>
                  <a:cubicBezTo>
                    <a:pt x="781" y="612"/>
                    <a:pt x="1038" y="513"/>
                    <a:pt x="1278" y="477"/>
                  </a:cubicBezTo>
                  <a:cubicBezTo>
                    <a:pt x="1378" y="477"/>
                    <a:pt x="1479" y="502"/>
                    <a:pt x="1579" y="502"/>
                  </a:cubicBezTo>
                  <a:cubicBezTo>
                    <a:pt x="1754" y="426"/>
                    <a:pt x="1905" y="376"/>
                    <a:pt x="2055" y="326"/>
                  </a:cubicBezTo>
                  <a:cubicBezTo>
                    <a:pt x="2055" y="0"/>
                    <a:pt x="1805" y="25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805;p38"/>
            <p:cNvSpPr/>
            <p:nvPr/>
          </p:nvSpPr>
          <p:spPr>
            <a:xfrm>
              <a:off x="8158425" y="1762550"/>
              <a:ext cx="159800" cy="131925"/>
            </a:xfrm>
            <a:custGeom>
              <a:avLst/>
              <a:gdLst/>
              <a:ahLst/>
              <a:cxnLst/>
              <a:rect l="l" t="t" r="r" b="b"/>
              <a:pathLst>
                <a:path w="6392" h="5277" extrusionOk="0">
                  <a:moveTo>
                    <a:pt x="2613" y="2496"/>
                  </a:moveTo>
                  <a:lnTo>
                    <a:pt x="2613" y="2496"/>
                  </a:lnTo>
                  <a:cubicBezTo>
                    <a:pt x="2618" y="2558"/>
                    <a:pt x="2625" y="2620"/>
                    <a:pt x="2632" y="2682"/>
                  </a:cubicBezTo>
                  <a:cubicBezTo>
                    <a:pt x="2619" y="2622"/>
                    <a:pt x="2616" y="2558"/>
                    <a:pt x="2613" y="2496"/>
                  </a:cubicBezTo>
                  <a:close/>
                  <a:moveTo>
                    <a:pt x="452" y="1"/>
                  </a:moveTo>
                  <a:cubicBezTo>
                    <a:pt x="176" y="51"/>
                    <a:pt x="201" y="276"/>
                    <a:pt x="151" y="452"/>
                  </a:cubicBezTo>
                  <a:cubicBezTo>
                    <a:pt x="0" y="1254"/>
                    <a:pt x="126" y="2031"/>
                    <a:pt x="126" y="2808"/>
                  </a:cubicBezTo>
                  <a:cubicBezTo>
                    <a:pt x="126" y="3409"/>
                    <a:pt x="25" y="4036"/>
                    <a:pt x="301" y="4612"/>
                  </a:cubicBezTo>
                  <a:cubicBezTo>
                    <a:pt x="477" y="4888"/>
                    <a:pt x="777" y="4988"/>
                    <a:pt x="1078" y="5038"/>
                  </a:cubicBezTo>
                  <a:cubicBezTo>
                    <a:pt x="1680" y="5189"/>
                    <a:pt x="2306" y="5239"/>
                    <a:pt x="2933" y="5239"/>
                  </a:cubicBezTo>
                  <a:cubicBezTo>
                    <a:pt x="3084" y="5217"/>
                    <a:pt x="3235" y="5159"/>
                    <a:pt x="3386" y="5159"/>
                  </a:cubicBezTo>
                  <a:cubicBezTo>
                    <a:pt x="3410" y="5159"/>
                    <a:pt x="3435" y="5160"/>
                    <a:pt x="3459" y="5164"/>
                  </a:cubicBezTo>
                  <a:cubicBezTo>
                    <a:pt x="3885" y="5251"/>
                    <a:pt x="4311" y="5276"/>
                    <a:pt x="4740" y="5276"/>
                  </a:cubicBezTo>
                  <a:cubicBezTo>
                    <a:pt x="5170" y="5276"/>
                    <a:pt x="5602" y="5251"/>
                    <a:pt x="6041" y="5239"/>
                  </a:cubicBezTo>
                  <a:cubicBezTo>
                    <a:pt x="6391" y="4888"/>
                    <a:pt x="6216" y="4462"/>
                    <a:pt x="6241" y="4036"/>
                  </a:cubicBezTo>
                  <a:cubicBezTo>
                    <a:pt x="6216" y="3184"/>
                    <a:pt x="6066" y="2357"/>
                    <a:pt x="6015" y="1505"/>
                  </a:cubicBezTo>
                  <a:cubicBezTo>
                    <a:pt x="6041" y="1279"/>
                    <a:pt x="5865" y="1279"/>
                    <a:pt x="5715" y="1254"/>
                  </a:cubicBezTo>
                  <a:cubicBezTo>
                    <a:pt x="5620" y="1262"/>
                    <a:pt x="5528" y="1266"/>
                    <a:pt x="5436" y="1266"/>
                  </a:cubicBezTo>
                  <a:cubicBezTo>
                    <a:pt x="4702" y="1266"/>
                    <a:pt x="4055" y="1006"/>
                    <a:pt x="3409" y="627"/>
                  </a:cubicBezTo>
                  <a:cubicBezTo>
                    <a:pt x="3259" y="577"/>
                    <a:pt x="3083" y="552"/>
                    <a:pt x="2933" y="502"/>
                  </a:cubicBezTo>
                  <a:cubicBezTo>
                    <a:pt x="2906" y="496"/>
                    <a:pt x="2883" y="493"/>
                    <a:pt x="2862" y="493"/>
                  </a:cubicBezTo>
                  <a:cubicBezTo>
                    <a:pt x="2712" y="493"/>
                    <a:pt x="2726" y="645"/>
                    <a:pt x="2682" y="778"/>
                  </a:cubicBezTo>
                  <a:cubicBezTo>
                    <a:pt x="2576" y="1310"/>
                    <a:pt x="2560" y="1843"/>
                    <a:pt x="2603" y="2391"/>
                  </a:cubicBezTo>
                  <a:lnTo>
                    <a:pt x="2603" y="2391"/>
                  </a:lnTo>
                  <a:cubicBezTo>
                    <a:pt x="2586" y="2268"/>
                    <a:pt x="2533" y="2171"/>
                    <a:pt x="2331" y="2156"/>
                  </a:cubicBezTo>
                  <a:cubicBezTo>
                    <a:pt x="2256" y="2482"/>
                    <a:pt x="1955" y="2682"/>
                    <a:pt x="1980" y="3058"/>
                  </a:cubicBezTo>
                  <a:cubicBezTo>
                    <a:pt x="2030" y="3284"/>
                    <a:pt x="1880" y="3409"/>
                    <a:pt x="1655" y="3409"/>
                  </a:cubicBezTo>
                  <a:cubicBezTo>
                    <a:pt x="1593" y="3409"/>
                    <a:pt x="1531" y="3414"/>
                    <a:pt x="1472" y="3414"/>
                  </a:cubicBezTo>
                  <a:cubicBezTo>
                    <a:pt x="1338" y="3414"/>
                    <a:pt x="1215" y="3390"/>
                    <a:pt x="1128" y="3234"/>
                  </a:cubicBezTo>
                  <a:cubicBezTo>
                    <a:pt x="1060" y="3121"/>
                    <a:pt x="1095" y="2926"/>
                    <a:pt x="918" y="2926"/>
                  </a:cubicBezTo>
                  <a:cubicBezTo>
                    <a:pt x="898" y="2926"/>
                    <a:pt x="877" y="2928"/>
                    <a:pt x="853" y="2933"/>
                  </a:cubicBezTo>
                  <a:cubicBezTo>
                    <a:pt x="766" y="3558"/>
                    <a:pt x="884" y="3887"/>
                    <a:pt x="1206" y="3887"/>
                  </a:cubicBezTo>
                  <a:cubicBezTo>
                    <a:pt x="1258" y="3887"/>
                    <a:pt x="1316" y="3878"/>
                    <a:pt x="1379" y="3860"/>
                  </a:cubicBezTo>
                  <a:cubicBezTo>
                    <a:pt x="1506" y="3832"/>
                    <a:pt x="1633" y="3764"/>
                    <a:pt x="1743" y="3764"/>
                  </a:cubicBezTo>
                  <a:cubicBezTo>
                    <a:pt x="1827" y="3764"/>
                    <a:pt x="1901" y="3805"/>
                    <a:pt x="1955" y="3936"/>
                  </a:cubicBezTo>
                  <a:cubicBezTo>
                    <a:pt x="2056" y="4136"/>
                    <a:pt x="2081" y="4437"/>
                    <a:pt x="1855" y="4562"/>
                  </a:cubicBezTo>
                  <a:cubicBezTo>
                    <a:pt x="1759" y="4634"/>
                    <a:pt x="1639" y="4672"/>
                    <a:pt x="1519" y="4672"/>
                  </a:cubicBezTo>
                  <a:cubicBezTo>
                    <a:pt x="1389" y="4672"/>
                    <a:pt x="1257" y="4628"/>
                    <a:pt x="1153" y="4537"/>
                  </a:cubicBezTo>
                  <a:cubicBezTo>
                    <a:pt x="752" y="4186"/>
                    <a:pt x="452" y="3835"/>
                    <a:pt x="452" y="3234"/>
                  </a:cubicBezTo>
                  <a:cubicBezTo>
                    <a:pt x="477" y="2156"/>
                    <a:pt x="452" y="1078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806;p38"/>
            <p:cNvSpPr/>
            <p:nvPr/>
          </p:nvSpPr>
          <p:spPr>
            <a:xfrm>
              <a:off x="8211675" y="1761600"/>
              <a:ext cx="20700" cy="84950"/>
            </a:xfrm>
            <a:custGeom>
              <a:avLst/>
              <a:gdLst/>
              <a:ahLst/>
              <a:cxnLst/>
              <a:rect l="l" t="t" r="r" b="b"/>
              <a:pathLst>
                <a:path w="828" h="3398" extrusionOk="0">
                  <a:moveTo>
                    <a:pt x="587" y="1"/>
                  </a:moveTo>
                  <a:cubicBezTo>
                    <a:pt x="522" y="1"/>
                    <a:pt x="444" y="21"/>
                    <a:pt x="352" y="64"/>
                  </a:cubicBezTo>
                  <a:cubicBezTo>
                    <a:pt x="301" y="766"/>
                    <a:pt x="251" y="1492"/>
                    <a:pt x="201" y="2194"/>
                  </a:cubicBezTo>
                  <a:cubicBezTo>
                    <a:pt x="552" y="2520"/>
                    <a:pt x="1" y="3096"/>
                    <a:pt x="602" y="3397"/>
                  </a:cubicBezTo>
                  <a:cubicBezTo>
                    <a:pt x="753" y="2420"/>
                    <a:pt x="477" y="1442"/>
                    <a:pt x="803" y="540"/>
                  </a:cubicBezTo>
                  <a:cubicBezTo>
                    <a:pt x="803" y="465"/>
                    <a:pt x="828" y="415"/>
                    <a:pt x="828" y="365"/>
                  </a:cubicBezTo>
                  <a:cubicBezTo>
                    <a:pt x="828" y="131"/>
                    <a:pt x="751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807;p38"/>
            <p:cNvSpPr/>
            <p:nvPr/>
          </p:nvSpPr>
          <p:spPr>
            <a:xfrm>
              <a:off x="8201650" y="1726850"/>
              <a:ext cx="42625" cy="43875"/>
            </a:xfrm>
            <a:custGeom>
              <a:avLst/>
              <a:gdLst/>
              <a:ahLst/>
              <a:cxnLst/>
              <a:rect l="l" t="t" r="r" b="b"/>
              <a:pathLst>
                <a:path w="1705" h="1755" extrusionOk="0">
                  <a:moveTo>
                    <a:pt x="135" y="0"/>
                  </a:moveTo>
                  <a:cubicBezTo>
                    <a:pt x="95" y="0"/>
                    <a:pt x="51" y="25"/>
                    <a:pt x="1" y="75"/>
                  </a:cubicBezTo>
                  <a:cubicBezTo>
                    <a:pt x="26" y="652"/>
                    <a:pt x="702" y="877"/>
                    <a:pt x="753" y="1454"/>
                  </a:cubicBezTo>
                  <a:cubicBezTo>
                    <a:pt x="953" y="1479"/>
                    <a:pt x="1129" y="1554"/>
                    <a:pt x="1229" y="1755"/>
                  </a:cubicBezTo>
                  <a:cubicBezTo>
                    <a:pt x="1705" y="1730"/>
                    <a:pt x="1429" y="1479"/>
                    <a:pt x="1354" y="1303"/>
                  </a:cubicBezTo>
                  <a:cubicBezTo>
                    <a:pt x="1254" y="1203"/>
                    <a:pt x="1229" y="1003"/>
                    <a:pt x="1028" y="1003"/>
                  </a:cubicBezTo>
                  <a:cubicBezTo>
                    <a:pt x="778" y="702"/>
                    <a:pt x="527" y="376"/>
                    <a:pt x="251" y="75"/>
                  </a:cubicBezTo>
                  <a:cubicBezTo>
                    <a:pt x="214" y="25"/>
                    <a:pt x="176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808;p38"/>
            <p:cNvSpPr/>
            <p:nvPr/>
          </p:nvSpPr>
          <p:spPr>
            <a:xfrm>
              <a:off x="8191000" y="1674825"/>
              <a:ext cx="16950" cy="53925"/>
            </a:xfrm>
            <a:custGeom>
              <a:avLst/>
              <a:gdLst/>
              <a:ahLst/>
              <a:cxnLst/>
              <a:rect l="l" t="t" r="r" b="b"/>
              <a:pathLst>
                <a:path w="678" h="2157" extrusionOk="0">
                  <a:moveTo>
                    <a:pt x="276" y="1"/>
                  </a:moveTo>
                  <a:cubicBezTo>
                    <a:pt x="226" y="51"/>
                    <a:pt x="151" y="101"/>
                    <a:pt x="101" y="151"/>
                  </a:cubicBezTo>
                  <a:cubicBezTo>
                    <a:pt x="1" y="853"/>
                    <a:pt x="201" y="1505"/>
                    <a:pt x="427" y="2156"/>
                  </a:cubicBezTo>
                  <a:lnTo>
                    <a:pt x="677" y="2156"/>
                  </a:lnTo>
                  <a:lnTo>
                    <a:pt x="527" y="477"/>
                  </a:lnTo>
                  <a:cubicBezTo>
                    <a:pt x="499" y="463"/>
                    <a:pt x="475" y="457"/>
                    <a:pt x="454" y="457"/>
                  </a:cubicBezTo>
                  <a:cubicBezTo>
                    <a:pt x="399" y="457"/>
                    <a:pt x="363" y="498"/>
                    <a:pt x="326" y="552"/>
                  </a:cubicBezTo>
                  <a:cubicBezTo>
                    <a:pt x="352" y="452"/>
                    <a:pt x="402" y="377"/>
                    <a:pt x="452" y="277"/>
                  </a:cubicBezTo>
                  <a:cubicBezTo>
                    <a:pt x="477" y="252"/>
                    <a:pt x="502" y="201"/>
                    <a:pt x="527" y="151"/>
                  </a:cubicBezTo>
                  <a:cubicBezTo>
                    <a:pt x="527" y="101"/>
                    <a:pt x="552" y="5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3809;p38"/>
            <p:cNvSpPr/>
            <p:nvPr/>
          </p:nvSpPr>
          <p:spPr>
            <a:xfrm>
              <a:off x="8196025" y="1678600"/>
              <a:ext cx="8150" cy="20075"/>
            </a:xfrm>
            <a:custGeom>
              <a:avLst/>
              <a:gdLst/>
              <a:ahLst/>
              <a:cxnLst/>
              <a:rect l="l" t="t" r="r" b="b"/>
              <a:pathLst>
                <a:path w="326" h="803" extrusionOk="0">
                  <a:moveTo>
                    <a:pt x="326" y="0"/>
                  </a:moveTo>
                  <a:cubicBezTo>
                    <a:pt x="25" y="176"/>
                    <a:pt x="0" y="451"/>
                    <a:pt x="100" y="802"/>
                  </a:cubicBezTo>
                  <a:cubicBezTo>
                    <a:pt x="176" y="602"/>
                    <a:pt x="251" y="477"/>
                    <a:pt x="326" y="326"/>
                  </a:cubicBezTo>
                  <a:cubicBezTo>
                    <a:pt x="326" y="201"/>
                    <a:pt x="326" y="101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3810;p38"/>
            <p:cNvSpPr/>
            <p:nvPr/>
          </p:nvSpPr>
          <p:spPr>
            <a:xfrm>
              <a:off x="8227350" y="1749650"/>
              <a:ext cx="8175" cy="9800"/>
            </a:xfrm>
            <a:custGeom>
              <a:avLst/>
              <a:gdLst/>
              <a:ahLst/>
              <a:cxnLst/>
              <a:rect l="l" t="t" r="r" b="b"/>
              <a:pathLst>
                <a:path w="327" h="392" extrusionOk="0">
                  <a:moveTo>
                    <a:pt x="226" y="1"/>
                  </a:moveTo>
                  <a:cubicBezTo>
                    <a:pt x="180" y="1"/>
                    <a:pt x="110" y="36"/>
                    <a:pt x="0" y="91"/>
                  </a:cubicBezTo>
                  <a:cubicBezTo>
                    <a:pt x="101" y="191"/>
                    <a:pt x="201" y="291"/>
                    <a:pt x="326" y="391"/>
                  </a:cubicBezTo>
                  <a:cubicBezTo>
                    <a:pt x="310" y="105"/>
                    <a:pt x="30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811;p38"/>
            <p:cNvSpPr/>
            <p:nvPr/>
          </p:nvSpPr>
          <p:spPr>
            <a:xfrm>
              <a:off x="8308800" y="1806425"/>
              <a:ext cx="65175" cy="87725"/>
            </a:xfrm>
            <a:custGeom>
              <a:avLst/>
              <a:gdLst/>
              <a:ahLst/>
              <a:cxnLst/>
              <a:rect l="l" t="t" r="r" b="b"/>
              <a:pathLst>
                <a:path w="2607" h="3509" extrusionOk="0">
                  <a:moveTo>
                    <a:pt x="301" y="0"/>
                  </a:moveTo>
                  <a:cubicBezTo>
                    <a:pt x="0" y="100"/>
                    <a:pt x="101" y="351"/>
                    <a:pt x="76" y="577"/>
                  </a:cubicBezTo>
                  <a:cubicBezTo>
                    <a:pt x="51" y="1078"/>
                    <a:pt x="201" y="1554"/>
                    <a:pt x="151" y="2055"/>
                  </a:cubicBezTo>
                  <a:cubicBezTo>
                    <a:pt x="301" y="2532"/>
                    <a:pt x="151" y="3033"/>
                    <a:pt x="301" y="3484"/>
                  </a:cubicBezTo>
                  <a:cubicBezTo>
                    <a:pt x="502" y="3484"/>
                    <a:pt x="702" y="3484"/>
                    <a:pt x="928" y="3509"/>
                  </a:cubicBezTo>
                  <a:cubicBezTo>
                    <a:pt x="1229" y="3384"/>
                    <a:pt x="1554" y="3359"/>
                    <a:pt x="1855" y="3208"/>
                  </a:cubicBezTo>
                  <a:cubicBezTo>
                    <a:pt x="1905" y="3198"/>
                    <a:pt x="1956" y="3195"/>
                    <a:pt x="2008" y="3195"/>
                  </a:cubicBezTo>
                  <a:cubicBezTo>
                    <a:pt x="2085" y="3195"/>
                    <a:pt x="2163" y="3202"/>
                    <a:pt x="2240" y="3202"/>
                  </a:cubicBezTo>
                  <a:cubicBezTo>
                    <a:pt x="2369" y="3202"/>
                    <a:pt x="2494" y="3183"/>
                    <a:pt x="2607" y="3083"/>
                  </a:cubicBezTo>
                  <a:cubicBezTo>
                    <a:pt x="2482" y="2256"/>
                    <a:pt x="2231" y="1429"/>
                    <a:pt x="2306" y="577"/>
                  </a:cubicBezTo>
                  <a:cubicBezTo>
                    <a:pt x="2192" y="470"/>
                    <a:pt x="2048" y="449"/>
                    <a:pt x="1896" y="449"/>
                  </a:cubicBezTo>
                  <a:cubicBezTo>
                    <a:pt x="1797" y="449"/>
                    <a:pt x="1694" y="458"/>
                    <a:pt x="1593" y="458"/>
                  </a:cubicBezTo>
                  <a:cubicBezTo>
                    <a:pt x="1375" y="458"/>
                    <a:pt x="1167" y="416"/>
                    <a:pt x="1028" y="151"/>
                  </a:cubicBezTo>
                  <a:cubicBezTo>
                    <a:pt x="802" y="100"/>
                    <a:pt x="552" y="5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812;p38"/>
            <p:cNvSpPr/>
            <p:nvPr/>
          </p:nvSpPr>
          <p:spPr>
            <a:xfrm>
              <a:off x="8298775" y="1800150"/>
              <a:ext cx="17575" cy="63175"/>
            </a:xfrm>
            <a:custGeom>
              <a:avLst/>
              <a:gdLst/>
              <a:ahLst/>
              <a:cxnLst/>
              <a:rect l="l" t="t" r="r" b="b"/>
              <a:pathLst>
                <a:path w="703" h="2527" extrusionOk="0">
                  <a:moveTo>
                    <a:pt x="401" y="1"/>
                  </a:moveTo>
                  <a:lnTo>
                    <a:pt x="401" y="1"/>
                  </a:lnTo>
                  <a:cubicBezTo>
                    <a:pt x="0" y="853"/>
                    <a:pt x="452" y="1680"/>
                    <a:pt x="427" y="2507"/>
                  </a:cubicBezTo>
                  <a:cubicBezTo>
                    <a:pt x="459" y="2520"/>
                    <a:pt x="490" y="2526"/>
                    <a:pt x="518" y="2526"/>
                  </a:cubicBezTo>
                  <a:cubicBezTo>
                    <a:pt x="599" y="2526"/>
                    <a:pt x="659" y="2474"/>
                    <a:pt x="677" y="2382"/>
                  </a:cubicBezTo>
                  <a:cubicBezTo>
                    <a:pt x="702" y="1680"/>
                    <a:pt x="702" y="953"/>
                    <a:pt x="702" y="251"/>
                  </a:cubicBezTo>
                  <a:cubicBezTo>
                    <a:pt x="602" y="176"/>
                    <a:pt x="502" y="76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813;p38"/>
            <p:cNvSpPr/>
            <p:nvPr/>
          </p:nvSpPr>
          <p:spPr>
            <a:xfrm>
              <a:off x="8130850" y="1868975"/>
              <a:ext cx="100900" cy="66025"/>
            </a:xfrm>
            <a:custGeom>
              <a:avLst/>
              <a:gdLst/>
              <a:ahLst/>
              <a:cxnLst/>
              <a:rect l="l" t="t" r="r" b="b"/>
              <a:pathLst>
                <a:path w="4036" h="2641" extrusionOk="0">
                  <a:moveTo>
                    <a:pt x="364" y="1"/>
                  </a:moveTo>
                  <a:cubicBezTo>
                    <a:pt x="293" y="1"/>
                    <a:pt x="222" y="28"/>
                    <a:pt x="151" y="105"/>
                  </a:cubicBezTo>
                  <a:cubicBezTo>
                    <a:pt x="1" y="581"/>
                    <a:pt x="176" y="1032"/>
                    <a:pt x="301" y="1508"/>
                  </a:cubicBezTo>
                  <a:cubicBezTo>
                    <a:pt x="475" y="2255"/>
                    <a:pt x="877" y="2640"/>
                    <a:pt x="1441" y="2640"/>
                  </a:cubicBezTo>
                  <a:cubicBezTo>
                    <a:pt x="1691" y="2640"/>
                    <a:pt x="1973" y="2565"/>
                    <a:pt x="2281" y="2410"/>
                  </a:cubicBezTo>
                  <a:cubicBezTo>
                    <a:pt x="2958" y="2060"/>
                    <a:pt x="3585" y="1634"/>
                    <a:pt x="4036" y="982"/>
                  </a:cubicBezTo>
                  <a:cubicBezTo>
                    <a:pt x="3986" y="656"/>
                    <a:pt x="3735" y="731"/>
                    <a:pt x="3509" y="706"/>
                  </a:cubicBezTo>
                  <a:cubicBezTo>
                    <a:pt x="2858" y="606"/>
                    <a:pt x="2231" y="506"/>
                    <a:pt x="1580" y="380"/>
                  </a:cubicBezTo>
                  <a:cubicBezTo>
                    <a:pt x="1427" y="337"/>
                    <a:pt x="1407" y="86"/>
                    <a:pt x="1224" y="86"/>
                  </a:cubicBezTo>
                  <a:cubicBezTo>
                    <a:pt x="1196" y="86"/>
                    <a:pt x="1165" y="91"/>
                    <a:pt x="1128" y="105"/>
                  </a:cubicBezTo>
                  <a:cubicBezTo>
                    <a:pt x="1062" y="172"/>
                    <a:pt x="995" y="196"/>
                    <a:pt x="928" y="196"/>
                  </a:cubicBezTo>
                  <a:cubicBezTo>
                    <a:pt x="740" y="196"/>
                    <a:pt x="552" y="1"/>
                    <a:pt x="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814;p38"/>
            <p:cNvSpPr/>
            <p:nvPr/>
          </p:nvSpPr>
          <p:spPr>
            <a:xfrm>
              <a:off x="8309425" y="1859675"/>
              <a:ext cx="13175" cy="33850"/>
            </a:xfrm>
            <a:custGeom>
              <a:avLst/>
              <a:gdLst/>
              <a:ahLst/>
              <a:cxnLst/>
              <a:rect l="l" t="t" r="r" b="b"/>
              <a:pathLst>
                <a:path w="527" h="1354" extrusionOk="0">
                  <a:moveTo>
                    <a:pt x="251" y="1"/>
                  </a:moveTo>
                  <a:cubicBezTo>
                    <a:pt x="176" y="51"/>
                    <a:pt x="101" y="101"/>
                    <a:pt x="1" y="126"/>
                  </a:cubicBezTo>
                  <a:cubicBezTo>
                    <a:pt x="1" y="552"/>
                    <a:pt x="1" y="953"/>
                    <a:pt x="1" y="1354"/>
                  </a:cubicBezTo>
                  <a:lnTo>
                    <a:pt x="276" y="1354"/>
                  </a:lnTo>
                  <a:cubicBezTo>
                    <a:pt x="527" y="903"/>
                    <a:pt x="502" y="452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815;p38"/>
            <p:cNvSpPr/>
            <p:nvPr/>
          </p:nvSpPr>
          <p:spPr>
            <a:xfrm>
              <a:off x="8139625" y="2103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353" y="0"/>
                  </a:moveTo>
                  <a:cubicBezTo>
                    <a:pt x="155" y="0"/>
                    <a:pt x="26" y="145"/>
                    <a:pt x="26" y="354"/>
                  </a:cubicBezTo>
                  <a:cubicBezTo>
                    <a:pt x="1" y="554"/>
                    <a:pt x="126" y="680"/>
                    <a:pt x="326" y="705"/>
                  </a:cubicBezTo>
                  <a:cubicBezTo>
                    <a:pt x="577" y="705"/>
                    <a:pt x="727" y="579"/>
                    <a:pt x="727" y="354"/>
                  </a:cubicBezTo>
                  <a:cubicBezTo>
                    <a:pt x="727" y="153"/>
                    <a:pt x="602" y="3"/>
                    <a:pt x="402" y="3"/>
                  </a:cubicBezTo>
                  <a:cubicBezTo>
                    <a:pt x="385" y="1"/>
                    <a:pt x="369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816;p38"/>
            <p:cNvSpPr/>
            <p:nvPr/>
          </p:nvSpPr>
          <p:spPr>
            <a:xfrm>
              <a:off x="8150900" y="2164125"/>
              <a:ext cx="16950" cy="18300"/>
            </a:xfrm>
            <a:custGeom>
              <a:avLst/>
              <a:gdLst/>
              <a:ahLst/>
              <a:cxnLst/>
              <a:rect l="l" t="t" r="r" b="b"/>
              <a:pathLst>
                <a:path w="678" h="732" extrusionOk="0">
                  <a:moveTo>
                    <a:pt x="448" y="0"/>
                  </a:moveTo>
                  <a:cubicBezTo>
                    <a:pt x="433" y="0"/>
                    <a:pt x="418" y="1"/>
                    <a:pt x="402" y="3"/>
                  </a:cubicBezTo>
                  <a:cubicBezTo>
                    <a:pt x="201" y="28"/>
                    <a:pt x="1" y="28"/>
                    <a:pt x="26" y="279"/>
                  </a:cubicBezTo>
                  <a:cubicBezTo>
                    <a:pt x="51" y="479"/>
                    <a:pt x="126" y="705"/>
                    <a:pt x="352" y="730"/>
                  </a:cubicBezTo>
                  <a:cubicBezTo>
                    <a:pt x="366" y="731"/>
                    <a:pt x="380" y="732"/>
                    <a:pt x="393" y="732"/>
                  </a:cubicBezTo>
                  <a:cubicBezTo>
                    <a:pt x="632" y="732"/>
                    <a:pt x="677" y="523"/>
                    <a:pt x="677" y="404"/>
                  </a:cubicBezTo>
                  <a:cubicBezTo>
                    <a:pt x="677" y="148"/>
                    <a:pt x="634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3817;p38"/>
            <p:cNvSpPr/>
            <p:nvPr/>
          </p:nvSpPr>
          <p:spPr>
            <a:xfrm>
              <a:off x="8100300" y="2181700"/>
              <a:ext cx="18675" cy="18900"/>
            </a:xfrm>
            <a:custGeom>
              <a:avLst/>
              <a:gdLst/>
              <a:ahLst/>
              <a:cxnLst/>
              <a:rect l="l" t="t" r="r" b="b"/>
              <a:pathLst>
                <a:path w="747" h="756" extrusionOk="0">
                  <a:moveTo>
                    <a:pt x="359" y="0"/>
                  </a:moveTo>
                  <a:cubicBezTo>
                    <a:pt x="118" y="0"/>
                    <a:pt x="94" y="237"/>
                    <a:pt x="70" y="428"/>
                  </a:cubicBezTo>
                  <a:cubicBezTo>
                    <a:pt x="46" y="570"/>
                    <a:pt x="0" y="756"/>
                    <a:pt x="184" y="756"/>
                  </a:cubicBezTo>
                  <a:cubicBezTo>
                    <a:pt x="195" y="756"/>
                    <a:pt x="207" y="755"/>
                    <a:pt x="220" y="754"/>
                  </a:cubicBezTo>
                  <a:cubicBezTo>
                    <a:pt x="446" y="754"/>
                    <a:pt x="671" y="653"/>
                    <a:pt x="746" y="378"/>
                  </a:cubicBezTo>
                  <a:cubicBezTo>
                    <a:pt x="696" y="177"/>
                    <a:pt x="596" y="27"/>
                    <a:pt x="396" y="2"/>
                  </a:cubicBezTo>
                  <a:cubicBezTo>
                    <a:pt x="383" y="1"/>
                    <a:pt x="370" y="0"/>
                    <a:pt x="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3818;p38"/>
            <p:cNvSpPr/>
            <p:nvPr/>
          </p:nvSpPr>
          <p:spPr>
            <a:xfrm>
              <a:off x="8331350" y="1886475"/>
              <a:ext cx="23850" cy="8050"/>
            </a:xfrm>
            <a:custGeom>
              <a:avLst/>
              <a:gdLst/>
              <a:ahLst/>
              <a:cxnLst/>
              <a:rect l="l" t="t" r="r" b="b"/>
              <a:pathLst>
                <a:path w="954" h="322" extrusionOk="0">
                  <a:moveTo>
                    <a:pt x="802" y="1"/>
                  </a:moveTo>
                  <a:cubicBezTo>
                    <a:pt x="508" y="1"/>
                    <a:pt x="236" y="71"/>
                    <a:pt x="1" y="307"/>
                  </a:cubicBezTo>
                  <a:cubicBezTo>
                    <a:pt x="72" y="316"/>
                    <a:pt x="141" y="321"/>
                    <a:pt x="209" y="321"/>
                  </a:cubicBezTo>
                  <a:cubicBezTo>
                    <a:pt x="497" y="321"/>
                    <a:pt x="750" y="230"/>
                    <a:pt x="953" y="6"/>
                  </a:cubicBezTo>
                  <a:cubicBezTo>
                    <a:pt x="902" y="3"/>
                    <a:pt x="852" y="1"/>
                    <a:pt x="802" y="1"/>
                  </a:cubicBezTo>
                  <a:close/>
                </a:path>
              </a:pathLst>
            </a:custGeom>
            <a:solidFill>
              <a:srgbClr val="BD9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819;p38"/>
            <p:cNvSpPr/>
            <p:nvPr/>
          </p:nvSpPr>
          <p:spPr>
            <a:xfrm>
              <a:off x="7826975" y="2287000"/>
              <a:ext cx="54525" cy="53900"/>
            </a:xfrm>
            <a:custGeom>
              <a:avLst/>
              <a:gdLst/>
              <a:ahLst/>
              <a:cxnLst/>
              <a:rect l="l" t="t" r="r" b="b"/>
              <a:pathLst>
                <a:path w="2181" h="2156" extrusionOk="0">
                  <a:moveTo>
                    <a:pt x="652" y="0"/>
                  </a:moveTo>
                  <a:cubicBezTo>
                    <a:pt x="451" y="226"/>
                    <a:pt x="0" y="176"/>
                    <a:pt x="0" y="602"/>
                  </a:cubicBezTo>
                  <a:cubicBezTo>
                    <a:pt x="401" y="953"/>
                    <a:pt x="552" y="1404"/>
                    <a:pt x="752" y="1855"/>
                  </a:cubicBezTo>
                  <a:cubicBezTo>
                    <a:pt x="790" y="1851"/>
                    <a:pt x="827" y="1850"/>
                    <a:pt x="863" y="1850"/>
                  </a:cubicBezTo>
                  <a:cubicBezTo>
                    <a:pt x="1339" y="1850"/>
                    <a:pt x="1738" y="2132"/>
                    <a:pt x="2181" y="2156"/>
                  </a:cubicBezTo>
                  <a:cubicBezTo>
                    <a:pt x="1830" y="1905"/>
                    <a:pt x="1479" y="1654"/>
                    <a:pt x="1128" y="1404"/>
                  </a:cubicBezTo>
                  <a:cubicBezTo>
                    <a:pt x="1178" y="1178"/>
                    <a:pt x="1654" y="1253"/>
                    <a:pt x="1529" y="953"/>
                  </a:cubicBezTo>
                  <a:cubicBezTo>
                    <a:pt x="1329" y="552"/>
                    <a:pt x="1278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820;p38"/>
            <p:cNvSpPr/>
            <p:nvPr/>
          </p:nvSpPr>
          <p:spPr>
            <a:xfrm>
              <a:off x="7810675" y="2302025"/>
              <a:ext cx="38875" cy="33400"/>
            </a:xfrm>
            <a:custGeom>
              <a:avLst/>
              <a:gdLst/>
              <a:ahLst/>
              <a:cxnLst/>
              <a:rect l="l" t="t" r="r" b="b"/>
              <a:pathLst>
                <a:path w="1555" h="1336" extrusionOk="0">
                  <a:moveTo>
                    <a:pt x="652" y="1"/>
                  </a:moveTo>
                  <a:cubicBezTo>
                    <a:pt x="1" y="76"/>
                    <a:pt x="51" y="627"/>
                    <a:pt x="101" y="1028"/>
                  </a:cubicBezTo>
                  <a:cubicBezTo>
                    <a:pt x="115" y="1272"/>
                    <a:pt x="245" y="1336"/>
                    <a:pt x="409" y="1336"/>
                  </a:cubicBezTo>
                  <a:cubicBezTo>
                    <a:pt x="532" y="1336"/>
                    <a:pt x="674" y="1300"/>
                    <a:pt x="803" y="1279"/>
                  </a:cubicBezTo>
                  <a:cubicBezTo>
                    <a:pt x="1003" y="1254"/>
                    <a:pt x="1204" y="1254"/>
                    <a:pt x="1404" y="1254"/>
                  </a:cubicBezTo>
                  <a:cubicBezTo>
                    <a:pt x="1554" y="602"/>
                    <a:pt x="1454" y="101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821;p38"/>
            <p:cNvSpPr/>
            <p:nvPr/>
          </p:nvSpPr>
          <p:spPr>
            <a:xfrm>
              <a:off x="7934725" y="2072000"/>
              <a:ext cx="11950" cy="7175"/>
            </a:xfrm>
            <a:custGeom>
              <a:avLst/>
              <a:gdLst/>
              <a:ahLst/>
              <a:cxnLst/>
              <a:rect l="l" t="t" r="r" b="b"/>
              <a:pathLst>
                <a:path w="478" h="287" extrusionOk="0">
                  <a:moveTo>
                    <a:pt x="421" y="1"/>
                  </a:moveTo>
                  <a:cubicBezTo>
                    <a:pt x="226" y="1"/>
                    <a:pt x="93" y="119"/>
                    <a:pt x="1" y="279"/>
                  </a:cubicBezTo>
                  <a:cubicBezTo>
                    <a:pt x="42" y="284"/>
                    <a:pt x="83" y="287"/>
                    <a:pt x="122" y="287"/>
                  </a:cubicBezTo>
                  <a:cubicBezTo>
                    <a:pt x="295" y="287"/>
                    <a:pt x="436" y="229"/>
                    <a:pt x="477" y="4"/>
                  </a:cubicBezTo>
                  <a:cubicBezTo>
                    <a:pt x="458" y="2"/>
                    <a:pt x="439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822;p38"/>
            <p:cNvSpPr/>
            <p:nvPr/>
          </p:nvSpPr>
          <p:spPr>
            <a:xfrm>
              <a:off x="8393375" y="1493750"/>
              <a:ext cx="11950" cy="11400"/>
            </a:xfrm>
            <a:custGeom>
              <a:avLst/>
              <a:gdLst/>
              <a:ahLst/>
              <a:cxnLst/>
              <a:rect l="l" t="t" r="r" b="b"/>
              <a:pathLst>
                <a:path w="478" h="456" extrusionOk="0">
                  <a:moveTo>
                    <a:pt x="477" y="1"/>
                  </a:moveTo>
                  <a:cubicBezTo>
                    <a:pt x="327" y="51"/>
                    <a:pt x="151" y="101"/>
                    <a:pt x="1" y="151"/>
                  </a:cubicBezTo>
                  <a:cubicBezTo>
                    <a:pt x="93" y="335"/>
                    <a:pt x="226" y="455"/>
                    <a:pt x="421" y="455"/>
                  </a:cubicBezTo>
                  <a:cubicBezTo>
                    <a:pt x="439" y="455"/>
                    <a:pt x="458" y="454"/>
                    <a:pt x="477" y="452"/>
                  </a:cubicBezTo>
                  <a:cubicBezTo>
                    <a:pt x="477" y="302"/>
                    <a:pt x="477" y="151"/>
                    <a:pt x="477" y="1"/>
                  </a:cubicBezTo>
                  <a:close/>
                </a:path>
              </a:pathLst>
            </a:custGeom>
            <a:solidFill>
              <a:srgbClr val="9E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823;p38"/>
            <p:cNvSpPr/>
            <p:nvPr/>
          </p:nvSpPr>
          <p:spPr>
            <a:xfrm>
              <a:off x="8175975" y="1414225"/>
              <a:ext cx="65800" cy="78925"/>
            </a:xfrm>
            <a:custGeom>
              <a:avLst/>
              <a:gdLst/>
              <a:ahLst/>
              <a:cxnLst/>
              <a:rect l="l" t="t" r="r" b="b"/>
              <a:pathLst>
                <a:path w="2632" h="3157" extrusionOk="0">
                  <a:moveTo>
                    <a:pt x="1474" y="0"/>
                  </a:moveTo>
                  <a:cubicBezTo>
                    <a:pt x="1346" y="0"/>
                    <a:pt x="1241" y="73"/>
                    <a:pt x="1153" y="249"/>
                  </a:cubicBezTo>
                  <a:cubicBezTo>
                    <a:pt x="1053" y="475"/>
                    <a:pt x="927" y="676"/>
                    <a:pt x="652" y="751"/>
                  </a:cubicBezTo>
                  <a:cubicBezTo>
                    <a:pt x="526" y="776"/>
                    <a:pt x="276" y="826"/>
                    <a:pt x="426" y="1001"/>
                  </a:cubicBezTo>
                  <a:cubicBezTo>
                    <a:pt x="927" y="1603"/>
                    <a:pt x="326" y="1503"/>
                    <a:pt x="75" y="1628"/>
                  </a:cubicBezTo>
                  <a:cubicBezTo>
                    <a:pt x="0" y="1979"/>
                    <a:pt x="151" y="2255"/>
                    <a:pt x="351" y="2455"/>
                  </a:cubicBezTo>
                  <a:cubicBezTo>
                    <a:pt x="577" y="2706"/>
                    <a:pt x="927" y="2806"/>
                    <a:pt x="1003" y="3157"/>
                  </a:cubicBezTo>
                  <a:cubicBezTo>
                    <a:pt x="1328" y="3157"/>
                    <a:pt x="1604" y="3006"/>
                    <a:pt x="1880" y="2881"/>
                  </a:cubicBezTo>
                  <a:cubicBezTo>
                    <a:pt x="1905" y="2831"/>
                    <a:pt x="1930" y="2781"/>
                    <a:pt x="1930" y="2731"/>
                  </a:cubicBezTo>
                  <a:cubicBezTo>
                    <a:pt x="2055" y="2455"/>
                    <a:pt x="2557" y="2630"/>
                    <a:pt x="2557" y="2204"/>
                  </a:cubicBezTo>
                  <a:cubicBezTo>
                    <a:pt x="2557" y="2179"/>
                    <a:pt x="2532" y="2154"/>
                    <a:pt x="2532" y="2129"/>
                  </a:cubicBezTo>
                  <a:cubicBezTo>
                    <a:pt x="2506" y="2029"/>
                    <a:pt x="2506" y="1954"/>
                    <a:pt x="2532" y="1854"/>
                  </a:cubicBezTo>
                  <a:cubicBezTo>
                    <a:pt x="2557" y="1778"/>
                    <a:pt x="2632" y="1703"/>
                    <a:pt x="2532" y="1628"/>
                  </a:cubicBezTo>
                  <a:cubicBezTo>
                    <a:pt x="2607" y="1252"/>
                    <a:pt x="2406" y="1001"/>
                    <a:pt x="2080" y="876"/>
                  </a:cubicBezTo>
                  <a:cubicBezTo>
                    <a:pt x="1629" y="676"/>
                    <a:pt x="1729" y="400"/>
                    <a:pt x="1930" y="99"/>
                  </a:cubicBezTo>
                  <a:lnTo>
                    <a:pt x="1780" y="99"/>
                  </a:lnTo>
                  <a:cubicBezTo>
                    <a:pt x="1665" y="37"/>
                    <a:pt x="1564" y="0"/>
                    <a:pt x="14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824;p38"/>
            <p:cNvSpPr/>
            <p:nvPr/>
          </p:nvSpPr>
          <p:spPr>
            <a:xfrm>
              <a:off x="8231725" y="1454900"/>
              <a:ext cx="17575" cy="15075"/>
            </a:xfrm>
            <a:custGeom>
              <a:avLst/>
              <a:gdLst/>
              <a:ahLst/>
              <a:cxnLst/>
              <a:rect l="l" t="t" r="r" b="b"/>
              <a:pathLst>
                <a:path w="703" h="603" extrusionOk="0">
                  <a:moveTo>
                    <a:pt x="302" y="1"/>
                  </a:moveTo>
                  <a:lnTo>
                    <a:pt x="151" y="151"/>
                  </a:lnTo>
                  <a:cubicBezTo>
                    <a:pt x="1" y="377"/>
                    <a:pt x="126" y="502"/>
                    <a:pt x="327" y="602"/>
                  </a:cubicBezTo>
                  <a:lnTo>
                    <a:pt x="327" y="577"/>
                  </a:lnTo>
                  <a:cubicBezTo>
                    <a:pt x="703" y="377"/>
                    <a:pt x="502" y="201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825;p38"/>
            <p:cNvSpPr/>
            <p:nvPr/>
          </p:nvSpPr>
          <p:spPr>
            <a:xfrm>
              <a:off x="8175975" y="1654150"/>
              <a:ext cx="21325" cy="31375"/>
            </a:xfrm>
            <a:custGeom>
              <a:avLst/>
              <a:gdLst/>
              <a:ahLst/>
              <a:cxnLst/>
              <a:rect l="l" t="t" r="r" b="b"/>
              <a:pathLst>
                <a:path w="853" h="1255" extrusionOk="0">
                  <a:moveTo>
                    <a:pt x="702" y="1"/>
                  </a:moveTo>
                  <a:cubicBezTo>
                    <a:pt x="602" y="51"/>
                    <a:pt x="426" y="76"/>
                    <a:pt x="376" y="176"/>
                  </a:cubicBezTo>
                  <a:cubicBezTo>
                    <a:pt x="226" y="502"/>
                    <a:pt x="125" y="853"/>
                    <a:pt x="0" y="1204"/>
                  </a:cubicBezTo>
                  <a:cubicBezTo>
                    <a:pt x="0" y="1204"/>
                    <a:pt x="100" y="1254"/>
                    <a:pt x="125" y="1254"/>
                  </a:cubicBezTo>
                  <a:cubicBezTo>
                    <a:pt x="552" y="1179"/>
                    <a:pt x="451" y="728"/>
                    <a:pt x="677" y="502"/>
                  </a:cubicBezTo>
                  <a:cubicBezTo>
                    <a:pt x="752" y="352"/>
                    <a:pt x="802" y="201"/>
                    <a:pt x="852" y="51"/>
                  </a:cubicBezTo>
                  <a:cubicBezTo>
                    <a:pt x="802" y="26"/>
                    <a:pt x="75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826;p38"/>
            <p:cNvSpPr/>
            <p:nvPr/>
          </p:nvSpPr>
          <p:spPr>
            <a:xfrm>
              <a:off x="8162175" y="1640300"/>
              <a:ext cx="11925" cy="7625"/>
            </a:xfrm>
            <a:custGeom>
              <a:avLst/>
              <a:gdLst/>
              <a:ahLst/>
              <a:cxnLst/>
              <a:rect l="l" t="t" r="r" b="b"/>
              <a:pathLst>
                <a:path w="477" h="305" extrusionOk="0">
                  <a:moveTo>
                    <a:pt x="57" y="0"/>
                  </a:moveTo>
                  <a:cubicBezTo>
                    <a:pt x="39" y="0"/>
                    <a:pt x="20" y="1"/>
                    <a:pt x="1" y="4"/>
                  </a:cubicBezTo>
                  <a:cubicBezTo>
                    <a:pt x="51" y="279"/>
                    <a:pt x="251" y="304"/>
                    <a:pt x="477" y="304"/>
                  </a:cubicBezTo>
                  <a:cubicBezTo>
                    <a:pt x="385" y="121"/>
                    <a:pt x="252" y="0"/>
                    <a:pt x="57" y="0"/>
                  </a:cubicBezTo>
                  <a:close/>
                </a:path>
              </a:pathLst>
            </a:custGeom>
            <a:solidFill>
              <a:srgbClr val="AC9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827;p38"/>
            <p:cNvSpPr/>
            <p:nvPr/>
          </p:nvSpPr>
          <p:spPr>
            <a:xfrm>
              <a:off x="8197275" y="1411000"/>
              <a:ext cx="23200" cy="9475"/>
            </a:xfrm>
            <a:custGeom>
              <a:avLst/>
              <a:gdLst/>
              <a:ahLst/>
              <a:cxnLst/>
              <a:rect l="l" t="t" r="r" b="b"/>
              <a:pathLst>
                <a:path w="928" h="379" extrusionOk="0">
                  <a:moveTo>
                    <a:pt x="551" y="1"/>
                  </a:moveTo>
                  <a:cubicBezTo>
                    <a:pt x="364" y="1"/>
                    <a:pt x="182" y="137"/>
                    <a:pt x="0" y="228"/>
                  </a:cubicBezTo>
                  <a:cubicBezTo>
                    <a:pt x="101" y="278"/>
                    <a:pt x="201" y="328"/>
                    <a:pt x="301" y="378"/>
                  </a:cubicBezTo>
                  <a:cubicBezTo>
                    <a:pt x="475" y="291"/>
                    <a:pt x="649" y="223"/>
                    <a:pt x="840" y="223"/>
                  </a:cubicBezTo>
                  <a:cubicBezTo>
                    <a:pt x="869" y="223"/>
                    <a:pt x="898" y="225"/>
                    <a:pt x="928" y="228"/>
                  </a:cubicBezTo>
                  <a:cubicBezTo>
                    <a:pt x="799" y="59"/>
                    <a:pt x="674" y="1"/>
                    <a:pt x="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828;p38"/>
            <p:cNvSpPr/>
            <p:nvPr/>
          </p:nvSpPr>
          <p:spPr>
            <a:xfrm>
              <a:off x="8154025" y="1749950"/>
              <a:ext cx="16325" cy="128600"/>
            </a:xfrm>
            <a:custGeom>
              <a:avLst/>
              <a:gdLst/>
              <a:ahLst/>
              <a:cxnLst/>
              <a:rect l="l" t="t" r="r" b="b"/>
              <a:pathLst>
                <a:path w="653" h="5144" extrusionOk="0">
                  <a:moveTo>
                    <a:pt x="380" y="1"/>
                  </a:moveTo>
                  <a:cubicBezTo>
                    <a:pt x="331" y="1"/>
                    <a:pt x="273" y="23"/>
                    <a:pt x="201" y="79"/>
                  </a:cubicBezTo>
                  <a:cubicBezTo>
                    <a:pt x="1" y="1658"/>
                    <a:pt x="26" y="3262"/>
                    <a:pt x="201" y="4866"/>
                  </a:cubicBezTo>
                  <a:cubicBezTo>
                    <a:pt x="320" y="4960"/>
                    <a:pt x="415" y="5144"/>
                    <a:pt x="615" y="5144"/>
                  </a:cubicBezTo>
                  <a:cubicBezTo>
                    <a:pt x="627" y="5144"/>
                    <a:pt x="640" y="5143"/>
                    <a:pt x="653" y="5141"/>
                  </a:cubicBezTo>
                  <a:cubicBezTo>
                    <a:pt x="377" y="3613"/>
                    <a:pt x="402" y="2059"/>
                    <a:pt x="628" y="505"/>
                  </a:cubicBezTo>
                  <a:cubicBezTo>
                    <a:pt x="628" y="405"/>
                    <a:pt x="628" y="304"/>
                    <a:pt x="602" y="229"/>
                  </a:cubicBezTo>
                  <a:cubicBezTo>
                    <a:pt x="551" y="109"/>
                    <a:pt x="488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829;p38"/>
            <p:cNvSpPr/>
            <p:nvPr/>
          </p:nvSpPr>
          <p:spPr>
            <a:xfrm>
              <a:off x="8159050" y="1691675"/>
              <a:ext cx="21325" cy="64025"/>
            </a:xfrm>
            <a:custGeom>
              <a:avLst/>
              <a:gdLst/>
              <a:ahLst/>
              <a:cxnLst/>
              <a:rect l="l" t="t" r="r" b="b"/>
              <a:pathLst>
                <a:path w="853" h="2561" extrusionOk="0">
                  <a:moveTo>
                    <a:pt x="615" y="1"/>
                  </a:moveTo>
                  <a:cubicBezTo>
                    <a:pt x="473" y="1"/>
                    <a:pt x="450" y="138"/>
                    <a:pt x="427" y="254"/>
                  </a:cubicBezTo>
                  <a:cubicBezTo>
                    <a:pt x="301" y="981"/>
                    <a:pt x="151" y="1683"/>
                    <a:pt x="0" y="2410"/>
                  </a:cubicBezTo>
                  <a:cubicBezTo>
                    <a:pt x="151" y="2460"/>
                    <a:pt x="276" y="2510"/>
                    <a:pt x="401" y="2560"/>
                  </a:cubicBezTo>
                  <a:cubicBezTo>
                    <a:pt x="527" y="1808"/>
                    <a:pt x="652" y="1081"/>
                    <a:pt x="802" y="355"/>
                  </a:cubicBezTo>
                  <a:cubicBezTo>
                    <a:pt x="828" y="204"/>
                    <a:pt x="853" y="29"/>
                    <a:pt x="652" y="4"/>
                  </a:cubicBezTo>
                  <a:cubicBezTo>
                    <a:pt x="639" y="2"/>
                    <a:pt x="627" y="1"/>
                    <a:pt x="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830;p38"/>
            <p:cNvSpPr/>
            <p:nvPr/>
          </p:nvSpPr>
          <p:spPr>
            <a:xfrm>
              <a:off x="8219200" y="1854025"/>
              <a:ext cx="14425" cy="26975"/>
            </a:xfrm>
            <a:custGeom>
              <a:avLst/>
              <a:gdLst/>
              <a:ahLst/>
              <a:cxnLst/>
              <a:rect l="l" t="t" r="r" b="b"/>
              <a:pathLst>
                <a:path w="577" h="1079" extrusionOk="0">
                  <a:moveTo>
                    <a:pt x="301" y="1"/>
                  </a:moveTo>
                  <a:cubicBezTo>
                    <a:pt x="276" y="1"/>
                    <a:pt x="126" y="26"/>
                    <a:pt x="101" y="76"/>
                  </a:cubicBezTo>
                  <a:cubicBezTo>
                    <a:pt x="0" y="427"/>
                    <a:pt x="0" y="753"/>
                    <a:pt x="251" y="1054"/>
                  </a:cubicBezTo>
                  <a:cubicBezTo>
                    <a:pt x="276" y="1079"/>
                    <a:pt x="301" y="1079"/>
                    <a:pt x="427" y="1079"/>
                  </a:cubicBezTo>
                  <a:cubicBezTo>
                    <a:pt x="577" y="678"/>
                    <a:pt x="502" y="327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831;p38"/>
            <p:cNvSpPr/>
            <p:nvPr/>
          </p:nvSpPr>
          <p:spPr>
            <a:xfrm>
              <a:off x="8210425" y="1467675"/>
              <a:ext cx="9425" cy="9275"/>
            </a:xfrm>
            <a:custGeom>
              <a:avLst/>
              <a:gdLst/>
              <a:ahLst/>
              <a:cxnLst/>
              <a:rect l="l" t="t" r="r" b="b"/>
              <a:pathLst>
                <a:path w="377" h="371" extrusionOk="0">
                  <a:moveTo>
                    <a:pt x="249" y="1"/>
                  </a:moveTo>
                  <a:cubicBezTo>
                    <a:pt x="227" y="1"/>
                    <a:pt x="203" y="6"/>
                    <a:pt x="176" y="16"/>
                  </a:cubicBezTo>
                  <a:cubicBezTo>
                    <a:pt x="101" y="41"/>
                    <a:pt x="26" y="142"/>
                    <a:pt x="1" y="217"/>
                  </a:cubicBezTo>
                  <a:cubicBezTo>
                    <a:pt x="1" y="317"/>
                    <a:pt x="126" y="367"/>
                    <a:pt x="226" y="367"/>
                  </a:cubicBezTo>
                  <a:cubicBezTo>
                    <a:pt x="237" y="369"/>
                    <a:pt x="247" y="370"/>
                    <a:pt x="257" y="370"/>
                  </a:cubicBezTo>
                  <a:cubicBezTo>
                    <a:pt x="356" y="370"/>
                    <a:pt x="377" y="258"/>
                    <a:pt x="377" y="167"/>
                  </a:cubicBezTo>
                  <a:cubicBezTo>
                    <a:pt x="377" y="68"/>
                    <a:pt x="330" y="1"/>
                    <a:pt x="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832;p38"/>
            <p:cNvSpPr/>
            <p:nvPr/>
          </p:nvSpPr>
          <p:spPr>
            <a:xfrm>
              <a:off x="8229850" y="1458675"/>
              <a:ext cx="10050" cy="11300"/>
            </a:xfrm>
            <a:custGeom>
              <a:avLst/>
              <a:gdLst/>
              <a:ahLst/>
              <a:cxnLst/>
              <a:rect l="l" t="t" r="r" b="b"/>
              <a:pathLst>
                <a:path w="402" h="452" extrusionOk="0">
                  <a:moveTo>
                    <a:pt x="226" y="0"/>
                  </a:moveTo>
                  <a:cubicBezTo>
                    <a:pt x="1" y="226"/>
                    <a:pt x="51" y="326"/>
                    <a:pt x="402" y="451"/>
                  </a:cubicBezTo>
                  <a:cubicBezTo>
                    <a:pt x="301" y="326"/>
                    <a:pt x="176" y="176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833;p38"/>
            <p:cNvSpPr/>
            <p:nvPr/>
          </p:nvSpPr>
          <p:spPr>
            <a:xfrm>
              <a:off x="7815050" y="2115325"/>
              <a:ext cx="42650" cy="183600"/>
            </a:xfrm>
            <a:custGeom>
              <a:avLst/>
              <a:gdLst/>
              <a:ahLst/>
              <a:cxnLst/>
              <a:rect l="l" t="t" r="r" b="b"/>
              <a:pathLst>
                <a:path w="1706" h="7344" extrusionOk="0">
                  <a:moveTo>
                    <a:pt x="828" y="0"/>
                  </a:moveTo>
                  <a:lnTo>
                    <a:pt x="452" y="176"/>
                  </a:lnTo>
                  <a:cubicBezTo>
                    <a:pt x="452" y="176"/>
                    <a:pt x="1254" y="2306"/>
                    <a:pt x="477" y="4536"/>
                  </a:cubicBezTo>
                  <a:cubicBezTo>
                    <a:pt x="76" y="5714"/>
                    <a:pt x="1" y="6542"/>
                    <a:pt x="277" y="7018"/>
                  </a:cubicBezTo>
                  <a:cubicBezTo>
                    <a:pt x="402" y="7268"/>
                    <a:pt x="602" y="7318"/>
                    <a:pt x="653" y="7344"/>
                  </a:cubicBezTo>
                  <a:lnTo>
                    <a:pt x="753" y="6917"/>
                  </a:lnTo>
                  <a:cubicBezTo>
                    <a:pt x="728" y="6917"/>
                    <a:pt x="201" y="6667"/>
                    <a:pt x="878" y="4662"/>
                  </a:cubicBezTo>
                  <a:cubicBezTo>
                    <a:pt x="1705" y="2281"/>
                    <a:pt x="878" y="100"/>
                    <a:pt x="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834;p38"/>
            <p:cNvSpPr/>
            <p:nvPr/>
          </p:nvSpPr>
          <p:spPr>
            <a:xfrm>
              <a:off x="7857675" y="2538625"/>
              <a:ext cx="609050" cy="343000"/>
            </a:xfrm>
            <a:custGeom>
              <a:avLst/>
              <a:gdLst/>
              <a:ahLst/>
              <a:cxnLst/>
              <a:rect l="l" t="t" r="r" b="b"/>
              <a:pathLst>
                <a:path w="24362" h="13720" extrusionOk="0">
                  <a:moveTo>
                    <a:pt x="24085" y="0"/>
                  </a:moveTo>
                  <a:cubicBezTo>
                    <a:pt x="23484" y="0"/>
                    <a:pt x="23083" y="451"/>
                    <a:pt x="22557" y="602"/>
                  </a:cubicBezTo>
                  <a:lnTo>
                    <a:pt x="21955" y="903"/>
                  </a:lnTo>
                  <a:cubicBezTo>
                    <a:pt x="21822" y="1013"/>
                    <a:pt x="21768" y="1241"/>
                    <a:pt x="21567" y="1241"/>
                  </a:cubicBezTo>
                  <a:cubicBezTo>
                    <a:pt x="21540" y="1241"/>
                    <a:pt x="21511" y="1237"/>
                    <a:pt x="21479" y="1228"/>
                  </a:cubicBezTo>
                  <a:cubicBezTo>
                    <a:pt x="21178" y="1479"/>
                    <a:pt x="20702" y="1253"/>
                    <a:pt x="20401" y="1529"/>
                  </a:cubicBezTo>
                  <a:cubicBezTo>
                    <a:pt x="20376" y="1730"/>
                    <a:pt x="20201" y="1755"/>
                    <a:pt x="20100" y="1855"/>
                  </a:cubicBezTo>
                  <a:cubicBezTo>
                    <a:pt x="20068" y="1851"/>
                    <a:pt x="20037" y="1849"/>
                    <a:pt x="20006" y="1849"/>
                  </a:cubicBezTo>
                  <a:cubicBezTo>
                    <a:pt x="19659" y="1849"/>
                    <a:pt x="19427" y="2097"/>
                    <a:pt x="19173" y="2281"/>
                  </a:cubicBezTo>
                  <a:cubicBezTo>
                    <a:pt x="18678" y="2551"/>
                    <a:pt x="18324" y="3105"/>
                    <a:pt x="17711" y="3105"/>
                  </a:cubicBezTo>
                  <a:cubicBezTo>
                    <a:pt x="17642" y="3105"/>
                    <a:pt x="17570" y="3098"/>
                    <a:pt x="17494" y="3083"/>
                  </a:cubicBezTo>
                  <a:cubicBezTo>
                    <a:pt x="17344" y="3183"/>
                    <a:pt x="17168" y="3283"/>
                    <a:pt x="17018" y="3384"/>
                  </a:cubicBezTo>
                  <a:cubicBezTo>
                    <a:pt x="16482" y="3895"/>
                    <a:pt x="15875" y="4312"/>
                    <a:pt x="15082" y="4312"/>
                  </a:cubicBezTo>
                  <a:cubicBezTo>
                    <a:pt x="15059" y="4312"/>
                    <a:pt x="15036" y="4312"/>
                    <a:pt x="15013" y="4311"/>
                  </a:cubicBezTo>
                  <a:cubicBezTo>
                    <a:pt x="14862" y="4411"/>
                    <a:pt x="14712" y="4537"/>
                    <a:pt x="14537" y="4637"/>
                  </a:cubicBezTo>
                  <a:cubicBezTo>
                    <a:pt x="13760" y="5088"/>
                    <a:pt x="13058" y="5740"/>
                    <a:pt x="12080" y="5815"/>
                  </a:cubicBezTo>
                  <a:cubicBezTo>
                    <a:pt x="11930" y="5940"/>
                    <a:pt x="11755" y="6065"/>
                    <a:pt x="11554" y="6141"/>
                  </a:cubicBezTo>
                  <a:cubicBezTo>
                    <a:pt x="9975" y="6792"/>
                    <a:pt x="8446" y="7594"/>
                    <a:pt x="6817" y="8171"/>
                  </a:cubicBezTo>
                  <a:cubicBezTo>
                    <a:pt x="6784" y="8174"/>
                    <a:pt x="6751" y="8175"/>
                    <a:pt x="6718" y="8175"/>
                  </a:cubicBezTo>
                  <a:cubicBezTo>
                    <a:pt x="6643" y="8175"/>
                    <a:pt x="6566" y="8169"/>
                    <a:pt x="6490" y="8169"/>
                  </a:cubicBezTo>
                  <a:cubicBezTo>
                    <a:pt x="6341" y="8169"/>
                    <a:pt x="6195" y="8191"/>
                    <a:pt x="6065" y="8321"/>
                  </a:cubicBezTo>
                  <a:cubicBezTo>
                    <a:pt x="5364" y="8923"/>
                    <a:pt x="4461" y="9123"/>
                    <a:pt x="3609" y="9399"/>
                  </a:cubicBezTo>
                  <a:cubicBezTo>
                    <a:pt x="2607" y="9700"/>
                    <a:pt x="1654" y="10101"/>
                    <a:pt x="702" y="10477"/>
                  </a:cubicBezTo>
                  <a:cubicBezTo>
                    <a:pt x="376" y="11228"/>
                    <a:pt x="426" y="12055"/>
                    <a:pt x="75" y="12807"/>
                  </a:cubicBezTo>
                  <a:cubicBezTo>
                    <a:pt x="0" y="12983"/>
                    <a:pt x="0" y="13233"/>
                    <a:pt x="226" y="13409"/>
                  </a:cubicBezTo>
                  <a:cubicBezTo>
                    <a:pt x="379" y="13601"/>
                    <a:pt x="562" y="13719"/>
                    <a:pt x="797" y="13719"/>
                  </a:cubicBezTo>
                  <a:cubicBezTo>
                    <a:pt x="869" y="13719"/>
                    <a:pt x="945" y="13708"/>
                    <a:pt x="1028" y="13685"/>
                  </a:cubicBezTo>
                  <a:cubicBezTo>
                    <a:pt x="1789" y="13431"/>
                    <a:pt x="2509" y="13049"/>
                    <a:pt x="3342" y="13049"/>
                  </a:cubicBezTo>
                  <a:cubicBezTo>
                    <a:pt x="3413" y="13049"/>
                    <a:pt x="3486" y="13052"/>
                    <a:pt x="3559" y="13058"/>
                  </a:cubicBezTo>
                  <a:cubicBezTo>
                    <a:pt x="3570" y="13061"/>
                    <a:pt x="3581" y="13062"/>
                    <a:pt x="3592" y="13062"/>
                  </a:cubicBezTo>
                  <a:cubicBezTo>
                    <a:pt x="3690" y="13062"/>
                    <a:pt x="3818" y="12972"/>
                    <a:pt x="3885" y="12883"/>
                  </a:cubicBezTo>
                  <a:cubicBezTo>
                    <a:pt x="4088" y="12634"/>
                    <a:pt x="4353" y="12528"/>
                    <a:pt x="4660" y="12528"/>
                  </a:cubicBezTo>
                  <a:cubicBezTo>
                    <a:pt x="4694" y="12528"/>
                    <a:pt x="4728" y="12529"/>
                    <a:pt x="4762" y="12532"/>
                  </a:cubicBezTo>
                  <a:cubicBezTo>
                    <a:pt x="4804" y="12537"/>
                    <a:pt x="4845" y="12540"/>
                    <a:pt x="4886" y="12540"/>
                  </a:cubicBezTo>
                  <a:cubicBezTo>
                    <a:pt x="5040" y="12540"/>
                    <a:pt x="5179" y="12495"/>
                    <a:pt x="5238" y="12356"/>
                  </a:cubicBezTo>
                  <a:cubicBezTo>
                    <a:pt x="5358" y="12066"/>
                    <a:pt x="5546" y="12020"/>
                    <a:pt x="5757" y="12020"/>
                  </a:cubicBezTo>
                  <a:cubicBezTo>
                    <a:pt x="5857" y="12020"/>
                    <a:pt x="5961" y="12030"/>
                    <a:pt x="6065" y="12030"/>
                  </a:cubicBezTo>
                  <a:cubicBezTo>
                    <a:pt x="6391" y="11955"/>
                    <a:pt x="6667" y="11755"/>
                    <a:pt x="6993" y="11705"/>
                  </a:cubicBezTo>
                  <a:cubicBezTo>
                    <a:pt x="7920" y="11253"/>
                    <a:pt x="8797" y="10752"/>
                    <a:pt x="9825" y="10451"/>
                  </a:cubicBezTo>
                  <a:cubicBezTo>
                    <a:pt x="10677" y="10226"/>
                    <a:pt x="11730" y="10151"/>
                    <a:pt x="12406" y="9273"/>
                  </a:cubicBezTo>
                  <a:cubicBezTo>
                    <a:pt x="12682" y="8923"/>
                    <a:pt x="13609" y="8973"/>
                    <a:pt x="14035" y="8672"/>
                  </a:cubicBezTo>
                  <a:cubicBezTo>
                    <a:pt x="14837" y="8171"/>
                    <a:pt x="15790" y="7995"/>
                    <a:pt x="16517" y="7344"/>
                  </a:cubicBezTo>
                  <a:cubicBezTo>
                    <a:pt x="16792" y="7093"/>
                    <a:pt x="17143" y="6842"/>
                    <a:pt x="17494" y="6617"/>
                  </a:cubicBezTo>
                  <a:cubicBezTo>
                    <a:pt x="18572" y="5890"/>
                    <a:pt x="19825" y="5464"/>
                    <a:pt x="20852" y="4537"/>
                  </a:cubicBezTo>
                  <a:cubicBezTo>
                    <a:pt x="22030" y="3509"/>
                    <a:pt x="23309" y="2607"/>
                    <a:pt x="24361" y="1404"/>
                  </a:cubicBezTo>
                  <a:cubicBezTo>
                    <a:pt x="24261" y="928"/>
                    <a:pt x="24161" y="476"/>
                    <a:pt x="24085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835;p38"/>
            <p:cNvSpPr/>
            <p:nvPr/>
          </p:nvSpPr>
          <p:spPr>
            <a:xfrm>
              <a:off x="7874575" y="2746650"/>
              <a:ext cx="140375" cy="53900"/>
            </a:xfrm>
            <a:custGeom>
              <a:avLst/>
              <a:gdLst/>
              <a:ahLst/>
              <a:cxnLst/>
              <a:rect l="l" t="t" r="r" b="b"/>
              <a:pathLst>
                <a:path w="5615" h="2156" extrusionOk="0">
                  <a:moveTo>
                    <a:pt x="5389" y="0"/>
                  </a:moveTo>
                  <a:lnTo>
                    <a:pt x="5389" y="0"/>
                  </a:lnTo>
                  <a:cubicBezTo>
                    <a:pt x="3936" y="451"/>
                    <a:pt x="2557" y="1103"/>
                    <a:pt x="1053" y="1429"/>
                  </a:cubicBezTo>
                  <a:cubicBezTo>
                    <a:pt x="728" y="1504"/>
                    <a:pt x="452" y="1704"/>
                    <a:pt x="151" y="1830"/>
                  </a:cubicBezTo>
                  <a:cubicBezTo>
                    <a:pt x="1" y="1905"/>
                    <a:pt x="1" y="2030"/>
                    <a:pt x="26" y="2156"/>
                  </a:cubicBezTo>
                  <a:cubicBezTo>
                    <a:pt x="277" y="2130"/>
                    <a:pt x="527" y="2105"/>
                    <a:pt x="778" y="2080"/>
                  </a:cubicBezTo>
                  <a:cubicBezTo>
                    <a:pt x="1680" y="1955"/>
                    <a:pt x="2382" y="1203"/>
                    <a:pt x="3309" y="1153"/>
                  </a:cubicBezTo>
                  <a:cubicBezTo>
                    <a:pt x="3986" y="1153"/>
                    <a:pt x="4462" y="627"/>
                    <a:pt x="5089" y="501"/>
                  </a:cubicBezTo>
                  <a:cubicBezTo>
                    <a:pt x="5264" y="476"/>
                    <a:pt x="5615" y="351"/>
                    <a:pt x="5389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836;p38"/>
            <p:cNvSpPr/>
            <p:nvPr/>
          </p:nvSpPr>
          <p:spPr>
            <a:xfrm>
              <a:off x="8421575" y="2523575"/>
              <a:ext cx="40125" cy="30100"/>
            </a:xfrm>
            <a:custGeom>
              <a:avLst/>
              <a:gdLst/>
              <a:ahLst/>
              <a:cxnLst/>
              <a:rect l="l" t="t" r="r" b="b"/>
              <a:pathLst>
                <a:path w="1605" h="1204" extrusionOk="0">
                  <a:moveTo>
                    <a:pt x="1379" y="1"/>
                  </a:moveTo>
                  <a:cubicBezTo>
                    <a:pt x="928" y="402"/>
                    <a:pt x="477" y="803"/>
                    <a:pt x="1" y="1204"/>
                  </a:cubicBezTo>
                  <a:cubicBezTo>
                    <a:pt x="527" y="1028"/>
                    <a:pt x="1154" y="1104"/>
                    <a:pt x="1529" y="602"/>
                  </a:cubicBezTo>
                  <a:cubicBezTo>
                    <a:pt x="1605" y="377"/>
                    <a:pt x="1429" y="201"/>
                    <a:pt x="1379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837;p38"/>
            <p:cNvSpPr/>
            <p:nvPr/>
          </p:nvSpPr>
          <p:spPr>
            <a:xfrm>
              <a:off x="8009300" y="2825375"/>
              <a:ext cx="23200" cy="17625"/>
            </a:xfrm>
            <a:custGeom>
              <a:avLst/>
              <a:gdLst/>
              <a:ahLst/>
              <a:cxnLst/>
              <a:rect l="l" t="t" r="r" b="b"/>
              <a:pathLst>
                <a:path w="928" h="705" extrusionOk="0">
                  <a:moveTo>
                    <a:pt x="536" y="0"/>
                  </a:moveTo>
                  <a:cubicBezTo>
                    <a:pt x="300" y="0"/>
                    <a:pt x="174" y="334"/>
                    <a:pt x="0" y="560"/>
                  </a:cubicBezTo>
                  <a:cubicBezTo>
                    <a:pt x="159" y="657"/>
                    <a:pt x="299" y="705"/>
                    <a:pt x="421" y="705"/>
                  </a:cubicBezTo>
                  <a:cubicBezTo>
                    <a:pt x="647" y="705"/>
                    <a:pt x="814" y="543"/>
                    <a:pt x="928" y="235"/>
                  </a:cubicBezTo>
                  <a:cubicBezTo>
                    <a:pt x="766" y="66"/>
                    <a:pt x="640" y="0"/>
                    <a:pt x="536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838;p38"/>
            <p:cNvSpPr/>
            <p:nvPr/>
          </p:nvSpPr>
          <p:spPr>
            <a:xfrm>
              <a:off x="8028100" y="2683725"/>
              <a:ext cx="131600" cy="60550"/>
            </a:xfrm>
            <a:custGeom>
              <a:avLst/>
              <a:gdLst/>
              <a:ahLst/>
              <a:cxnLst/>
              <a:rect l="l" t="t" r="r" b="b"/>
              <a:pathLst>
                <a:path w="5264" h="2422" extrusionOk="0">
                  <a:moveTo>
                    <a:pt x="5181" y="1"/>
                  </a:moveTo>
                  <a:cubicBezTo>
                    <a:pt x="5158" y="1"/>
                    <a:pt x="5136" y="13"/>
                    <a:pt x="5113" y="36"/>
                  </a:cubicBezTo>
                  <a:cubicBezTo>
                    <a:pt x="4010" y="337"/>
                    <a:pt x="2983" y="813"/>
                    <a:pt x="2005" y="1339"/>
                  </a:cubicBezTo>
                  <a:cubicBezTo>
                    <a:pt x="1329" y="1690"/>
                    <a:pt x="476" y="1665"/>
                    <a:pt x="0" y="2367"/>
                  </a:cubicBezTo>
                  <a:cubicBezTo>
                    <a:pt x="86" y="2367"/>
                    <a:pt x="190" y="2422"/>
                    <a:pt x="266" y="2422"/>
                  </a:cubicBezTo>
                  <a:cubicBezTo>
                    <a:pt x="278" y="2422"/>
                    <a:pt x="290" y="2420"/>
                    <a:pt x="301" y="2417"/>
                  </a:cubicBezTo>
                  <a:cubicBezTo>
                    <a:pt x="1278" y="2041"/>
                    <a:pt x="2281" y="1765"/>
                    <a:pt x="3183" y="1264"/>
                  </a:cubicBezTo>
                  <a:cubicBezTo>
                    <a:pt x="3885" y="888"/>
                    <a:pt x="4737" y="713"/>
                    <a:pt x="5263" y="61"/>
                  </a:cubicBezTo>
                  <a:cubicBezTo>
                    <a:pt x="5236" y="20"/>
                    <a:pt x="5208" y="1"/>
                    <a:pt x="5181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839;p38"/>
            <p:cNvSpPr/>
            <p:nvPr/>
          </p:nvSpPr>
          <p:spPr>
            <a:xfrm>
              <a:off x="8155925" y="2654525"/>
              <a:ext cx="65175" cy="31150"/>
            </a:xfrm>
            <a:custGeom>
              <a:avLst/>
              <a:gdLst/>
              <a:ahLst/>
              <a:cxnLst/>
              <a:rect l="l" t="t" r="r" b="b"/>
              <a:pathLst>
                <a:path w="2607" h="1246" extrusionOk="0">
                  <a:moveTo>
                    <a:pt x="2607" y="1"/>
                  </a:moveTo>
                  <a:cubicBezTo>
                    <a:pt x="1679" y="252"/>
                    <a:pt x="877" y="853"/>
                    <a:pt x="0" y="1204"/>
                  </a:cubicBezTo>
                  <a:cubicBezTo>
                    <a:pt x="50" y="1229"/>
                    <a:pt x="100" y="1229"/>
                    <a:pt x="150" y="1229"/>
                  </a:cubicBezTo>
                  <a:cubicBezTo>
                    <a:pt x="249" y="1240"/>
                    <a:pt x="345" y="1246"/>
                    <a:pt x="437" y="1246"/>
                  </a:cubicBezTo>
                  <a:cubicBezTo>
                    <a:pt x="1382" y="1246"/>
                    <a:pt x="2036" y="686"/>
                    <a:pt x="2607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840;p38"/>
            <p:cNvSpPr/>
            <p:nvPr/>
          </p:nvSpPr>
          <p:spPr>
            <a:xfrm>
              <a:off x="8232975" y="2623200"/>
              <a:ext cx="53925" cy="24300"/>
            </a:xfrm>
            <a:custGeom>
              <a:avLst/>
              <a:gdLst/>
              <a:ahLst/>
              <a:cxnLst/>
              <a:rect l="l" t="t" r="r" b="b"/>
              <a:pathLst>
                <a:path w="2157" h="972" extrusionOk="0">
                  <a:moveTo>
                    <a:pt x="2006" y="1"/>
                  </a:moveTo>
                  <a:cubicBezTo>
                    <a:pt x="1354" y="327"/>
                    <a:pt x="728" y="753"/>
                    <a:pt x="1" y="928"/>
                  </a:cubicBezTo>
                  <a:cubicBezTo>
                    <a:pt x="86" y="958"/>
                    <a:pt x="188" y="972"/>
                    <a:pt x="299" y="972"/>
                  </a:cubicBezTo>
                  <a:cubicBezTo>
                    <a:pt x="935" y="972"/>
                    <a:pt x="1900" y="520"/>
                    <a:pt x="2156" y="51"/>
                  </a:cubicBezTo>
                  <a:cubicBezTo>
                    <a:pt x="2106" y="26"/>
                    <a:pt x="2056" y="26"/>
                    <a:pt x="2006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841;p38"/>
            <p:cNvSpPr/>
            <p:nvPr/>
          </p:nvSpPr>
          <p:spPr>
            <a:xfrm>
              <a:off x="8295000" y="2595625"/>
              <a:ext cx="42025" cy="23225"/>
            </a:xfrm>
            <a:custGeom>
              <a:avLst/>
              <a:gdLst/>
              <a:ahLst/>
              <a:cxnLst/>
              <a:rect l="l" t="t" r="r" b="b"/>
              <a:pathLst>
                <a:path w="1681" h="929" extrusionOk="0">
                  <a:moveTo>
                    <a:pt x="1680" y="1"/>
                  </a:moveTo>
                  <a:lnTo>
                    <a:pt x="1680" y="1"/>
                  </a:lnTo>
                  <a:cubicBezTo>
                    <a:pt x="1029" y="76"/>
                    <a:pt x="602" y="602"/>
                    <a:pt x="1" y="803"/>
                  </a:cubicBezTo>
                  <a:cubicBezTo>
                    <a:pt x="137" y="887"/>
                    <a:pt x="282" y="928"/>
                    <a:pt x="430" y="928"/>
                  </a:cubicBezTo>
                  <a:cubicBezTo>
                    <a:pt x="855" y="928"/>
                    <a:pt x="1309" y="595"/>
                    <a:pt x="1680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842;p38"/>
            <p:cNvSpPr/>
            <p:nvPr/>
          </p:nvSpPr>
          <p:spPr>
            <a:xfrm>
              <a:off x="8394625" y="2561175"/>
              <a:ext cx="21975" cy="14800"/>
            </a:xfrm>
            <a:custGeom>
              <a:avLst/>
              <a:gdLst/>
              <a:ahLst/>
              <a:cxnLst/>
              <a:rect l="l" t="t" r="r" b="b"/>
              <a:pathLst>
                <a:path w="879" h="592" extrusionOk="0">
                  <a:moveTo>
                    <a:pt x="477" y="1"/>
                  </a:moveTo>
                  <a:cubicBezTo>
                    <a:pt x="252" y="26"/>
                    <a:pt x="101" y="126"/>
                    <a:pt x="1" y="326"/>
                  </a:cubicBezTo>
                  <a:cubicBezTo>
                    <a:pt x="164" y="367"/>
                    <a:pt x="295" y="591"/>
                    <a:pt x="459" y="591"/>
                  </a:cubicBezTo>
                  <a:cubicBezTo>
                    <a:pt x="497" y="591"/>
                    <a:pt x="536" y="580"/>
                    <a:pt x="577" y="552"/>
                  </a:cubicBezTo>
                  <a:cubicBezTo>
                    <a:pt x="878" y="351"/>
                    <a:pt x="126" y="276"/>
                    <a:pt x="477" y="1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843;p38"/>
            <p:cNvSpPr/>
            <p:nvPr/>
          </p:nvSpPr>
          <p:spPr>
            <a:xfrm>
              <a:off x="8360175" y="2576850"/>
              <a:ext cx="11925" cy="8150"/>
            </a:xfrm>
            <a:custGeom>
              <a:avLst/>
              <a:gdLst/>
              <a:ahLst/>
              <a:cxnLst/>
              <a:rect l="l" t="t" r="r" b="b"/>
              <a:pathLst>
                <a:path w="477" h="326" extrusionOk="0">
                  <a:moveTo>
                    <a:pt x="301" y="0"/>
                  </a:moveTo>
                  <a:cubicBezTo>
                    <a:pt x="201" y="100"/>
                    <a:pt x="101" y="201"/>
                    <a:pt x="0" y="326"/>
                  </a:cubicBezTo>
                  <a:cubicBezTo>
                    <a:pt x="176" y="301"/>
                    <a:pt x="351" y="276"/>
                    <a:pt x="477" y="100"/>
                  </a:cubicBezTo>
                  <a:cubicBezTo>
                    <a:pt x="427" y="75"/>
                    <a:pt x="351" y="25"/>
                    <a:pt x="301" y="0"/>
                  </a:cubicBezTo>
                  <a:close/>
                </a:path>
              </a:pathLst>
            </a:custGeom>
            <a:solidFill>
              <a:srgbClr val="2C2C2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1" name="Рисунок 6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10355" r="21331" b="7046"/>
          <a:stretch/>
        </p:blipFill>
        <p:spPr>
          <a:xfrm>
            <a:off x="8467179" y="123478"/>
            <a:ext cx="576064" cy="57672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/>
          <a:stretch/>
        </p:blipFill>
        <p:spPr bwMode="auto">
          <a:xfrm>
            <a:off x="0" y="-5372"/>
            <a:ext cx="9178626" cy="62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42"/>
          <p:cNvSpPr txBox="1">
            <a:spLocks noGrp="1"/>
          </p:cNvSpPr>
          <p:nvPr>
            <p:ph type="title"/>
          </p:nvPr>
        </p:nvSpPr>
        <p:spPr>
          <a:xfrm>
            <a:off x="1336014" y="2365899"/>
            <a:ext cx="519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dirty="0"/>
          </a:p>
        </p:txBody>
      </p:sp>
      <p:sp>
        <p:nvSpPr>
          <p:cNvPr id="4003" name="Google Shape;4003;p42"/>
          <p:cNvSpPr txBox="1">
            <a:spLocks noGrp="1"/>
          </p:cNvSpPr>
          <p:nvPr>
            <p:ph type="title" idx="2"/>
          </p:nvPr>
        </p:nvSpPr>
        <p:spPr>
          <a:xfrm>
            <a:off x="179512" y="1484818"/>
            <a:ext cx="8847045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+mj-lt"/>
              </a:rPr>
              <a:t>Спасибо за внимание!</a:t>
            </a:r>
            <a:endParaRPr b="1" dirty="0">
              <a:latin typeface="+mj-lt"/>
            </a:endParaRPr>
          </a:p>
        </p:txBody>
      </p:sp>
      <p:sp>
        <p:nvSpPr>
          <p:cNvPr id="4004" name="Google Shape;4004;p42"/>
          <p:cNvSpPr txBox="1">
            <a:spLocks noGrp="1"/>
          </p:cNvSpPr>
          <p:nvPr>
            <p:ph type="subTitle" idx="1"/>
          </p:nvPr>
        </p:nvSpPr>
        <p:spPr>
          <a:xfrm>
            <a:off x="2300861" y="2407478"/>
            <a:ext cx="51906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+mj-lt"/>
              </a:rPr>
              <a:t>Готова ответить на ваши вопросы!</a:t>
            </a:r>
            <a:endParaRPr sz="2400" dirty="0">
              <a:latin typeface="+mj-lt"/>
            </a:endParaRPr>
          </a:p>
        </p:txBody>
      </p:sp>
      <p:grpSp>
        <p:nvGrpSpPr>
          <p:cNvPr id="4005" name="Google Shape;4005;p42"/>
          <p:cNvGrpSpPr/>
          <p:nvPr/>
        </p:nvGrpSpPr>
        <p:grpSpPr>
          <a:xfrm>
            <a:off x="813060" y="2378869"/>
            <a:ext cx="2703317" cy="2632168"/>
            <a:chOff x="-254675" y="2231099"/>
            <a:chExt cx="3262799" cy="2912410"/>
          </a:xfrm>
        </p:grpSpPr>
        <p:sp>
          <p:nvSpPr>
            <p:cNvPr id="4006" name="Google Shape;4006;p42"/>
            <p:cNvSpPr/>
            <p:nvPr/>
          </p:nvSpPr>
          <p:spPr>
            <a:xfrm>
              <a:off x="1544956" y="3866770"/>
              <a:ext cx="1307718" cy="1276739"/>
            </a:xfrm>
            <a:custGeom>
              <a:avLst/>
              <a:gdLst/>
              <a:ahLst/>
              <a:cxnLst/>
              <a:rect l="l" t="t" r="r" b="b"/>
              <a:pathLst>
                <a:path w="38372" h="37463" extrusionOk="0">
                  <a:moveTo>
                    <a:pt x="24664" y="35420"/>
                  </a:moveTo>
                  <a:cubicBezTo>
                    <a:pt x="24261" y="35652"/>
                    <a:pt x="23873" y="36044"/>
                    <a:pt x="23489" y="36474"/>
                  </a:cubicBezTo>
                  <a:lnTo>
                    <a:pt x="23489" y="36474"/>
                  </a:lnTo>
                  <a:cubicBezTo>
                    <a:pt x="23789" y="35900"/>
                    <a:pt x="24271" y="35612"/>
                    <a:pt x="24664" y="35420"/>
                  </a:cubicBezTo>
                  <a:close/>
                  <a:moveTo>
                    <a:pt x="37078" y="1"/>
                  </a:moveTo>
                  <a:cubicBezTo>
                    <a:pt x="36824" y="1"/>
                    <a:pt x="36563" y="49"/>
                    <a:pt x="36291" y="142"/>
                  </a:cubicBezTo>
                  <a:cubicBezTo>
                    <a:pt x="35940" y="970"/>
                    <a:pt x="35590" y="1797"/>
                    <a:pt x="35214" y="2599"/>
                  </a:cubicBezTo>
                  <a:cubicBezTo>
                    <a:pt x="35088" y="2874"/>
                    <a:pt x="34938" y="3050"/>
                    <a:pt x="34612" y="3125"/>
                  </a:cubicBezTo>
                  <a:cubicBezTo>
                    <a:pt x="33585" y="3426"/>
                    <a:pt x="32532" y="3526"/>
                    <a:pt x="31479" y="3651"/>
                  </a:cubicBezTo>
                  <a:cubicBezTo>
                    <a:pt x="30900" y="3721"/>
                    <a:pt x="30308" y="3804"/>
                    <a:pt x="29712" y="3804"/>
                  </a:cubicBezTo>
                  <a:cubicBezTo>
                    <a:pt x="29458" y="3804"/>
                    <a:pt x="29203" y="3789"/>
                    <a:pt x="28948" y="3751"/>
                  </a:cubicBezTo>
                  <a:cubicBezTo>
                    <a:pt x="28773" y="3789"/>
                    <a:pt x="28603" y="3808"/>
                    <a:pt x="28434" y="3808"/>
                  </a:cubicBezTo>
                  <a:cubicBezTo>
                    <a:pt x="28265" y="3808"/>
                    <a:pt x="28096" y="3789"/>
                    <a:pt x="27920" y="3751"/>
                  </a:cubicBezTo>
                  <a:cubicBezTo>
                    <a:pt x="27544" y="3802"/>
                    <a:pt x="27169" y="3802"/>
                    <a:pt x="26793" y="3802"/>
                  </a:cubicBezTo>
                  <a:cubicBezTo>
                    <a:pt x="26017" y="3783"/>
                    <a:pt x="25227" y="3692"/>
                    <a:pt x="24444" y="3692"/>
                  </a:cubicBezTo>
                  <a:cubicBezTo>
                    <a:pt x="24190" y="3692"/>
                    <a:pt x="23937" y="3702"/>
                    <a:pt x="23685" y="3726"/>
                  </a:cubicBezTo>
                  <a:cubicBezTo>
                    <a:pt x="23384" y="3902"/>
                    <a:pt x="23033" y="3827"/>
                    <a:pt x="22707" y="3952"/>
                  </a:cubicBezTo>
                  <a:cubicBezTo>
                    <a:pt x="20878" y="4679"/>
                    <a:pt x="18973" y="5205"/>
                    <a:pt x="16993" y="5356"/>
                  </a:cubicBezTo>
                  <a:cubicBezTo>
                    <a:pt x="16905" y="5381"/>
                    <a:pt x="16824" y="5399"/>
                    <a:pt x="16742" y="5399"/>
                  </a:cubicBezTo>
                  <a:cubicBezTo>
                    <a:pt x="16661" y="5399"/>
                    <a:pt x="16579" y="5381"/>
                    <a:pt x="16492" y="5330"/>
                  </a:cubicBezTo>
                  <a:cubicBezTo>
                    <a:pt x="15865" y="5155"/>
                    <a:pt x="15239" y="4980"/>
                    <a:pt x="14637" y="4754"/>
                  </a:cubicBezTo>
                  <a:cubicBezTo>
                    <a:pt x="13534" y="4303"/>
                    <a:pt x="12407" y="3952"/>
                    <a:pt x="11279" y="3626"/>
                  </a:cubicBezTo>
                  <a:cubicBezTo>
                    <a:pt x="11183" y="3648"/>
                    <a:pt x="11088" y="3656"/>
                    <a:pt x="10994" y="3656"/>
                  </a:cubicBezTo>
                  <a:cubicBezTo>
                    <a:pt x="10646" y="3656"/>
                    <a:pt x="10311" y="3535"/>
                    <a:pt x="9975" y="3476"/>
                  </a:cubicBezTo>
                  <a:cubicBezTo>
                    <a:pt x="9675" y="3476"/>
                    <a:pt x="9524" y="3701"/>
                    <a:pt x="9324" y="3877"/>
                  </a:cubicBezTo>
                  <a:cubicBezTo>
                    <a:pt x="9233" y="3968"/>
                    <a:pt x="9266" y="4184"/>
                    <a:pt x="9083" y="4184"/>
                  </a:cubicBezTo>
                  <a:cubicBezTo>
                    <a:pt x="9065" y="4184"/>
                    <a:pt x="9045" y="4182"/>
                    <a:pt x="9023" y="4178"/>
                  </a:cubicBezTo>
                  <a:cubicBezTo>
                    <a:pt x="8747" y="4328"/>
                    <a:pt x="8572" y="4629"/>
                    <a:pt x="8321" y="4804"/>
                  </a:cubicBezTo>
                  <a:cubicBezTo>
                    <a:pt x="7093" y="5656"/>
                    <a:pt x="5915" y="6584"/>
                    <a:pt x="4662" y="7411"/>
                  </a:cubicBezTo>
                  <a:cubicBezTo>
                    <a:pt x="4562" y="7536"/>
                    <a:pt x="4412" y="7636"/>
                    <a:pt x="4286" y="7686"/>
                  </a:cubicBezTo>
                  <a:cubicBezTo>
                    <a:pt x="2757" y="8288"/>
                    <a:pt x="1479" y="9265"/>
                    <a:pt x="276" y="10318"/>
                  </a:cubicBezTo>
                  <a:cubicBezTo>
                    <a:pt x="176" y="10493"/>
                    <a:pt x="0" y="10644"/>
                    <a:pt x="101" y="10869"/>
                  </a:cubicBezTo>
                  <a:cubicBezTo>
                    <a:pt x="101" y="11170"/>
                    <a:pt x="326" y="11471"/>
                    <a:pt x="101" y="11772"/>
                  </a:cubicBezTo>
                  <a:cubicBezTo>
                    <a:pt x="251" y="12423"/>
                    <a:pt x="51" y="13100"/>
                    <a:pt x="226" y="13726"/>
                  </a:cubicBezTo>
                  <a:cubicBezTo>
                    <a:pt x="477" y="14303"/>
                    <a:pt x="326" y="14930"/>
                    <a:pt x="427" y="15531"/>
                  </a:cubicBezTo>
                  <a:cubicBezTo>
                    <a:pt x="477" y="15531"/>
                    <a:pt x="527" y="15506"/>
                    <a:pt x="552" y="15506"/>
                  </a:cubicBezTo>
                  <a:cubicBezTo>
                    <a:pt x="1178" y="16007"/>
                    <a:pt x="1780" y="16559"/>
                    <a:pt x="2432" y="17085"/>
                  </a:cubicBezTo>
                  <a:cubicBezTo>
                    <a:pt x="4061" y="18238"/>
                    <a:pt x="5865" y="19140"/>
                    <a:pt x="7444" y="20368"/>
                  </a:cubicBezTo>
                  <a:cubicBezTo>
                    <a:pt x="7920" y="20744"/>
                    <a:pt x="8547" y="20869"/>
                    <a:pt x="8898" y="21371"/>
                  </a:cubicBezTo>
                  <a:cubicBezTo>
                    <a:pt x="9399" y="21797"/>
                    <a:pt x="9875" y="22248"/>
                    <a:pt x="10402" y="22674"/>
                  </a:cubicBezTo>
                  <a:cubicBezTo>
                    <a:pt x="11178" y="23275"/>
                    <a:pt x="11905" y="24002"/>
                    <a:pt x="12381" y="24829"/>
                  </a:cubicBezTo>
                  <a:cubicBezTo>
                    <a:pt x="12908" y="25732"/>
                    <a:pt x="13534" y="26559"/>
                    <a:pt x="14111" y="27386"/>
                  </a:cubicBezTo>
                  <a:cubicBezTo>
                    <a:pt x="15113" y="28789"/>
                    <a:pt x="16041" y="30143"/>
                    <a:pt x="16542" y="31797"/>
                  </a:cubicBezTo>
                  <a:cubicBezTo>
                    <a:pt x="16742" y="32524"/>
                    <a:pt x="16366" y="33100"/>
                    <a:pt x="16241" y="33727"/>
                  </a:cubicBezTo>
                  <a:cubicBezTo>
                    <a:pt x="16216" y="33852"/>
                    <a:pt x="16091" y="33902"/>
                    <a:pt x="15965" y="33927"/>
                  </a:cubicBezTo>
                  <a:cubicBezTo>
                    <a:pt x="15189" y="34128"/>
                    <a:pt x="14712" y="34754"/>
                    <a:pt x="14211" y="35306"/>
                  </a:cubicBezTo>
                  <a:cubicBezTo>
                    <a:pt x="14036" y="35506"/>
                    <a:pt x="13985" y="35807"/>
                    <a:pt x="14186" y="36057"/>
                  </a:cubicBezTo>
                  <a:cubicBezTo>
                    <a:pt x="14334" y="36261"/>
                    <a:pt x="14496" y="36424"/>
                    <a:pt x="14723" y="36424"/>
                  </a:cubicBezTo>
                  <a:cubicBezTo>
                    <a:pt x="14802" y="36424"/>
                    <a:pt x="14890" y="36404"/>
                    <a:pt x="14988" y="36358"/>
                  </a:cubicBezTo>
                  <a:cubicBezTo>
                    <a:pt x="15765" y="35782"/>
                    <a:pt x="16216" y="34879"/>
                    <a:pt x="17143" y="34478"/>
                  </a:cubicBezTo>
                  <a:lnTo>
                    <a:pt x="17143" y="34478"/>
                  </a:lnTo>
                  <a:cubicBezTo>
                    <a:pt x="16893" y="34604"/>
                    <a:pt x="16692" y="34779"/>
                    <a:pt x="16492" y="34955"/>
                  </a:cubicBezTo>
                  <a:cubicBezTo>
                    <a:pt x="16116" y="35356"/>
                    <a:pt x="15590" y="35656"/>
                    <a:pt x="15439" y="36258"/>
                  </a:cubicBezTo>
                  <a:cubicBezTo>
                    <a:pt x="15542" y="36425"/>
                    <a:pt x="15658" y="36487"/>
                    <a:pt x="15784" y="36487"/>
                  </a:cubicBezTo>
                  <a:cubicBezTo>
                    <a:pt x="15904" y="36487"/>
                    <a:pt x="16032" y="36431"/>
                    <a:pt x="16166" y="36358"/>
                  </a:cubicBezTo>
                  <a:cubicBezTo>
                    <a:pt x="16793" y="36032"/>
                    <a:pt x="17194" y="35406"/>
                    <a:pt x="17745" y="35155"/>
                  </a:cubicBezTo>
                  <a:lnTo>
                    <a:pt x="17745" y="35155"/>
                  </a:lnTo>
                  <a:cubicBezTo>
                    <a:pt x="17369" y="35581"/>
                    <a:pt x="16717" y="35832"/>
                    <a:pt x="16417" y="36458"/>
                  </a:cubicBezTo>
                  <a:cubicBezTo>
                    <a:pt x="16589" y="36477"/>
                    <a:pt x="16761" y="36484"/>
                    <a:pt x="16933" y="36484"/>
                  </a:cubicBezTo>
                  <a:cubicBezTo>
                    <a:pt x="17594" y="36484"/>
                    <a:pt x="18257" y="36376"/>
                    <a:pt x="18932" y="36376"/>
                  </a:cubicBezTo>
                  <a:cubicBezTo>
                    <a:pt x="19029" y="36376"/>
                    <a:pt x="19126" y="36378"/>
                    <a:pt x="19224" y="36383"/>
                  </a:cubicBezTo>
                  <a:cubicBezTo>
                    <a:pt x="19324" y="36392"/>
                    <a:pt x="19452" y="36406"/>
                    <a:pt x="19582" y="36406"/>
                  </a:cubicBezTo>
                  <a:cubicBezTo>
                    <a:pt x="19842" y="36406"/>
                    <a:pt x="20109" y="36350"/>
                    <a:pt x="20176" y="36083"/>
                  </a:cubicBezTo>
                  <a:cubicBezTo>
                    <a:pt x="20351" y="35356"/>
                    <a:pt x="20577" y="34654"/>
                    <a:pt x="20377" y="33877"/>
                  </a:cubicBezTo>
                  <a:cubicBezTo>
                    <a:pt x="20101" y="32774"/>
                    <a:pt x="19950" y="31646"/>
                    <a:pt x="19750" y="30519"/>
                  </a:cubicBezTo>
                  <a:cubicBezTo>
                    <a:pt x="19449" y="28990"/>
                    <a:pt x="18873" y="27561"/>
                    <a:pt x="18071" y="26308"/>
                  </a:cubicBezTo>
                  <a:cubicBezTo>
                    <a:pt x="16893" y="24478"/>
                    <a:pt x="16016" y="22549"/>
                    <a:pt x="15113" y="20594"/>
                  </a:cubicBezTo>
                  <a:cubicBezTo>
                    <a:pt x="15013" y="20393"/>
                    <a:pt x="15088" y="20293"/>
                    <a:pt x="15214" y="20193"/>
                  </a:cubicBezTo>
                  <a:cubicBezTo>
                    <a:pt x="15965" y="19691"/>
                    <a:pt x="16617" y="19065"/>
                    <a:pt x="17469" y="18714"/>
                  </a:cubicBezTo>
                  <a:cubicBezTo>
                    <a:pt x="17569" y="18564"/>
                    <a:pt x="17670" y="18438"/>
                    <a:pt x="17870" y="18388"/>
                  </a:cubicBezTo>
                  <a:cubicBezTo>
                    <a:pt x="18772" y="18163"/>
                    <a:pt x="19700" y="17912"/>
                    <a:pt x="20627" y="17711"/>
                  </a:cubicBezTo>
                  <a:cubicBezTo>
                    <a:pt x="20733" y="17686"/>
                    <a:pt x="20837" y="17675"/>
                    <a:pt x="20939" y="17675"/>
                  </a:cubicBezTo>
                  <a:cubicBezTo>
                    <a:pt x="21440" y="17675"/>
                    <a:pt x="21898" y="17942"/>
                    <a:pt x="22356" y="18087"/>
                  </a:cubicBezTo>
                  <a:cubicBezTo>
                    <a:pt x="22482" y="18112"/>
                    <a:pt x="22457" y="18288"/>
                    <a:pt x="22482" y="18388"/>
                  </a:cubicBezTo>
                  <a:cubicBezTo>
                    <a:pt x="22732" y="19115"/>
                    <a:pt x="22582" y="19867"/>
                    <a:pt x="22783" y="20594"/>
                  </a:cubicBezTo>
                  <a:cubicBezTo>
                    <a:pt x="23158" y="21997"/>
                    <a:pt x="23585" y="23376"/>
                    <a:pt x="24161" y="24704"/>
                  </a:cubicBezTo>
                  <a:cubicBezTo>
                    <a:pt x="24612" y="25707"/>
                    <a:pt x="25013" y="26709"/>
                    <a:pt x="25439" y="27712"/>
                  </a:cubicBezTo>
                  <a:cubicBezTo>
                    <a:pt x="25940" y="28915"/>
                    <a:pt x="26166" y="30243"/>
                    <a:pt x="26291" y="31571"/>
                  </a:cubicBezTo>
                  <a:cubicBezTo>
                    <a:pt x="26341" y="32273"/>
                    <a:pt x="26291" y="33025"/>
                    <a:pt x="25790" y="33501"/>
                  </a:cubicBezTo>
                  <a:cubicBezTo>
                    <a:pt x="25264" y="34002"/>
                    <a:pt x="24687" y="34504"/>
                    <a:pt x="24011" y="34829"/>
                  </a:cubicBezTo>
                  <a:cubicBezTo>
                    <a:pt x="23610" y="34980"/>
                    <a:pt x="23284" y="35280"/>
                    <a:pt x="22958" y="35556"/>
                  </a:cubicBezTo>
                  <a:cubicBezTo>
                    <a:pt x="22457" y="35932"/>
                    <a:pt x="22432" y="36709"/>
                    <a:pt x="22858" y="37035"/>
                  </a:cubicBezTo>
                  <a:cubicBezTo>
                    <a:pt x="22964" y="36913"/>
                    <a:pt x="23127" y="36828"/>
                    <a:pt x="23260" y="36735"/>
                  </a:cubicBezTo>
                  <a:lnTo>
                    <a:pt x="23260" y="36735"/>
                  </a:lnTo>
                  <a:cubicBezTo>
                    <a:pt x="23159" y="36851"/>
                    <a:pt x="23059" y="36969"/>
                    <a:pt x="22958" y="37085"/>
                  </a:cubicBezTo>
                  <a:cubicBezTo>
                    <a:pt x="22996" y="37173"/>
                    <a:pt x="23052" y="37192"/>
                    <a:pt x="23118" y="37192"/>
                  </a:cubicBezTo>
                  <a:cubicBezTo>
                    <a:pt x="23167" y="37192"/>
                    <a:pt x="23222" y="37181"/>
                    <a:pt x="23278" y="37181"/>
                  </a:cubicBezTo>
                  <a:cubicBezTo>
                    <a:pt x="23296" y="37181"/>
                    <a:pt x="23315" y="37182"/>
                    <a:pt x="23334" y="37185"/>
                  </a:cubicBezTo>
                  <a:cubicBezTo>
                    <a:pt x="23357" y="37188"/>
                    <a:pt x="23380" y="37189"/>
                    <a:pt x="23402" y="37189"/>
                  </a:cubicBezTo>
                  <a:cubicBezTo>
                    <a:pt x="23596" y="37189"/>
                    <a:pt x="23753" y="37095"/>
                    <a:pt x="23910" y="36960"/>
                  </a:cubicBezTo>
                  <a:cubicBezTo>
                    <a:pt x="24462" y="36408"/>
                    <a:pt x="25113" y="36032"/>
                    <a:pt x="25765" y="35882"/>
                  </a:cubicBezTo>
                  <a:lnTo>
                    <a:pt x="25765" y="35882"/>
                  </a:lnTo>
                  <a:cubicBezTo>
                    <a:pt x="25013" y="36183"/>
                    <a:pt x="24261" y="36684"/>
                    <a:pt x="23559" y="37311"/>
                  </a:cubicBezTo>
                  <a:cubicBezTo>
                    <a:pt x="23754" y="37447"/>
                    <a:pt x="23965" y="37462"/>
                    <a:pt x="24190" y="37462"/>
                  </a:cubicBezTo>
                  <a:cubicBezTo>
                    <a:pt x="24254" y="37462"/>
                    <a:pt x="24320" y="37461"/>
                    <a:pt x="24387" y="37461"/>
                  </a:cubicBezTo>
                  <a:cubicBezTo>
                    <a:pt x="25489" y="37461"/>
                    <a:pt x="26542" y="37060"/>
                    <a:pt x="27645" y="37060"/>
                  </a:cubicBezTo>
                  <a:cubicBezTo>
                    <a:pt x="27920" y="37060"/>
                    <a:pt x="28221" y="36985"/>
                    <a:pt x="28497" y="36935"/>
                  </a:cubicBezTo>
                  <a:cubicBezTo>
                    <a:pt x="29073" y="36834"/>
                    <a:pt x="29123" y="36383"/>
                    <a:pt x="29199" y="35807"/>
                  </a:cubicBezTo>
                  <a:cubicBezTo>
                    <a:pt x="29349" y="34754"/>
                    <a:pt x="29123" y="33702"/>
                    <a:pt x="29048" y="32674"/>
                  </a:cubicBezTo>
                  <a:cubicBezTo>
                    <a:pt x="28998" y="31571"/>
                    <a:pt x="28898" y="30418"/>
                    <a:pt x="28798" y="29290"/>
                  </a:cubicBezTo>
                  <a:cubicBezTo>
                    <a:pt x="28672" y="28062"/>
                    <a:pt x="28472" y="26834"/>
                    <a:pt x="28422" y="25581"/>
                  </a:cubicBezTo>
                  <a:cubicBezTo>
                    <a:pt x="28346" y="24052"/>
                    <a:pt x="28296" y="22498"/>
                    <a:pt x="29399" y="21220"/>
                  </a:cubicBezTo>
                  <a:cubicBezTo>
                    <a:pt x="29449" y="21095"/>
                    <a:pt x="29324" y="21070"/>
                    <a:pt x="29274" y="21045"/>
                  </a:cubicBezTo>
                  <a:cubicBezTo>
                    <a:pt x="29625" y="20945"/>
                    <a:pt x="29650" y="20468"/>
                    <a:pt x="29950" y="20343"/>
                  </a:cubicBezTo>
                  <a:cubicBezTo>
                    <a:pt x="30201" y="19942"/>
                    <a:pt x="30452" y="19541"/>
                    <a:pt x="30727" y="19140"/>
                  </a:cubicBezTo>
                  <a:cubicBezTo>
                    <a:pt x="31956" y="17110"/>
                    <a:pt x="33108" y="15030"/>
                    <a:pt x="34036" y="12824"/>
                  </a:cubicBezTo>
                  <a:lnTo>
                    <a:pt x="34036" y="12824"/>
                  </a:lnTo>
                  <a:cubicBezTo>
                    <a:pt x="34061" y="13025"/>
                    <a:pt x="33986" y="13200"/>
                    <a:pt x="34111" y="13351"/>
                  </a:cubicBezTo>
                  <a:cubicBezTo>
                    <a:pt x="34387" y="13551"/>
                    <a:pt x="34036" y="13777"/>
                    <a:pt x="34111" y="14002"/>
                  </a:cubicBezTo>
                  <a:cubicBezTo>
                    <a:pt x="34211" y="14253"/>
                    <a:pt x="34311" y="14554"/>
                    <a:pt x="34161" y="14804"/>
                  </a:cubicBezTo>
                  <a:cubicBezTo>
                    <a:pt x="34106" y="14908"/>
                    <a:pt x="34041" y="14943"/>
                    <a:pt x="33971" y="14943"/>
                  </a:cubicBezTo>
                  <a:cubicBezTo>
                    <a:pt x="33825" y="14943"/>
                    <a:pt x="33656" y="14792"/>
                    <a:pt x="33502" y="14792"/>
                  </a:cubicBezTo>
                  <a:cubicBezTo>
                    <a:pt x="33462" y="14792"/>
                    <a:pt x="33422" y="14803"/>
                    <a:pt x="33384" y="14829"/>
                  </a:cubicBezTo>
                  <a:cubicBezTo>
                    <a:pt x="33234" y="14904"/>
                    <a:pt x="33159" y="15005"/>
                    <a:pt x="33083" y="15130"/>
                  </a:cubicBezTo>
                  <a:cubicBezTo>
                    <a:pt x="32507" y="16358"/>
                    <a:pt x="31830" y="17536"/>
                    <a:pt x="31128" y="18714"/>
                  </a:cubicBezTo>
                  <a:cubicBezTo>
                    <a:pt x="31028" y="18839"/>
                    <a:pt x="30978" y="18990"/>
                    <a:pt x="31003" y="19165"/>
                  </a:cubicBezTo>
                  <a:cubicBezTo>
                    <a:pt x="31003" y="19341"/>
                    <a:pt x="31354" y="19391"/>
                    <a:pt x="31154" y="19591"/>
                  </a:cubicBezTo>
                  <a:cubicBezTo>
                    <a:pt x="31035" y="19710"/>
                    <a:pt x="30932" y="19952"/>
                    <a:pt x="30723" y="19952"/>
                  </a:cubicBezTo>
                  <a:cubicBezTo>
                    <a:pt x="30666" y="19952"/>
                    <a:pt x="30602" y="19935"/>
                    <a:pt x="30527" y="19892"/>
                  </a:cubicBezTo>
                  <a:cubicBezTo>
                    <a:pt x="30251" y="19942"/>
                    <a:pt x="30101" y="20092"/>
                    <a:pt x="30176" y="20393"/>
                  </a:cubicBezTo>
                  <a:cubicBezTo>
                    <a:pt x="30351" y="20544"/>
                    <a:pt x="30527" y="20719"/>
                    <a:pt x="30702" y="20920"/>
                  </a:cubicBezTo>
                  <a:cubicBezTo>
                    <a:pt x="30702" y="20995"/>
                    <a:pt x="30702" y="21095"/>
                    <a:pt x="30828" y="21120"/>
                  </a:cubicBezTo>
                  <a:cubicBezTo>
                    <a:pt x="30917" y="21156"/>
                    <a:pt x="30991" y="21173"/>
                    <a:pt x="31055" y="21173"/>
                  </a:cubicBezTo>
                  <a:cubicBezTo>
                    <a:pt x="31386" y="21173"/>
                    <a:pt x="31420" y="20738"/>
                    <a:pt x="31630" y="20443"/>
                  </a:cubicBezTo>
                  <a:lnTo>
                    <a:pt x="31630" y="20443"/>
                  </a:lnTo>
                  <a:cubicBezTo>
                    <a:pt x="31580" y="20869"/>
                    <a:pt x="31529" y="21170"/>
                    <a:pt x="31555" y="21496"/>
                  </a:cubicBezTo>
                  <a:cubicBezTo>
                    <a:pt x="31555" y="21897"/>
                    <a:pt x="31880" y="22047"/>
                    <a:pt x="32181" y="22223"/>
                  </a:cubicBezTo>
                  <a:cubicBezTo>
                    <a:pt x="32192" y="22228"/>
                    <a:pt x="32200" y="22230"/>
                    <a:pt x="32205" y="22230"/>
                  </a:cubicBezTo>
                  <a:cubicBezTo>
                    <a:pt x="32206" y="22230"/>
                    <a:pt x="32207" y="22230"/>
                    <a:pt x="32208" y="22230"/>
                  </a:cubicBezTo>
                  <a:lnTo>
                    <a:pt x="32208" y="22230"/>
                  </a:lnTo>
                  <a:cubicBezTo>
                    <a:pt x="32207" y="22234"/>
                    <a:pt x="32206" y="22239"/>
                    <a:pt x="32206" y="22248"/>
                  </a:cubicBezTo>
                  <a:cubicBezTo>
                    <a:pt x="32306" y="22849"/>
                    <a:pt x="32883" y="22925"/>
                    <a:pt x="33234" y="23225"/>
                  </a:cubicBezTo>
                  <a:cubicBezTo>
                    <a:pt x="33326" y="23287"/>
                    <a:pt x="33452" y="23313"/>
                    <a:pt x="33581" y="23313"/>
                  </a:cubicBezTo>
                  <a:cubicBezTo>
                    <a:pt x="33871" y="23313"/>
                    <a:pt x="34178" y="23181"/>
                    <a:pt x="34161" y="23025"/>
                  </a:cubicBezTo>
                  <a:cubicBezTo>
                    <a:pt x="34086" y="22599"/>
                    <a:pt x="34387" y="22348"/>
                    <a:pt x="34437" y="21972"/>
                  </a:cubicBezTo>
                  <a:cubicBezTo>
                    <a:pt x="34512" y="21346"/>
                    <a:pt x="34236" y="20594"/>
                    <a:pt x="33685" y="20519"/>
                  </a:cubicBezTo>
                  <a:cubicBezTo>
                    <a:pt x="32908" y="20418"/>
                    <a:pt x="32482" y="19992"/>
                    <a:pt x="32206" y="19290"/>
                  </a:cubicBezTo>
                  <a:cubicBezTo>
                    <a:pt x="32858" y="18764"/>
                    <a:pt x="33434" y="18163"/>
                    <a:pt x="33986" y="17511"/>
                  </a:cubicBezTo>
                  <a:cubicBezTo>
                    <a:pt x="34412" y="17035"/>
                    <a:pt x="34387" y="16534"/>
                    <a:pt x="33910" y="16233"/>
                  </a:cubicBezTo>
                  <a:lnTo>
                    <a:pt x="33910" y="16233"/>
                  </a:lnTo>
                  <a:cubicBezTo>
                    <a:pt x="34211" y="16258"/>
                    <a:pt x="34311" y="16433"/>
                    <a:pt x="34336" y="16709"/>
                  </a:cubicBezTo>
                  <a:cubicBezTo>
                    <a:pt x="34362" y="17035"/>
                    <a:pt x="34336" y="17386"/>
                    <a:pt x="34362" y="17711"/>
                  </a:cubicBezTo>
                  <a:cubicBezTo>
                    <a:pt x="34381" y="18042"/>
                    <a:pt x="34567" y="18237"/>
                    <a:pt x="34790" y="18237"/>
                  </a:cubicBezTo>
                  <a:cubicBezTo>
                    <a:pt x="34854" y="18237"/>
                    <a:pt x="34921" y="18221"/>
                    <a:pt x="34988" y="18188"/>
                  </a:cubicBezTo>
                  <a:cubicBezTo>
                    <a:pt x="35314" y="18037"/>
                    <a:pt x="35615" y="17762"/>
                    <a:pt x="35565" y="17361"/>
                  </a:cubicBezTo>
                  <a:cubicBezTo>
                    <a:pt x="35439" y="16734"/>
                    <a:pt x="35414" y="16107"/>
                    <a:pt x="35339" y="15481"/>
                  </a:cubicBezTo>
                  <a:cubicBezTo>
                    <a:pt x="35239" y="14679"/>
                    <a:pt x="34888" y="13877"/>
                    <a:pt x="35464" y="13100"/>
                  </a:cubicBezTo>
                  <a:cubicBezTo>
                    <a:pt x="35489" y="13050"/>
                    <a:pt x="35489" y="12975"/>
                    <a:pt x="35489" y="12924"/>
                  </a:cubicBezTo>
                  <a:cubicBezTo>
                    <a:pt x="35339" y="12348"/>
                    <a:pt x="35264" y="11772"/>
                    <a:pt x="35189" y="11170"/>
                  </a:cubicBezTo>
                  <a:cubicBezTo>
                    <a:pt x="35165" y="11006"/>
                    <a:pt x="35098" y="10842"/>
                    <a:pt x="34905" y="10842"/>
                  </a:cubicBezTo>
                  <a:cubicBezTo>
                    <a:pt x="34891" y="10842"/>
                    <a:pt x="34877" y="10843"/>
                    <a:pt x="34863" y="10844"/>
                  </a:cubicBezTo>
                  <a:cubicBezTo>
                    <a:pt x="34487" y="11045"/>
                    <a:pt x="34587" y="11496"/>
                    <a:pt x="34336" y="11897"/>
                  </a:cubicBezTo>
                  <a:cubicBezTo>
                    <a:pt x="34763" y="10769"/>
                    <a:pt x="34737" y="9691"/>
                    <a:pt x="34913" y="8614"/>
                  </a:cubicBezTo>
                  <a:cubicBezTo>
                    <a:pt x="34938" y="8163"/>
                    <a:pt x="34888" y="7711"/>
                    <a:pt x="34988" y="7260"/>
                  </a:cubicBezTo>
                  <a:cubicBezTo>
                    <a:pt x="35038" y="7085"/>
                    <a:pt x="35038" y="6884"/>
                    <a:pt x="35264" y="6834"/>
                  </a:cubicBezTo>
                  <a:cubicBezTo>
                    <a:pt x="35765" y="6684"/>
                    <a:pt x="36116" y="6308"/>
                    <a:pt x="36492" y="5982"/>
                  </a:cubicBezTo>
                  <a:cubicBezTo>
                    <a:pt x="37244" y="5330"/>
                    <a:pt x="37720" y="4503"/>
                    <a:pt x="38096" y="3601"/>
                  </a:cubicBezTo>
                  <a:cubicBezTo>
                    <a:pt x="38196" y="3501"/>
                    <a:pt x="38046" y="3325"/>
                    <a:pt x="38196" y="3225"/>
                  </a:cubicBezTo>
                  <a:cubicBezTo>
                    <a:pt x="38372" y="2298"/>
                    <a:pt x="38347" y="1371"/>
                    <a:pt x="38296" y="418"/>
                  </a:cubicBezTo>
                  <a:cubicBezTo>
                    <a:pt x="37904" y="136"/>
                    <a:pt x="37502" y="1"/>
                    <a:pt x="37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2"/>
            <p:cNvSpPr/>
            <p:nvPr/>
          </p:nvSpPr>
          <p:spPr>
            <a:xfrm>
              <a:off x="204818" y="2672631"/>
              <a:ext cx="703854" cy="1406175"/>
            </a:xfrm>
            <a:custGeom>
              <a:avLst/>
              <a:gdLst/>
              <a:ahLst/>
              <a:cxnLst/>
              <a:rect l="l" t="t" r="r" b="b"/>
              <a:pathLst>
                <a:path w="20653" h="41261" extrusionOk="0">
                  <a:moveTo>
                    <a:pt x="11079" y="2149"/>
                  </a:moveTo>
                  <a:cubicBezTo>
                    <a:pt x="11124" y="2437"/>
                    <a:pt x="11159" y="2744"/>
                    <a:pt x="11204" y="3053"/>
                  </a:cubicBezTo>
                  <a:lnTo>
                    <a:pt x="11204" y="3053"/>
                  </a:lnTo>
                  <a:cubicBezTo>
                    <a:pt x="11138" y="2746"/>
                    <a:pt x="11112" y="2436"/>
                    <a:pt x="11079" y="2149"/>
                  </a:cubicBezTo>
                  <a:close/>
                  <a:moveTo>
                    <a:pt x="11269" y="3450"/>
                  </a:moveTo>
                  <a:cubicBezTo>
                    <a:pt x="11272" y="3468"/>
                    <a:pt x="11276" y="3485"/>
                    <a:pt x="11279" y="3503"/>
                  </a:cubicBezTo>
                  <a:cubicBezTo>
                    <a:pt x="11273" y="3608"/>
                    <a:pt x="11277" y="3710"/>
                    <a:pt x="11288" y="3810"/>
                  </a:cubicBezTo>
                  <a:lnTo>
                    <a:pt x="11288" y="3810"/>
                  </a:lnTo>
                  <a:cubicBezTo>
                    <a:pt x="11262" y="3690"/>
                    <a:pt x="11247" y="3574"/>
                    <a:pt x="11269" y="3450"/>
                  </a:cubicBezTo>
                  <a:close/>
                  <a:moveTo>
                    <a:pt x="10632" y="1"/>
                  </a:moveTo>
                  <a:cubicBezTo>
                    <a:pt x="10353" y="1"/>
                    <a:pt x="10069" y="55"/>
                    <a:pt x="9775" y="170"/>
                  </a:cubicBezTo>
                  <a:cubicBezTo>
                    <a:pt x="9600" y="245"/>
                    <a:pt x="9399" y="270"/>
                    <a:pt x="9199" y="295"/>
                  </a:cubicBezTo>
                  <a:cubicBezTo>
                    <a:pt x="8322" y="646"/>
                    <a:pt x="7445" y="997"/>
                    <a:pt x="7269" y="2100"/>
                  </a:cubicBezTo>
                  <a:cubicBezTo>
                    <a:pt x="7169" y="2250"/>
                    <a:pt x="6993" y="2350"/>
                    <a:pt x="6893" y="2526"/>
                  </a:cubicBezTo>
                  <a:cubicBezTo>
                    <a:pt x="6417" y="3428"/>
                    <a:pt x="5941" y="4305"/>
                    <a:pt x="5891" y="5358"/>
                  </a:cubicBezTo>
                  <a:cubicBezTo>
                    <a:pt x="5866" y="5408"/>
                    <a:pt x="5866" y="5458"/>
                    <a:pt x="5866" y="5533"/>
                  </a:cubicBezTo>
                  <a:cubicBezTo>
                    <a:pt x="5866" y="5709"/>
                    <a:pt x="5866" y="5884"/>
                    <a:pt x="5841" y="6059"/>
                  </a:cubicBezTo>
                  <a:cubicBezTo>
                    <a:pt x="5765" y="6360"/>
                    <a:pt x="5841" y="6661"/>
                    <a:pt x="5715" y="6937"/>
                  </a:cubicBezTo>
                  <a:cubicBezTo>
                    <a:pt x="5640" y="7839"/>
                    <a:pt x="5816" y="8766"/>
                    <a:pt x="5414" y="9643"/>
                  </a:cubicBezTo>
                  <a:cubicBezTo>
                    <a:pt x="5490" y="9869"/>
                    <a:pt x="5615" y="10044"/>
                    <a:pt x="5590" y="10295"/>
                  </a:cubicBezTo>
                  <a:cubicBezTo>
                    <a:pt x="5490" y="11473"/>
                    <a:pt x="5540" y="12626"/>
                    <a:pt x="5565" y="13779"/>
                  </a:cubicBezTo>
                  <a:cubicBezTo>
                    <a:pt x="5565" y="13879"/>
                    <a:pt x="5565" y="14004"/>
                    <a:pt x="5565" y="14105"/>
                  </a:cubicBezTo>
                  <a:cubicBezTo>
                    <a:pt x="5590" y="14405"/>
                    <a:pt x="5565" y="14681"/>
                    <a:pt x="5540" y="14982"/>
                  </a:cubicBezTo>
                  <a:cubicBezTo>
                    <a:pt x="5540" y="15106"/>
                    <a:pt x="5489" y="15195"/>
                    <a:pt x="5373" y="15195"/>
                  </a:cubicBezTo>
                  <a:cubicBezTo>
                    <a:pt x="5348" y="15195"/>
                    <a:pt x="5320" y="15191"/>
                    <a:pt x="5289" y="15182"/>
                  </a:cubicBezTo>
                  <a:cubicBezTo>
                    <a:pt x="5078" y="15126"/>
                    <a:pt x="4867" y="15093"/>
                    <a:pt x="4656" y="15093"/>
                  </a:cubicBezTo>
                  <a:cubicBezTo>
                    <a:pt x="4491" y="15093"/>
                    <a:pt x="4326" y="15113"/>
                    <a:pt x="4161" y="15157"/>
                  </a:cubicBezTo>
                  <a:cubicBezTo>
                    <a:pt x="3008" y="15433"/>
                    <a:pt x="1881" y="15734"/>
                    <a:pt x="728" y="16034"/>
                  </a:cubicBezTo>
                  <a:cubicBezTo>
                    <a:pt x="527" y="16085"/>
                    <a:pt x="302" y="16110"/>
                    <a:pt x="176" y="16310"/>
                  </a:cubicBezTo>
                  <a:cubicBezTo>
                    <a:pt x="1" y="17237"/>
                    <a:pt x="277" y="18115"/>
                    <a:pt x="377" y="19017"/>
                  </a:cubicBezTo>
                  <a:cubicBezTo>
                    <a:pt x="427" y="19618"/>
                    <a:pt x="502" y="20195"/>
                    <a:pt x="1" y="20671"/>
                  </a:cubicBezTo>
                  <a:cubicBezTo>
                    <a:pt x="1" y="20746"/>
                    <a:pt x="1" y="20821"/>
                    <a:pt x="1" y="20922"/>
                  </a:cubicBezTo>
                  <a:cubicBezTo>
                    <a:pt x="277" y="21423"/>
                    <a:pt x="778" y="21523"/>
                    <a:pt x="1254" y="21674"/>
                  </a:cubicBezTo>
                  <a:cubicBezTo>
                    <a:pt x="2407" y="21699"/>
                    <a:pt x="3560" y="21749"/>
                    <a:pt x="4738" y="21774"/>
                  </a:cubicBezTo>
                  <a:cubicBezTo>
                    <a:pt x="5190" y="21790"/>
                    <a:pt x="5642" y="21798"/>
                    <a:pt x="6095" y="21798"/>
                  </a:cubicBezTo>
                  <a:cubicBezTo>
                    <a:pt x="7071" y="21798"/>
                    <a:pt x="8047" y="21759"/>
                    <a:pt x="9024" y="21674"/>
                  </a:cubicBezTo>
                  <a:cubicBezTo>
                    <a:pt x="10076" y="21598"/>
                    <a:pt x="11179" y="21523"/>
                    <a:pt x="12156" y="21022"/>
                  </a:cubicBezTo>
                  <a:cubicBezTo>
                    <a:pt x="12307" y="20872"/>
                    <a:pt x="12407" y="20696"/>
                    <a:pt x="12407" y="20496"/>
                  </a:cubicBezTo>
                  <a:cubicBezTo>
                    <a:pt x="12382" y="19894"/>
                    <a:pt x="12482" y="19293"/>
                    <a:pt x="12432" y="18666"/>
                  </a:cubicBezTo>
                  <a:cubicBezTo>
                    <a:pt x="12307" y="17288"/>
                    <a:pt x="12282" y="15884"/>
                    <a:pt x="12282" y="14506"/>
                  </a:cubicBezTo>
                  <a:cubicBezTo>
                    <a:pt x="12257" y="14080"/>
                    <a:pt x="12207" y="13654"/>
                    <a:pt x="12181" y="13227"/>
                  </a:cubicBezTo>
                  <a:cubicBezTo>
                    <a:pt x="12131" y="13027"/>
                    <a:pt x="12131" y="12826"/>
                    <a:pt x="12131" y="12601"/>
                  </a:cubicBezTo>
                  <a:cubicBezTo>
                    <a:pt x="12131" y="12075"/>
                    <a:pt x="12181" y="11548"/>
                    <a:pt x="12081" y="11022"/>
                  </a:cubicBezTo>
                  <a:cubicBezTo>
                    <a:pt x="11906" y="9242"/>
                    <a:pt x="11730" y="7438"/>
                    <a:pt x="11605" y="5633"/>
                  </a:cubicBezTo>
                  <a:cubicBezTo>
                    <a:pt x="11580" y="5482"/>
                    <a:pt x="11554" y="5330"/>
                    <a:pt x="11529" y="5178"/>
                  </a:cubicBezTo>
                  <a:lnTo>
                    <a:pt x="11529" y="5178"/>
                  </a:lnTo>
                  <a:cubicBezTo>
                    <a:pt x="11574" y="5361"/>
                    <a:pt x="11617" y="5544"/>
                    <a:pt x="11630" y="5734"/>
                  </a:cubicBezTo>
                  <a:cubicBezTo>
                    <a:pt x="11755" y="7513"/>
                    <a:pt x="11931" y="9293"/>
                    <a:pt x="12106" y="11047"/>
                  </a:cubicBezTo>
                  <a:cubicBezTo>
                    <a:pt x="12207" y="11573"/>
                    <a:pt x="12156" y="12075"/>
                    <a:pt x="12232" y="12601"/>
                  </a:cubicBezTo>
                  <a:cubicBezTo>
                    <a:pt x="12156" y="13754"/>
                    <a:pt x="12407" y="14907"/>
                    <a:pt x="12332" y="16060"/>
                  </a:cubicBezTo>
                  <a:cubicBezTo>
                    <a:pt x="12482" y="17288"/>
                    <a:pt x="12407" y="18516"/>
                    <a:pt x="12507" y="19744"/>
                  </a:cubicBezTo>
                  <a:cubicBezTo>
                    <a:pt x="12557" y="20170"/>
                    <a:pt x="12507" y="20646"/>
                    <a:pt x="12181" y="21022"/>
                  </a:cubicBezTo>
                  <a:cubicBezTo>
                    <a:pt x="11605" y="21448"/>
                    <a:pt x="10878" y="21423"/>
                    <a:pt x="10277" y="21749"/>
                  </a:cubicBezTo>
                  <a:cubicBezTo>
                    <a:pt x="10126" y="21899"/>
                    <a:pt x="9951" y="21999"/>
                    <a:pt x="9750" y="22050"/>
                  </a:cubicBezTo>
                  <a:cubicBezTo>
                    <a:pt x="8923" y="22275"/>
                    <a:pt x="8071" y="22451"/>
                    <a:pt x="7194" y="22551"/>
                  </a:cubicBezTo>
                  <a:cubicBezTo>
                    <a:pt x="5765" y="22676"/>
                    <a:pt x="4362" y="22877"/>
                    <a:pt x="2958" y="23177"/>
                  </a:cubicBezTo>
                  <a:cubicBezTo>
                    <a:pt x="2733" y="23228"/>
                    <a:pt x="2457" y="23278"/>
                    <a:pt x="2307" y="23528"/>
                  </a:cubicBezTo>
                  <a:cubicBezTo>
                    <a:pt x="2131" y="24055"/>
                    <a:pt x="2206" y="24631"/>
                    <a:pt x="2257" y="25157"/>
                  </a:cubicBezTo>
                  <a:cubicBezTo>
                    <a:pt x="2332" y="25959"/>
                    <a:pt x="2232" y="26736"/>
                    <a:pt x="2407" y="27538"/>
                  </a:cubicBezTo>
                  <a:cubicBezTo>
                    <a:pt x="2532" y="27639"/>
                    <a:pt x="2532" y="27764"/>
                    <a:pt x="2407" y="27889"/>
                  </a:cubicBezTo>
                  <a:cubicBezTo>
                    <a:pt x="2307" y="28065"/>
                    <a:pt x="2332" y="28265"/>
                    <a:pt x="2332" y="28466"/>
                  </a:cubicBezTo>
                  <a:cubicBezTo>
                    <a:pt x="2432" y="29644"/>
                    <a:pt x="3034" y="30646"/>
                    <a:pt x="3535" y="31624"/>
                  </a:cubicBezTo>
                  <a:cubicBezTo>
                    <a:pt x="4161" y="32751"/>
                    <a:pt x="4688" y="33954"/>
                    <a:pt x="5389" y="35057"/>
                  </a:cubicBezTo>
                  <a:cubicBezTo>
                    <a:pt x="6116" y="36210"/>
                    <a:pt x="6918" y="37263"/>
                    <a:pt x="7871" y="38240"/>
                  </a:cubicBezTo>
                  <a:cubicBezTo>
                    <a:pt x="8372" y="38766"/>
                    <a:pt x="8998" y="39193"/>
                    <a:pt x="9600" y="39443"/>
                  </a:cubicBezTo>
                  <a:cubicBezTo>
                    <a:pt x="10903" y="40020"/>
                    <a:pt x="12207" y="40546"/>
                    <a:pt x="13635" y="40721"/>
                  </a:cubicBezTo>
                  <a:cubicBezTo>
                    <a:pt x="13886" y="40771"/>
                    <a:pt x="14161" y="40721"/>
                    <a:pt x="14412" y="40797"/>
                  </a:cubicBezTo>
                  <a:cubicBezTo>
                    <a:pt x="15139" y="40872"/>
                    <a:pt x="15891" y="40947"/>
                    <a:pt x="16618" y="40972"/>
                  </a:cubicBezTo>
                  <a:cubicBezTo>
                    <a:pt x="17770" y="40972"/>
                    <a:pt x="18923" y="41047"/>
                    <a:pt x="20076" y="41248"/>
                  </a:cubicBezTo>
                  <a:cubicBezTo>
                    <a:pt x="20120" y="41255"/>
                    <a:pt x="20163" y="41260"/>
                    <a:pt x="20206" y="41260"/>
                  </a:cubicBezTo>
                  <a:cubicBezTo>
                    <a:pt x="20312" y="41260"/>
                    <a:pt x="20413" y="41229"/>
                    <a:pt x="20502" y="41122"/>
                  </a:cubicBezTo>
                  <a:cubicBezTo>
                    <a:pt x="20452" y="41022"/>
                    <a:pt x="20327" y="40922"/>
                    <a:pt x="20402" y="40797"/>
                  </a:cubicBezTo>
                  <a:cubicBezTo>
                    <a:pt x="20653" y="40345"/>
                    <a:pt x="20603" y="39844"/>
                    <a:pt x="20603" y="39368"/>
                  </a:cubicBezTo>
                  <a:cubicBezTo>
                    <a:pt x="20628" y="37939"/>
                    <a:pt x="20327" y="36511"/>
                    <a:pt x="20352" y="35082"/>
                  </a:cubicBezTo>
                  <a:cubicBezTo>
                    <a:pt x="20151" y="34756"/>
                    <a:pt x="20327" y="34330"/>
                    <a:pt x="20151" y="34005"/>
                  </a:cubicBezTo>
                  <a:cubicBezTo>
                    <a:pt x="20227" y="32877"/>
                    <a:pt x="19901" y="31774"/>
                    <a:pt x="20026" y="30646"/>
                  </a:cubicBezTo>
                  <a:cubicBezTo>
                    <a:pt x="20101" y="30596"/>
                    <a:pt x="20126" y="30521"/>
                    <a:pt x="20151" y="30421"/>
                  </a:cubicBezTo>
                  <a:cubicBezTo>
                    <a:pt x="20101" y="29794"/>
                    <a:pt x="20101" y="29167"/>
                    <a:pt x="20101" y="28516"/>
                  </a:cubicBezTo>
                  <a:cubicBezTo>
                    <a:pt x="20101" y="28240"/>
                    <a:pt x="20076" y="27964"/>
                    <a:pt x="19876" y="27764"/>
                  </a:cubicBezTo>
                  <a:cubicBezTo>
                    <a:pt x="19826" y="27664"/>
                    <a:pt x="19725" y="27613"/>
                    <a:pt x="19750" y="27488"/>
                  </a:cubicBezTo>
                  <a:cubicBezTo>
                    <a:pt x="19926" y="26636"/>
                    <a:pt x="19750" y="25759"/>
                    <a:pt x="19851" y="24907"/>
                  </a:cubicBezTo>
                  <a:cubicBezTo>
                    <a:pt x="19901" y="24556"/>
                    <a:pt x="19826" y="24180"/>
                    <a:pt x="19826" y="23829"/>
                  </a:cubicBezTo>
                  <a:cubicBezTo>
                    <a:pt x="19801" y="23027"/>
                    <a:pt x="19625" y="22225"/>
                    <a:pt x="19550" y="21423"/>
                  </a:cubicBezTo>
                  <a:cubicBezTo>
                    <a:pt x="19425" y="20145"/>
                    <a:pt x="19299" y="18867"/>
                    <a:pt x="19124" y="17588"/>
                  </a:cubicBezTo>
                  <a:cubicBezTo>
                    <a:pt x="18948" y="16260"/>
                    <a:pt x="18598" y="14982"/>
                    <a:pt x="18322" y="13704"/>
                  </a:cubicBezTo>
                  <a:cubicBezTo>
                    <a:pt x="18096" y="12676"/>
                    <a:pt x="17971" y="11648"/>
                    <a:pt x="17645" y="10646"/>
                  </a:cubicBezTo>
                  <a:cubicBezTo>
                    <a:pt x="17495" y="10170"/>
                    <a:pt x="17420" y="9643"/>
                    <a:pt x="17144" y="9217"/>
                  </a:cubicBezTo>
                  <a:cubicBezTo>
                    <a:pt x="16918" y="8892"/>
                    <a:pt x="16743" y="8541"/>
                    <a:pt x="16593" y="8165"/>
                  </a:cubicBezTo>
                  <a:cubicBezTo>
                    <a:pt x="16141" y="7288"/>
                    <a:pt x="15816" y="6360"/>
                    <a:pt x="15339" y="5483"/>
                  </a:cubicBezTo>
                  <a:cubicBezTo>
                    <a:pt x="14688" y="4305"/>
                    <a:pt x="14186" y="3052"/>
                    <a:pt x="13610" y="1849"/>
                  </a:cubicBezTo>
                  <a:cubicBezTo>
                    <a:pt x="13384" y="1247"/>
                    <a:pt x="12858" y="972"/>
                    <a:pt x="12382" y="646"/>
                  </a:cubicBezTo>
                  <a:cubicBezTo>
                    <a:pt x="12207" y="496"/>
                    <a:pt x="12006" y="395"/>
                    <a:pt x="11780" y="295"/>
                  </a:cubicBezTo>
                  <a:cubicBezTo>
                    <a:pt x="11401" y="105"/>
                    <a:pt x="11022" y="1"/>
                    <a:pt x="10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2"/>
            <p:cNvSpPr/>
            <p:nvPr/>
          </p:nvSpPr>
          <p:spPr>
            <a:xfrm>
              <a:off x="-18948" y="4176926"/>
              <a:ext cx="713226" cy="780636"/>
            </a:xfrm>
            <a:custGeom>
              <a:avLst/>
              <a:gdLst/>
              <a:ahLst/>
              <a:cxnLst/>
              <a:rect l="l" t="t" r="r" b="b"/>
              <a:pathLst>
                <a:path w="20928" h="22906" extrusionOk="0">
                  <a:moveTo>
                    <a:pt x="17402" y="0"/>
                  </a:moveTo>
                  <a:cubicBezTo>
                    <a:pt x="16823" y="0"/>
                    <a:pt x="16244" y="24"/>
                    <a:pt x="15665" y="89"/>
                  </a:cubicBezTo>
                  <a:cubicBezTo>
                    <a:pt x="13509" y="315"/>
                    <a:pt x="11354" y="615"/>
                    <a:pt x="9199" y="766"/>
                  </a:cubicBezTo>
                  <a:cubicBezTo>
                    <a:pt x="8923" y="766"/>
                    <a:pt x="8672" y="866"/>
                    <a:pt x="8497" y="1067"/>
                  </a:cubicBezTo>
                  <a:cubicBezTo>
                    <a:pt x="7494" y="3097"/>
                    <a:pt x="6868" y="5302"/>
                    <a:pt x="6016" y="7407"/>
                  </a:cubicBezTo>
                  <a:cubicBezTo>
                    <a:pt x="5038" y="9788"/>
                    <a:pt x="4036" y="12144"/>
                    <a:pt x="3108" y="14550"/>
                  </a:cubicBezTo>
                  <a:cubicBezTo>
                    <a:pt x="2256" y="16756"/>
                    <a:pt x="1329" y="18911"/>
                    <a:pt x="301" y="21042"/>
                  </a:cubicBezTo>
                  <a:cubicBezTo>
                    <a:pt x="201" y="21242"/>
                    <a:pt x="0" y="21468"/>
                    <a:pt x="126" y="21743"/>
                  </a:cubicBezTo>
                  <a:cubicBezTo>
                    <a:pt x="51" y="21894"/>
                    <a:pt x="26" y="22069"/>
                    <a:pt x="76" y="22245"/>
                  </a:cubicBezTo>
                  <a:cubicBezTo>
                    <a:pt x="101" y="22295"/>
                    <a:pt x="101" y="22345"/>
                    <a:pt x="151" y="22395"/>
                  </a:cubicBezTo>
                  <a:cubicBezTo>
                    <a:pt x="337" y="22634"/>
                    <a:pt x="452" y="22753"/>
                    <a:pt x="579" y="22753"/>
                  </a:cubicBezTo>
                  <a:cubicBezTo>
                    <a:pt x="692" y="22753"/>
                    <a:pt x="814" y="22659"/>
                    <a:pt x="1003" y="22470"/>
                  </a:cubicBezTo>
                  <a:cubicBezTo>
                    <a:pt x="1070" y="22389"/>
                    <a:pt x="1145" y="22366"/>
                    <a:pt x="1223" y="22366"/>
                  </a:cubicBezTo>
                  <a:cubicBezTo>
                    <a:pt x="1290" y="22366"/>
                    <a:pt x="1360" y="22383"/>
                    <a:pt x="1429" y="22395"/>
                  </a:cubicBezTo>
                  <a:cubicBezTo>
                    <a:pt x="2407" y="22520"/>
                    <a:pt x="3384" y="22621"/>
                    <a:pt x="4361" y="22821"/>
                  </a:cubicBezTo>
                  <a:cubicBezTo>
                    <a:pt x="4578" y="22869"/>
                    <a:pt x="4801" y="22906"/>
                    <a:pt x="5024" y="22906"/>
                  </a:cubicBezTo>
                  <a:cubicBezTo>
                    <a:pt x="5264" y="22906"/>
                    <a:pt x="5506" y="22863"/>
                    <a:pt x="5740" y="22746"/>
                  </a:cubicBezTo>
                  <a:cubicBezTo>
                    <a:pt x="5776" y="22719"/>
                    <a:pt x="5811" y="22709"/>
                    <a:pt x="5847" y="22709"/>
                  </a:cubicBezTo>
                  <a:cubicBezTo>
                    <a:pt x="5955" y="22709"/>
                    <a:pt x="6065" y="22800"/>
                    <a:pt x="6179" y="22800"/>
                  </a:cubicBezTo>
                  <a:cubicBezTo>
                    <a:pt x="6240" y="22800"/>
                    <a:pt x="6302" y="22774"/>
                    <a:pt x="6366" y="22696"/>
                  </a:cubicBezTo>
                  <a:cubicBezTo>
                    <a:pt x="7595" y="21167"/>
                    <a:pt x="8647" y="19513"/>
                    <a:pt x="9600" y="17809"/>
                  </a:cubicBezTo>
                  <a:cubicBezTo>
                    <a:pt x="10276" y="16656"/>
                    <a:pt x="11078" y="15578"/>
                    <a:pt x="11780" y="14450"/>
                  </a:cubicBezTo>
                  <a:cubicBezTo>
                    <a:pt x="12657" y="13072"/>
                    <a:pt x="13610" y="11768"/>
                    <a:pt x="14412" y="10340"/>
                  </a:cubicBezTo>
                  <a:cubicBezTo>
                    <a:pt x="15489" y="8410"/>
                    <a:pt x="16843" y="6656"/>
                    <a:pt x="17971" y="4751"/>
                  </a:cubicBezTo>
                  <a:cubicBezTo>
                    <a:pt x="18039" y="4649"/>
                    <a:pt x="18095" y="4546"/>
                    <a:pt x="18195" y="4546"/>
                  </a:cubicBezTo>
                  <a:cubicBezTo>
                    <a:pt x="18242" y="4546"/>
                    <a:pt x="18299" y="4569"/>
                    <a:pt x="18372" y="4625"/>
                  </a:cubicBezTo>
                  <a:cubicBezTo>
                    <a:pt x="18597" y="4325"/>
                    <a:pt x="18672" y="3974"/>
                    <a:pt x="18848" y="3673"/>
                  </a:cubicBezTo>
                  <a:cubicBezTo>
                    <a:pt x="19424" y="2696"/>
                    <a:pt x="20076" y="1793"/>
                    <a:pt x="20652" y="816"/>
                  </a:cubicBezTo>
                  <a:cubicBezTo>
                    <a:pt x="20928" y="340"/>
                    <a:pt x="20853" y="139"/>
                    <a:pt x="20326" y="114"/>
                  </a:cubicBezTo>
                  <a:cubicBezTo>
                    <a:pt x="19352" y="67"/>
                    <a:pt x="18377" y="0"/>
                    <a:pt x="17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2"/>
            <p:cNvSpPr/>
            <p:nvPr/>
          </p:nvSpPr>
          <p:spPr>
            <a:xfrm>
              <a:off x="623347" y="4178119"/>
              <a:ext cx="626118" cy="758723"/>
            </a:xfrm>
            <a:custGeom>
              <a:avLst/>
              <a:gdLst/>
              <a:ahLst/>
              <a:cxnLst/>
              <a:rect l="l" t="t" r="r" b="b"/>
              <a:pathLst>
                <a:path w="18372" h="22263" extrusionOk="0">
                  <a:moveTo>
                    <a:pt x="5406" y="0"/>
                  </a:moveTo>
                  <a:cubicBezTo>
                    <a:pt x="4765" y="0"/>
                    <a:pt x="4125" y="11"/>
                    <a:pt x="3484" y="54"/>
                  </a:cubicBezTo>
                  <a:cubicBezTo>
                    <a:pt x="3083" y="79"/>
                    <a:pt x="2808" y="280"/>
                    <a:pt x="2607" y="656"/>
                  </a:cubicBezTo>
                  <a:cubicBezTo>
                    <a:pt x="2006" y="1683"/>
                    <a:pt x="1429" y="2711"/>
                    <a:pt x="728" y="3663"/>
                  </a:cubicBezTo>
                  <a:cubicBezTo>
                    <a:pt x="402" y="4114"/>
                    <a:pt x="26" y="4590"/>
                    <a:pt x="1" y="5192"/>
                  </a:cubicBezTo>
                  <a:cubicBezTo>
                    <a:pt x="803" y="6345"/>
                    <a:pt x="1504" y="7548"/>
                    <a:pt x="2407" y="8676"/>
                  </a:cubicBezTo>
                  <a:cubicBezTo>
                    <a:pt x="3610" y="10205"/>
                    <a:pt x="4738" y="11809"/>
                    <a:pt x="5916" y="13388"/>
                  </a:cubicBezTo>
                  <a:cubicBezTo>
                    <a:pt x="7018" y="14841"/>
                    <a:pt x="8196" y="16270"/>
                    <a:pt x="9449" y="17598"/>
                  </a:cubicBezTo>
                  <a:cubicBezTo>
                    <a:pt x="10703" y="18926"/>
                    <a:pt x="11755" y="20405"/>
                    <a:pt x="12858" y="21859"/>
                  </a:cubicBezTo>
                  <a:cubicBezTo>
                    <a:pt x="12933" y="22034"/>
                    <a:pt x="13058" y="22185"/>
                    <a:pt x="13259" y="22235"/>
                  </a:cubicBezTo>
                  <a:cubicBezTo>
                    <a:pt x="13326" y="22254"/>
                    <a:pt x="13393" y="22262"/>
                    <a:pt x="13460" y="22262"/>
                  </a:cubicBezTo>
                  <a:cubicBezTo>
                    <a:pt x="13568" y="22262"/>
                    <a:pt x="13677" y="22241"/>
                    <a:pt x="13785" y="22210"/>
                  </a:cubicBezTo>
                  <a:cubicBezTo>
                    <a:pt x="15089" y="21859"/>
                    <a:pt x="16266" y="21282"/>
                    <a:pt x="17369" y="20530"/>
                  </a:cubicBezTo>
                  <a:cubicBezTo>
                    <a:pt x="17670" y="20330"/>
                    <a:pt x="18021" y="20129"/>
                    <a:pt x="18096" y="19703"/>
                  </a:cubicBezTo>
                  <a:cubicBezTo>
                    <a:pt x="18196" y="19478"/>
                    <a:pt x="18372" y="19277"/>
                    <a:pt x="18271" y="19002"/>
                  </a:cubicBezTo>
                  <a:cubicBezTo>
                    <a:pt x="17946" y="18200"/>
                    <a:pt x="17645" y="17373"/>
                    <a:pt x="17244" y="16621"/>
                  </a:cubicBezTo>
                  <a:cubicBezTo>
                    <a:pt x="16617" y="15342"/>
                    <a:pt x="16091" y="13989"/>
                    <a:pt x="15414" y="12736"/>
                  </a:cubicBezTo>
                  <a:cubicBezTo>
                    <a:pt x="14738" y="11433"/>
                    <a:pt x="14161" y="10079"/>
                    <a:pt x="13409" y="8801"/>
                  </a:cubicBezTo>
                  <a:cubicBezTo>
                    <a:pt x="12758" y="7673"/>
                    <a:pt x="12031" y="6596"/>
                    <a:pt x="11454" y="5443"/>
                  </a:cubicBezTo>
                  <a:cubicBezTo>
                    <a:pt x="10552" y="3613"/>
                    <a:pt x="9449" y="1909"/>
                    <a:pt x="8422" y="179"/>
                  </a:cubicBezTo>
                  <a:cubicBezTo>
                    <a:pt x="8271" y="79"/>
                    <a:pt x="8121" y="4"/>
                    <a:pt x="7921" y="4"/>
                  </a:cubicBezTo>
                  <a:cubicBezTo>
                    <a:pt x="7683" y="8"/>
                    <a:pt x="7446" y="9"/>
                    <a:pt x="7209" y="9"/>
                  </a:cubicBezTo>
                  <a:cubicBezTo>
                    <a:pt x="6608" y="9"/>
                    <a:pt x="6007" y="0"/>
                    <a:pt x="5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2"/>
            <p:cNvSpPr/>
            <p:nvPr/>
          </p:nvSpPr>
          <p:spPr>
            <a:xfrm>
              <a:off x="124561" y="2231099"/>
              <a:ext cx="557787" cy="445630"/>
            </a:xfrm>
            <a:custGeom>
              <a:avLst/>
              <a:gdLst/>
              <a:ahLst/>
              <a:cxnLst/>
              <a:rect l="l" t="t" r="r" b="b"/>
              <a:pathLst>
                <a:path w="16367" h="13076" extrusionOk="0">
                  <a:moveTo>
                    <a:pt x="5964" y="1"/>
                  </a:moveTo>
                  <a:cubicBezTo>
                    <a:pt x="5505" y="1"/>
                    <a:pt x="5055" y="196"/>
                    <a:pt x="4737" y="594"/>
                  </a:cubicBezTo>
                  <a:cubicBezTo>
                    <a:pt x="4511" y="895"/>
                    <a:pt x="4211" y="1020"/>
                    <a:pt x="3910" y="1096"/>
                  </a:cubicBezTo>
                  <a:cubicBezTo>
                    <a:pt x="3559" y="1196"/>
                    <a:pt x="3233" y="1321"/>
                    <a:pt x="2983" y="1572"/>
                  </a:cubicBezTo>
                  <a:cubicBezTo>
                    <a:pt x="2832" y="1747"/>
                    <a:pt x="2657" y="1797"/>
                    <a:pt x="2431" y="1847"/>
                  </a:cubicBezTo>
                  <a:cubicBezTo>
                    <a:pt x="1278" y="2123"/>
                    <a:pt x="877" y="2725"/>
                    <a:pt x="1103" y="3827"/>
                  </a:cubicBezTo>
                  <a:cubicBezTo>
                    <a:pt x="1153" y="4078"/>
                    <a:pt x="1028" y="4128"/>
                    <a:pt x="902" y="4254"/>
                  </a:cubicBezTo>
                  <a:cubicBezTo>
                    <a:pt x="226" y="4780"/>
                    <a:pt x="125" y="5206"/>
                    <a:pt x="351" y="6008"/>
                  </a:cubicBezTo>
                  <a:cubicBezTo>
                    <a:pt x="426" y="6208"/>
                    <a:pt x="526" y="6459"/>
                    <a:pt x="376" y="6685"/>
                  </a:cubicBezTo>
                  <a:cubicBezTo>
                    <a:pt x="0" y="7236"/>
                    <a:pt x="251" y="7712"/>
                    <a:pt x="526" y="8188"/>
                  </a:cubicBezTo>
                  <a:cubicBezTo>
                    <a:pt x="602" y="8339"/>
                    <a:pt x="702" y="8439"/>
                    <a:pt x="627" y="8665"/>
                  </a:cubicBezTo>
                  <a:cubicBezTo>
                    <a:pt x="351" y="9366"/>
                    <a:pt x="702" y="9767"/>
                    <a:pt x="1253" y="10218"/>
                  </a:cubicBezTo>
                  <a:cubicBezTo>
                    <a:pt x="1729" y="10594"/>
                    <a:pt x="1754" y="11447"/>
                    <a:pt x="2607" y="11472"/>
                  </a:cubicBezTo>
                  <a:cubicBezTo>
                    <a:pt x="2757" y="11196"/>
                    <a:pt x="2607" y="10945"/>
                    <a:pt x="2531" y="10670"/>
                  </a:cubicBezTo>
                  <a:cubicBezTo>
                    <a:pt x="2431" y="10193"/>
                    <a:pt x="2206" y="9742"/>
                    <a:pt x="2281" y="9241"/>
                  </a:cubicBezTo>
                  <a:cubicBezTo>
                    <a:pt x="2300" y="9184"/>
                    <a:pt x="2290" y="9082"/>
                    <a:pt x="2351" y="9082"/>
                  </a:cubicBezTo>
                  <a:cubicBezTo>
                    <a:pt x="2370" y="9082"/>
                    <a:pt x="2396" y="9092"/>
                    <a:pt x="2431" y="9116"/>
                  </a:cubicBezTo>
                  <a:cubicBezTo>
                    <a:pt x="2575" y="9218"/>
                    <a:pt x="2719" y="9304"/>
                    <a:pt x="2890" y="9304"/>
                  </a:cubicBezTo>
                  <a:cubicBezTo>
                    <a:pt x="2928" y="9304"/>
                    <a:pt x="2967" y="9300"/>
                    <a:pt x="3008" y="9291"/>
                  </a:cubicBezTo>
                  <a:cubicBezTo>
                    <a:pt x="3140" y="9272"/>
                    <a:pt x="3272" y="9140"/>
                    <a:pt x="3415" y="9140"/>
                  </a:cubicBezTo>
                  <a:cubicBezTo>
                    <a:pt x="3462" y="9140"/>
                    <a:pt x="3509" y="9154"/>
                    <a:pt x="3559" y="9191"/>
                  </a:cubicBezTo>
                  <a:cubicBezTo>
                    <a:pt x="3816" y="9402"/>
                    <a:pt x="4063" y="9541"/>
                    <a:pt x="4329" y="9541"/>
                  </a:cubicBezTo>
                  <a:cubicBezTo>
                    <a:pt x="4505" y="9541"/>
                    <a:pt x="4688" y="9481"/>
                    <a:pt x="4887" y="9341"/>
                  </a:cubicBezTo>
                  <a:cubicBezTo>
                    <a:pt x="4902" y="9334"/>
                    <a:pt x="4919" y="9331"/>
                    <a:pt x="4937" y="9331"/>
                  </a:cubicBezTo>
                  <a:cubicBezTo>
                    <a:pt x="4979" y="9331"/>
                    <a:pt x="5027" y="9349"/>
                    <a:pt x="5063" y="9366"/>
                  </a:cubicBezTo>
                  <a:cubicBezTo>
                    <a:pt x="5243" y="9474"/>
                    <a:pt x="5426" y="9508"/>
                    <a:pt x="5611" y="9508"/>
                  </a:cubicBezTo>
                  <a:cubicBezTo>
                    <a:pt x="5919" y="9508"/>
                    <a:pt x="6232" y="9415"/>
                    <a:pt x="6546" y="9415"/>
                  </a:cubicBezTo>
                  <a:cubicBezTo>
                    <a:pt x="6570" y="9415"/>
                    <a:pt x="6593" y="9415"/>
                    <a:pt x="6617" y="9416"/>
                  </a:cubicBezTo>
                  <a:cubicBezTo>
                    <a:pt x="6705" y="9358"/>
                    <a:pt x="6793" y="9290"/>
                    <a:pt x="6877" y="9290"/>
                  </a:cubicBezTo>
                  <a:cubicBezTo>
                    <a:pt x="6935" y="9290"/>
                    <a:pt x="6991" y="9323"/>
                    <a:pt x="7043" y="9416"/>
                  </a:cubicBezTo>
                  <a:cubicBezTo>
                    <a:pt x="7202" y="9492"/>
                    <a:pt x="7348" y="9527"/>
                    <a:pt x="7484" y="9527"/>
                  </a:cubicBezTo>
                  <a:cubicBezTo>
                    <a:pt x="7795" y="9527"/>
                    <a:pt x="8051" y="9345"/>
                    <a:pt x="8296" y="9066"/>
                  </a:cubicBezTo>
                  <a:cubicBezTo>
                    <a:pt x="8556" y="8785"/>
                    <a:pt x="8846" y="8651"/>
                    <a:pt x="9120" y="8651"/>
                  </a:cubicBezTo>
                  <a:cubicBezTo>
                    <a:pt x="9506" y="8651"/>
                    <a:pt x="9860" y="8918"/>
                    <a:pt x="10050" y="9416"/>
                  </a:cubicBezTo>
                  <a:cubicBezTo>
                    <a:pt x="10150" y="9642"/>
                    <a:pt x="10150" y="9918"/>
                    <a:pt x="10226" y="10143"/>
                  </a:cubicBezTo>
                  <a:cubicBezTo>
                    <a:pt x="10376" y="10419"/>
                    <a:pt x="10276" y="10645"/>
                    <a:pt x="10125" y="10870"/>
                  </a:cubicBezTo>
                  <a:cubicBezTo>
                    <a:pt x="9950" y="11096"/>
                    <a:pt x="9800" y="11346"/>
                    <a:pt x="9749" y="11647"/>
                  </a:cubicBezTo>
                  <a:cubicBezTo>
                    <a:pt x="9800" y="12349"/>
                    <a:pt x="10150" y="12825"/>
                    <a:pt x="10777" y="13076"/>
                  </a:cubicBezTo>
                  <a:cubicBezTo>
                    <a:pt x="11028" y="13076"/>
                    <a:pt x="11178" y="12900"/>
                    <a:pt x="11379" y="12775"/>
                  </a:cubicBezTo>
                  <a:cubicBezTo>
                    <a:pt x="11925" y="12450"/>
                    <a:pt x="12480" y="12221"/>
                    <a:pt x="13050" y="12221"/>
                  </a:cubicBezTo>
                  <a:cubicBezTo>
                    <a:pt x="13446" y="12221"/>
                    <a:pt x="13849" y="12332"/>
                    <a:pt x="14261" y="12599"/>
                  </a:cubicBezTo>
                  <a:cubicBezTo>
                    <a:pt x="14423" y="12715"/>
                    <a:pt x="14607" y="12853"/>
                    <a:pt x="14832" y="12853"/>
                  </a:cubicBezTo>
                  <a:cubicBezTo>
                    <a:pt x="14850" y="12853"/>
                    <a:pt x="14869" y="12852"/>
                    <a:pt x="14887" y="12850"/>
                  </a:cubicBezTo>
                  <a:cubicBezTo>
                    <a:pt x="15263" y="12650"/>
                    <a:pt x="15489" y="12374"/>
                    <a:pt x="15489" y="11923"/>
                  </a:cubicBezTo>
                  <a:cubicBezTo>
                    <a:pt x="15539" y="11873"/>
                    <a:pt x="15564" y="11797"/>
                    <a:pt x="15614" y="11722"/>
                  </a:cubicBezTo>
                  <a:cubicBezTo>
                    <a:pt x="15865" y="11346"/>
                    <a:pt x="15639" y="10845"/>
                    <a:pt x="15865" y="10494"/>
                  </a:cubicBezTo>
                  <a:cubicBezTo>
                    <a:pt x="16366" y="9717"/>
                    <a:pt x="16015" y="8815"/>
                    <a:pt x="16291" y="8013"/>
                  </a:cubicBezTo>
                  <a:cubicBezTo>
                    <a:pt x="16291" y="7963"/>
                    <a:pt x="16291" y="7888"/>
                    <a:pt x="16241" y="7837"/>
                  </a:cubicBezTo>
                  <a:cubicBezTo>
                    <a:pt x="15689" y="7211"/>
                    <a:pt x="15940" y="6309"/>
                    <a:pt x="15439" y="5607"/>
                  </a:cubicBezTo>
                  <a:cubicBezTo>
                    <a:pt x="14912" y="4905"/>
                    <a:pt x="14812" y="3903"/>
                    <a:pt x="14085" y="3301"/>
                  </a:cubicBezTo>
                  <a:cubicBezTo>
                    <a:pt x="14035" y="3251"/>
                    <a:pt x="14010" y="3151"/>
                    <a:pt x="14010" y="3076"/>
                  </a:cubicBezTo>
                  <a:cubicBezTo>
                    <a:pt x="13935" y="2675"/>
                    <a:pt x="13734" y="2374"/>
                    <a:pt x="13384" y="2198"/>
                  </a:cubicBezTo>
                  <a:cubicBezTo>
                    <a:pt x="12807" y="1898"/>
                    <a:pt x="12256" y="1572"/>
                    <a:pt x="11780" y="1096"/>
                  </a:cubicBezTo>
                  <a:cubicBezTo>
                    <a:pt x="11723" y="1039"/>
                    <a:pt x="11660" y="1022"/>
                    <a:pt x="11595" y="1022"/>
                  </a:cubicBezTo>
                  <a:cubicBezTo>
                    <a:pt x="11486" y="1022"/>
                    <a:pt x="11372" y="1071"/>
                    <a:pt x="11278" y="1071"/>
                  </a:cubicBezTo>
                  <a:cubicBezTo>
                    <a:pt x="11201" y="1076"/>
                    <a:pt x="11126" y="1080"/>
                    <a:pt x="11053" y="1080"/>
                  </a:cubicBezTo>
                  <a:cubicBezTo>
                    <a:pt x="10772" y="1080"/>
                    <a:pt x="10525" y="1018"/>
                    <a:pt x="10326" y="720"/>
                  </a:cubicBezTo>
                  <a:cubicBezTo>
                    <a:pt x="10188" y="502"/>
                    <a:pt x="9940" y="363"/>
                    <a:pt x="9669" y="363"/>
                  </a:cubicBezTo>
                  <a:cubicBezTo>
                    <a:pt x="9597" y="363"/>
                    <a:pt x="9523" y="373"/>
                    <a:pt x="9449" y="394"/>
                  </a:cubicBezTo>
                  <a:cubicBezTo>
                    <a:pt x="9363" y="417"/>
                    <a:pt x="9285" y="428"/>
                    <a:pt x="9212" y="428"/>
                  </a:cubicBezTo>
                  <a:cubicBezTo>
                    <a:pt x="9049" y="428"/>
                    <a:pt x="8910" y="372"/>
                    <a:pt x="8772" y="269"/>
                  </a:cubicBezTo>
                  <a:cubicBezTo>
                    <a:pt x="8535" y="115"/>
                    <a:pt x="8290" y="47"/>
                    <a:pt x="8038" y="47"/>
                  </a:cubicBezTo>
                  <a:cubicBezTo>
                    <a:pt x="7836" y="47"/>
                    <a:pt x="7630" y="90"/>
                    <a:pt x="7419" y="168"/>
                  </a:cubicBezTo>
                  <a:cubicBezTo>
                    <a:pt x="7279" y="215"/>
                    <a:pt x="7148" y="271"/>
                    <a:pt x="7009" y="271"/>
                  </a:cubicBezTo>
                  <a:cubicBezTo>
                    <a:pt x="6925" y="271"/>
                    <a:pt x="6837" y="250"/>
                    <a:pt x="6742" y="193"/>
                  </a:cubicBezTo>
                  <a:cubicBezTo>
                    <a:pt x="6495" y="65"/>
                    <a:pt x="6228" y="1"/>
                    <a:pt x="5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2"/>
            <p:cNvSpPr/>
            <p:nvPr/>
          </p:nvSpPr>
          <p:spPr>
            <a:xfrm>
              <a:off x="1192200" y="3800486"/>
              <a:ext cx="640636" cy="374437"/>
            </a:xfrm>
            <a:custGeom>
              <a:avLst/>
              <a:gdLst/>
              <a:ahLst/>
              <a:cxnLst/>
              <a:rect l="l" t="t" r="r" b="b"/>
              <a:pathLst>
                <a:path w="18798" h="10987" extrusionOk="0">
                  <a:moveTo>
                    <a:pt x="8508" y="0"/>
                  </a:moveTo>
                  <a:cubicBezTo>
                    <a:pt x="8189" y="0"/>
                    <a:pt x="7862" y="46"/>
                    <a:pt x="7519" y="158"/>
                  </a:cubicBezTo>
                  <a:cubicBezTo>
                    <a:pt x="7018" y="308"/>
                    <a:pt x="6467" y="483"/>
                    <a:pt x="5991" y="709"/>
                  </a:cubicBezTo>
                  <a:cubicBezTo>
                    <a:pt x="5364" y="985"/>
                    <a:pt x="4712" y="1336"/>
                    <a:pt x="4462" y="2037"/>
                  </a:cubicBezTo>
                  <a:cubicBezTo>
                    <a:pt x="4211" y="2764"/>
                    <a:pt x="3935" y="3516"/>
                    <a:pt x="3710" y="4268"/>
                  </a:cubicBezTo>
                  <a:cubicBezTo>
                    <a:pt x="3610" y="4519"/>
                    <a:pt x="3509" y="4644"/>
                    <a:pt x="3284" y="4744"/>
                  </a:cubicBezTo>
                  <a:cubicBezTo>
                    <a:pt x="2732" y="4920"/>
                    <a:pt x="2156" y="5070"/>
                    <a:pt x="1630" y="5321"/>
                  </a:cubicBezTo>
                  <a:cubicBezTo>
                    <a:pt x="1128" y="5546"/>
                    <a:pt x="502" y="5496"/>
                    <a:pt x="76" y="5897"/>
                  </a:cubicBezTo>
                  <a:cubicBezTo>
                    <a:pt x="201" y="6173"/>
                    <a:pt x="878" y="6198"/>
                    <a:pt x="452" y="6624"/>
                  </a:cubicBezTo>
                  <a:cubicBezTo>
                    <a:pt x="1" y="7125"/>
                    <a:pt x="301" y="7376"/>
                    <a:pt x="602" y="7702"/>
                  </a:cubicBezTo>
                  <a:cubicBezTo>
                    <a:pt x="853" y="7927"/>
                    <a:pt x="1128" y="8077"/>
                    <a:pt x="1429" y="8153"/>
                  </a:cubicBezTo>
                  <a:cubicBezTo>
                    <a:pt x="1579" y="8191"/>
                    <a:pt x="1717" y="8210"/>
                    <a:pt x="1842" y="8210"/>
                  </a:cubicBezTo>
                  <a:cubicBezTo>
                    <a:pt x="2364" y="8210"/>
                    <a:pt x="2662" y="7877"/>
                    <a:pt x="2682" y="7250"/>
                  </a:cubicBezTo>
                  <a:cubicBezTo>
                    <a:pt x="2707" y="6900"/>
                    <a:pt x="2707" y="6599"/>
                    <a:pt x="2858" y="6298"/>
                  </a:cubicBezTo>
                  <a:lnTo>
                    <a:pt x="2858" y="6298"/>
                  </a:lnTo>
                  <a:cubicBezTo>
                    <a:pt x="2808" y="7075"/>
                    <a:pt x="3108" y="7977"/>
                    <a:pt x="2031" y="8378"/>
                  </a:cubicBezTo>
                  <a:cubicBezTo>
                    <a:pt x="1955" y="8403"/>
                    <a:pt x="1930" y="8478"/>
                    <a:pt x="1980" y="8554"/>
                  </a:cubicBezTo>
                  <a:cubicBezTo>
                    <a:pt x="2006" y="8604"/>
                    <a:pt x="2031" y="8679"/>
                    <a:pt x="2081" y="8679"/>
                  </a:cubicBezTo>
                  <a:cubicBezTo>
                    <a:pt x="3108" y="9005"/>
                    <a:pt x="4211" y="9080"/>
                    <a:pt x="5264" y="9331"/>
                  </a:cubicBezTo>
                  <a:cubicBezTo>
                    <a:pt x="6717" y="9681"/>
                    <a:pt x="8146" y="10082"/>
                    <a:pt x="9575" y="10483"/>
                  </a:cubicBezTo>
                  <a:cubicBezTo>
                    <a:pt x="9875" y="10584"/>
                    <a:pt x="10276" y="10584"/>
                    <a:pt x="10452" y="10960"/>
                  </a:cubicBezTo>
                  <a:cubicBezTo>
                    <a:pt x="10499" y="10979"/>
                    <a:pt x="10542" y="10987"/>
                    <a:pt x="10581" y="10987"/>
                  </a:cubicBezTo>
                  <a:cubicBezTo>
                    <a:pt x="10751" y="10987"/>
                    <a:pt x="10856" y="10836"/>
                    <a:pt x="10978" y="10734"/>
                  </a:cubicBezTo>
                  <a:cubicBezTo>
                    <a:pt x="11254" y="10458"/>
                    <a:pt x="11605" y="10258"/>
                    <a:pt x="11905" y="10032"/>
                  </a:cubicBezTo>
                  <a:cubicBezTo>
                    <a:pt x="12783" y="9381"/>
                    <a:pt x="13710" y="8854"/>
                    <a:pt x="14562" y="8203"/>
                  </a:cubicBezTo>
                  <a:cubicBezTo>
                    <a:pt x="14687" y="8052"/>
                    <a:pt x="14863" y="7977"/>
                    <a:pt x="15038" y="7902"/>
                  </a:cubicBezTo>
                  <a:cubicBezTo>
                    <a:pt x="15565" y="7551"/>
                    <a:pt x="16116" y="7200"/>
                    <a:pt x="16617" y="6749"/>
                  </a:cubicBezTo>
                  <a:cubicBezTo>
                    <a:pt x="16717" y="6624"/>
                    <a:pt x="16868" y="6549"/>
                    <a:pt x="17018" y="6499"/>
                  </a:cubicBezTo>
                  <a:cubicBezTo>
                    <a:pt x="17519" y="6248"/>
                    <a:pt x="18021" y="5947"/>
                    <a:pt x="18397" y="5521"/>
                  </a:cubicBezTo>
                  <a:cubicBezTo>
                    <a:pt x="18597" y="5295"/>
                    <a:pt x="18798" y="5070"/>
                    <a:pt x="18572" y="4744"/>
                  </a:cubicBezTo>
                  <a:cubicBezTo>
                    <a:pt x="18497" y="4694"/>
                    <a:pt x="18447" y="4594"/>
                    <a:pt x="18372" y="4544"/>
                  </a:cubicBezTo>
                  <a:cubicBezTo>
                    <a:pt x="17394" y="4092"/>
                    <a:pt x="16492" y="3491"/>
                    <a:pt x="15514" y="3065"/>
                  </a:cubicBezTo>
                  <a:cubicBezTo>
                    <a:pt x="13785" y="2313"/>
                    <a:pt x="12331" y="1035"/>
                    <a:pt x="10502" y="433"/>
                  </a:cubicBezTo>
                  <a:cubicBezTo>
                    <a:pt x="9835" y="211"/>
                    <a:pt x="9191" y="0"/>
                    <a:pt x="8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2"/>
            <p:cNvSpPr/>
            <p:nvPr/>
          </p:nvSpPr>
          <p:spPr>
            <a:xfrm>
              <a:off x="251234" y="3696510"/>
              <a:ext cx="659141" cy="486969"/>
            </a:xfrm>
            <a:custGeom>
              <a:avLst/>
              <a:gdLst/>
              <a:ahLst/>
              <a:cxnLst/>
              <a:rect l="l" t="t" r="r" b="b"/>
              <a:pathLst>
                <a:path w="19341" h="14289" extrusionOk="0">
                  <a:moveTo>
                    <a:pt x="1120" y="1"/>
                  </a:moveTo>
                  <a:cubicBezTo>
                    <a:pt x="870" y="51"/>
                    <a:pt x="870" y="276"/>
                    <a:pt x="844" y="477"/>
                  </a:cubicBezTo>
                  <a:cubicBezTo>
                    <a:pt x="744" y="903"/>
                    <a:pt x="794" y="1329"/>
                    <a:pt x="920" y="1755"/>
                  </a:cubicBezTo>
                  <a:cubicBezTo>
                    <a:pt x="995" y="2156"/>
                    <a:pt x="1045" y="2582"/>
                    <a:pt x="794" y="2958"/>
                  </a:cubicBezTo>
                  <a:cubicBezTo>
                    <a:pt x="744" y="3810"/>
                    <a:pt x="719" y="4662"/>
                    <a:pt x="794" y="5489"/>
                  </a:cubicBezTo>
                  <a:cubicBezTo>
                    <a:pt x="819" y="5840"/>
                    <a:pt x="669" y="6166"/>
                    <a:pt x="694" y="6492"/>
                  </a:cubicBezTo>
                  <a:cubicBezTo>
                    <a:pt x="819" y="8747"/>
                    <a:pt x="218" y="10953"/>
                    <a:pt x="42" y="13184"/>
                  </a:cubicBezTo>
                  <a:cubicBezTo>
                    <a:pt x="1" y="13915"/>
                    <a:pt x="29" y="14106"/>
                    <a:pt x="547" y="14106"/>
                  </a:cubicBezTo>
                  <a:cubicBezTo>
                    <a:pt x="650" y="14106"/>
                    <a:pt x="773" y="14098"/>
                    <a:pt x="920" y="14086"/>
                  </a:cubicBezTo>
                  <a:cubicBezTo>
                    <a:pt x="1120" y="14261"/>
                    <a:pt x="1371" y="14236"/>
                    <a:pt x="1596" y="14261"/>
                  </a:cubicBezTo>
                  <a:cubicBezTo>
                    <a:pt x="1749" y="14281"/>
                    <a:pt x="1903" y="14289"/>
                    <a:pt x="2057" y="14289"/>
                  </a:cubicBezTo>
                  <a:cubicBezTo>
                    <a:pt x="2489" y="14289"/>
                    <a:pt x="2927" y="14230"/>
                    <a:pt x="3351" y="14211"/>
                  </a:cubicBezTo>
                  <a:cubicBezTo>
                    <a:pt x="3690" y="14196"/>
                    <a:pt x="4028" y="14191"/>
                    <a:pt x="4366" y="14191"/>
                  </a:cubicBezTo>
                  <a:cubicBezTo>
                    <a:pt x="5125" y="14191"/>
                    <a:pt x="5879" y="14217"/>
                    <a:pt x="6632" y="14217"/>
                  </a:cubicBezTo>
                  <a:cubicBezTo>
                    <a:pt x="7252" y="14217"/>
                    <a:pt x="7870" y="14200"/>
                    <a:pt x="8489" y="14136"/>
                  </a:cubicBezTo>
                  <a:cubicBezTo>
                    <a:pt x="8586" y="14125"/>
                    <a:pt x="8684" y="14121"/>
                    <a:pt x="8781" y="14121"/>
                  </a:cubicBezTo>
                  <a:cubicBezTo>
                    <a:pt x="9074" y="14121"/>
                    <a:pt x="9366" y="14158"/>
                    <a:pt x="9652" y="14158"/>
                  </a:cubicBezTo>
                  <a:cubicBezTo>
                    <a:pt x="9931" y="14158"/>
                    <a:pt x="10204" y="14123"/>
                    <a:pt x="10469" y="13986"/>
                  </a:cubicBezTo>
                  <a:cubicBezTo>
                    <a:pt x="10523" y="13849"/>
                    <a:pt x="10571" y="13802"/>
                    <a:pt x="10616" y="13802"/>
                  </a:cubicBezTo>
                  <a:cubicBezTo>
                    <a:pt x="10695" y="13802"/>
                    <a:pt x="10765" y="13947"/>
                    <a:pt x="10845" y="14011"/>
                  </a:cubicBezTo>
                  <a:cubicBezTo>
                    <a:pt x="11283" y="14061"/>
                    <a:pt x="11728" y="14086"/>
                    <a:pt x="12173" y="14086"/>
                  </a:cubicBezTo>
                  <a:cubicBezTo>
                    <a:pt x="12618" y="14086"/>
                    <a:pt x="13063" y="14061"/>
                    <a:pt x="13501" y="14011"/>
                  </a:cubicBezTo>
                  <a:cubicBezTo>
                    <a:pt x="14428" y="13935"/>
                    <a:pt x="15356" y="13910"/>
                    <a:pt x="16283" y="13910"/>
                  </a:cubicBezTo>
                  <a:cubicBezTo>
                    <a:pt x="16609" y="13910"/>
                    <a:pt x="16935" y="13923"/>
                    <a:pt x="17261" y="13923"/>
                  </a:cubicBezTo>
                  <a:cubicBezTo>
                    <a:pt x="17586" y="13923"/>
                    <a:pt x="17912" y="13910"/>
                    <a:pt x="18238" y="13860"/>
                  </a:cubicBezTo>
                  <a:cubicBezTo>
                    <a:pt x="18539" y="13835"/>
                    <a:pt x="18840" y="13785"/>
                    <a:pt x="18990" y="13484"/>
                  </a:cubicBezTo>
                  <a:cubicBezTo>
                    <a:pt x="18990" y="13409"/>
                    <a:pt x="18940" y="13284"/>
                    <a:pt x="18965" y="13259"/>
                  </a:cubicBezTo>
                  <a:cubicBezTo>
                    <a:pt x="19316" y="12858"/>
                    <a:pt x="19291" y="12482"/>
                    <a:pt x="19040" y="12056"/>
                  </a:cubicBezTo>
                  <a:cubicBezTo>
                    <a:pt x="18915" y="11805"/>
                    <a:pt x="19140" y="11705"/>
                    <a:pt x="19341" y="11705"/>
                  </a:cubicBezTo>
                  <a:cubicBezTo>
                    <a:pt x="19341" y="11404"/>
                    <a:pt x="19090" y="11429"/>
                    <a:pt x="18915" y="11379"/>
                  </a:cubicBezTo>
                  <a:cubicBezTo>
                    <a:pt x="18253" y="11219"/>
                    <a:pt x="17559" y="11138"/>
                    <a:pt x="16872" y="11138"/>
                  </a:cubicBezTo>
                  <a:cubicBezTo>
                    <a:pt x="16700" y="11138"/>
                    <a:pt x="16529" y="11144"/>
                    <a:pt x="16358" y="11154"/>
                  </a:cubicBezTo>
                  <a:cubicBezTo>
                    <a:pt x="16091" y="11154"/>
                    <a:pt x="15824" y="11182"/>
                    <a:pt x="15556" y="11182"/>
                  </a:cubicBezTo>
                  <a:cubicBezTo>
                    <a:pt x="15322" y="11182"/>
                    <a:pt x="15088" y="11160"/>
                    <a:pt x="14855" y="11078"/>
                  </a:cubicBezTo>
                  <a:cubicBezTo>
                    <a:pt x="14373" y="10918"/>
                    <a:pt x="13876" y="10902"/>
                    <a:pt x="13388" y="10902"/>
                  </a:cubicBezTo>
                  <a:cubicBezTo>
                    <a:pt x="13267" y="10902"/>
                    <a:pt x="13145" y="10903"/>
                    <a:pt x="13025" y="10903"/>
                  </a:cubicBezTo>
                  <a:cubicBezTo>
                    <a:pt x="12749" y="10853"/>
                    <a:pt x="12474" y="10853"/>
                    <a:pt x="12173" y="10828"/>
                  </a:cubicBezTo>
                  <a:cubicBezTo>
                    <a:pt x="10669" y="10602"/>
                    <a:pt x="9240" y="10026"/>
                    <a:pt x="7887" y="9349"/>
                  </a:cubicBezTo>
                  <a:cubicBezTo>
                    <a:pt x="6032" y="8472"/>
                    <a:pt x="4980" y="6793"/>
                    <a:pt x="3927" y="5138"/>
                  </a:cubicBezTo>
                  <a:cubicBezTo>
                    <a:pt x="3100" y="3835"/>
                    <a:pt x="2398" y="2457"/>
                    <a:pt x="1772" y="1028"/>
                  </a:cubicBezTo>
                  <a:cubicBezTo>
                    <a:pt x="1596" y="677"/>
                    <a:pt x="1496" y="25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2"/>
            <p:cNvSpPr/>
            <p:nvPr/>
          </p:nvSpPr>
          <p:spPr>
            <a:xfrm>
              <a:off x="2595522" y="4202485"/>
              <a:ext cx="409164" cy="841878"/>
            </a:xfrm>
            <a:custGeom>
              <a:avLst/>
              <a:gdLst/>
              <a:ahLst/>
              <a:cxnLst/>
              <a:rect l="l" t="t" r="r" b="b"/>
              <a:pathLst>
                <a:path w="12006" h="24703" extrusionOk="0">
                  <a:moveTo>
                    <a:pt x="4324" y="1"/>
                  </a:moveTo>
                  <a:cubicBezTo>
                    <a:pt x="4238" y="1"/>
                    <a:pt x="4143" y="50"/>
                    <a:pt x="4036" y="166"/>
                  </a:cubicBezTo>
                  <a:cubicBezTo>
                    <a:pt x="3885" y="442"/>
                    <a:pt x="3760" y="743"/>
                    <a:pt x="4061" y="1018"/>
                  </a:cubicBezTo>
                  <a:cubicBezTo>
                    <a:pt x="4236" y="1570"/>
                    <a:pt x="4236" y="2146"/>
                    <a:pt x="4337" y="2698"/>
                  </a:cubicBezTo>
                  <a:cubicBezTo>
                    <a:pt x="4412" y="3124"/>
                    <a:pt x="4387" y="3424"/>
                    <a:pt x="4011" y="3675"/>
                  </a:cubicBezTo>
                  <a:cubicBezTo>
                    <a:pt x="4011" y="3675"/>
                    <a:pt x="4036" y="3700"/>
                    <a:pt x="4036" y="3725"/>
                  </a:cubicBezTo>
                  <a:cubicBezTo>
                    <a:pt x="4211" y="4527"/>
                    <a:pt x="4211" y="5354"/>
                    <a:pt x="4311" y="6156"/>
                  </a:cubicBezTo>
                  <a:cubicBezTo>
                    <a:pt x="4362" y="6582"/>
                    <a:pt x="4437" y="7033"/>
                    <a:pt x="4562" y="7434"/>
                  </a:cubicBezTo>
                  <a:cubicBezTo>
                    <a:pt x="4662" y="7860"/>
                    <a:pt x="4286" y="7961"/>
                    <a:pt x="4136" y="8211"/>
                  </a:cubicBezTo>
                  <a:cubicBezTo>
                    <a:pt x="4101" y="8258"/>
                    <a:pt x="4050" y="8277"/>
                    <a:pt x="3995" y="8277"/>
                  </a:cubicBezTo>
                  <a:cubicBezTo>
                    <a:pt x="3932" y="8277"/>
                    <a:pt x="3864" y="8252"/>
                    <a:pt x="3810" y="8211"/>
                  </a:cubicBezTo>
                  <a:cubicBezTo>
                    <a:pt x="3610" y="8011"/>
                    <a:pt x="3685" y="7760"/>
                    <a:pt x="3710" y="7535"/>
                  </a:cubicBezTo>
                  <a:cubicBezTo>
                    <a:pt x="3735" y="7485"/>
                    <a:pt x="3735" y="7459"/>
                    <a:pt x="3760" y="7409"/>
                  </a:cubicBezTo>
                  <a:cubicBezTo>
                    <a:pt x="3810" y="6507"/>
                    <a:pt x="3585" y="6256"/>
                    <a:pt x="2758" y="6231"/>
                  </a:cubicBezTo>
                  <a:lnTo>
                    <a:pt x="2758" y="6231"/>
                  </a:lnTo>
                  <a:cubicBezTo>
                    <a:pt x="2758" y="6332"/>
                    <a:pt x="2833" y="6432"/>
                    <a:pt x="2908" y="6457"/>
                  </a:cubicBezTo>
                  <a:cubicBezTo>
                    <a:pt x="3384" y="6582"/>
                    <a:pt x="3334" y="6858"/>
                    <a:pt x="3234" y="7234"/>
                  </a:cubicBezTo>
                  <a:cubicBezTo>
                    <a:pt x="3083" y="7760"/>
                    <a:pt x="2357" y="7860"/>
                    <a:pt x="2332" y="8462"/>
                  </a:cubicBezTo>
                  <a:cubicBezTo>
                    <a:pt x="2332" y="8487"/>
                    <a:pt x="2181" y="8512"/>
                    <a:pt x="2106" y="8512"/>
                  </a:cubicBezTo>
                  <a:cubicBezTo>
                    <a:pt x="1931" y="8537"/>
                    <a:pt x="1805" y="8587"/>
                    <a:pt x="1755" y="8788"/>
                  </a:cubicBezTo>
                  <a:cubicBezTo>
                    <a:pt x="1679" y="9094"/>
                    <a:pt x="1500" y="9225"/>
                    <a:pt x="1263" y="9225"/>
                  </a:cubicBezTo>
                  <a:cubicBezTo>
                    <a:pt x="1190" y="9225"/>
                    <a:pt x="1111" y="9212"/>
                    <a:pt x="1028" y="9189"/>
                  </a:cubicBezTo>
                  <a:lnTo>
                    <a:pt x="1028" y="9189"/>
                  </a:lnTo>
                  <a:cubicBezTo>
                    <a:pt x="928" y="9640"/>
                    <a:pt x="1530" y="9640"/>
                    <a:pt x="1504" y="9941"/>
                  </a:cubicBezTo>
                  <a:cubicBezTo>
                    <a:pt x="1439" y="10593"/>
                    <a:pt x="1770" y="10698"/>
                    <a:pt x="2203" y="10698"/>
                  </a:cubicBezTo>
                  <a:cubicBezTo>
                    <a:pt x="2269" y="10698"/>
                    <a:pt x="2337" y="10696"/>
                    <a:pt x="2407" y="10693"/>
                  </a:cubicBezTo>
                  <a:cubicBezTo>
                    <a:pt x="2557" y="10693"/>
                    <a:pt x="2733" y="10743"/>
                    <a:pt x="2883" y="10818"/>
                  </a:cubicBezTo>
                  <a:cubicBezTo>
                    <a:pt x="3409" y="11069"/>
                    <a:pt x="3710" y="12322"/>
                    <a:pt x="3259" y="12497"/>
                  </a:cubicBezTo>
                  <a:cubicBezTo>
                    <a:pt x="2582" y="12748"/>
                    <a:pt x="3008" y="12898"/>
                    <a:pt x="3309" y="13074"/>
                  </a:cubicBezTo>
                  <a:cubicBezTo>
                    <a:pt x="3105" y="13196"/>
                    <a:pt x="2901" y="13351"/>
                    <a:pt x="2738" y="13351"/>
                  </a:cubicBezTo>
                  <a:cubicBezTo>
                    <a:pt x="2701" y="13351"/>
                    <a:pt x="2665" y="13343"/>
                    <a:pt x="2632" y="13324"/>
                  </a:cubicBezTo>
                  <a:cubicBezTo>
                    <a:pt x="2281" y="13099"/>
                    <a:pt x="1981" y="12823"/>
                    <a:pt x="1580" y="12698"/>
                  </a:cubicBezTo>
                  <a:cubicBezTo>
                    <a:pt x="1956" y="12071"/>
                    <a:pt x="1304" y="12221"/>
                    <a:pt x="1103" y="12046"/>
                  </a:cubicBezTo>
                  <a:cubicBezTo>
                    <a:pt x="978" y="11946"/>
                    <a:pt x="828" y="11845"/>
                    <a:pt x="878" y="11670"/>
                  </a:cubicBezTo>
                  <a:cubicBezTo>
                    <a:pt x="978" y="11319"/>
                    <a:pt x="828" y="10918"/>
                    <a:pt x="1053" y="10567"/>
                  </a:cubicBezTo>
                  <a:cubicBezTo>
                    <a:pt x="1204" y="10317"/>
                    <a:pt x="1003" y="10317"/>
                    <a:pt x="853" y="10317"/>
                  </a:cubicBezTo>
                  <a:cubicBezTo>
                    <a:pt x="577" y="10342"/>
                    <a:pt x="477" y="10567"/>
                    <a:pt x="477" y="10793"/>
                  </a:cubicBezTo>
                  <a:cubicBezTo>
                    <a:pt x="477" y="11119"/>
                    <a:pt x="276" y="11219"/>
                    <a:pt x="1" y="11269"/>
                  </a:cubicBezTo>
                  <a:cubicBezTo>
                    <a:pt x="577" y="12046"/>
                    <a:pt x="1254" y="12698"/>
                    <a:pt x="1981" y="13324"/>
                  </a:cubicBezTo>
                  <a:cubicBezTo>
                    <a:pt x="3284" y="14427"/>
                    <a:pt x="4738" y="15329"/>
                    <a:pt x="5790" y="16708"/>
                  </a:cubicBezTo>
                  <a:cubicBezTo>
                    <a:pt x="6317" y="17384"/>
                    <a:pt x="7043" y="17961"/>
                    <a:pt x="7444" y="18688"/>
                  </a:cubicBezTo>
                  <a:cubicBezTo>
                    <a:pt x="7870" y="19465"/>
                    <a:pt x="8146" y="20367"/>
                    <a:pt x="8196" y="21294"/>
                  </a:cubicBezTo>
                  <a:cubicBezTo>
                    <a:pt x="8246" y="22447"/>
                    <a:pt x="8923" y="23450"/>
                    <a:pt x="9048" y="24602"/>
                  </a:cubicBezTo>
                  <a:cubicBezTo>
                    <a:pt x="9115" y="24669"/>
                    <a:pt x="9204" y="24703"/>
                    <a:pt x="9293" y="24703"/>
                  </a:cubicBezTo>
                  <a:cubicBezTo>
                    <a:pt x="9338" y="24703"/>
                    <a:pt x="9383" y="24694"/>
                    <a:pt x="9424" y="24678"/>
                  </a:cubicBezTo>
                  <a:cubicBezTo>
                    <a:pt x="10251" y="24477"/>
                    <a:pt x="11028" y="24151"/>
                    <a:pt x="11830" y="23926"/>
                  </a:cubicBezTo>
                  <a:cubicBezTo>
                    <a:pt x="11906" y="23901"/>
                    <a:pt x="11956" y="23800"/>
                    <a:pt x="12006" y="23750"/>
                  </a:cubicBezTo>
                  <a:cubicBezTo>
                    <a:pt x="11981" y="23374"/>
                    <a:pt x="11981" y="22973"/>
                    <a:pt x="11906" y="22597"/>
                  </a:cubicBezTo>
                  <a:cubicBezTo>
                    <a:pt x="11730" y="21595"/>
                    <a:pt x="11705" y="20567"/>
                    <a:pt x="11229" y="19640"/>
                  </a:cubicBezTo>
                  <a:cubicBezTo>
                    <a:pt x="10753" y="18738"/>
                    <a:pt x="10201" y="17886"/>
                    <a:pt x="9625" y="17059"/>
                  </a:cubicBezTo>
                  <a:cubicBezTo>
                    <a:pt x="8748" y="15780"/>
                    <a:pt x="8046" y="14402"/>
                    <a:pt x="7244" y="13074"/>
                  </a:cubicBezTo>
                  <a:cubicBezTo>
                    <a:pt x="7093" y="12823"/>
                    <a:pt x="7043" y="12547"/>
                    <a:pt x="6793" y="12347"/>
                  </a:cubicBezTo>
                  <a:cubicBezTo>
                    <a:pt x="6542" y="12146"/>
                    <a:pt x="6843" y="11745"/>
                    <a:pt x="6667" y="11470"/>
                  </a:cubicBezTo>
                  <a:cubicBezTo>
                    <a:pt x="6392" y="10993"/>
                    <a:pt x="6291" y="10467"/>
                    <a:pt x="6166" y="9966"/>
                  </a:cubicBezTo>
                  <a:cubicBezTo>
                    <a:pt x="6066" y="9840"/>
                    <a:pt x="6041" y="9715"/>
                    <a:pt x="5941" y="9590"/>
                  </a:cubicBezTo>
                  <a:cubicBezTo>
                    <a:pt x="5615" y="8637"/>
                    <a:pt x="5464" y="7660"/>
                    <a:pt x="5214" y="6708"/>
                  </a:cubicBezTo>
                  <a:cubicBezTo>
                    <a:pt x="4838" y="5279"/>
                    <a:pt x="4888" y="3825"/>
                    <a:pt x="4863" y="2372"/>
                  </a:cubicBezTo>
                  <a:cubicBezTo>
                    <a:pt x="4863" y="1695"/>
                    <a:pt x="4738" y="993"/>
                    <a:pt x="4662" y="292"/>
                  </a:cubicBezTo>
                  <a:cubicBezTo>
                    <a:pt x="4570" y="123"/>
                    <a:pt x="4459" y="1"/>
                    <a:pt x="4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2"/>
            <p:cNvSpPr/>
            <p:nvPr/>
          </p:nvSpPr>
          <p:spPr>
            <a:xfrm>
              <a:off x="1443297" y="4395102"/>
              <a:ext cx="312650" cy="574112"/>
            </a:xfrm>
            <a:custGeom>
              <a:avLst/>
              <a:gdLst/>
              <a:ahLst/>
              <a:cxnLst/>
              <a:rect l="l" t="t" r="r" b="b"/>
              <a:pathLst>
                <a:path w="9174" h="16846" extrusionOk="0">
                  <a:moveTo>
                    <a:pt x="3528" y="0"/>
                  </a:moveTo>
                  <a:cubicBezTo>
                    <a:pt x="3514" y="0"/>
                    <a:pt x="3500" y="1"/>
                    <a:pt x="3485" y="3"/>
                  </a:cubicBezTo>
                  <a:cubicBezTo>
                    <a:pt x="3460" y="3"/>
                    <a:pt x="3435" y="28"/>
                    <a:pt x="3410" y="28"/>
                  </a:cubicBezTo>
                  <a:cubicBezTo>
                    <a:pt x="3384" y="153"/>
                    <a:pt x="3309" y="304"/>
                    <a:pt x="3309" y="429"/>
                  </a:cubicBezTo>
                  <a:cubicBezTo>
                    <a:pt x="3435" y="1933"/>
                    <a:pt x="3309" y="3437"/>
                    <a:pt x="3334" y="4915"/>
                  </a:cubicBezTo>
                  <a:cubicBezTo>
                    <a:pt x="3359" y="5993"/>
                    <a:pt x="3435" y="7046"/>
                    <a:pt x="3384" y="8098"/>
                  </a:cubicBezTo>
                  <a:cubicBezTo>
                    <a:pt x="3309" y="9502"/>
                    <a:pt x="2808" y="10805"/>
                    <a:pt x="2457" y="12158"/>
                  </a:cubicBezTo>
                  <a:cubicBezTo>
                    <a:pt x="2407" y="12359"/>
                    <a:pt x="2582" y="12534"/>
                    <a:pt x="2457" y="12635"/>
                  </a:cubicBezTo>
                  <a:cubicBezTo>
                    <a:pt x="2156" y="12910"/>
                    <a:pt x="2131" y="13286"/>
                    <a:pt x="2031" y="13637"/>
                  </a:cubicBezTo>
                  <a:cubicBezTo>
                    <a:pt x="1856" y="14314"/>
                    <a:pt x="1806" y="15066"/>
                    <a:pt x="1179" y="15592"/>
                  </a:cubicBezTo>
                  <a:cubicBezTo>
                    <a:pt x="778" y="15918"/>
                    <a:pt x="402" y="16319"/>
                    <a:pt x="1" y="16670"/>
                  </a:cubicBezTo>
                  <a:cubicBezTo>
                    <a:pt x="110" y="16806"/>
                    <a:pt x="241" y="16846"/>
                    <a:pt x="379" y="16846"/>
                  </a:cubicBezTo>
                  <a:cubicBezTo>
                    <a:pt x="494" y="16846"/>
                    <a:pt x="613" y="16818"/>
                    <a:pt x="728" y="16795"/>
                  </a:cubicBezTo>
                  <a:cubicBezTo>
                    <a:pt x="1605" y="16620"/>
                    <a:pt x="2482" y="16544"/>
                    <a:pt x="3359" y="16519"/>
                  </a:cubicBezTo>
                  <a:cubicBezTo>
                    <a:pt x="3836" y="16519"/>
                    <a:pt x="4262" y="16444"/>
                    <a:pt x="4638" y="16118"/>
                  </a:cubicBezTo>
                  <a:cubicBezTo>
                    <a:pt x="5014" y="15843"/>
                    <a:pt x="4888" y="15392"/>
                    <a:pt x="5039" y="15016"/>
                  </a:cubicBezTo>
                  <a:cubicBezTo>
                    <a:pt x="5640" y="13487"/>
                    <a:pt x="6116" y="11908"/>
                    <a:pt x="6768" y="10404"/>
                  </a:cubicBezTo>
                  <a:cubicBezTo>
                    <a:pt x="6918" y="10003"/>
                    <a:pt x="6993" y="9602"/>
                    <a:pt x="7169" y="9226"/>
                  </a:cubicBezTo>
                  <a:cubicBezTo>
                    <a:pt x="7570" y="8374"/>
                    <a:pt x="7896" y="7497"/>
                    <a:pt x="8197" y="6620"/>
                  </a:cubicBezTo>
                  <a:cubicBezTo>
                    <a:pt x="8472" y="5893"/>
                    <a:pt x="8673" y="5166"/>
                    <a:pt x="8898" y="4439"/>
                  </a:cubicBezTo>
                  <a:cubicBezTo>
                    <a:pt x="8948" y="4289"/>
                    <a:pt x="9049" y="4289"/>
                    <a:pt x="9149" y="4289"/>
                  </a:cubicBezTo>
                  <a:cubicBezTo>
                    <a:pt x="9174" y="4013"/>
                    <a:pt x="8923" y="3938"/>
                    <a:pt x="8748" y="3812"/>
                  </a:cubicBezTo>
                  <a:cubicBezTo>
                    <a:pt x="7720" y="3061"/>
                    <a:pt x="6567" y="2484"/>
                    <a:pt x="5565" y="1682"/>
                  </a:cubicBezTo>
                  <a:cubicBezTo>
                    <a:pt x="5014" y="1206"/>
                    <a:pt x="4362" y="855"/>
                    <a:pt x="3911" y="254"/>
                  </a:cubicBezTo>
                  <a:cubicBezTo>
                    <a:pt x="3818" y="138"/>
                    <a:pt x="3704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2"/>
            <p:cNvSpPr/>
            <p:nvPr/>
          </p:nvSpPr>
          <p:spPr>
            <a:xfrm>
              <a:off x="202262" y="2519478"/>
              <a:ext cx="320352" cy="244149"/>
            </a:xfrm>
            <a:custGeom>
              <a:avLst/>
              <a:gdLst/>
              <a:ahLst/>
              <a:cxnLst/>
              <a:rect l="l" t="t" r="r" b="b"/>
              <a:pathLst>
                <a:path w="9400" h="7164" extrusionOk="0">
                  <a:moveTo>
                    <a:pt x="6937" y="0"/>
                  </a:moveTo>
                  <a:cubicBezTo>
                    <a:pt x="6561" y="0"/>
                    <a:pt x="6148" y="33"/>
                    <a:pt x="5966" y="378"/>
                  </a:cubicBezTo>
                  <a:cubicBezTo>
                    <a:pt x="5727" y="763"/>
                    <a:pt x="5462" y="907"/>
                    <a:pt x="5130" y="907"/>
                  </a:cubicBezTo>
                  <a:cubicBezTo>
                    <a:pt x="5009" y="907"/>
                    <a:pt x="4879" y="888"/>
                    <a:pt x="4738" y="854"/>
                  </a:cubicBezTo>
                  <a:cubicBezTo>
                    <a:pt x="4685" y="812"/>
                    <a:pt x="4632" y="796"/>
                    <a:pt x="4579" y="796"/>
                  </a:cubicBezTo>
                  <a:cubicBezTo>
                    <a:pt x="4506" y="796"/>
                    <a:pt x="4434" y="825"/>
                    <a:pt x="4362" y="854"/>
                  </a:cubicBezTo>
                  <a:cubicBezTo>
                    <a:pt x="4260" y="878"/>
                    <a:pt x="4158" y="887"/>
                    <a:pt x="4055" y="887"/>
                  </a:cubicBezTo>
                  <a:cubicBezTo>
                    <a:pt x="3642" y="887"/>
                    <a:pt x="3224" y="733"/>
                    <a:pt x="2808" y="733"/>
                  </a:cubicBezTo>
                  <a:cubicBezTo>
                    <a:pt x="2564" y="733"/>
                    <a:pt x="2321" y="786"/>
                    <a:pt x="2081" y="954"/>
                  </a:cubicBezTo>
                  <a:cubicBezTo>
                    <a:pt x="2047" y="977"/>
                    <a:pt x="2008" y="987"/>
                    <a:pt x="1967" y="987"/>
                  </a:cubicBezTo>
                  <a:cubicBezTo>
                    <a:pt x="1825" y="987"/>
                    <a:pt x="1657" y="870"/>
                    <a:pt x="1580" y="754"/>
                  </a:cubicBezTo>
                  <a:cubicBezTo>
                    <a:pt x="1442" y="521"/>
                    <a:pt x="1313" y="436"/>
                    <a:pt x="1188" y="436"/>
                  </a:cubicBezTo>
                  <a:cubicBezTo>
                    <a:pt x="1016" y="436"/>
                    <a:pt x="851" y="595"/>
                    <a:pt x="677" y="754"/>
                  </a:cubicBezTo>
                  <a:cubicBezTo>
                    <a:pt x="634" y="766"/>
                    <a:pt x="588" y="770"/>
                    <a:pt x="543" y="770"/>
                  </a:cubicBezTo>
                  <a:cubicBezTo>
                    <a:pt x="497" y="770"/>
                    <a:pt x="452" y="766"/>
                    <a:pt x="408" y="766"/>
                  </a:cubicBezTo>
                  <a:cubicBezTo>
                    <a:pt x="320" y="766"/>
                    <a:pt x="239" y="779"/>
                    <a:pt x="176" y="854"/>
                  </a:cubicBezTo>
                  <a:cubicBezTo>
                    <a:pt x="1" y="1230"/>
                    <a:pt x="176" y="1581"/>
                    <a:pt x="276" y="1957"/>
                  </a:cubicBezTo>
                  <a:cubicBezTo>
                    <a:pt x="427" y="2609"/>
                    <a:pt x="803" y="3185"/>
                    <a:pt x="903" y="3862"/>
                  </a:cubicBezTo>
                  <a:cubicBezTo>
                    <a:pt x="1254" y="4388"/>
                    <a:pt x="602" y="4614"/>
                    <a:pt x="552" y="5040"/>
                  </a:cubicBezTo>
                  <a:cubicBezTo>
                    <a:pt x="452" y="5591"/>
                    <a:pt x="477" y="5591"/>
                    <a:pt x="803" y="5641"/>
                  </a:cubicBezTo>
                  <a:cubicBezTo>
                    <a:pt x="1131" y="5589"/>
                    <a:pt x="1480" y="5440"/>
                    <a:pt x="1803" y="5440"/>
                  </a:cubicBezTo>
                  <a:cubicBezTo>
                    <a:pt x="2096" y="5440"/>
                    <a:pt x="2367" y="5563"/>
                    <a:pt x="2582" y="5992"/>
                  </a:cubicBezTo>
                  <a:cubicBezTo>
                    <a:pt x="2783" y="6418"/>
                    <a:pt x="3209" y="6569"/>
                    <a:pt x="3560" y="6819"/>
                  </a:cubicBezTo>
                  <a:cubicBezTo>
                    <a:pt x="3610" y="6944"/>
                    <a:pt x="3685" y="7020"/>
                    <a:pt x="3810" y="7020"/>
                  </a:cubicBezTo>
                  <a:cubicBezTo>
                    <a:pt x="3875" y="7012"/>
                    <a:pt x="3939" y="7008"/>
                    <a:pt x="4003" y="7008"/>
                  </a:cubicBezTo>
                  <a:cubicBezTo>
                    <a:pt x="4333" y="7008"/>
                    <a:pt x="4652" y="7103"/>
                    <a:pt x="4988" y="7145"/>
                  </a:cubicBezTo>
                  <a:cubicBezTo>
                    <a:pt x="5100" y="7158"/>
                    <a:pt x="5211" y="7164"/>
                    <a:pt x="5320" y="7164"/>
                  </a:cubicBezTo>
                  <a:cubicBezTo>
                    <a:pt x="6065" y="7164"/>
                    <a:pt x="6748" y="6891"/>
                    <a:pt x="7469" y="6694"/>
                  </a:cubicBezTo>
                  <a:cubicBezTo>
                    <a:pt x="7670" y="6318"/>
                    <a:pt x="7620" y="5792"/>
                    <a:pt x="8121" y="5566"/>
                  </a:cubicBezTo>
                  <a:cubicBezTo>
                    <a:pt x="8522" y="5365"/>
                    <a:pt x="8873" y="5115"/>
                    <a:pt x="9224" y="4914"/>
                  </a:cubicBezTo>
                  <a:cubicBezTo>
                    <a:pt x="9399" y="4614"/>
                    <a:pt x="9174" y="4589"/>
                    <a:pt x="8998" y="4538"/>
                  </a:cubicBezTo>
                  <a:cubicBezTo>
                    <a:pt x="8965" y="4527"/>
                    <a:pt x="8933" y="4524"/>
                    <a:pt x="8900" y="4524"/>
                  </a:cubicBezTo>
                  <a:cubicBezTo>
                    <a:pt x="8827" y="4524"/>
                    <a:pt x="8753" y="4542"/>
                    <a:pt x="8680" y="4542"/>
                  </a:cubicBezTo>
                  <a:cubicBezTo>
                    <a:pt x="8636" y="4542"/>
                    <a:pt x="8592" y="4536"/>
                    <a:pt x="8547" y="4513"/>
                  </a:cubicBezTo>
                  <a:cubicBezTo>
                    <a:pt x="8021" y="4188"/>
                    <a:pt x="7670" y="3761"/>
                    <a:pt x="7595" y="3135"/>
                  </a:cubicBezTo>
                  <a:cubicBezTo>
                    <a:pt x="7595" y="2609"/>
                    <a:pt x="8071" y="2233"/>
                    <a:pt x="8071" y="1706"/>
                  </a:cubicBezTo>
                  <a:cubicBezTo>
                    <a:pt x="8071" y="1355"/>
                    <a:pt x="7971" y="1030"/>
                    <a:pt x="7870" y="679"/>
                  </a:cubicBezTo>
                  <a:cubicBezTo>
                    <a:pt x="7770" y="253"/>
                    <a:pt x="7469" y="27"/>
                    <a:pt x="7194" y="2"/>
                  </a:cubicBezTo>
                  <a:cubicBezTo>
                    <a:pt x="7113" y="2"/>
                    <a:pt x="7026" y="0"/>
                    <a:pt x="6937" y="0"/>
                  </a:cubicBezTo>
                  <a:close/>
                </a:path>
              </a:pathLst>
            </a:custGeom>
            <a:solidFill>
              <a:srgbClr val="A04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2"/>
            <p:cNvSpPr/>
            <p:nvPr/>
          </p:nvSpPr>
          <p:spPr>
            <a:xfrm>
              <a:off x="-7838" y="3160306"/>
              <a:ext cx="235765" cy="216817"/>
            </a:xfrm>
            <a:custGeom>
              <a:avLst/>
              <a:gdLst/>
              <a:ahLst/>
              <a:cxnLst/>
              <a:rect l="l" t="t" r="r" b="b"/>
              <a:pathLst>
                <a:path w="6918" h="6362" extrusionOk="0">
                  <a:moveTo>
                    <a:pt x="2485" y="1"/>
                  </a:moveTo>
                  <a:cubicBezTo>
                    <a:pt x="1987" y="1"/>
                    <a:pt x="1498" y="196"/>
                    <a:pt x="903" y="622"/>
                  </a:cubicBezTo>
                  <a:cubicBezTo>
                    <a:pt x="552" y="872"/>
                    <a:pt x="351" y="1173"/>
                    <a:pt x="451" y="1574"/>
                  </a:cubicBezTo>
                  <a:cubicBezTo>
                    <a:pt x="552" y="2176"/>
                    <a:pt x="0" y="2727"/>
                    <a:pt x="376" y="3329"/>
                  </a:cubicBezTo>
                  <a:cubicBezTo>
                    <a:pt x="401" y="3354"/>
                    <a:pt x="301" y="3404"/>
                    <a:pt x="276" y="3454"/>
                  </a:cubicBezTo>
                  <a:cubicBezTo>
                    <a:pt x="25" y="4055"/>
                    <a:pt x="301" y="5283"/>
                    <a:pt x="777" y="5760"/>
                  </a:cubicBezTo>
                  <a:cubicBezTo>
                    <a:pt x="852" y="5835"/>
                    <a:pt x="903" y="5860"/>
                    <a:pt x="1003" y="5885"/>
                  </a:cubicBezTo>
                  <a:cubicBezTo>
                    <a:pt x="1755" y="6035"/>
                    <a:pt x="2507" y="6236"/>
                    <a:pt x="3258" y="6236"/>
                  </a:cubicBezTo>
                  <a:cubicBezTo>
                    <a:pt x="3459" y="5960"/>
                    <a:pt x="3108" y="5885"/>
                    <a:pt x="3058" y="5684"/>
                  </a:cubicBezTo>
                  <a:lnTo>
                    <a:pt x="3058" y="5684"/>
                  </a:lnTo>
                  <a:cubicBezTo>
                    <a:pt x="3284" y="5860"/>
                    <a:pt x="3434" y="6085"/>
                    <a:pt x="3634" y="6261"/>
                  </a:cubicBezTo>
                  <a:cubicBezTo>
                    <a:pt x="3720" y="6318"/>
                    <a:pt x="3805" y="6339"/>
                    <a:pt x="3892" y="6339"/>
                  </a:cubicBezTo>
                  <a:cubicBezTo>
                    <a:pt x="4035" y="6339"/>
                    <a:pt x="4181" y="6282"/>
                    <a:pt x="4336" y="6236"/>
                  </a:cubicBezTo>
                  <a:cubicBezTo>
                    <a:pt x="4399" y="6238"/>
                    <a:pt x="4462" y="6239"/>
                    <a:pt x="4525" y="6239"/>
                  </a:cubicBezTo>
                  <a:cubicBezTo>
                    <a:pt x="4777" y="6239"/>
                    <a:pt x="5033" y="6223"/>
                    <a:pt x="5289" y="6223"/>
                  </a:cubicBezTo>
                  <a:cubicBezTo>
                    <a:pt x="5608" y="6223"/>
                    <a:pt x="5928" y="6248"/>
                    <a:pt x="6241" y="6361"/>
                  </a:cubicBezTo>
                  <a:cubicBezTo>
                    <a:pt x="6817" y="6361"/>
                    <a:pt x="6918" y="5935"/>
                    <a:pt x="6893" y="5534"/>
                  </a:cubicBezTo>
                  <a:cubicBezTo>
                    <a:pt x="6792" y="4381"/>
                    <a:pt x="6617" y="3228"/>
                    <a:pt x="6466" y="2075"/>
                  </a:cubicBezTo>
                  <a:cubicBezTo>
                    <a:pt x="6416" y="1925"/>
                    <a:pt x="6466" y="1750"/>
                    <a:pt x="6241" y="1699"/>
                  </a:cubicBezTo>
                  <a:cubicBezTo>
                    <a:pt x="5489" y="1474"/>
                    <a:pt x="4888" y="1023"/>
                    <a:pt x="4236" y="622"/>
                  </a:cubicBezTo>
                  <a:cubicBezTo>
                    <a:pt x="3552" y="222"/>
                    <a:pt x="3014" y="1"/>
                    <a:pt x="2485" y="1"/>
                  </a:cubicBezTo>
                  <a:close/>
                </a:path>
              </a:pathLst>
            </a:custGeom>
            <a:solidFill>
              <a:srgbClr val="9F4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2"/>
            <p:cNvSpPr/>
            <p:nvPr/>
          </p:nvSpPr>
          <p:spPr>
            <a:xfrm>
              <a:off x="770263" y="2942334"/>
              <a:ext cx="223803" cy="742705"/>
            </a:xfrm>
            <a:custGeom>
              <a:avLst/>
              <a:gdLst/>
              <a:ahLst/>
              <a:cxnLst/>
              <a:rect l="l" t="t" r="r" b="b"/>
              <a:pathLst>
                <a:path w="6567" h="21793" extrusionOk="0">
                  <a:moveTo>
                    <a:pt x="201" y="0"/>
                  </a:moveTo>
                  <a:cubicBezTo>
                    <a:pt x="1" y="176"/>
                    <a:pt x="51" y="376"/>
                    <a:pt x="76" y="602"/>
                  </a:cubicBezTo>
                  <a:cubicBezTo>
                    <a:pt x="126" y="877"/>
                    <a:pt x="351" y="1078"/>
                    <a:pt x="452" y="1328"/>
                  </a:cubicBezTo>
                  <a:cubicBezTo>
                    <a:pt x="602" y="1805"/>
                    <a:pt x="752" y="2281"/>
                    <a:pt x="903" y="2757"/>
                  </a:cubicBezTo>
                  <a:cubicBezTo>
                    <a:pt x="1053" y="2857"/>
                    <a:pt x="1078" y="3008"/>
                    <a:pt x="1103" y="3158"/>
                  </a:cubicBezTo>
                  <a:cubicBezTo>
                    <a:pt x="1304" y="3885"/>
                    <a:pt x="1429" y="4637"/>
                    <a:pt x="1630" y="5364"/>
                  </a:cubicBezTo>
                  <a:cubicBezTo>
                    <a:pt x="2356" y="7995"/>
                    <a:pt x="2757" y="10702"/>
                    <a:pt x="3133" y="13409"/>
                  </a:cubicBezTo>
                  <a:cubicBezTo>
                    <a:pt x="3509" y="15940"/>
                    <a:pt x="3860" y="18471"/>
                    <a:pt x="4286" y="20978"/>
                  </a:cubicBezTo>
                  <a:cubicBezTo>
                    <a:pt x="4382" y="21553"/>
                    <a:pt x="4499" y="21792"/>
                    <a:pt x="4772" y="21792"/>
                  </a:cubicBezTo>
                  <a:cubicBezTo>
                    <a:pt x="4927" y="21792"/>
                    <a:pt x="5133" y="21715"/>
                    <a:pt x="5414" y="21579"/>
                  </a:cubicBezTo>
                  <a:cubicBezTo>
                    <a:pt x="5489" y="21504"/>
                    <a:pt x="5564" y="21429"/>
                    <a:pt x="5665" y="21354"/>
                  </a:cubicBezTo>
                  <a:cubicBezTo>
                    <a:pt x="5790" y="21178"/>
                    <a:pt x="6041" y="21203"/>
                    <a:pt x="6216" y="21078"/>
                  </a:cubicBezTo>
                  <a:cubicBezTo>
                    <a:pt x="6239" y="20941"/>
                    <a:pt x="6325" y="20824"/>
                    <a:pt x="6473" y="20824"/>
                  </a:cubicBezTo>
                  <a:cubicBezTo>
                    <a:pt x="6487" y="20824"/>
                    <a:pt x="6502" y="20825"/>
                    <a:pt x="6517" y="20827"/>
                  </a:cubicBezTo>
                  <a:cubicBezTo>
                    <a:pt x="6542" y="20652"/>
                    <a:pt x="6567" y="20476"/>
                    <a:pt x="6542" y="20251"/>
                  </a:cubicBezTo>
                  <a:cubicBezTo>
                    <a:pt x="6392" y="19474"/>
                    <a:pt x="6241" y="18672"/>
                    <a:pt x="6166" y="17870"/>
                  </a:cubicBezTo>
                  <a:cubicBezTo>
                    <a:pt x="6041" y="16316"/>
                    <a:pt x="5590" y="14837"/>
                    <a:pt x="5188" y="13359"/>
                  </a:cubicBezTo>
                  <a:cubicBezTo>
                    <a:pt x="4863" y="13133"/>
                    <a:pt x="5063" y="12782"/>
                    <a:pt x="4963" y="12506"/>
                  </a:cubicBezTo>
                  <a:cubicBezTo>
                    <a:pt x="4662" y="12131"/>
                    <a:pt x="4787" y="11654"/>
                    <a:pt x="4637" y="11228"/>
                  </a:cubicBezTo>
                  <a:cubicBezTo>
                    <a:pt x="3534" y="8221"/>
                    <a:pt x="2682" y="5138"/>
                    <a:pt x="1379" y="2231"/>
                  </a:cubicBezTo>
                  <a:cubicBezTo>
                    <a:pt x="1028" y="1454"/>
                    <a:pt x="803" y="652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2"/>
            <p:cNvSpPr/>
            <p:nvPr/>
          </p:nvSpPr>
          <p:spPr>
            <a:xfrm>
              <a:off x="-253823" y="4922173"/>
              <a:ext cx="430499" cy="126369"/>
            </a:xfrm>
            <a:custGeom>
              <a:avLst/>
              <a:gdLst/>
              <a:ahLst/>
              <a:cxnLst/>
              <a:rect l="l" t="t" r="r" b="b"/>
              <a:pathLst>
                <a:path w="12632" h="3708" extrusionOk="0">
                  <a:moveTo>
                    <a:pt x="5176" y="966"/>
                  </a:moveTo>
                  <a:cubicBezTo>
                    <a:pt x="5180" y="970"/>
                    <a:pt x="5184" y="974"/>
                    <a:pt x="5188" y="978"/>
                  </a:cubicBezTo>
                  <a:cubicBezTo>
                    <a:pt x="5191" y="982"/>
                    <a:pt x="5194" y="986"/>
                    <a:pt x="5198" y="990"/>
                  </a:cubicBezTo>
                  <a:lnTo>
                    <a:pt x="5198" y="990"/>
                  </a:lnTo>
                  <a:cubicBezTo>
                    <a:pt x="5191" y="982"/>
                    <a:pt x="5183" y="974"/>
                    <a:pt x="5176" y="966"/>
                  </a:cubicBezTo>
                  <a:close/>
                  <a:moveTo>
                    <a:pt x="5235" y="1038"/>
                  </a:moveTo>
                  <a:cubicBezTo>
                    <a:pt x="5296" y="1112"/>
                    <a:pt x="5360" y="1180"/>
                    <a:pt x="5439" y="1279"/>
                  </a:cubicBezTo>
                  <a:cubicBezTo>
                    <a:pt x="5347" y="1206"/>
                    <a:pt x="5296" y="1119"/>
                    <a:pt x="5235" y="1038"/>
                  </a:cubicBezTo>
                  <a:close/>
                  <a:moveTo>
                    <a:pt x="6717" y="1"/>
                  </a:moveTo>
                  <a:cubicBezTo>
                    <a:pt x="6517" y="76"/>
                    <a:pt x="6316" y="101"/>
                    <a:pt x="6191" y="276"/>
                  </a:cubicBezTo>
                  <a:cubicBezTo>
                    <a:pt x="5990" y="577"/>
                    <a:pt x="6090" y="753"/>
                    <a:pt x="6441" y="828"/>
                  </a:cubicBezTo>
                  <a:cubicBezTo>
                    <a:pt x="6431" y="868"/>
                    <a:pt x="6421" y="880"/>
                    <a:pt x="6411" y="880"/>
                  </a:cubicBezTo>
                  <a:cubicBezTo>
                    <a:pt x="6396" y="880"/>
                    <a:pt x="6381" y="853"/>
                    <a:pt x="6366" y="853"/>
                  </a:cubicBezTo>
                  <a:cubicBezTo>
                    <a:pt x="6113" y="830"/>
                    <a:pt x="6071" y="468"/>
                    <a:pt x="5813" y="468"/>
                  </a:cubicBezTo>
                  <a:cubicBezTo>
                    <a:pt x="5790" y="468"/>
                    <a:pt x="5766" y="471"/>
                    <a:pt x="5740" y="477"/>
                  </a:cubicBezTo>
                  <a:cubicBezTo>
                    <a:pt x="5464" y="502"/>
                    <a:pt x="5213" y="552"/>
                    <a:pt x="5013" y="728"/>
                  </a:cubicBezTo>
                  <a:cubicBezTo>
                    <a:pt x="5013" y="839"/>
                    <a:pt x="5092" y="891"/>
                    <a:pt x="5162" y="953"/>
                  </a:cubicBezTo>
                  <a:lnTo>
                    <a:pt x="5162" y="953"/>
                  </a:lnTo>
                  <a:cubicBezTo>
                    <a:pt x="5124" y="961"/>
                    <a:pt x="5085" y="966"/>
                    <a:pt x="5048" y="966"/>
                  </a:cubicBezTo>
                  <a:cubicBezTo>
                    <a:pt x="4965" y="966"/>
                    <a:pt x="4889" y="939"/>
                    <a:pt x="4837" y="853"/>
                  </a:cubicBezTo>
                  <a:cubicBezTo>
                    <a:pt x="4817" y="874"/>
                    <a:pt x="4785" y="881"/>
                    <a:pt x="4748" y="881"/>
                  </a:cubicBezTo>
                  <a:cubicBezTo>
                    <a:pt x="4669" y="881"/>
                    <a:pt x="4565" y="850"/>
                    <a:pt x="4484" y="850"/>
                  </a:cubicBezTo>
                  <a:cubicBezTo>
                    <a:pt x="4370" y="850"/>
                    <a:pt x="4301" y="911"/>
                    <a:pt x="4411" y="1204"/>
                  </a:cubicBezTo>
                  <a:cubicBezTo>
                    <a:pt x="4339" y="1222"/>
                    <a:pt x="4384" y="1462"/>
                    <a:pt x="4311" y="1462"/>
                  </a:cubicBezTo>
                  <a:cubicBezTo>
                    <a:pt x="4283" y="1462"/>
                    <a:pt x="4237" y="1427"/>
                    <a:pt x="4161" y="1329"/>
                  </a:cubicBezTo>
                  <a:cubicBezTo>
                    <a:pt x="4060" y="1229"/>
                    <a:pt x="3910" y="1179"/>
                    <a:pt x="3810" y="1103"/>
                  </a:cubicBezTo>
                  <a:cubicBezTo>
                    <a:pt x="2983" y="1354"/>
                    <a:pt x="2156" y="1580"/>
                    <a:pt x="1329" y="1880"/>
                  </a:cubicBezTo>
                  <a:cubicBezTo>
                    <a:pt x="727" y="2106"/>
                    <a:pt x="226" y="2482"/>
                    <a:pt x="0" y="3134"/>
                  </a:cubicBezTo>
                  <a:cubicBezTo>
                    <a:pt x="131" y="3243"/>
                    <a:pt x="262" y="3314"/>
                    <a:pt x="426" y="3314"/>
                  </a:cubicBezTo>
                  <a:cubicBezTo>
                    <a:pt x="451" y="3314"/>
                    <a:pt x="476" y="3312"/>
                    <a:pt x="501" y="3309"/>
                  </a:cubicBezTo>
                  <a:cubicBezTo>
                    <a:pt x="564" y="3307"/>
                    <a:pt x="627" y="3306"/>
                    <a:pt x="690" y="3306"/>
                  </a:cubicBezTo>
                  <a:cubicBezTo>
                    <a:pt x="1333" y="3306"/>
                    <a:pt x="1993" y="3414"/>
                    <a:pt x="2632" y="3459"/>
                  </a:cubicBezTo>
                  <a:cubicBezTo>
                    <a:pt x="4812" y="3610"/>
                    <a:pt x="6993" y="3484"/>
                    <a:pt x="9173" y="3660"/>
                  </a:cubicBezTo>
                  <a:cubicBezTo>
                    <a:pt x="9501" y="3694"/>
                    <a:pt x="9835" y="3707"/>
                    <a:pt x="10168" y="3707"/>
                  </a:cubicBezTo>
                  <a:cubicBezTo>
                    <a:pt x="10574" y="3707"/>
                    <a:pt x="10980" y="3687"/>
                    <a:pt x="11379" y="3660"/>
                  </a:cubicBezTo>
                  <a:cubicBezTo>
                    <a:pt x="11654" y="3635"/>
                    <a:pt x="11930" y="3585"/>
                    <a:pt x="12156" y="3384"/>
                  </a:cubicBezTo>
                  <a:cubicBezTo>
                    <a:pt x="12381" y="2557"/>
                    <a:pt x="12507" y="1730"/>
                    <a:pt x="12632" y="878"/>
                  </a:cubicBezTo>
                  <a:cubicBezTo>
                    <a:pt x="10928" y="677"/>
                    <a:pt x="9248" y="452"/>
                    <a:pt x="7519" y="251"/>
                  </a:cubicBezTo>
                  <a:lnTo>
                    <a:pt x="7519" y="251"/>
                  </a:lnTo>
                  <a:cubicBezTo>
                    <a:pt x="7594" y="477"/>
                    <a:pt x="7920" y="602"/>
                    <a:pt x="7644" y="878"/>
                  </a:cubicBezTo>
                  <a:cubicBezTo>
                    <a:pt x="7419" y="677"/>
                    <a:pt x="7168" y="527"/>
                    <a:pt x="7018" y="276"/>
                  </a:cubicBezTo>
                  <a:cubicBezTo>
                    <a:pt x="6993" y="101"/>
                    <a:pt x="6892" y="26"/>
                    <a:pt x="6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2"/>
            <p:cNvSpPr/>
            <p:nvPr/>
          </p:nvSpPr>
          <p:spPr>
            <a:xfrm>
              <a:off x="876182" y="4849584"/>
              <a:ext cx="387796" cy="200356"/>
            </a:xfrm>
            <a:custGeom>
              <a:avLst/>
              <a:gdLst/>
              <a:ahLst/>
              <a:cxnLst/>
              <a:rect l="l" t="t" r="r" b="b"/>
              <a:pathLst>
                <a:path w="11379" h="5879" extrusionOk="0">
                  <a:moveTo>
                    <a:pt x="10677" y="0"/>
                  </a:moveTo>
                  <a:cubicBezTo>
                    <a:pt x="10676" y="1"/>
                    <a:pt x="10675" y="2"/>
                    <a:pt x="10674" y="3"/>
                  </a:cubicBezTo>
                  <a:lnTo>
                    <a:pt x="10674" y="3"/>
                  </a:lnTo>
                  <a:cubicBezTo>
                    <a:pt x="10675" y="2"/>
                    <a:pt x="10676" y="1"/>
                    <a:pt x="10677" y="0"/>
                  </a:cubicBezTo>
                  <a:close/>
                  <a:moveTo>
                    <a:pt x="10674" y="3"/>
                  </a:moveTo>
                  <a:lnTo>
                    <a:pt x="10674" y="3"/>
                  </a:lnTo>
                  <a:cubicBezTo>
                    <a:pt x="10023" y="678"/>
                    <a:pt x="9197" y="1104"/>
                    <a:pt x="8421" y="1529"/>
                  </a:cubicBezTo>
                  <a:cubicBezTo>
                    <a:pt x="7619" y="1980"/>
                    <a:pt x="6717" y="2281"/>
                    <a:pt x="5790" y="2381"/>
                  </a:cubicBezTo>
                  <a:cubicBezTo>
                    <a:pt x="5715" y="2457"/>
                    <a:pt x="5690" y="2532"/>
                    <a:pt x="5715" y="2607"/>
                  </a:cubicBezTo>
                  <a:cubicBezTo>
                    <a:pt x="5715" y="2732"/>
                    <a:pt x="5790" y="2832"/>
                    <a:pt x="5865" y="2933"/>
                  </a:cubicBezTo>
                  <a:cubicBezTo>
                    <a:pt x="5865" y="2933"/>
                    <a:pt x="5865" y="2958"/>
                    <a:pt x="5865" y="2958"/>
                  </a:cubicBezTo>
                  <a:lnTo>
                    <a:pt x="5840" y="2958"/>
                  </a:lnTo>
                  <a:cubicBezTo>
                    <a:pt x="5639" y="2782"/>
                    <a:pt x="5489" y="2507"/>
                    <a:pt x="5163" y="2507"/>
                  </a:cubicBezTo>
                  <a:cubicBezTo>
                    <a:pt x="4888" y="2532"/>
                    <a:pt x="4587" y="2507"/>
                    <a:pt x="4461" y="2858"/>
                  </a:cubicBezTo>
                  <a:cubicBezTo>
                    <a:pt x="4461" y="2983"/>
                    <a:pt x="4512" y="3108"/>
                    <a:pt x="4587" y="3233"/>
                  </a:cubicBezTo>
                  <a:cubicBezTo>
                    <a:pt x="4587" y="3233"/>
                    <a:pt x="4612" y="3259"/>
                    <a:pt x="4612" y="3259"/>
                  </a:cubicBezTo>
                  <a:cubicBezTo>
                    <a:pt x="4612" y="3259"/>
                    <a:pt x="4587" y="3284"/>
                    <a:pt x="4587" y="3284"/>
                  </a:cubicBezTo>
                  <a:cubicBezTo>
                    <a:pt x="4446" y="3143"/>
                    <a:pt x="4306" y="2980"/>
                    <a:pt x="4083" y="2980"/>
                  </a:cubicBezTo>
                  <a:cubicBezTo>
                    <a:pt x="4067" y="2980"/>
                    <a:pt x="4052" y="2981"/>
                    <a:pt x="4035" y="2983"/>
                  </a:cubicBezTo>
                  <a:cubicBezTo>
                    <a:pt x="3835" y="2983"/>
                    <a:pt x="3634" y="3008"/>
                    <a:pt x="3534" y="3233"/>
                  </a:cubicBezTo>
                  <a:cubicBezTo>
                    <a:pt x="3409" y="3509"/>
                    <a:pt x="3710" y="3634"/>
                    <a:pt x="3760" y="3810"/>
                  </a:cubicBezTo>
                  <a:cubicBezTo>
                    <a:pt x="3559" y="3660"/>
                    <a:pt x="3459" y="3384"/>
                    <a:pt x="3133" y="3359"/>
                  </a:cubicBezTo>
                  <a:cubicBezTo>
                    <a:pt x="2983" y="3384"/>
                    <a:pt x="2832" y="3434"/>
                    <a:pt x="2682" y="3484"/>
                  </a:cubicBezTo>
                  <a:cubicBezTo>
                    <a:pt x="2632" y="3685"/>
                    <a:pt x="2757" y="3810"/>
                    <a:pt x="2857" y="3935"/>
                  </a:cubicBezTo>
                  <a:cubicBezTo>
                    <a:pt x="2732" y="3810"/>
                    <a:pt x="2632" y="3685"/>
                    <a:pt x="2456" y="3584"/>
                  </a:cubicBezTo>
                  <a:cubicBezTo>
                    <a:pt x="1855" y="3885"/>
                    <a:pt x="1253" y="4211"/>
                    <a:pt x="677" y="4587"/>
                  </a:cubicBezTo>
                  <a:cubicBezTo>
                    <a:pt x="226" y="4888"/>
                    <a:pt x="0" y="5213"/>
                    <a:pt x="201" y="5765"/>
                  </a:cubicBezTo>
                  <a:cubicBezTo>
                    <a:pt x="399" y="5850"/>
                    <a:pt x="606" y="5879"/>
                    <a:pt x="816" y="5879"/>
                  </a:cubicBezTo>
                  <a:cubicBezTo>
                    <a:pt x="977" y="5879"/>
                    <a:pt x="1140" y="5862"/>
                    <a:pt x="1304" y="5840"/>
                  </a:cubicBezTo>
                  <a:cubicBezTo>
                    <a:pt x="2782" y="5639"/>
                    <a:pt x="4261" y="5539"/>
                    <a:pt x="5740" y="5314"/>
                  </a:cubicBezTo>
                  <a:cubicBezTo>
                    <a:pt x="7143" y="5088"/>
                    <a:pt x="8572" y="4938"/>
                    <a:pt x="9975" y="4662"/>
                  </a:cubicBezTo>
                  <a:cubicBezTo>
                    <a:pt x="10426" y="4587"/>
                    <a:pt x="10928" y="4587"/>
                    <a:pt x="11279" y="4186"/>
                  </a:cubicBezTo>
                  <a:cubicBezTo>
                    <a:pt x="11379" y="3459"/>
                    <a:pt x="11153" y="2757"/>
                    <a:pt x="11128" y="2030"/>
                  </a:cubicBezTo>
                  <a:cubicBezTo>
                    <a:pt x="11078" y="1654"/>
                    <a:pt x="10903" y="1253"/>
                    <a:pt x="10903" y="852"/>
                  </a:cubicBezTo>
                  <a:lnTo>
                    <a:pt x="10903" y="727"/>
                  </a:lnTo>
                  <a:cubicBezTo>
                    <a:pt x="10727" y="527"/>
                    <a:pt x="10852" y="251"/>
                    <a:pt x="10677" y="76"/>
                  </a:cubicBezTo>
                  <a:cubicBezTo>
                    <a:pt x="10653" y="51"/>
                    <a:pt x="10652" y="27"/>
                    <a:pt x="10674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2"/>
            <p:cNvSpPr/>
            <p:nvPr/>
          </p:nvSpPr>
          <p:spPr>
            <a:xfrm>
              <a:off x="1341673" y="4944392"/>
              <a:ext cx="259690" cy="148657"/>
            </a:xfrm>
            <a:custGeom>
              <a:avLst/>
              <a:gdLst/>
              <a:ahLst/>
              <a:cxnLst/>
              <a:rect l="l" t="t" r="r" b="b"/>
              <a:pathLst>
                <a:path w="7620" h="4362" extrusionOk="0">
                  <a:moveTo>
                    <a:pt x="3234" y="2482"/>
                  </a:moveTo>
                  <a:lnTo>
                    <a:pt x="3234" y="2482"/>
                  </a:lnTo>
                  <a:cubicBezTo>
                    <a:pt x="2958" y="2707"/>
                    <a:pt x="2707" y="2807"/>
                    <a:pt x="2532" y="3008"/>
                  </a:cubicBezTo>
                  <a:cubicBezTo>
                    <a:pt x="2306" y="3309"/>
                    <a:pt x="2081" y="3634"/>
                    <a:pt x="1730" y="3810"/>
                  </a:cubicBezTo>
                  <a:cubicBezTo>
                    <a:pt x="1727" y="3821"/>
                    <a:pt x="1724" y="3832"/>
                    <a:pt x="1721" y="3843"/>
                  </a:cubicBezTo>
                  <a:lnTo>
                    <a:pt x="1721" y="3843"/>
                  </a:lnTo>
                  <a:cubicBezTo>
                    <a:pt x="1725" y="3824"/>
                    <a:pt x="1728" y="3805"/>
                    <a:pt x="1730" y="3785"/>
                  </a:cubicBezTo>
                  <a:cubicBezTo>
                    <a:pt x="2006" y="3559"/>
                    <a:pt x="2181" y="3258"/>
                    <a:pt x="2457" y="3033"/>
                  </a:cubicBezTo>
                  <a:cubicBezTo>
                    <a:pt x="2657" y="2832"/>
                    <a:pt x="2908" y="2657"/>
                    <a:pt x="3234" y="2482"/>
                  </a:cubicBezTo>
                  <a:close/>
                  <a:moveTo>
                    <a:pt x="7620" y="0"/>
                  </a:moveTo>
                  <a:cubicBezTo>
                    <a:pt x="6091" y="351"/>
                    <a:pt x="4512" y="201"/>
                    <a:pt x="2983" y="552"/>
                  </a:cubicBezTo>
                  <a:cubicBezTo>
                    <a:pt x="2281" y="777"/>
                    <a:pt x="1780" y="1304"/>
                    <a:pt x="1229" y="1730"/>
                  </a:cubicBezTo>
                  <a:cubicBezTo>
                    <a:pt x="777" y="2055"/>
                    <a:pt x="477" y="2657"/>
                    <a:pt x="201" y="3208"/>
                  </a:cubicBezTo>
                  <a:cubicBezTo>
                    <a:pt x="1" y="3609"/>
                    <a:pt x="26" y="4060"/>
                    <a:pt x="577" y="4261"/>
                  </a:cubicBezTo>
                  <a:cubicBezTo>
                    <a:pt x="903" y="4035"/>
                    <a:pt x="1028" y="3685"/>
                    <a:pt x="1204" y="3359"/>
                  </a:cubicBezTo>
                  <a:cubicBezTo>
                    <a:pt x="1579" y="2707"/>
                    <a:pt x="2031" y="2156"/>
                    <a:pt x="2607" y="1855"/>
                  </a:cubicBezTo>
                  <a:lnTo>
                    <a:pt x="2607" y="1855"/>
                  </a:lnTo>
                  <a:cubicBezTo>
                    <a:pt x="1930" y="2381"/>
                    <a:pt x="1404" y="3133"/>
                    <a:pt x="978" y="3985"/>
                  </a:cubicBezTo>
                  <a:cubicBezTo>
                    <a:pt x="928" y="4111"/>
                    <a:pt x="953" y="4261"/>
                    <a:pt x="1053" y="4361"/>
                  </a:cubicBezTo>
                  <a:lnTo>
                    <a:pt x="1304" y="4361"/>
                  </a:lnTo>
                  <a:cubicBezTo>
                    <a:pt x="1463" y="4202"/>
                    <a:pt x="1664" y="4084"/>
                    <a:pt x="1718" y="3856"/>
                  </a:cubicBezTo>
                  <a:lnTo>
                    <a:pt x="1718" y="3856"/>
                  </a:lnTo>
                  <a:cubicBezTo>
                    <a:pt x="1685" y="4012"/>
                    <a:pt x="1720" y="4147"/>
                    <a:pt x="1880" y="4261"/>
                  </a:cubicBezTo>
                  <a:cubicBezTo>
                    <a:pt x="2344" y="4286"/>
                    <a:pt x="2814" y="4292"/>
                    <a:pt x="3287" y="4292"/>
                  </a:cubicBezTo>
                  <a:cubicBezTo>
                    <a:pt x="3760" y="4292"/>
                    <a:pt x="4236" y="4286"/>
                    <a:pt x="4712" y="4286"/>
                  </a:cubicBezTo>
                  <a:cubicBezTo>
                    <a:pt x="5214" y="4286"/>
                    <a:pt x="5815" y="4086"/>
                    <a:pt x="6141" y="3459"/>
                  </a:cubicBezTo>
                  <a:cubicBezTo>
                    <a:pt x="6767" y="2331"/>
                    <a:pt x="7168" y="1153"/>
                    <a:pt x="7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2"/>
            <p:cNvSpPr/>
            <p:nvPr/>
          </p:nvSpPr>
          <p:spPr>
            <a:xfrm>
              <a:off x="205670" y="2859896"/>
              <a:ext cx="197357" cy="356102"/>
            </a:xfrm>
            <a:custGeom>
              <a:avLst/>
              <a:gdLst/>
              <a:ahLst/>
              <a:cxnLst/>
              <a:rect l="l" t="t" r="r" b="b"/>
              <a:pathLst>
                <a:path w="5791" h="10449" extrusionOk="0">
                  <a:moveTo>
                    <a:pt x="4853" y="1"/>
                  </a:moveTo>
                  <a:cubicBezTo>
                    <a:pt x="4693" y="1"/>
                    <a:pt x="4529" y="45"/>
                    <a:pt x="4362" y="163"/>
                  </a:cubicBezTo>
                  <a:cubicBezTo>
                    <a:pt x="4312" y="214"/>
                    <a:pt x="4237" y="264"/>
                    <a:pt x="4212" y="339"/>
                  </a:cubicBezTo>
                  <a:cubicBezTo>
                    <a:pt x="3309" y="2219"/>
                    <a:pt x="2332" y="4073"/>
                    <a:pt x="1705" y="6078"/>
                  </a:cubicBezTo>
                  <a:cubicBezTo>
                    <a:pt x="1229" y="7557"/>
                    <a:pt x="577" y="8986"/>
                    <a:pt x="1" y="10414"/>
                  </a:cubicBezTo>
                  <a:cubicBezTo>
                    <a:pt x="135" y="10438"/>
                    <a:pt x="267" y="10449"/>
                    <a:pt x="395" y="10449"/>
                  </a:cubicBezTo>
                  <a:cubicBezTo>
                    <a:pt x="1083" y="10449"/>
                    <a:pt x="1698" y="10145"/>
                    <a:pt x="2332" y="9913"/>
                  </a:cubicBezTo>
                  <a:cubicBezTo>
                    <a:pt x="2507" y="9487"/>
                    <a:pt x="2958" y="9236"/>
                    <a:pt x="3009" y="8735"/>
                  </a:cubicBezTo>
                  <a:cubicBezTo>
                    <a:pt x="3034" y="7983"/>
                    <a:pt x="3410" y="7306"/>
                    <a:pt x="3685" y="6630"/>
                  </a:cubicBezTo>
                  <a:cubicBezTo>
                    <a:pt x="3936" y="5978"/>
                    <a:pt x="3785" y="5226"/>
                    <a:pt x="4337" y="4675"/>
                  </a:cubicBezTo>
                  <a:cubicBezTo>
                    <a:pt x="4462" y="4575"/>
                    <a:pt x="4512" y="4399"/>
                    <a:pt x="4487" y="4249"/>
                  </a:cubicBezTo>
                  <a:cubicBezTo>
                    <a:pt x="4462" y="3998"/>
                    <a:pt x="4638" y="3848"/>
                    <a:pt x="4763" y="3697"/>
                  </a:cubicBezTo>
                  <a:cubicBezTo>
                    <a:pt x="5114" y="3021"/>
                    <a:pt x="5139" y="2219"/>
                    <a:pt x="5465" y="1542"/>
                  </a:cubicBezTo>
                  <a:cubicBezTo>
                    <a:pt x="5540" y="1341"/>
                    <a:pt x="5515" y="1116"/>
                    <a:pt x="5640" y="915"/>
                  </a:cubicBezTo>
                  <a:cubicBezTo>
                    <a:pt x="5765" y="690"/>
                    <a:pt x="5791" y="439"/>
                    <a:pt x="5565" y="214"/>
                  </a:cubicBezTo>
                  <a:cubicBezTo>
                    <a:pt x="5337" y="107"/>
                    <a:pt x="5099" y="1"/>
                    <a:pt x="4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2"/>
            <p:cNvSpPr/>
            <p:nvPr/>
          </p:nvSpPr>
          <p:spPr>
            <a:xfrm>
              <a:off x="167262" y="3486411"/>
              <a:ext cx="112771" cy="312991"/>
            </a:xfrm>
            <a:custGeom>
              <a:avLst/>
              <a:gdLst/>
              <a:ahLst/>
              <a:cxnLst/>
              <a:rect l="l" t="t" r="r" b="b"/>
              <a:pathLst>
                <a:path w="3309" h="9184" extrusionOk="0">
                  <a:moveTo>
                    <a:pt x="526" y="0"/>
                  </a:moveTo>
                  <a:cubicBezTo>
                    <a:pt x="552" y="777"/>
                    <a:pt x="326" y="1529"/>
                    <a:pt x="301" y="2281"/>
                  </a:cubicBezTo>
                  <a:cubicBezTo>
                    <a:pt x="176" y="4336"/>
                    <a:pt x="125" y="6391"/>
                    <a:pt x="25" y="8446"/>
                  </a:cubicBezTo>
                  <a:cubicBezTo>
                    <a:pt x="0" y="8847"/>
                    <a:pt x="151" y="8998"/>
                    <a:pt x="501" y="9073"/>
                  </a:cubicBezTo>
                  <a:cubicBezTo>
                    <a:pt x="609" y="9073"/>
                    <a:pt x="679" y="9183"/>
                    <a:pt x="792" y="9183"/>
                  </a:cubicBezTo>
                  <a:cubicBezTo>
                    <a:pt x="811" y="9183"/>
                    <a:pt x="831" y="9180"/>
                    <a:pt x="852" y="9173"/>
                  </a:cubicBezTo>
                  <a:cubicBezTo>
                    <a:pt x="922" y="9087"/>
                    <a:pt x="1003" y="9060"/>
                    <a:pt x="1088" y="9060"/>
                  </a:cubicBezTo>
                  <a:cubicBezTo>
                    <a:pt x="1126" y="9060"/>
                    <a:pt x="1164" y="9065"/>
                    <a:pt x="1203" y="9073"/>
                  </a:cubicBezTo>
                  <a:cubicBezTo>
                    <a:pt x="1266" y="9048"/>
                    <a:pt x="1328" y="9035"/>
                    <a:pt x="1391" y="9035"/>
                  </a:cubicBezTo>
                  <a:cubicBezTo>
                    <a:pt x="1454" y="9035"/>
                    <a:pt x="1516" y="9048"/>
                    <a:pt x="1579" y="9073"/>
                  </a:cubicBezTo>
                  <a:lnTo>
                    <a:pt x="1930" y="9073"/>
                  </a:lnTo>
                  <a:cubicBezTo>
                    <a:pt x="1972" y="9065"/>
                    <a:pt x="2014" y="9062"/>
                    <a:pt x="2056" y="9062"/>
                  </a:cubicBezTo>
                  <a:cubicBezTo>
                    <a:pt x="2142" y="9062"/>
                    <a:pt x="2231" y="9073"/>
                    <a:pt x="2331" y="9073"/>
                  </a:cubicBezTo>
                  <a:cubicBezTo>
                    <a:pt x="2431" y="9073"/>
                    <a:pt x="2557" y="9048"/>
                    <a:pt x="2657" y="9048"/>
                  </a:cubicBezTo>
                  <a:cubicBezTo>
                    <a:pt x="2807" y="8948"/>
                    <a:pt x="2857" y="8822"/>
                    <a:pt x="2958" y="8697"/>
                  </a:cubicBezTo>
                  <a:cubicBezTo>
                    <a:pt x="3083" y="8471"/>
                    <a:pt x="3058" y="8196"/>
                    <a:pt x="3108" y="7945"/>
                  </a:cubicBezTo>
                  <a:cubicBezTo>
                    <a:pt x="3308" y="6817"/>
                    <a:pt x="2882" y="5714"/>
                    <a:pt x="2958" y="4587"/>
                  </a:cubicBezTo>
                  <a:cubicBezTo>
                    <a:pt x="2933" y="4311"/>
                    <a:pt x="2907" y="4060"/>
                    <a:pt x="2782" y="3835"/>
                  </a:cubicBezTo>
                  <a:cubicBezTo>
                    <a:pt x="2206" y="2757"/>
                    <a:pt x="1629" y="1679"/>
                    <a:pt x="1103" y="577"/>
                  </a:cubicBezTo>
                  <a:cubicBezTo>
                    <a:pt x="978" y="326"/>
                    <a:pt x="902" y="0"/>
                    <a:pt x="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2"/>
            <p:cNvSpPr/>
            <p:nvPr/>
          </p:nvSpPr>
          <p:spPr>
            <a:xfrm>
              <a:off x="270591" y="4155524"/>
              <a:ext cx="639784" cy="199538"/>
            </a:xfrm>
            <a:custGeom>
              <a:avLst/>
              <a:gdLst/>
              <a:ahLst/>
              <a:cxnLst/>
              <a:rect l="l" t="t" r="r" b="b"/>
              <a:pathLst>
                <a:path w="18773" h="5855" extrusionOk="0">
                  <a:moveTo>
                    <a:pt x="18330" y="0"/>
                  </a:moveTo>
                  <a:cubicBezTo>
                    <a:pt x="18152" y="0"/>
                    <a:pt x="18010" y="169"/>
                    <a:pt x="17795" y="191"/>
                  </a:cubicBezTo>
                  <a:cubicBezTo>
                    <a:pt x="16041" y="316"/>
                    <a:pt x="14287" y="141"/>
                    <a:pt x="12532" y="391"/>
                  </a:cubicBezTo>
                  <a:cubicBezTo>
                    <a:pt x="12395" y="409"/>
                    <a:pt x="12259" y="416"/>
                    <a:pt x="12122" y="416"/>
                  </a:cubicBezTo>
                  <a:cubicBezTo>
                    <a:pt x="11671" y="416"/>
                    <a:pt x="11221" y="342"/>
                    <a:pt x="10778" y="342"/>
                  </a:cubicBezTo>
                  <a:cubicBezTo>
                    <a:pt x="10593" y="342"/>
                    <a:pt x="10409" y="355"/>
                    <a:pt x="10226" y="391"/>
                  </a:cubicBezTo>
                  <a:cubicBezTo>
                    <a:pt x="10185" y="350"/>
                    <a:pt x="10144" y="331"/>
                    <a:pt x="10098" y="331"/>
                  </a:cubicBezTo>
                  <a:cubicBezTo>
                    <a:pt x="10061" y="331"/>
                    <a:pt x="10021" y="344"/>
                    <a:pt x="9976" y="366"/>
                  </a:cubicBezTo>
                  <a:cubicBezTo>
                    <a:pt x="9775" y="441"/>
                    <a:pt x="9575" y="492"/>
                    <a:pt x="9349" y="492"/>
                  </a:cubicBezTo>
                  <a:cubicBezTo>
                    <a:pt x="8505" y="531"/>
                    <a:pt x="7664" y="541"/>
                    <a:pt x="6824" y="541"/>
                  </a:cubicBezTo>
                  <a:cubicBezTo>
                    <a:pt x="6062" y="541"/>
                    <a:pt x="5301" y="533"/>
                    <a:pt x="4540" y="533"/>
                  </a:cubicBezTo>
                  <a:cubicBezTo>
                    <a:pt x="3497" y="533"/>
                    <a:pt x="2452" y="548"/>
                    <a:pt x="1404" y="617"/>
                  </a:cubicBezTo>
                  <a:cubicBezTo>
                    <a:pt x="1287" y="625"/>
                    <a:pt x="1170" y="628"/>
                    <a:pt x="1053" y="628"/>
                  </a:cubicBezTo>
                  <a:cubicBezTo>
                    <a:pt x="819" y="628"/>
                    <a:pt x="586" y="617"/>
                    <a:pt x="352" y="617"/>
                  </a:cubicBezTo>
                  <a:cubicBezTo>
                    <a:pt x="226" y="968"/>
                    <a:pt x="126" y="1319"/>
                    <a:pt x="1" y="1695"/>
                  </a:cubicBezTo>
                  <a:cubicBezTo>
                    <a:pt x="3166" y="1460"/>
                    <a:pt x="6317" y="814"/>
                    <a:pt x="9488" y="814"/>
                  </a:cubicBezTo>
                  <a:cubicBezTo>
                    <a:pt x="10384" y="814"/>
                    <a:pt x="11281" y="866"/>
                    <a:pt x="12181" y="993"/>
                  </a:cubicBezTo>
                  <a:cubicBezTo>
                    <a:pt x="11480" y="2121"/>
                    <a:pt x="10778" y="3274"/>
                    <a:pt x="10051" y="4426"/>
                  </a:cubicBezTo>
                  <a:cubicBezTo>
                    <a:pt x="9901" y="4677"/>
                    <a:pt x="9750" y="4928"/>
                    <a:pt x="9876" y="5253"/>
                  </a:cubicBezTo>
                  <a:cubicBezTo>
                    <a:pt x="10026" y="5454"/>
                    <a:pt x="10176" y="5654"/>
                    <a:pt x="10352" y="5855"/>
                  </a:cubicBezTo>
                  <a:cubicBezTo>
                    <a:pt x="10678" y="5429"/>
                    <a:pt x="10853" y="4878"/>
                    <a:pt x="11179" y="4477"/>
                  </a:cubicBezTo>
                  <a:cubicBezTo>
                    <a:pt x="11956" y="3549"/>
                    <a:pt x="12482" y="2497"/>
                    <a:pt x="13058" y="1494"/>
                  </a:cubicBezTo>
                  <a:cubicBezTo>
                    <a:pt x="13359" y="1043"/>
                    <a:pt x="13610" y="893"/>
                    <a:pt x="14086" y="893"/>
                  </a:cubicBezTo>
                  <a:cubicBezTo>
                    <a:pt x="15640" y="893"/>
                    <a:pt x="17219" y="868"/>
                    <a:pt x="18773" y="842"/>
                  </a:cubicBezTo>
                  <a:cubicBezTo>
                    <a:pt x="18673" y="567"/>
                    <a:pt x="18547" y="291"/>
                    <a:pt x="18422" y="15"/>
                  </a:cubicBezTo>
                  <a:cubicBezTo>
                    <a:pt x="18390" y="5"/>
                    <a:pt x="18359" y="0"/>
                    <a:pt x="18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2"/>
            <p:cNvSpPr/>
            <p:nvPr/>
          </p:nvSpPr>
          <p:spPr>
            <a:xfrm>
              <a:off x="1544956" y="3959023"/>
              <a:ext cx="339982" cy="263881"/>
            </a:xfrm>
            <a:custGeom>
              <a:avLst/>
              <a:gdLst/>
              <a:ahLst/>
              <a:cxnLst/>
              <a:rect l="l" t="t" r="r" b="b"/>
              <a:pathLst>
                <a:path w="9976" h="7743" extrusionOk="0">
                  <a:moveTo>
                    <a:pt x="8886" y="0"/>
                  </a:moveTo>
                  <a:cubicBezTo>
                    <a:pt x="8695" y="0"/>
                    <a:pt x="8476" y="32"/>
                    <a:pt x="8221" y="92"/>
                  </a:cubicBezTo>
                  <a:cubicBezTo>
                    <a:pt x="8246" y="418"/>
                    <a:pt x="8071" y="643"/>
                    <a:pt x="7845" y="844"/>
                  </a:cubicBezTo>
                  <a:cubicBezTo>
                    <a:pt x="7444" y="1195"/>
                    <a:pt x="6968" y="1446"/>
                    <a:pt x="6542" y="1746"/>
                  </a:cubicBezTo>
                  <a:cubicBezTo>
                    <a:pt x="6442" y="1847"/>
                    <a:pt x="6291" y="1897"/>
                    <a:pt x="6166" y="1972"/>
                  </a:cubicBezTo>
                  <a:lnTo>
                    <a:pt x="4612" y="3150"/>
                  </a:lnTo>
                  <a:cubicBezTo>
                    <a:pt x="4562" y="3200"/>
                    <a:pt x="4537" y="3275"/>
                    <a:pt x="4587" y="3375"/>
                  </a:cubicBezTo>
                  <a:cubicBezTo>
                    <a:pt x="4597" y="3386"/>
                    <a:pt x="4612" y="3400"/>
                    <a:pt x="4627" y="3418"/>
                  </a:cubicBezTo>
                  <a:lnTo>
                    <a:pt x="4627" y="3418"/>
                  </a:lnTo>
                  <a:cubicBezTo>
                    <a:pt x="4547" y="3354"/>
                    <a:pt x="4461" y="3318"/>
                    <a:pt x="4375" y="3318"/>
                  </a:cubicBezTo>
                  <a:cubicBezTo>
                    <a:pt x="4301" y="3318"/>
                    <a:pt x="4229" y="3344"/>
                    <a:pt x="4161" y="3400"/>
                  </a:cubicBezTo>
                  <a:cubicBezTo>
                    <a:pt x="2807" y="4353"/>
                    <a:pt x="1329" y="5155"/>
                    <a:pt x="101" y="6308"/>
                  </a:cubicBezTo>
                  <a:cubicBezTo>
                    <a:pt x="126" y="6684"/>
                    <a:pt x="0" y="7060"/>
                    <a:pt x="101" y="7436"/>
                  </a:cubicBezTo>
                  <a:cubicBezTo>
                    <a:pt x="27" y="7657"/>
                    <a:pt x="75" y="7742"/>
                    <a:pt x="205" y="7742"/>
                  </a:cubicBezTo>
                  <a:cubicBezTo>
                    <a:pt x="252" y="7742"/>
                    <a:pt x="310" y="7731"/>
                    <a:pt x="376" y="7711"/>
                  </a:cubicBezTo>
                  <a:cubicBezTo>
                    <a:pt x="1504" y="6959"/>
                    <a:pt x="2432" y="5932"/>
                    <a:pt x="3735" y="5430"/>
                  </a:cubicBezTo>
                  <a:cubicBezTo>
                    <a:pt x="3960" y="5355"/>
                    <a:pt x="4261" y="5355"/>
                    <a:pt x="4386" y="5080"/>
                  </a:cubicBezTo>
                  <a:cubicBezTo>
                    <a:pt x="4487" y="4954"/>
                    <a:pt x="4637" y="4929"/>
                    <a:pt x="4762" y="4829"/>
                  </a:cubicBezTo>
                  <a:cubicBezTo>
                    <a:pt x="6241" y="3776"/>
                    <a:pt x="7845" y="2849"/>
                    <a:pt x="9148" y="1521"/>
                  </a:cubicBezTo>
                  <a:cubicBezTo>
                    <a:pt x="9249" y="1446"/>
                    <a:pt x="9299" y="1345"/>
                    <a:pt x="9374" y="1270"/>
                  </a:cubicBezTo>
                  <a:cubicBezTo>
                    <a:pt x="9574" y="1095"/>
                    <a:pt x="9775" y="944"/>
                    <a:pt x="9975" y="769"/>
                  </a:cubicBezTo>
                  <a:cubicBezTo>
                    <a:pt x="9719" y="237"/>
                    <a:pt x="9408" y="0"/>
                    <a:pt x="8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2"/>
            <p:cNvSpPr/>
            <p:nvPr/>
          </p:nvSpPr>
          <p:spPr>
            <a:xfrm>
              <a:off x="801003" y="3032849"/>
              <a:ext cx="167469" cy="726279"/>
            </a:xfrm>
            <a:custGeom>
              <a:avLst/>
              <a:gdLst/>
              <a:ahLst/>
              <a:cxnLst/>
              <a:rect l="l" t="t" r="r" b="b"/>
              <a:pathLst>
                <a:path w="4914" h="21311" extrusionOk="0">
                  <a:moveTo>
                    <a:pt x="51" y="1"/>
                  </a:moveTo>
                  <a:cubicBezTo>
                    <a:pt x="26" y="1"/>
                    <a:pt x="26" y="26"/>
                    <a:pt x="26" y="51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01" y="527"/>
                    <a:pt x="151" y="978"/>
                    <a:pt x="251" y="1404"/>
                  </a:cubicBezTo>
                  <a:cubicBezTo>
                    <a:pt x="527" y="2432"/>
                    <a:pt x="677" y="3459"/>
                    <a:pt x="953" y="4487"/>
                  </a:cubicBezTo>
                  <a:cubicBezTo>
                    <a:pt x="1555" y="6743"/>
                    <a:pt x="1655" y="9074"/>
                    <a:pt x="1906" y="11404"/>
                  </a:cubicBezTo>
                  <a:cubicBezTo>
                    <a:pt x="2006" y="12357"/>
                    <a:pt x="2256" y="13284"/>
                    <a:pt x="2156" y="14262"/>
                  </a:cubicBezTo>
                  <a:cubicBezTo>
                    <a:pt x="2281" y="15013"/>
                    <a:pt x="2206" y="15790"/>
                    <a:pt x="2206" y="16567"/>
                  </a:cubicBezTo>
                  <a:cubicBezTo>
                    <a:pt x="2231" y="16793"/>
                    <a:pt x="2106" y="17018"/>
                    <a:pt x="2281" y="17244"/>
                  </a:cubicBezTo>
                  <a:cubicBezTo>
                    <a:pt x="2482" y="17444"/>
                    <a:pt x="2407" y="17720"/>
                    <a:pt x="2432" y="17971"/>
                  </a:cubicBezTo>
                  <a:cubicBezTo>
                    <a:pt x="2457" y="18597"/>
                    <a:pt x="2332" y="19249"/>
                    <a:pt x="2532" y="19876"/>
                  </a:cubicBezTo>
                  <a:cubicBezTo>
                    <a:pt x="2593" y="19997"/>
                    <a:pt x="2681" y="20063"/>
                    <a:pt x="2786" y="20063"/>
                  </a:cubicBezTo>
                  <a:cubicBezTo>
                    <a:pt x="2854" y="20063"/>
                    <a:pt x="2929" y="20035"/>
                    <a:pt x="3008" y="19976"/>
                  </a:cubicBezTo>
                  <a:cubicBezTo>
                    <a:pt x="3083" y="20101"/>
                    <a:pt x="3159" y="20226"/>
                    <a:pt x="3259" y="20327"/>
                  </a:cubicBezTo>
                  <a:cubicBezTo>
                    <a:pt x="3610" y="20327"/>
                    <a:pt x="3459" y="20076"/>
                    <a:pt x="3459" y="19901"/>
                  </a:cubicBezTo>
                  <a:cubicBezTo>
                    <a:pt x="3359" y="19800"/>
                    <a:pt x="3309" y="19700"/>
                    <a:pt x="3484" y="19625"/>
                  </a:cubicBezTo>
                  <a:cubicBezTo>
                    <a:pt x="3526" y="19607"/>
                    <a:pt x="3560" y="19599"/>
                    <a:pt x="3589" y="19599"/>
                  </a:cubicBezTo>
                  <a:cubicBezTo>
                    <a:pt x="3683" y="19599"/>
                    <a:pt x="3722" y="19685"/>
                    <a:pt x="3760" y="19800"/>
                  </a:cubicBezTo>
                  <a:cubicBezTo>
                    <a:pt x="3860" y="20201"/>
                    <a:pt x="3961" y="20602"/>
                    <a:pt x="4086" y="21003"/>
                  </a:cubicBezTo>
                  <a:cubicBezTo>
                    <a:pt x="4132" y="21095"/>
                    <a:pt x="4115" y="21311"/>
                    <a:pt x="4282" y="21311"/>
                  </a:cubicBezTo>
                  <a:cubicBezTo>
                    <a:pt x="4298" y="21311"/>
                    <a:pt x="4316" y="21309"/>
                    <a:pt x="4337" y="21304"/>
                  </a:cubicBezTo>
                  <a:cubicBezTo>
                    <a:pt x="4512" y="21254"/>
                    <a:pt x="4562" y="21104"/>
                    <a:pt x="4462" y="20928"/>
                  </a:cubicBezTo>
                  <a:cubicBezTo>
                    <a:pt x="4412" y="20828"/>
                    <a:pt x="4387" y="20703"/>
                    <a:pt x="4487" y="20577"/>
                  </a:cubicBezTo>
                  <a:cubicBezTo>
                    <a:pt x="4565" y="20674"/>
                    <a:pt x="4673" y="20711"/>
                    <a:pt x="4799" y="20711"/>
                  </a:cubicBezTo>
                  <a:cubicBezTo>
                    <a:pt x="4835" y="20711"/>
                    <a:pt x="4874" y="20708"/>
                    <a:pt x="4913" y="20703"/>
                  </a:cubicBezTo>
                  <a:lnTo>
                    <a:pt x="4888" y="20703"/>
                  </a:lnTo>
                  <a:cubicBezTo>
                    <a:pt x="4888" y="20076"/>
                    <a:pt x="4537" y="19525"/>
                    <a:pt x="4512" y="18923"/>
                  </a:cubicBezTo>
                  <a:cubicBezTo>
                    <a:pt x="4404" y="18877"/>
                    <a:pt x="4277" y="18668"/>
                    <a:pt x="4177" y="18668"/>
                  </a:cubicBezTo>
                  <a:cubicBezTo>
                    <a:pt x="4116" y="18668"/>
                    <a:pt x="4065" y="18749"/>
                    <a:pt x="4036" y="18998"/>
                  </a:cubicBezTo>
                  <a:cubicBezTo>
                    <a:pt x="4027" y="19064"/>
                    <a:pt x="3993" y="19087"/>
                    <a:pt x="3952" y="19087"/>
                  </a:cubicBezTo>
                  <a:cubicBezTo>
                    <a:pt x="3882" y="19087"/>
                    <a:pt x="3792" y="19020"/>
                    <a:pt x="3760" y="18973"/>
                  </a:cubicBezTo>
                  <a:cubicBezTo>
                    <a:pt x="3685" y="18798"/>
                    <a:pt x="3610" y="18597"/>
                    <a:pt x="3585" y="18397"/>
                  </a:cubicBezTo>
                  <a:cubicBezTo>
                    <a:pt x="3434" y="17043"/>
                    <a:pt x="3159" y="15665"/>
                    <a:pt x="2958" y="14312"/>
                  </a:cubicBezTo>
                  <a:cubicBezTo>
                    <a:pt x="2557" y="11680"/>
                    <a:pt x="2231" y="9048"/>
                    <a:pt x="1730" y="6417"/>
                  </a:cubicBezTo>
                  <a:cubicBezTo>
                    <a:pt x="1354" y="4387"/>
                    <a:pt x="928" y="2382"/>
                    <a:pt x="251" y="427"/>
                  </a:cubicBezTo>
                  <a:cubicBezTo>
                    <a:pt x="201" y="276"/>
                    <a:pt x="201" y="76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2"/>
            <p:cNvSpPr/>
            <p:nvPr/>
          </p:nvSpPr>
          <p:spPr>
            <a:xfrm>
              <a:off x="1929304" y="3987411"/>
              <a:ext cx="422831" cy="68739"/>
            </a:xfrm>
            <a:custGeom>
              <a:avLst/>
              <a:gdLst/>
              <a:ahLst/>
              <a:cxnLst/>
              <a:rect l="l" t="t" r="r" b="b"/>
              <a:pathLst>
                <a:path w="12407" h="2017" extrusionOk="0">
                  <a:moveTo>
                    <a:pt x="8716" y="0"/>
                  </a:moveTo>
                  <a:cubicBezTo>
                    <a:pt x="8494" y="0"/>
                    <a:pt x="8296" y="211"/>
                    <a:pt x="8071" y="211"/>
                  </a:cubicBezTo>
                  <a:cubicBezTo>
                    <a:pt x="7657" y="186"/>
                    <a:pt x="7244" y="180"/>
                    <a:pt x="6830" y="180"/>
                  </a:cubicBezTo>
                  <a:cubicBezTo>
                    <a:pt x="6417" y="180"/>
                    <a:pt x="6003" y="186"/>
                    <a:pt x="5590" y="186"/>
                  </a:cubicBezTo>
                  <a:cubicBezTo>
                    <a:pt x="4926" y="186"/>
                    <a:pt x="4268" y="193"/>
                    <a:pt x="3610" y="193"/>
                  </a:cubicBezTo>
                  <a:cubicBezTo>
                    <a:pt x="2952" y="193"/>
                    <a:pt x="2294" y="186"/>
                    <a:pt x="1630" y="161"/>
                  </a:cubicBezTo>
                  <a:cubicBezTo>
                    <a:pt x="1206" y="141"/>
                    <a:pt x="766" y="72"/>
                    <a:pt x="324" y="72"/>
                  </a:cubicBezTo>
                  <a:cubicBezTo>
                    <a:pt x="216" y="72"/>
                    <a:pt x="108" y="76"/>
                    <a:pt x="1" y="86"/>
                  </a:cubicBezTo>
                  <a:cubicBezTo>
                    <a:pt x="402" y="287"/>
                    <a:pt x="778" y="537"/>
                    <a:pt x="1204" y="663"/>
                  </a:cubicBezTo>
                  <a:cubicBezTo>
                    <a:pt x="2582" y="1039"/>
                    <a:pt x="3860" y="1690"/>
                    <a:pt x="5239" y="1991"/>
                  </a:cubicBezTo>
                  <a:cubicBezTo>
                    <a:pt x="5270" y="2010"/>
                    <a:pt x="5301" y="2016"/>
                    <a:pt x="5333" y="2016"/>
                  </a:cubicBezTo>
                  <a:cubicBezTo>
                    <a:pt x="5395" y="2016"/>
                    <a:pt x="5458" y="1991"/>
                    <a:pt x="5521" y="1991"/>
                  </a:cubicBezTo>
                  <a:cubicBezTo>
                    <a:pt x="5552" y="1991"/>
                    <a:pt x="5583" y="1997"/>
                    <a:pt x="5615" y="2016"/>
                  </a:cubicBezTo>
                  <a:cubicBezTo>
                    <a:pt x="6692" y="2016"/>
                    <a:pt x="7745" y="1740"/>
                    <a:pt x="8773" y="1490"/>
                  </a:cubicBezTo>
                  <a:cubicBezTo>
                    <a:pt x="10026" y="1164"/>
                    <a:pt x="11279" y="838"/>
                    <a:pt x="12407" y="186"/>
                  </a:cubicBezTo>
                  <a:lnTo>
                    <a:pt x="11805" y="186"/>
                  </a:lnTo>
                  <a:cubicBezTo>
                    <a:pt x="11360" y="93"/>
                    <a:pt x="10915" y="70"/>
                    <a:pt x="10470" y="70"/>
                  </a:cubicBezTo>
                  <a:cubicBezTo>
                    <a:pt x="10057" y="70"/>
                    <a:pt x="9644" y="90"/>
                    <a:pt x="9230" y="90"/>
                  </a:cubicBezTo>
                  <a:cubicBezTo>
                    <a:pt x="9136" y="90"/>
                    <a:pt x="9042" y="89"/>
                    <a:pt x="8948" y="86"/>
                  </a:cubicBezTo>
                  <a:cubicBezTo>
                    <a:pt x="8867" y="24"/>
                    <a:pt x="8790" y="0"/>
                    <a:pt x="8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2"/>
            <p:cNvSpPr/>
            <p:nvPr/>
          </p:nvSpPr>
          <p:spPr>
            <a:xfrm>
              <a:off x="164672" y="3441971"/>
              <a:ext cx="508269" cy="628742"/>
            </a:xfrm>
            <a:custGeom>
              <a:avLst/>
              <a:gdLst/>
              <a:ahLst/>
              <a:cxnLst/>
              <a:rect l="l" t="t" r="r" b="b"/>
              <a:pathLst>
                <a:path w="14914" h="18449" extrusionOk="0">
                  <a:moveTo>
                    <a:pt x="352" y="1"/>
                  </a:moveTo>
                  <a:cubicBezTo>
                    <a:pt x="1" y="26"/>
                    <a:pt x="1" y="201"/>
                    <a:pt x="126" y="452"/>
                  </a:cubicBezTo>
                  <a:cubicBezTo>
                    <a:pt x="252" y="753"/>
                    <a:pt x="527" y="978"/>
                    <a:pt x="602" y="1304"/>
                  </a:cubicBezTo>
                  <a:cubicBezTo>
                    <a:pt x="728" y="1480"/>
                    <a:pt x="878" y="1655"/>
                    <a:pt x="953" y="1830"/>
                  </a:cubicBezTo>
                  <a:cubicBezTo>
                    <a:pt x="1254" y="2382"/>
                    <a:pt x="1505" y="2958"/>
                    <a:pt x="1780" y="3510"/>
                  </a:cubicBezTo>
                  <a:cubicBezTo>
                    <a:pt x="2181" y="4287"/>
                    <a:pt x="2608" y="5013"/>
                    <a:pt x="2858" y="5841"/>
                  </a:cubicBezTo>
                  <a:cubicBezTo>
                    <a:pt x="3059" y="6417"/>
                    <a:pt x="3084" y="7094"/>
                    <a:pt x="3685" y="7495"/>
                  </a:cubicBezTo>
                  <a:cubicBezTo>
                    <a:pt x="3735" y="8046"/>
                    <a:pt x="4086" y="8472"/>
                    <a:pt x="4312" y="8948"/>
                  </a:cubicBezTo>
                  <a:cubicBezTo>
                    <a:pt x="5039" y="10502"/>
                    <a:pt x="5866" y="12031"/>
                    <a:pt x="6793" y="13485"/>
                  </a:cubicBezTo>
                  <a:cubicBezTo>
                    <a:pt x="6943" y="13710"/>
                    <a:pt x="7244" y="13760"/>
                    <a:pt x="7319" y="14036"/>
                  </a:cubicBezTo>
                  <a:cubicBezTo>
                    <a:pt x="7620" y="15089"/>
                    <a:pt x="8522" y="15615"/>
                    <a:pt x="9249" y="16292"/>
                  </a:cubicBezTo>
                  <a:cubicBezTo>
                    <a:pt x="10151" y="17119"/>
                    <a:pt x="11354" y="17495"/>
                    <a:pt x="12482" y="17896"/>
                  </a:cubicBezTo>
                  <a:cubicBezTo>
                    <a:pt x="13183" y="18137"/>
                    <a:pt x="13883" y="18448"/>
                    <a:pt x="14673" y="18448"/>
                  </a:cubicBezTo>
                  <a:cubicBezTo>
                    <a:pt x="14703" y="18448"/>
                    <a:pt x="14733" y="18448"/>
                    <a:pt x="14763" y="18447"/>
                  </a:cubicBezTo>
                  <a:cubicBezTo>
                    <a:pt x="14913" y="18297"/>
                    <a:pt x="14888" y="18146"/>
                    <a:pt x="14763" y="17996"/>
                  </a:cubicBezTo>
                  <a:cubicBezTo>
                    <a:pt x="14638" y="17946"/>
                    <a:pt x="14487" y="17896"/>
                    <a:pt x="14362" y="17871"/>
                  </a:cubicBezTo>
                  <a:cubicBezTo>
                    <a:pt x="12858" y="17545"/>
                    <a:pt x="11430" y="17044"/>
                    <a:pt x="10101" y="16242"/>
                  </a:cubicBezTo>
                  <a:cubicBezTo>
                    <a:pt x="9049" y="15565"/>
                    <a:pt x="8297" y="14663"/>
                    <a:pt x="7595" y="13685"/>
                  </a:cubicBezTo>
                  <a:cubicBezTo>
                    <a:pt x="6317" y="11956"/>
                    <a:pt x="5389" y="10001"/>
                    <a:pt x="4487" y="8071"/>
                  </a:cubicBezTo>
                  <a:cubicBezTo>
                    <a:pt x="4161" y="7369"/>
                    <a:pt x="3785" y="6718"/>
                    <a:pt x="3660" y="5966"/>
                  </a:cubicBezTo>
                  <a:cubicBezTo>
                    <a:pt x="3435" y="5289"/>
                    <a:pt x="3209" y="4612"/>
                    <a:pt x="2858" y="3986"/>
                  </a:cubicBezTo>
                  <a:cubicBezTo>
                    <a:pt x="2257" y="3109"/>
                    <a:pt x="1906" y="2106"/>
                    <a:pt x="1329" y="1204"/>
                  </a:cubicBezTo>
                  <a:cubicBezTo>
                    <a:pt x="1179" y="978"/>
                    <a:pt x="1129" y="678"/>
                    <a:pt x="828" y="577"/>
                  </a:cubicBezTo>
                  <a:cubicBezTo>
                    <a:pt x="452" y="577"/>
                    <a:pt x="628" y="10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2"/>
            <p:cNvSpPr/>
            <p:nvPr/>
          </p:nvSpPr>
          <p:spPr>
            <a:xfrm>
              <a:off x="882998" y="4992206"/>
              <a:ext cx="382684" cy="76612"/>
            </a:xfrm>
            <a:custGeom>
              <a:avLst/>
              <a:gdLst/>
              <a:ahLst/>
              <a:cxnLst/>
              <a:rect l="l" t="t" r="r" b="b"/>
              <a:pathLst>
                <a:path w="11229" h="2248" extrusionOk="0">
                  <a:moveTo>
                    <a:pt x="11079" y="1"/>
                  </a:moveTo>
                  <a:cubicBezTo>
                    <a:pt x="8823" y="577"/>
                    <a:pt x="6492" y="753"/>
                    <a:pt x="4211" y="1104"/>
                  </a:cubicBezTo>
                  <a:cubicBezTo>
                    <a:pt x="2808" y="1304"/>
                    <a:pt x="1404" y="1429"/>
                    <a:pt x="1" y="1580"/>
                  </a:cubicBezTo>
                  <a:cubicBezTo>
                    <a:pt x="632" y="2053"/>
                    <a:pt x="1325" y="2247"/>
                    <a:pt x="2069" y="2247"/>
                  </a:cubicBezTo>
                  <a:cubicBezTo>
                    <a:pt x="2270" y="2247"/>
                    <a:pt x="2474" y="2233"/>
                    <a:pt x="2683" y="2206"/>
                  </a:cubicBezTo>
                  <a:cubicBezTo>
                    <a:pt x="3761" y="2066"/>
                    <a:pt x="4839" y="1903"/>
                    <a:pt x="5937" y="1903"/>
                  </a:cubicBezTo>
                  <a:cubicBezTo>
                    <a:pt x="6014" y="1903"/>
                    <a:pt x="6090" y="1904"/>
                    <a:pt x="6166" y="1906"/>
                  </a:cubicBezTo>
                  <a:cubicBezTo>
                    <a:pt x="6331" y="1854"/>
                    <a:pt x="6495" y="1841"/>
                    <a:pt x="6660" y="1841"/>
                  </a:cubicBezTo>
                  <a:cubicBezTo>
                    <a:pt x="6826" y="1841"/>
                    <a:pt x="6992" y="1854"/>
                    <a:pt x="7158" y="1854"/>
                  </a:cubicBezTo>
                  <a:cubicBezTo>
                    <a:pt x="7304" y="1854"/>
                    <a:pt x="7449" y="1844"/>
                    <a:pt x="7595" y="1805"/>
                  </a:cubicBezTo>
                  <a:cubicBezTo>
                    <a:pt x="7770" y="1705"/>
                    <a:pt x="7921" y="1680"/>
                    <a:pt x="8096" y="1655"/>
                  </a:cubicBezTo>
                  <a:cubicBezTo>
                    <a:pt x="8873" y="1505"/>
                    <a:pt x="9625" y="1354"/>
                    <a:pt x="10377" y="1154"/>
                  </a:cubicBezTo>
                  <a:cubicBezTo>
                    <a:pt x="11053" y="978"/>
                    <a:pt x="11229" y="602"/>
                    <a:pt x="1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2"/>
            <p:cNvSpPr/>
            <p:nvPr/>
          </p:nvSpPr>
          <p:spPr>
            <a:xfrm>
              <a:off x="-254675" y="5028875"/>
              <a:ext cx="415128" cy="36670"/>
            </a:xfrm>
            <a:custGeom>
              <a:avLst/>
              <a:gdLst/>
              <a:ahLst/>
              <a:cxnLst/>
              <a:rect l="l" t="t" r="r" b="b"/>
              <a:pathLst>
                <a:path w="12181" h="1076" extrusionOk="0">
                  <a:moveTo>
                    <a:pt x="268" y="0"/>
                  </a:moveTo>
                  <a:cubicBezTo>
                    <a:pt x="187" y="0"/>
                    <a:pt x="106" y="1"/>
                    <a:pt x="25" y="3"/>
                  </a:cubicBezTo>
                  <a:cubicBezTo>
                    <a:pt x="0" y="479"/>
                    <a:pt x="351" y="579"/>
                    <a:pt x="702" y="704"/>
                  </a:cubicBezTo>
                  <a:cubicBezTo>
                    <a:pt x="1103" y="855"/>
                    <a:pt x="1554" y="754"/>
                    <a:pt x="1955" y="955"/>
                  </a:cubicBezTo>
                  <a:cubicBezTo>
                    <a:pt x="2591" y="1000"/>
                    <a:pt x="3232" y="1015"/>
                    <a:pt x="3876" y="1015"/>
                  </a:cubicBezTo>
                  <a:cubicBezTo>
                    <a:pt x="4653" y="1015"/>
                    <a:pt x="5434" y="994"/>
                    <a:pt x="6216" y="980"/>
                  </a:cubicBezTo>
                  <a:cubicBezTo>
                    <a:pt x="6756" y="1056"/>
                    <a:pt x="7300" y="1075"/>
                    <a:pt x="7848" y="1075"/>
                  </a:cubicBezTo>
                  <a:cubicBezTo>
                    <a:pt x="8447" y="1075"/>
                    <a:pt x="9048" y="1052"/>
                    <a:pt x="9651" y="1052"/>
                  </a:cubicBezTo>
                  <a:cubicBezTo>
                    <a:pt x="9776" y="1052"/>
                    <a:pt x="9900" y="1053"/>
                    <a:pt x="10025" y="1055"/>
                  </a:cubicBezTo>
                  <a:cubicBezTo>
                    <a:pt x="10117" y="1017"/>
                    <a:pt x="10214" y="1007"/>
                    <a:pt x="10312" y="1007"/>
                  </a:cubicBezTo>
                  <a:cubicBezTo>
                    <a:pt x="10425" y="1007"/>
                    <a:pt x="10539" y="1020"/>
                    <a:pt x="10652" y="1020"/>
                  </a:cubicBezTo>
                  <a:cubicBezTo>
                    <a:pt x="10764" y="1020"/>
                    <a:pt x="10874" y="1007"/>
                    <a:pt x="10978" y="955"/>
                  </a:cubicBezTo>
                  <a:cubicBezTo>
                    <a:pt x="11128" y="855"/>
                    <a:pt x="11303" y="830"/>
                    <a:pt x="11479" y="830"/>
                  </a:cubicBezTo>
                  <a:cubicBezTo>
                    <a:pt x="11855" y="830"/>
                    <a:pt x="12080" y="629"/>
                    <a:pt x="12181" y="253"/>
                  </a:cubicBezTo>
                  <a:lnTo>
                    <a:pt x="12181" y="253"/>
                  </a:lnTo>
                  <a:cubicBezTo>
                    <a:pt x="11629" y="278"/>
                    <a:pt x="11078" y="353"/>
                    <a:pt x="10527" y="353"/>
                  </a:cubicBezTo>
                  <a:cubicBezTo>
                    <a:pt x="9424" y="353"/>
                    <a:pt x="8296" y="228"/>
                    <a:pt x="7193" y="203"/>
                  </a:cubicBezTo>
                  <a:cubicBezTo>
                    <a:pt x="6679" y="191"/>
                    <a:pt x="6159" y="191"/>
                    <a:pt x="5639" y="191"/>
                  </a:cubicBezTo>
                  <a:cubicBezTo>
                    <a:pt x="5119" y="191"/>
                    <a:pt x="4599" y="191"/>
                    <a:pt x="4085" y="178"/>
                  </a:cubicBezTo>
                  <a:cubicBezTo>
                    <a:pt x="2812" y="178"/>
                    <a:pt x="1560" y="0"/>
                    <a:pt x="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2"/>
            <p:cNvSpPr/>
            <p:nvPr/>
          </p:nvSpPr>
          <p:spPr>
            <a:xfrm>
              <a:off x="191152" y="3385604"/>
              <a:ext cx="86325" cy="195653"/>
            </a:xfrm>
            <a:custGeom>
              <a:avLst/>
              <a:gdLst/>
              <a:ahLst/>
              <a:cxnLst/>
              <a:rect l="l" t="t" r="r" b="b"/>
              <a:pathLst>
                <a:path w="2533" h="5741" extrusionOk="0">
                  <a:moveTo>
                    <a:pt x="402" y="1"/>
                  </a:moveTo>
                  <a:lnTo>
                    <a:pt x="402" y="1"/>
                  </a:lnTo>
                  <a:cubicBezTo>
                    <a:pt x="452" y="753"/>
                    <a:pt x="1" y="1454"/>
                    <a:pt x="51" y="2231"/>
                  </a:cubicBezTo>
                  <a:cubicBezTo>
                    <a:pt x="452" y="2983"/>
                    <a:pt x="853" y="3735"/>
                    <a:pt x="1254" y="4462"/>
                  </a:cubicBezTo>
                  <a:cubicBezTo>
                    <a:pt x="1505" y="4888"/>
                    <a:pt x="1555" y="5414"/>
                    <a:pt x="1956" y="5740"/>
                  </a:cubicBezTo>
                  <a:cubicBezTo>
                    <a:pt x="2282" y="5690"/>
                    <a:pt x="2232" y="5414"/>
                    <a:pt x="2257" y="5214"/>
                  </a:cubicBezTo>
                  <a:cubicBezTo>
                    <a:pt x="2432" y="4337"/>
                    <a:pt x="2257" y="3459"/>
                    <a:pt x="2407" y="2557"/>
                  </a:cubicBezTo>
                  <a:cubicBezTo>
                    <a:pt x="2507" y="2031"/>
                    <a:pt x="2532" y="1479"/>
                    <a:pt x="2382" y="928"/>
                  </a:cubicBezTo>
                  <a:cubicBezTo>
                    <a:pt x="2282" y="803"/>
                    <a:pt x="2156" y="778"/>
                    <a:pt x="2006" y="728"/>
                  </a:cubicBezTo>
                  <a:cubicBezTo>
                    <a:pt x="1881" y="702"/>
                    <a:pt x="1755" y="677"/>
                    <a:pt x="1630" y="602"/>
                  </a:cubicBezTo>
                  <a:cubicBezTo>
                    <a:pt x="1229" y="402"/>
                    <a:pt x="828" y="20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2"/>
            <p:cNvSpPr/>
            <p:nvPr/>
          </p:nvSpPr>
          <p:spPr>
            <a:xfrm>
              <a:off x="1179387" y="4212403"/>
              <a:ext cx="378424" cy="157279"/>
            </a:xfrm>
            <a:custGeom>
              <a:avLst/>
              <a:gdLst/>
              <a:ahLst/>
              <a:cxnLst/>
              <a:rect l="l" t="t" r="r" b="b"/>
              <a:pathLst>
                <a:path w="11104" h="4615" extrusionOk="0">
                  <a:moveTo>
                    <a:pt x="10828" y="1"/>
                  </a:moveTo>
                  <a:cubicBezTo>
                    <a:pt x="10727" y="76"/>
                    <a:pt x="10652" y="151"/>
                    <a:pt x="10552" y="226"/>
                  </a:cubicBezTo>
                  <a:cubicBezTo>
                    <a:pt x="9349" y="1053"/>
                    <a:pt x="8497" y="2306"/>
                    <a:pt x="7194" y="3033"/>
                  </a:cubicBezTo>
                  <a:cubicBezTo>
                    <a:pt x="6417" y="3434"/>
                    <a:pt x="5640" y="3885"/>
                    <a:pt x="4813" y="4061"/>
                  </a:cubicBezTo>
                  <a:cubicBezTo>
                    <a:pt x="4603" y="4104"/>
                    <a:pt x="4399" y="4125"/>
                    <a:pt x="4200" y="4125"/>
                  </a:cubicBezTo>
                  <a:cubicBezTo>
                    <a:pt x="3257" y="4125"/>
                    <a:pt x="2434" y="3657"/>
                    <a:pt x="1730" y="2933"/>
                  </a:cubicBezTo>
                  <a:cubicBezTo>
                    <a:pt x="1479" y="2682"/>
                    <a:pt x="1354" y="2256"/>
                    <a:pt x="953" y="2156"/>
                  </a:cubicBezTo>
                  <a:cubicBezTo>
                    <a:pt x="803" y="1955"/>
                    <a:pt x="602" y="1780"/>
                    <a:pt x="452" y="1579"/>
                  </a:cubicBezTo>
                  <a:cubicBezTo>
                    <a:pt x="414" y="1504"/>
                    <a:pt x="362" y="1428"/>
                    <a:pt x="273" y="1428"/>
                  </a:cubicBezTo>
                  <a:cubicBezTo>
                    <a:pt x="245" y="1428"/>
                    <a:pt x="213" y="1436"/>
                    <a:pt x="176" y="1454"/>
                  </a:cubicBezTo>
                  <a:cubicBezTo>
                    <a:pt x="51" y="1554"/>
                    <a:pt x="1" y="1680"/>
                    <a:pt x="101" y="1805"/>
                  </a:cubicBezTo>
                  <a:cubicBezTo>
                    <a:pt x="652" y="2507"/>
                    <a:pt x="1179" y="3183"/>
                    <a:pt x="1855" y="3760"/>
                  </a:cubicBezTo>
                  <a:cubicBezTo>
                    <a:pt x="2538" y="4314"/>
                    <a:pt x="3275" y="4615"/>
                    <a:pt x="4112" y="4615"/>
                  </a:cubicBezTo>
                  <a:cubicBezTo>
                    <a:pt x="4259" y="4615"/>
                    <a:pt x="4409" y="4606"/>
                    <a:pt x="4562" y="4587"/>
                  </a:cubicBezTo>
                  <a:cubicBezTo>
                    <a:pt x="5765" y="4437"/>
                    <a:pt x="6793" y="3885"/>
                    <a:pt x="7795" y="3234"/>
                  </a:cubicBezTo>
                  <a:cubicBezTo>
                    <a:pt x="8873" y="2507"/>
                    <a:pt x="9725" y="1479"/>
                    <a:pt x="10828" y="727"/>
                  </a:cubicBezTo>
                  <a:cubicBezTo>
                    <a:pt x="10903" y="577"/>
                    <a:pt x="11003" y="427"/>
                    <a:pt x="11103" y="276"/>
                  </a:cubicBezTo>
                  <a:cubicBezTo>
                    <a:pt x="10928" y="251"/>
                    <a:pt x="10828" y="176"/>
                    <a:pt x="10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2"/>
            <p:cNvSpPr/>
            <p:nvPr/>
          </p:nvSpPr>
          <p:spPr>
            <a:xfrm>
              <a:off x="316734" y="2751865"/>
              <a:ext cx="127289" cy="108374"/>
            </a:xfrm>
            <a:custGeom>
              <a:avLst/>
              <a:gdLst/>
              <a:ahLst/>
              <a:cxnLst/>
              <a:rect l="l" t="t" r="r" b="b"/>
              <a:pathLst>
                <a:path w="3735" h="3180" extrusionOk="0">
                  <a:moveTo>
                    <a:pt x="201" y="0"/>
                  </a:moveTo>
                  <a:cubicBezTo>
                    <a:pt x="201" y="301"/>
                    <a:pt x="0" y="552"/>
                    <a:pt x="100" y="852"/>
                  </a:cubicBezTo>
                  <a:cubicBezTo>
                    <a:pt x="351" y="1654"/>
                    <a:pt x="602" y="2431"/>
                    <a:pt x="1253" y="2983"/>
                  </a:cubicBezTo>
                  <a:cubicBezTo>
                    <a:pt x="1527" y="3127"/>
                    <a:pt x="1801" y="3180"/>
                    <a:pt x="2074" y="3180"/>
                  </a:cubicBezTo>
                  <a:cubicBezTo>
                    <a:pt x="2277" y="3180"/>
                    <a:pt x="2479" y="3151"/>
                    <a:pt x="2682" y="3108"/>
                  </a:cubicBezTo>
                  <a:cubicBezTo>
                    <a:pt x="2958" y="2907"/>
                    <a:pt x="2757" y="2632"/>
                    <a:pt x="2857" y="2381"/>
                  </a:cubicBezTo>
                  <a:cubicBezTo>
                    <a:pt x="3108" y="1629"/>
                    <a:pt x="3459" y="953"/>
                    <a:pt x="3735" y="226"/>
                  </a:cubicBezTo>
                  <a:cubicBezTo>
                    <a:pt x="3653" y="182"/>
                    <a:pt x="3576" y="165"/>
                    <a:pt x="3503" y="165"/>
                  </a:cubicBezTo>
                  <a:cubicBezTo>
                    <a:pt x="3283" y="165"/>
                    <a:pt x="3095" y="320"/>
                    <a:pt x="2907" y="376"/>
                  </a:cubicBezTo>
                  <a:cubicBezTo>
                    <a:pt x="2637" y="453"/>
                    <a:pt x="2374" y="485"/>
                    <a:pt x="2115" y="485"/>
                  </a:cubicBezTo>
                  <a:cubicBezTo>
                    <a:pt x="1534" y="485"/>
                    <a:pt x="973" y="324"/>
                    <a:pt x="401" y="151"/>
                  </a:cubicBezTo>
                  <a:cubicBezTo>
                    <a:pt x="326" y="100"/>
                    <a:pt x="251" y="50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2"/>
            <p:cNvSpPr/>
            <p:nvPr/>
          </p:nvSpPr>
          <p:spPr>
            <a:xfrm>
              <a:off x="765151" y="4062556"/>
              <a:ext cx="328872" cy="98116"/>
            </a:xfrm>
            <a:custGeom>
              <a:avLst/>
              <a:gdLst/>
              <a:ahLst/>
              <a:cxnLst/>
              <a:rect l="l" t="t" r="r" b="b"/>
              <a:pathLst>
                <a:path w="9650" h="2879" extrusionOk="0">
                  <a:moveTo>
                    <a:pt x="705" y="1"/>
                  </a:moveTo>
                  <a:cubicBezTo>
                    <a:pt x="513" y="1"/>
                    <a:pt x="319" y="4"/>
                    <a:pt x="125" y="12"/>
                  </a:cubicBezTo>
                  <a:cubicBezTo>
                    <a:pt x="25" y="87"/>
                    <a:pt x="0" y="187"/>
                    <a:pt x="0" y="287"/>
                  </a:cubicBezTo>
                  <a:cubicBezTo>
                    <a:pt x="43" y="520"/>
                    <a:pt x="193" y="538"/>
                    <a:pt x="359" y="538"/>
                  </a:cubicBezTo>
                  <a:cubicBezTo>
                    <a:pt x="390" y="538"/>
                    <a:pt x="420" y="538"/>
                    <a:pt x="451" y="538"/>
                  </a:cubicBezTo>
                  <a:cubicBezTo>
                    <a:pt x="499" y="542"/>
                    <a:pt x="547" y="543"/>
                    <a:pt x="594" y="543"/>
                  </a:cubicBezTo>
                  <a:cubicBezTo>
                    <a:pt x="714" y="543"/>
                    <a:pt x="830" y="534"/>
                    <a:pt x="948" y="534"/>
                  </a:cubicBezTo>
                  <a:cubicBezTo>
                    <a:pt x="1073" y="534"/>
                    <a:pt x="1198" y="545"/>
                    <a:pt x="1328" y="588"/>
                  </a:cubicBezTo>
                  <a:cubicBezTo>
                    <a:pt x="1413" y="586"/>
                    <a:pt x="1497" y="585"/>
                    <a:pt x="1580" y="585"/>
                  </a:cubicBezTo>
                  <a:cubicBezTo>
                    <a:pt x="2495" y="585"/>
                    <a:pt x="3388" y="709"/>
                    <a:pt x="4261" y="939"/>
                  </a:cubicBezTo>
                  <a:cubicBezTo>
                    <a:pt x="5990" y="1189"/>
                    <a:pt x="7569" y="1866"/>
                    <a:pt x="9048" y="2743"/>
                  </a:cubicBezTo>
                  <a:cubicBezTo>
                    <a:pt x="9264" y="2830"/>
                    <a:pt x="9386" y="2879"/>
                    <a:pt x="9464" y="2879"/>
                  </a:cubicBezTo>
                  <a:cubicBezTo>
                    <a:pt x="9568" y="2879"/>
                    <a:pt x="9592" y="2793"/>
                    <a:pt x="9649" y="2593"/>
                  </a:cubicBezTo>
                  <a:cubicBezTo>
                    <a:pt x="9098" y="2067"/>
                    <a:pt x="8396" y="1766"/>
                    <a:pt x="7694" y="1440"/>
                  </a:cubicBezTo>
                  <a:cubicBezTo>
                    <a:pt x="6542" y="914"/>
                    <a:pt x="5313" y="563"/>
                    <a:pt x="4060" y="337"/>
                  </a:cubicBezTo>
                  <a:cubicBezTo>
                    <a:pt x="2947" y="123"/>
                    <a:pt x="1834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2"/>
            <p:cNvSpPr/>
            <p:nvPr/>
          </p:nvSpPr>
          <p:spPr>
            <a:xfrm>
              <a:off x="663492" y="2734996"/>
              <a:ext cx="122177" cy="252635"/>
            </a:xfrm>
            <a:custGeom>
              <a:avLst/>
              <a:gdLst/>
              <a:ahLst/>
              <a:cxnLst/>
              <a:rect l="l" t="t" r="r" b="b"/>
              <a:pathLst>
                <a:path w="3585" h="7413" extrusionOk="0">
                  <a:moveTo>
                    <a:pt x="159" y="0"/>
                  </a:moveTo>
                  <a:cubicBezTo>
                    <a:pt x="110" y="0"/>
                    <a:pt x="58" y="6"/>
                    <a:pt x="1" y="19"/>
                  </a:cubicBezTo>
                  <a:cubicBezTo>
                    <a:pt x="51" y="270"/>
                    <a:pt x="151" y="495"/>
                    <a:pt x="276" y="746"/>
                  </a:cubicBezTo>
                  <a:cubicBezTo>
                    <a:pt x="928" y="2099"/>
                    <a:pt x="1504" y="3478"/>
                    <a:pt x="2206" y="4831"/>
                  </a:cubicBezTo>
                  <a:cubicBezTo>
                    <a:pt x="2657" y="5708"/>
                    <a:pt x="2908" y="6661"/>
                    <a:pt x="3585" y="7412"/>
                  </a:cubicBezTo>
                  <a:cubicBezTo>
                    <a:pt x="3585" y="6961"/>
                    <a:pt x="3184" y="6560"/>
                    <a:pt x="3334" y="6084"/>
                  </a:cubicBezTo>
                  <a:cubicBezTo>
                    <a:pt x="3309" y="5934"/>
                    <a:pt x="3309" y="5758"/>
                    <a:pt x="3259" y="5633"/>
                  </a:cubicBezTo>
                  <a:cubicBezTo>
                    <a:pt x="2482" y="4104"/>
                    <a:pt x="1705" y="2600"/>
                    <a:pt x="928" y="1072"/>
                  </a:cubicBezTo>
                  <a:cubicBezTo>
                    <a:pt x="878" y="896"/>
                    <a:pt x="878" y="721"/>
                    <a:pt x="828" y="545"/>
                  </a:cubicBezTo>
                  <a:cubicBezTo>
                    <a:pt x="652" y="282"/>
                    <a:pt x="496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2"/>
            <p:cNvSpPr/>
            <p:nvPr/>
          </p:nvSpPr>
          <p:spPr>
            <a:xfrm>
              <a:off x="623347" y="2654466"/>
              <a:ext cx="75215" cy="103740"/>
            </a:xfrm>
            <a:custGeom>
              <a:avLst/>
              <a:gdLst/>
              <a:ahLst/>
              <a:cxnLst/>
              <a:rect l="l" t="t" r="r" b="b"/>
              <a:pathLst>
                <a:path w="2207" h="3044" extrusionOk="0">
                  <a:moveTo>
                    <a:pt x="1204" y="1"/>
                  </a:moveTo>
                  <a:cubicBezTo>
                    <a:pt x="627" y="277"/>
                    <a:pt x="276" y="753"/>
                    <a:pt x="1" y="1304"/>
                  </a:cubicBezTo>
                  <a:cubicBezTo>
                    <a:pt x="402" y="1655"/>
                    <a:pt x="953" y="1856"/>
                    <a:pt x="1179" y="2382"/>
                  </a:cubicBezTo>
                  <a:cubicBezTo>
                    <a:pt x="1530" y="2432"/>
                    <a:pt x="1680" y="2783"/>
                    <a:pt x="1905" y="3009"/>
                  </a:cubicBezTo>
                  <a:cubicBezTo>
                    <a:pt x="1939" y="3031"/>
                    <a:pt x="1973" y="3043"/>
                    <a:pt x="2007" y="3043"/>
                  </a:cubicBezTo>
                  <a:cubicBezTo>
                    <a:pt x="2048" y="3043"/>
                    <a:pt x="2090" y="3025"/>
                    <a:pt x="2131" y="2983"/>
                  </a:cubicBezTo>
                  <a:cubicBezTo>
                    <a:pt x="2206" y="1881"/>
                    <a:pt x="1855" y="903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2"/>
            <p:cNvSpPr/>
            <p:nvPr/>
          </p:nvSpPr>
          <p:spPr>
            <a:xfrm>
              <a:off x="1618397" y="4443869"/>
              <a:ext cx="229801" cy="151213"/>
            </a:xfrm>
            <a:custGeom>
              <a:avLst/>
              <a:gdLst/>
              <a:ahLst/>
              <a:cxnLst/>
              <a:rect l="l" t="t" r="r" b="b"/>
              <a:pathLst>
                <a:path w="6743" h="4437" extrusionOk="0">
                  <a:moveTo>
                    <a:pt x="327" y="1"/>
                  </a:moveTo>
                  <a:cubicBezTo>
                    <a:pt x="1" y="126"/>
                    <a:pt x="176" y="251"/>
                    <a:pt x="327" y="376"/>
                  </a:cubicBezTo>
                  <a:cubicBezTo>
                    <a:pt x="1480" y="1329"/>
                    <a:pt x="2808" y="1980"/>
                    <a:pt x="4011" y="2858"/>
                  </a:cubicBezTo>
                  <a:cubicBezTo>
                    <a:pt x="4963" y="3334"/>
                    <a:pt x="5790" y="4011"/>
                    <a:pt x="6743" y="4437"/>
                  </a:cubicBezTo>
                  <a:cubicBezTo>
                    <a:pt x="6743" y="4086"/>
                    <a:pt x="6442" y="3986"/>
                    <a:pt x="6216" y="3860"/>
                  </a:cubicBezTo>
                  <a:cubicBezTo>
                    <a:pt x="5815" y="3610"/>
                    <a:pt x="5414" y="3384"/>
                    <a:pt x="5038" y="3083"/>
                  </a:cubicBezTo>
                  <a:cubicBezTo>
                    <a:pt x="3585" y="1905"/>
                    <a:pt x="1881" y="1078"/>
                    <a:pt x="327" y="1"/>
                  </a:cubicBezTo>
                  <a:close/>
                </a:path>
              </a:pathLst>
            </a:custGeom>
            <a:solidFill>
              <a:srgbClr val="0609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2"/>
            <p:cNvSpPr/>
            <p:nvPr/>
          </p:nvSpPr>
          <p:spPr>
            <a:xfrm>
              <a:off x="2780028" y="3814220"/>
              <a:ext cx="70068" cy="66831"/>
            </a:xfrm>
            <a:custGeom>
              <a:avLst/>
              <a:gdLst/>
              <a:ahLst/>
              <a:cxnLst/>
              <a:rect l="l" t="t" r="r" b="b"/>
              <a:pathLst>
                <a:path w="2056" h="1961" extrusionOk="0">
                  <a:moveTo>
                    <a:pt x="1082" y="0"/>
                  </a:moveTo>
                  <a:cubicBezTo>
                    <a:pt x="1057" y="0"/>
                    <a:pt x="1030" y="2"/>
                    <a:pt x="1003" y="5"/>
                  </a:cubicBezTo>
                  <a:cubicBezTo>
                    <a:pt x="602" y="30"/>
                    <a:pt x="451" y="356"/>
                    <a:pt x="301" y="682"/>
                  </a:cubicBezTo>
                  <a:cubicBezTo>
                    <a:pt x="126" y="1008"/>
                    <a:pt x="0" y="1309"/>
                    <a:pt x="50" y="1684"/>
                  </a:cubicBezTo>
                  <a:cubicBezTo>
                    <a:pt x="727" y="1785"/>
                    <a:pt x="1379" y="1860"/>
                    <a:pt x="2055" y="1960"/>
                  </a:cubicBezTo>
                  <a:cubicBezTo>
                    <a:pt x="2030" y="1810"/>
                    <a:pt x="1980" y="1634"/>
                    <a:pt x="1955" y="1459"/>
                  </a:cubicBezTo>
                  <a:cubicBezTo>
                    <a:pt x="1504" y="1283"/>
                    <a:pt x="1955" y="857"/>
                    <a:pt x="1730" y="632"/>
                  </a:cubicBezTo>
                  <a:cubicBezTo>
                    <a:pt x="1589" y="327"/>
                    <a:pt x="1448" y="0"/>
                    <a:pt x="1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2"/>
            <p:cNvSpPr/>
            <p:nvPr/>
          </p:nvSpPr>
          <p:spPr>
            <a:xfrm>
              <a:off x="1073468" y="4150889"/>
              <a:ext cx="138399" cy="134991"/>
            </a:xfrm>
            <a:custGeom>
              <a:avLst/>
              <a:gdLst/>
              <a:ahLst/>
              <a:cxnLst/>
              <a:rect l="l" t="t" r="r" b="b"/>
              <a:pathLst>
                <a:path w="4061" h="3961" extrusionOk="0">
                  <a:moveTo>
                    <a:pt x="602" y="1"/>
                  </a:moveTo>
                  <a:cubicBezTo>
                    <a:pt x="548" y="152"/>
                    <a:pt x="466" y="192"/>
                    <a:pt x="375" y="192"/>
                  </a:cubicBezTo>
                  <a:cubicBezTo>
                    <a:pt x="274" y="192"/>
                    <a:pt x="162" y="144"/>
                    <a:pt x="61" y="144"/>
                  </a:cubicBezTo>
                  <a:cubicBezTo>
                    <a:pt x="41" y="144"/>
                    <a:pt x="20" y="146"/>
                    <a:pt x="1" y="151"/>
                  </a:cubicBezTo>
                  <a:cubicBezTo>
                    <a:pt x="276" y="352"/>
                    <a:pt x="602" y="527"/>
                    <a:pt x="828" y="778"/>
                  </a:cubicBezTo>
                  <a:cubicBezTo>
                    <a:pt x="1680" y="1680"/>
                    <a:pt x="2482" y="2633"/>
                    <a:pt x="3209" y="3610"/>
                  </a:cubicBezTo>
                  <a:cubicBezTo>
                    <a:pt x="3243" y="3506"/>
                    <a:pt x="3242" y="3342"/>
                    <a:pt x="3329" y="3342"/>
                  </a:cubicBezTo>
                  <a:cubicBezTo>
                    <a:pt x="3368" y="3342"/>
                    <a:pt x="3425" y="3375"/>
                    <a:pt x="3510" y="3460"/>
                  </a:cubicBezTo>
                  <a:cubicBezTo>
                    <a:pt x="3685" y="3635"/>
                    <a:pt x="3835" y="3861"/>
                    <a:pt x="4061" y="3961"/>
                  </a:cubicBezTo>
                  <a:cubicBezTo>
                    <a:pt x="3309" y="2808"/>
                    <a:pt x="2432" y="1705"/>
                    <a:pt x="1479" y="703"/>
                  </a:cubicBezTo>
                  <a:cubicBezTo>
                    <a:pt x="1229" y="452"/>
                    <a:pt x="1003" y="10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2"/>
            <p:cNvSpPr/>
            <p:nvPr/>
          </p:nvSpPr>
          <p:spPr>
            <a:xfrm>
              <a:off x="204818" y="3176187"/>
              <a:ext cx="199061" cy="54869"/>
            </a:xfrm>
            <a:custGeom>
              <a:avLst/>
              <a:gdLst/>
              <a:ahLst/>
              <a:cxnLst/>
              <a:rect l="l" t="t" r="r" b="b"/>
              <a:pathLst>
                <a:path w="5841" h="1610" extrusionOk="0">
                  <a:moveTo>
                    <a:pt x="4456" y="1"/>
                  </a:moveTo>
                  <a:cubicBezTo>
                    <a:pt x="4060" y="1"/>
                    <a:pt x="3672" y="96"/>
                    <a:pt x="3284" y="181"/>
                  </a:cubicBezTo>
                  <a:cubicBezTo>
                    <a:pt x="2983" y="256"/>
                    <a:pt x="2582" y="131"/>
                    <a:pt x="2382" y="507"/>
                  </a:cubicBezTo>
                  <a:cubicBezTo>
                    <a:pt x="1605" y="732"/>
                    <a:pt x="828" y="933"/>
                    <a:pt x="26" y="1133"/>
                  </a:cubicBezTo>
                  <a:cubicBezTo>
                    <a:pt x="26" y="1183"/>
                    <a:pt x="1" y="1208"/>
                    <a:pt x="1" y="1233"/>
                  </a:cubicBezTo>
                  <a:cubicBezTo>
                    <a:pt x="76" y="1359"/>
                    <a:pt x="151" y="1484"/>
                    <a:pt x="226" y="1609"/>
                  </a:cubicBezTo>
                  <a:cubicBezTo>
                    <a:pt x="1630" y="1233"/>
                    <a:pt x="3008" y="857"/>
                    <a:pt x="4412" y="507"/>
                  </a:cubicBezTo>
                  <a:cubicBezTo>
                    <a:pt x="4512" y="482"/>
                    <a:pt x="4618" y="468"/>
                    <a:pt x="4726" y="468"/>
                  </a:cubicBezTo>
                  <a:cubicBezTo>
                    <a:pt x="4941" y="468"/>
                    <a:pt x="5164" y="523"/>
                    <a:pt x="5364" y="657"/>
                  </a:cubicBezTo>
                  <a:cubicBezTo>
                    <a:pt x="5640" y="431"/>
                    <a:pt x="5841" y="231"/>
                    <a:pt x="5289" y="106"/>
                  </a:cubicBezTo>
                  <a:cubicBezTo>
                    <a:pt x="5247" y="137"/>
                    <a:pt x="5210" y="151"/>
                    <a:pt x="5175" y="151"/>
                  </a:cubicBezTo>
                  <a:cubicBezTo>
                    <a:pt x="5126" y="151"/>
                    <a:pt x="5082" y="124"/>
                    <a:pt x="5039" y="81"/>
                  </a:cubicBezTo>
                  <a:cubicBezTo>
                    <a:pt x="4842" y="23"/>
                    <a:pt x="4648" y="1"/>
                    <a:pt x="4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2"/>
            <p:cNvSpPr/>
            <p:nvPr/>
          </p:nvSpPr>
          <p:spPr>
            <a:xfrm>
              <a:off x="1206718" y="4000531"/>
              <a:ext cx="101695" cy="91471"/>
            </a:xfrm>
            <a:custGeom>
              <a:avLst/>
              <a:gdLst/>
              <a:ahLst/>
              <a:cxnLst/>
              <a:rect l="l" t="t" r="r" b="b"/>
              <a:pathLst>
                <a:path w="2984" h="2684" extrusionOk="0">
                  <a:moveTo>
                    <a:pt x="2411" y="0"/>
                  </a:moveTo>
                  <a:cubicBezTo>
                    <a:pt x="2402" y="0"/>
                    <a:pt x="2392" y="1"/>
                    <a:pt x="2382" y="2"/>
                  </a:cubicBezTo>
                  <a:cubicBezTo>
                    <a:pt x="2156" y="2"/>
                    <a:pt x="2156" y="202"/>
                    <a:pt x="2156" y="353"/>
                  </a:cubicBezTo>
                  <a:cubicBezTo>
                    <a:pt x="2181" y="704"/>
                    <a:pt x="2056" y="1055"/>
                    <a:pt x="2081" y="1405"/>
                  </a:cubicBezTo>
                  <a:cubicBezTo>
                    <a:pt x="2123" y="1928"/>
                    <a:pt x="1886" y="2189"/>
                    <a:pt x="1443" y="2189"/>
                  </a:cubicBezTo>
                  <a:cubicBezTo>
                    <a:pt x="1355" y="2189"/>
                    <a:pt x="1258" y="2178"/>
                    <a:pt x="1153" y="2157"/>
                  </a:cubicBezTo>
                  <a:cubicBezTo>
                    <a:pt x="828" y="2082"/>
                    <a:pt x="527" y="1907"/>
                    <a:pt x="251" y="1706"/>
                  </a:cubicBezTo>
                  <a:cubicBezTo>
                    <a:pt x="1" y="1731"/>
                    <a:pt x="51" y="1882"/>
                    <a:pt x="151" y="2032"/>
                  </a:cubicBezTo>
                  <a:cubicBezTo>
                    <a:pt x="552" y="2383"/>
                    <a:pt x="1003" y="2684"/>
                    <a:pt x="1554" y="2684"/>
                  </a:cubicBezTo>
                  <a:cubicBezTo>
                    <a:pt x="2432" y="2383"/>
                    <a:pt x="2983" y="1230"/>
                    <a:pt x="2657" y="328"/>
                  </a:cubicBezTo>
                  <a:cubicBezTo>
                    <a:pt x="2610" y="209"/>
                    <a:pt x="2585" y="0"/>
                    <a:pt x="2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2"/>
            <p:cNvSpPr/>
            <p:nvPr/>
          </p:nvSpPr>
          <p:spPr>
            <a:xfrm>
              <a:off x="1361302" y="4997658"/>
              <a:ext cx="91437" cy="95390"/>
            </a:xfrm>
            <a:custGeom>
              <a:avLst/>
              <a:gdLst/>
              <a:ahLst/>
              <a:cxnLst/>
              <a:rect l="l" t="t" r="r" b="b"/>
              <a:pathLst>
                <a:path w="2683" h="2799" extrusionOk="0">
                  <a:moveTo>
                    <a:pt x="2410" y="1"/>
                  </a:moveTo>
                  <a:cubicBezTo>
                    <a:pt x="2378" y="1"/>
                    <a:pt x="2343" y="6"/>
                    <a:pt x="2307" y="16"/>
                  </a:cubicBezTo>
                  <a:cubicBezTo>
                    <a:pt x="2181" y="66"/>
                    <a:pt x="2056" y="117"/>
                    <a:pt x="1931" y="167"/>
                  </a:cubicBezTo>
                  <a:cubicBezTo>
                    <a:pt x="878" y="718"/>
                    <a:pt x="427" y="1695"/>
                    <a:pt x="1" y="2698"/>
                  </a:cubicBezTo>
                  <a:cubicBezTo>
                    <a:pt x="151" y="2723"/>
                    <a:pt x="327" y="2773"/>
                    <a:pt x="477" y="2798"/>
                  </a:cubicBezTo>
                  <a:cubicBezTo>
                    <a:pt x="853" y="1771"/>
                    <a:pt x="1404" y="868"/>
                    <a:pt x="2407" y="342"/>
                  </a:cubicBezTo>
                  <a:cubicBezTo>
                    <a:pt x="2482" y="317"/>
                    <a:pt x="2683" y="367"/>
                    <a:pt x="2633" y="192"/>
                  </a:cubicBezTo>
                  <a:cubicBezTo>
                    <a:pt x="2613" y="73"/>
                    <a:pt x="2530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2"/>
            <p:cNvSpPr/>
            <p:nvPr/>
          </p:nvSpPr>
          <p:spPr>
            <a:xfrm>
              <a:off x="2322546" y="5058524"/>
              <a:ext cx="98764" cy="72113"/>
            </a:xfrm>
            <a:custGeom>
              <a:avLst/>
              <a:gdLst/>
              <a:ahLst/>
              <a:cxnLst/>
              <a:rect l="l" t="t" r="r" b="b"/>
              <a:pathLst>
                <a:path w="2898" h="2116" extrusionOk="0">
                  <a:moveTo>
                    <a:pt x="2702" y="1"/>
                  </a:moveTo>
                  <a:cubicBezTo>
                    <a:pt x="1925" y="1"/>
                    <a:pt x="829" y="707"/>
                    <a:pt x="617" y="1413"/>
                  </a:cubicBezTo>
                  <a:cubicBezTo>
                    <a:pt x="596" y="1496"/>
                    <a:pt x="593" y="1545"/>
                    <a:pt x="535" y="1545"/>
                  </a:cubicBezTo>
                  <a:cubicBezTo>
                    <a:pt x="523" y="1545"/>
                    <a:pt x="509" y="1543"/>
                    <a:pt x="492" y="1539"/>
                  </a:cubicBezTo>
                  <a:cubicBezTo>
                    <a:pt x="423" y="1522"/>
                    <a:pt x="367" y="1515"/>
                    <a:pt x="319" y="1515"/>
                  </a:cubicBezTo>
                  <a:cubicBezTo>
                    <a:pt x="1" y="1515"/>
                    <a:pt x="106" y="1847"/>
                    <a:pt x="41" y="2065"/>
                  </a:cubicBezTo>
                  <a:cubicBezTo>
                    <a:pt x="66" y="2090"/>
                    <a:pt x="91" y="2115"/>
                    <a:pt x="141" y="2115"/>
                  </a:cubicBezTo>
                  <a:cubicBezTo>
                    <a:pt x="291" y="2115"/>
                    <a:pt x="392" y="2040"/>
                    <a:pt x="492" y="1940"/>
                  </a:cubicBezTo>
                  <a:cubicBezTo>
                    <a:pt x="1143" y="1138"/>
                    <a:pt x="1945" y="536"/>
                    <a:pt x="2898" y="160"/>
                  </a:cubicBezTo>
                  <a:cubicBezTo>
                    <a:pt x="2898" y="160"/>
                    <a:pt x="2898" y="85"/>
                    <a:pt x="2898" y="60"/>
                  </a:cubicBezTo>
                  <a:cubicBezTo>
                    <a:pt x="2873" y="35"/>
                    <a:pt x="2873" y="10"/>
                    <a:pt x="2848" y="10"/>
                  </a:cubicBezTo>
                  <a:cubicBezTo>
                    <a:pt x="2801" y="4"/>
                    <a:pt x="2752" y="1"/>
                    <a:pt x="2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2"/>
            <p:cNvSpPr/>
            <p:nvPr/>
          </p:nvSpPr>
          <p:spPr>
            <a:xfrm>
              <a:off x="193742" y="2543027"/>
              <a:ext cx="45292" cy="108068"/>
            </a:xfrm>
            <a:custGeom>
              <a:avLst/>
              <a:gdLst/>
              <a:ahLst/>
              <a:cxnLst/>
              <a:rect l="l" t="t" r="r" b="b"/>
              <a:pathLst>
                <a:path w="1329" h="3171" extrusionOk="0">
                  <a:moveTo>
                    <a:pt x="256" y="1"/>
                  </a:moveTo>
                  <a:cubicBezTo>
                    <a:pt x="211" y="1"/>
                    <a:pt x="160" y="20"/>
                    <a:pt x="100" y="63"/>
                  </a:cubicBezTo>
                  <a:cubicBezTo>
                    <a:pt x="0" y="865"/>
                    <a:pt x="376" y="1567"/>
                    <a:pt x="577" y="2319"/>
                  </a:cubicBezTo>
                  <a:lnTo>
                    <a:pt x="1153" y="3171"/>
                  </a:lnTo>
                  <a:cubicBezTo>
                    <a:pt x="1328" y="3020"/>
                    <a:pt x="1278" y="2845"/>
                    <a:pt x="1203" y="2669"/>
                  </a:cubicBezTo>
                  <a:cubicBezTo>
                    <a:pt x="877" y="1867"/>
                    <a:pt x="627" y="1040"/>
                    <a:pt x="451" y="188"/>
                  </a:cubicBezTo>
                  <a:cubicBezTo>
                    <a:pt x="402" y="73"/>
                    <a:pt x="341" y="1"/>
                    <a:pt x="256" y="1"/>
                  </a:cubicBezTo>
                  <a:close/>
                </a:path>
              </a:pathLst>
            </a:custGeom>
            <a:solidFill>
              <a:srgbClr val="863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2"/>
            <p:cNvSpPr/>
            <p:nvPr/>
          </p:nvSpPr>
          <p:spPr>
            <a:xfrm>
              <a:off x="219370" y="3787808"/>
              <a:ext cx="27366" cy="109465"/>
            </a:xfrm>
            <a:custGeom>
              <a:avLst/>
              <a:gdLst/>
              <a:ahLst/>
              <a:cxnLst/>
              <a:rect l="l" t="t" r="r" b="b"/>
              <a:pathLst>
                <a:path w="803" h="3212" extrusionOk="0">
                  <a:moveTo>
                    <a:pt x="565" y="0"/>
                  </a:moveTo>
                  <a:cubicBezTo>
                    <a:pt x="447" y="0"/>
                    <a:pt x="424" y="114"/>
                    <a:pt x="401" y="229"/>
                  </a:cubicBezTo>
                  <a:cubicBezTo>
                    <a:pt x="301" y="1081"/>
                    <a:pt x="226" y="1933"/>
                    <a:pt x="125" y="2785"/>
                  </a:cubicBezTo>
                  <a:cubicBezTo>
                    <a:pt x="100" y="2961"/>
                    <a:pt x="0" y="3186"/>
                    <a:pt x="276" y="3211"/>
                  </a:cubicBezTo>
                  <a:cubicBezTo>
                    <a:pt x="476" y="3211"/>
                    <a:pt x="501" y="2986"/>
                    <a:pt x="526" y="2810"/>
                  </a:cubicBezTo>
                  <a:cubicBezTo>
                    <a:pt x="602" y="1958"/>
                    <a:pt x="802" y="1106"/>
                    <a:pt x="802" y="229"/>
                  </a:cubicBezTo>
                  <a:cubicBezTo>
                    <a:pt x="752" y="129"/>
                    <a:pt x="752" y="3"/>
                    <a:pt x="602" y="3"/>
                  </a:cubicBezTo>
                  <a:cubicBezTo>
                    <a:pt x="588" y="1"/>
                    <a:pt x="576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2"/>
            <p:cNvSpPr/>
            <p:nvPr/>
          </p:nvSpPr>
          <p:spPr>
            <a:xfrm>
              <a:off x="2340131" y="5084220"/>
              <a:ext cx="108511" cy="54085"/>
            </a:xfrm>
            <a:custGeom>
              <a:avLst/>
              <a:gdLst/>
              <a:ahLst/>
              <a:cxnLst/>
              <a:rect l="l" t="t" r="r" b="b"/>
              <a:pathLst>
                <a:path w="3184" h="1587" extrusionOk="0">
                  <a:moveTo>
                    <a:pt x="2717" y="0"/>
                  </a:moveTo>
                  <a:cubicBezTo>
                    <a:pt x="2680" y="0"/>
                    <a:pt x="2643" y="3"/>
                    <a:pt x="2607" y="8"/>
                  </a:cubicBezTo>
                  <a:cubicBezTo>
                    <a:pt x="2257" y="58"/>
                    <a:pt x="1906" y="133"/>
                    <a:pt x="1580" y="283"/>
                  </a:cubicBezTo>
                  <a:cubicBezTo>
                    <a:pt x="953" y="559"/>
                    <a:pt x="552" y="1110"/>
                    <a:pt x="1" y="1461"/>
                  </a:cubicBezTo>
                  <a:cubicBezTo>
                    <a:pt x="76" y="1511"/>
                    <a:pt x="151" y="1536"/>
                    <a:pt x="226" y="1587"/>
                  </a:cubicBezTo>
                  <a:cubicBezTo>
                    <a:pt x="527" y="1587"/>
                    <a:pt x="728" y="1386"/>
                    <a:pt x="953" y="1236"/>
                  </a:cubicBezTo>
                  <a:cubicBezTo>
                    <a:pt x="1570" y="847"/>
                    <a:pt x="2104" y="292"/>
                    <a:pt x="2934" y="292"/>
                  </a:cubicBezTo>
                  <a:cubicBezTo>
                    <a:pt x="3014" y="292"/>
                    <a:pt x="3098" y="297"/>
                    <a:pt x="3184" y="308"/>
                  </a:cubicBezTo>
                  <a:cubicBezTo>
                    <a:pt x="3060" y="61"/>
                    <a:pt x="2886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2"/>
            <p:cNvSpPr/>
            <p:nvPr/>
          </p:nvSpPr>
          <p:spPr>
            <a:xfrm>
              <a:off x="1175127" y="4001452"/>
              <a:ext cx="46996" cy="68364"/>
            </a:xfrm>
            <a:custGeom>
              <a:avLst/>
              <a:gdLst/>
              <a:ahLst/>
              <a:cxnLst/>
              <a:rect l="l" t="t" r="r" b="b"/>
              <a:pathLst>
                <a:path w="1379" h="2006" extrusionOk="0">
                  <a:moveTo>
                    <a:pt x="577" y="0"/>
                  </a:moveTo>
                  <a:lnTo>
                    <a:pt x="451" y="100"/>
                  </a:lnTo>
                  <a:cubicBezTo>
                    <a:pt x="0" y="551"/>
                    <a:pt x="0" y="551"/>
                    <a:pt x="451" y="1328"/>
                  </a:cubicBezTo>
                  <a:cubicBezTo>
                    <a:pt x="602" y="1629"/>
                    <a:pt x="852" y="1805"/>
                    <a:pt x="1078" y="2005"/>
                  </a:cubicBezTo>
                  <a:cubicBezTo>
                    <a:pt x="1078" y="1880"/>
                    <a:pt x="1053" y="1754"/>
                    <a:pt x="1178" y="1679"/>
                  </a:cubicBezTo>
                  <a:cubicBezTo>
                    <a:pt x="1178" y="1429"/>
                    <a:pt x="602" y="1353"/>
                    <a:pt x="928" y="1078"/>
                  </a:cubicBezTo>
                  <a:cubicBezTo>
                    <a:pt x="1178" y="827"/>
                    <a:pt x="1379" y="627"/>
                    <a:pt x="1278" y="276"/>
                  </a:cubicBezTo>
                  <a:cubicBezTo>
                    <a:pt x="1228" y="75"/>
                    <a:pt x="1109" y="44"/>
                    <a:pt x="975" y="44"/>
                  </a:cubicBezTo>
                  <a:cubicBezTo>
                    <a:pt x="913" y="44"/>
                    <a:pt x="849" y="50"/>
                    <a:pt x="786" y="50"/>
                  </a:cubicBezTo>
                  <a:cubicBezTo>
                    <a:pt x="711" y="50"/>
                    <a:pt x="638" y="41"/>
                    <a:pt x="577" y="0"/>
                  </a:cubicBezTo>
                  <a:close/>
                </a:path>
              </a:pathLst>
            </a:custGeom>
            <a:solidFill>
              <a:srgbClr val="050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2"/>
            <p:cNvSpPr/>
            <p:nvPr/>
          </p:nvSpPr>
          <p:spPr>
            <a:xfrm>
              <a:off x="2055739" y="5035793"/>
              <a:ext cx="90551" cy="70614"/>
            </a:xfrm>
            <a:custGeom>
              <a:avLst/>
              <a:gdLst/>
              <a:ahLst/>
              <a:cxnLst/>
              <a:rect l="l" t="t" r="r" b="b"/>
              <a:pathLst>
                <a:path w="2657" h="2072" extrusionOk="0">
                  <a:moveTo>
                    <a:pt x="2657" y="0"/>
                  </a:moveTo>
                  <a:lnTo>
                    <a:pt x="2657" y="0"/>
                  </a:lnTo>
                  <a:cubicBezTo>
                    <a:pt x="1353" y="150"/>
                    <a:pt x="652" y="1078"/>
                    <a:pt x="0" y="2055"/>
                  </a:cubicBezTo>
                  <a:cubicBezTo>
                    <a:pt x="34" y="2066"/>
                    <a:pt x="68" y="2071"/>
                    <a:pt x="102" y="2071"/>
                  </a:cubicBezTo>
                  <a:cubicBezTo>
                    <a:pt x="218" y="2071"/>
                    <a:pt x="335" y="2013"/>
                    <a:pt x="451" y="1955"/>
                  </a:cubicBezTo>
                  <a:cubicBezTo>
                    <a:pt x="1178" y="1303"/>
                    <a:pt x="1754" y="451"/>
                    <a:pt x="2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2"/>
            <p:cNvSpPr/>
            <p:nvPr/>
          </p:nvSpPr>
          <p:spPr>
            <a:xfrm>
              <a:off x="2724513" y="4099600"/>
              <a:ext cx="30774" cy="112839"/>
            </a:xfrm>
            <a:custGeom>
              <a:avLst/>
              <a:gdLst/>
              <a:ahLst/>
              <a:cxnLst/>
              <a:rect l="l" t="t" r="r" b="b"/>
              <a:pathLst>
                <a:path w="903" h="3311" extrusionOk="0">
                  <a:moveTo>
                    <a:pt x="614" y="0"/>
                  </a:moveTo>
                  <a:cubicBezTo>
                    <a:pt x="396" y="0"/>
                    <a:pt x="346" y="211"/>
                    <a:pt x="251" y="353"/>
                  </a:cubicBezTo>
                  <a:cubicBezTo>
                    <a:pt x="351" y="879"/>
                    <a:pt x="351" y="1381"/>
                    <a:pt x="201" y="1882"/>
                  </a:cubicBezTo>
                  <a:cubicBezTo>
                    <a:pt x="301" y="2308"/>
                    <a:pt x="0" y="2809"/>
                    <a:pt x="376" y="3210"/>
                  </a:cubicBezTo>
                  <a:cubicBezTo>
                    <a:pt x="441" y="3160"/>
                    <a:pt x="498" y="3140"/>
                    <a:pt x="550" y="3140"/>
                  </a:cubicBezTo>
                  <a:cubicBezTo>
                    <a:pt x="676" y="3140"/>
                    <a:pt x="770" y="3257"/>
                    <a:pt x="877" y="3311"/>
                  </a:cubicBezTo>
                  <a:cubicBezTo>
                    <a:pt x="902" y="2433"/>
                    <a:pt x="827" y="1581"/>
                    <a:pt x="627" y="704"/>
                  </a:cubicBezTo>
                  <a:cubicBezTo>
                    <a:pt x="577" y="503"/>
                    <a:pt x="401" y="228"/>
                    <a:pt x="652" y="2"/>
                  </a:cubicBezTo>
                  <a:cubicBezTo>
                    <a:pt x="639" y="1"/>
                    <a:pt x="626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2"/>
            <p:cNvSpPr/>
            <p:nvPr/>
          </p:nvSpPr>
          <p:spPr>
            <a:xfrm>
              <a:off x="252665" y="3782662"/>
              <a:ext cx="26514" cy="98423"/>
            </a:xfrm>
            <a:custGeom>
              <a:avLst/>
              <a:gdLst/>
              <a:ahLst/>
              <a:cxnLst/>
              <a:rect l="l" t="t" r="r" b="b"/>
              <a:pathLst>
                <a:path w="778" h="2888" extrusionOk="0">
                  <a:moveTo>
                    <a:pt x="336" y="0"/>
                  </a:moveTo>
                  <a:cubicBezTo>
                    <a:pt x="317" y="0"/>
                    <a:pt x="297" y="1"/>
                    <a:pt x="276" y="4"/>
                  </a:cubicBezTo>
                  <a:cubicBezTo>
                    <a:pt x="151" y="79"/>
                    <a:pt x="151" y="229"/>
                    <a:pt x="151" y="355"/>
                  </a:cubicBezTo>
                  <a:cubicBezTo>
                    <a:pt x="126" y="1057"/>
                    <a:pt x="76" y="1783"/>
                    <a:pt x="26" y="2485"/>
                  </a:cubicBezTo>
                  <a:cubicBezTo>
                    <a:pt x="26" y="2661"/>
                    <a:pt x="0" y="2861"/>
                    <a:pt x="226" y="2886"/>
                  </a:cubicBezTo>
                  <a:cubicBezTo>
                    <a:pt x="239" y="2887"/>
                    <a:pt x="251" y="2888"/>
                    <a:pt x="262" y="2888"/>
                  </a:cubicBezTo>
                  <a:cubicBezTo>
                    <a:pt x="488" y="2888"/>
                    <a:pt x="353" y="2655"/>
                    <a:pt x="376" y="2535"/>
                  </a:cubicBezTo>
                  <a:cubicBezTo>
                    <a:pt x="427" y="2410"/>
                    <a:pt x="477" y="2285"/>
                    <a:pt x="502" y="2159"/>
                  </a:cubicBezTo>
                  <a:cubicBezTo>
                    <a:pt x="777" y="1834"/>
                    <a:pt x="652" y="1458"/>
                    <a:pt x="677" y="1107"/>
                  </a:cubicBezTo>
                  <a:cubicBezTo>
                    <a:pt x="677" y="1006"/>
                    <a:pt x="677" y="906"/>
                    <a:pt x="677" y="806"/>
                  </a:cubicBezTo>
                  <a:cubicBezTo>
                    <a:pt x="677" y="681"/>
                    <a:pt x="727" y="530"/>
                    <a:pt x="727" y="380"/>
                  </a:cubicBezTo>
                  <a:cubicBezTo>
                    <a:pt x="727" y="330"/>
                    <a:pt x="727" y="280"/>
                    <a:pt x="702" y="229"/>
                  </a:cubicBezTo>
                  <a:cubicBezTo>
                    <a:pt x="612" y="95"/>
                    <a:pt x="502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2"/>
            <p:cNvSpPr/>
            <p:nvPr/>
          </p:nvSpPr>
          <p:spPr>
            <a:xfrm>
              <a:off x="176634" y="3788762"/>
              <a:ext cx="22254" cy="107659"/>
            </a:xfrm>
            <a:custGeom>
              <a:avLst/>
              <a:gdLst/>
              <a:ahLst/>
              <a:cxnLst/>
              <a:rect l="l" t="t" r="r" b="b"/>
              <a:pathLst>
                <a:path w="653" h="3159" extrusionOk="0">
                  <a:moveTo>
                    <a:pt x="427" y="0"/>
                  </a:moveTo>
                  <a:cubicBezTo>
                    <a:pt x="352" y="0"/>
                    <a:pt x="302" y="126"/>
                    <a:pt x="226" y="201"/>
                  </a:cubicBezTo>
                  <a:cubicBezTo>
                    <a:pt x="176" y="1103"/>
                    <a:pt x="51" y="2005"/>
                    <a:pt x="101" y="2908"/>
                  </a:cubicBezTo>
                  <a:cubicBezTo>
                    <a:pt x="51" y="3033"/>
                    <a:pt x="1" y="3158"/>
                    <a:pt x="226" y="3158"/>
                  </a:cubicBezTo>
                  <a:cubicBezTo>
                    <a:pt x="377" y="3008"/>
                    <a:pt x="452" y="2832"/>
                    <a:pt x="452" y="2632"/>
                  </a:cubicBezTo>
                  <a:cubicBezTo>
                    <a:pt x="502" y="1855"/>
                    <a:pt x="552" y="1078"/>
                    <a:pt x="577" y="301"/>
                  </a:cubicBezTo>
                  <a:cubicBezTo>
                    <a:pt x="402" y="251"/>
                    <a:pt x="652" y="0"/>
                    <a:pt x="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2"/>
            <p:cNvSpPr/>
            <p:nvPr/>
          </p:nvSpPr>
          <p:spPr>
            <a:xfrm>
              <a:off x="152744" y="3799872"/>
              <a:ext cx="24776" cy="99105"/>
            </a:xfrm>
            <a:custGeom>
              <a:avLst/>
              <a:gdLst/>
              <a:ahLst/>
              <a:cxnLst/>
              <a:rect l="l" t="t" r="r" b="b"/>
              <a:pathLst>
                <a:path w="727" h="2908" extrusionOk="0">
                  <a:moveTo>
                    <a:pt x="526" y="0"/>
                  </a:moveTo>
                  <a:cubicBezTo>
                    <a:pt x="376" y="0"/>
                    <a:pt x="351" y="100"/>
                    <a:pt x="326" y="201"/>
                  </a:cubicBezTo>
                  <a:cubicBezTo>
                    <a:pt x="226" y="1078"/>
                    <a:pt x="0" y="1955"/>
                    <a:pt x="0" y="2907"/>
                  </a:cubicBezTo>
                  <a:cubicBezTo>
                    <a:pt x="201" y="2857"/>
                    <a:pt x="276" y="2732"/>
                    <a:pt x="301" y="2632"/>
                  </a:cubicBezTo>
                  <a:cubicBezTo>
                    <a:pt x="426" y="1905"/>
                    <a:pt x="577" y="1178"/>
                    <a:pt x="702" y="426"/>
                  </a:cubicBezTo>
                  <a:cubicBezTo>
                    <a:pt x="727" y="351"/>
                    <a:pt x="702" y="276"/>
                    <a:pt x="702" y="201"/>
                  </a:cubicBezTo>
                  <a:cubicBezTo>
                    <a:pt x="677" y="100"/>
                    <a:pt x="627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2"/>
            <p:cNvSpPr/>
            <p:nvPr/>
          </p:nvSpPr>
          <p:spPr>
            <a:xfrm>
              <a:off x="961278" y="3657080"/>
              <a:ext cx="39635" cy="88165"/>
            </a:xfrm>
            <a:custGeom>
              <a:avLst/>
              <a:gdLst/>
              <a:ahLst/>
              <a:cxnLst/>
              <a:rect l="l" t="t" r="r" b="b"/>
              <a:pathLst>
                <a:path w="1163" h="2587" extrusionOk="0">
                  <a:moveTo>
                    <a:pt x="152" y="1"/>
                  </a:moveTo>
                  <a:cubicBezTo>
                    <a:pt x="53" y="1"/>
                    <a:pt x="0" y="84"/>
                    <a:pt x="60" y="381"/>
                  </a:cubicBezTo>
                  <a:cubicBezTo>
                    <a:pt x="386" y="1082"/>
                    <a:pt x="411" y="1935"/>
                    <a:pt x="1112" y="2586"/>
                  </a:cubicBezTo>
                  <a:cubicBezTo>
                    <a:pt x="1162" y="2060"/>
                    <a:pt x="787" y="1734"/>
                    <a:pt x="912" y="1308"/>
                  </a:cubicBezTo>
                  <a:cubicBezTo>
                    <a:pt x="1012" y="907"/>
                    <a:pt x="636" y="631"/>
                    <a:pt x="661" y="255"/>
                  </a:cubicBezTo>
                  <a:cubicBezTo>
                    <a:pt x="636" y="180"/>
                    <a:pt x="586" y="155"/>
                    <a:pt x="561" y="130"/>
                  </a:cubicBezTo>
                  <a:cubicBezTo>
                    <a:pt x="429" y="104"/>
                    <a:pt x="262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202262" y="3785252"/>
              <a:ext cx="20550" cy="98389"/>
            </a:xfrm>
            <a:custGeom>
              <a:avLst/>
              <a:gdLst/>
              <a:ahLst/>
              <a:cxnLst/>
              <a:rect l="l" t="t" r="r" b="b"/>
              <a:pathLst>
                <a:path w="603" h="2887" extrusionOk="0">
                  <a:moveTo>
                    <a:pt x="369" y="1"/>
                  </a:moveTo>
                  <a:cubicBezTo>
                    <a:pt x="204" y="1"/>
                    <a:pt x="223" y="186"/>
                    <a:pt x="176" y="304"/>
                  </a:cubicBezTo>
                  <a:lnTo>
                    <a:pt x="1" y="2534"/>
                  </a:lnTo>
                  <a:cubicBezTo>
                    <a:pt x="170" y="2583"/>
                    <a:pt x="36" y="2887"/>
                    <a:pt x="250" y="2887"/>
                  </a:cubicBezTo>
                  <a:cubicBezTo>
                    <a:pt x="258" y="2887"/>
                    <a:pt x="267" y="2886"/>
                    <a:pt x="276" y="2885"/>
                  </a:cubicBezTo>
                  <a:cubicBezTo>
                    <a:pt x="327" y="2008"/>
                    <a:pt x="602" y="1181"/>
                    <a:pt x="552" y="304"/>
                  </a:cubicBezTo>
                  <a:cubicBezTo>
                    <a:pt x="552" y="179"/>
                    <a:pt x="552" y="28"/>
                    <a:pt x="402" y="3"/>
                  </a:cubicBezTo>
                  <a:cubicBezTo>
                    <a:pt x="390" y="2"/>
                    <a:pt x="379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887292" y="3710176"/>
              <a:ext cx="29070" cy="92357"/>
            </a:xfrm>
            <a:custGeom>
              <a:avLst/>
              <a:gdLst/>
              <a:ahLst/>
              <a:cxnLst/>
              <a:rect l="l" t="t" r="r" b="b"/>
              <a:pathLst>
                <a:path w="853" h="2710" extrusionOk="0">
                  <a:moveTo>
                    <a:pt x="0" y="1"/>
                  </a:moveTo>
                  <a:cubicBezTo>
                    <a:pt x="0" y="76"/>
                    <a:pt x="0" y="126"/>
                    <a:pt x="0" y="201"/>
                  </a:cubicBezTo>
                  <a:cubicBezTo>
                    <a:pt x="351" y="903"/>
                    <a:pt x="201" y="1730"/>
                    <a:pt x="451" y="2457"/>
                  </a:cubicBezTo>
                  <a:cubicBezTo>
                    <a:pt x="498" y="2550"/>
                    <a:pt x="479" y="2710"/>
                    <a:pt x="620" y="2710"/>
                  </a:cubicBezTo>
                  <a:cubicBezTo>
                    <a:pt x="630" y="2710"/>
                    <a:pt x="640" y="2709"/>
                    <a:pt x="652" y="2707"/>
                  </a:cubicBezTo>
                  <a:cubicBezTo>
                    <a:pt x="852" y="2657"/>
                    <a:pt x="777" y="2507"/>
                    <a:pt x="752" y="2382"/>
                  </a:cubicBezTo>
                  <a:cubicBezTo>
                    <a:pt x="652" y="1630"/>
                    <a:pt x="551" y="878"/>
                    <a:pt x="476" y="101"/>
                  </a:cubicBezTo>
                  <a:cubicBezTo>
                    <a:pt x="445" y="105"/>
                    <a:pt x="415" y="107"/>
                    <a:pt x="385" y="107"/>
                  </a:cubicBezTo>
                  <a:cubicBezTo>
                    <a:pt x="248" y="107"/>
                    <a:pt x="124" y="6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2095850" y="5053310"/>
              <a:ext cx="75215" cy="55107"/>
            </a:xfrm>
            <a:custGeom>
              <a:avLst/>
              <a:gdLst/>
              <a:ahLst/>
              <a:cxnLst/>
              <a:rect l="l" t="t" r="r" b="b"/>
              <a:pathLst>
                <a:path w="2207" h="1617" extrusionOk="0">
                  <a:moveTo>
                    <a:pt x="1921" y="1"/>
                  </a:moveTo>
                  <a:cubicBezTo>
                    <a:pt x="1837" y="1"/>
                    <a:pt x="1742" y="44"/>
                    <a:pt x="1655" y="88"/>
                  </a:cubicBezTo>
                  <a:cubicBezTo>
                    <a:pt x="1003" y="438"/>
                    <a:pt x="452" y="940"/>
                    <a:pt x="1" y="1541"/>
                  </a:cubicBezTo>
                  <a:cubicBezTo>
                    <a:pt x="101" y="1566"/>
                    <a:pt x="176" y="1591"/>
                    <a:pt x="252" y="1616"/>
                  </a:cubicBezTo>
                  <a:cubicBezTo>
                    <a:pt x="878" y="1341"/>
                    <a:pt x="1229" y="689"/>
                    <a:pt x="1881" y="413"/>
                  </a:cubicBezTo>
                  <a:cubicBezTo>
                    <a:pt x="2006" y="363"/>
                    <a:pt x="2206" y="288"/>
                    <a:pt x="2081" y="88"/>
                  </a:cubicBezTo>
                  <a:cubicBezTo>
                    <a:pt x="2039" y="24"/>
                    <a:pt x="1983" y="1"/>
                    <a:pt x="1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911182" y="3711028"/>
              <a:ext cx="22254" cy="80327"/>
            </a:xfrm>
            <a:custGeom>
              <a:avLst/>
              <a:gdLst/>
              <a:ahLst/>
              <a:cxnLst/>
              <a:rect l="l" t="t" r="r" b="b"/>
              <a:pathLst>
                <a:path w="653" h="2357" extrusionOk="0">
                  <a:moveTo>
                    <a:pt x="226" y="1"/>
                  </a:moveTo>
                  <a:lnTo>
                    <a:pt x="226" y="1"/>
                  </a:lnTo>
                  <a:cubicBezTo>
                    <a:pt x="126" y="126"/>
                    <a:pt x="251" y="377"/>
                    <a:pt x="26" y="427"/>
                  </a:cubicBezTo>
                  <a:cubicBezTo>
                    <a:pt x="1" y="1154"/>
                    <a:pt x="126" y="1830"/>
                    <a:pt x="652" y="2357"/>
                  </a:cubicBezTo>
                  <a:cubicBezTo>
                    <a:pt x="602" y="1555"/>
                    <a:pt x="552" y="753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606273" y="2637392"/>
              <a:ext cx="58106" cy="61548"/>
            </a:xfrm>
            <a:custGeom>
              <a:avLst/>
              <a:gdLst/>
              <a:ahLst/>
              <a:cxnLst/>
              <a:rect l="l" t="t" r="r" b="b"/>
              <a:pathLst>
                <a:path w="1705" h="1806" extrusionOk="0">
                  <a:moveTo>
                    <a:pt x="1354" y="1"/>
                  </a:moveTo>
                  <a:cubicBezTo>
                    <a:pt x="1153" y="301"/>
                    <a:pt x="928" y="577"/>
                    <a:pt x="727" y="853"/>
                  </a:cubicBezTo>
                  <a:cubicBezTo>
                    <a:pt x="502" y="1078"/>
                    <a:pt x="201" y="1229"/>
                    <a:pt x="0" y="1479"/>
                  </a:cubicBezTo>
                  <a:cubicBezTo>
                    <a:pt x="176" y="1580"/>
                    <a:pt x="326" y="1680"/>
                    <a:pt x="502" y="1805"/>
                  </a:cubicBezTo>
                  <a:cubicBezTo>
                    <a:pt x="978" y="1429"/>
                    <a:pt x="1329" y="953"/>
                    <a:pt x="1705" y="502"/>
                  </a:cubicBezTo>
                  <a:cubicBezTo>
                    <a:pt x="1630" y="301"/>
                    <a:pt x="1504" y="151"/>
                    <a:pt x="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2"/>
            <p:cNvSpPr/>
            <p:nvPr/>
          </p:nvSpPr>
          <p:spPr>
            <a:xfrm>
              <a:off x="971843" y="3639597"/>
              <a:ext cx="41032" cy="77464"/>
            </a:xfrm>
            <a:custGeom>
              <a:avLst/>
              <a:gdLst/>
              <a:ahLst/>
              <a:cxnLst/>
              <a:rect l="l" t="t" r="r" b="b"/>
              <a:pathLst>
                <a:path w="1204" h="2273" extrusionOk="0">
                  <a:moveTo>
                    <a:pt x="347" y="0"/>
                  </a:moveTo>
                  <a:cubicBezTo>
                    <a:pt x="327" y="0"/>
                    <a:pt x="304" y="5"/>
                    <a:pt x="276" y="16"/>
                  </a:cubicBezTo>
                  <a:cubicBezTo>
                    <a:pt x="0" y="117"/>
                    <a:pt x="276" y="342"/>
                    <a:pt x="251" y="518"/>
                  </a:cubicBezTo>
                  <a:cubicBezTo>
                    <a:pt x="226" y="543"/>
                    <a:pt x="251" y="593"/>
                    <a:pt x="251" y="643"/>
                  </a:cubicBezTo>
                  <a:cubicBezTo>
                    <a:pt x="251" y="668"/>
                    <a:pt x="251" y="718"/>
                    <a:pt x="251" y="743"/>
                  </a:cubicBezTo>
                  <a:cubicBezTo>
                    <a:pt x="401" y="1119"/>
                    <a:pt x="451" y="1520"/>
                    <a:pt x="702" y="1821"/>
                  </a:cubicBezTo>
                  <a:cubicBezTo>
                    <a:pt x="777" y="2021"/>
                    <a:pt x="878" y="2222"/>
                    <a:pt x="1203" y="2272"/>
                  </a:cubicBezTo>
                  <a:cubicBezTo>
                    <a:pt x="1078" y="1595"/>
                    <a:pt x="852" y="994"/>
                    <a:pt x="602" y="367"/>
                  </a:cubicBezTo>
                  <a:cubicBezTo>
                    <a:pt x="446" y="323"/>
                    <a:pt x="50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2"/>
            <p:cNvSpPr/>
            <p:nvPr/>
          </p:nvSpPr>
          <p:spPr>
            <a:xfrm>
              <a:off x="354290" y="2852024"/>
              <a:ext cx="53846" cy="19766"/>
            </a:xfrm>
            <a:custGeom>
              <a:avLst/>
              <a:gdLst/>
              <a:ahLst/>
              <a:cxnLst/>
              <a:rect l="l" t="t" r="r" b="b"/>
              <a:pathLst>
                <a:path w="1580" h="580" extrusionOk="0">
                  <a:moveTo>
                    <a:pt x="779" y="1"/>
                  </a:moveTo>
                  <a:cubicBezTo>
                    <a:pt x="574" y="1"/>
                    <a:pt x="365" y="22"/>
                    <a:pt x="151" y="44"/>
                  </a:cubicBezTo>
                  <a:cubicBezTo>
                    <a:pt x="101" y="169"/>
                    <a:pt x="51" y="294"/>
                    <a:pt x="1" y="394"/>
                  </a:cubicBezTo>
                  <a:cubicBezTo>
                    <a:pt x="402" y="445"/>
                    <a:pt x="803" y="495"/>
                    <a:pt x="1204" y="545"/>
                  </a:cubicBezTo>
                  <a:cubicBezTo>
                    <a:pt x="1263" y="568"/>
                    <a:pt x="1315" y="579"/>
                    <a:pt x="1360" y="579"/>
                  </a:cubicBezTo>
                  <a:cubicBezTo>
                    <a:pt x="1506" y="579"/>
                    <a:pt x="1580" y="461"/>
                    <a:pt x="1580" y="269"/>
                  </a:cubicBezTo>
                  <a:cubicBezTo>
                    <a:pt x="1580" y="244"/>
                    <a:pt x="1580" y="219"/>
                    <a:pt x="1580" y="169"/>
                  </a:cubicBezTo>
                  <a:cubicBezTo>
                    <a:pt x="1321" y="40"/>
                    <a:pt x="1054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133933" y="3406699"/>
              <a:ext cx="42736" cy="50677"/>
            </a:xfrm>
            <a:custGeom>
              <a:avLst/>
              <a:gdLst/>
              <a:ahLst/>
              <a:cxnLst/>
              <a:rect l="l" t="t" r="r" b="b"/>
              <a:pathLst>
                <a:path w="1254" h="1487" extrusionOk="0">
                  <a:moveTo>
                    <a:pt x="332" y="1"/>
                  </a:moveTo>
                  <a:cubicBezTo>
                    <a:pt x="285" y="1"/>
                    <a:pt x="233" y="18"/>
                    <a:pt x="176" y="58"/>
                  </a:cubicBezTo>
                  <a:cubicBezTo>
                    <a:pt x="1" y="209"/>
                    <a:pt x="176" y="284"/>
                    <a:pt x="251" y="384"/>
                  </a:cubicBezTo>
                  <a:cubicBezTo>
                    <a:pt x="502" y="760"/>
                    <a:pt x="753" y="1136"/>
                    <a:pt x="1028" y="1487"/>
                  </a:cubicBezTo>
                  <a:cubicBezTo>
                    <a:pt x="1003" y="1286"/>
                    <a:pt x="1053" y="1136"/>
                    <a:pt x="1254" y="1036"/>
                  </a:cubicBezTo>
                  <a:cubicBezTo>
                    <a:pt x="1028" y="735"/>
                    <a:pt x="803" y="434"/>
                    <a:pt x="577" y="159"/>
                  </a:cubicBezTo>
                  <a:cubicBezTo>
                    <a:pt x="509" y="74"/>
                    <a:pt x="430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268035" y="3789103"/>
              <a:ext cx="16256" cy="94504"/>
            </a:xfrm>
            <a:custGeom>
              <a:avLst/>
              <a:gdLst/>
              <a:ahLst/>
              <a:cxnLst/>
              <a:rect l="l" t="t" r="r" b="b"/>
              <a:pathLst>
                <a:path w="477" h="2773" extrusionOk="0">
                  <a:moveTo>
                    <a:pt x="325" y="0"/>
                  </a:moveTo>
                  <a:cubicBezTo>
                    <a:pt x="271" y="0"/>
                    <a:pt x="224" y="18"/>
                    <a:pt x="176" y="66"/>
                  </a:cubicBezTo>
                  <a:cubicBezTo>
                    <a:pt x="176" y="91"/>
                    <a:pt x="176" y="141"/>
                    <a:pt x="176" y="191"/>
                  </a:cubicBezTo>
                  <a:cubicBezTo>
                    <a:pt x="251" y="316"/>
                    <a:pt x="151" y="416"/>
                    <a:pt x="76" y="517"/>
                  </a:cubicBezTo>
                  <a:lnTo>
                    <a:pt x="51" y="792"/>
                  </a:lnTo>
                  <a:cubicBezTo>
                    <a:pt x="226" y="1168"/>
                    <a:pt x="1" y="1594"/>
                    <a:pt x="201" y="1970"/>
                  </a:cubicBezTo>
                  <a:cubicBezTo>
                    <a:pt x="201" y="2246"/>
                    <a:pt x="51" y="2522"/>
                    <a:pt x="301" y="2772"/>
                  </a:cubicBezTo>
                  <a:cubicBezTo>
                    <a:pt x="477" y="1920"/>
                    <a:pt x="452" y="1068"/>
                    <a:pt x="477" y="191"/>
                  </a:cubicBezTo>
                  <a:cubicBezTo>
                    <a:pt x="477" y="116"/>
                    <a:pt x="477" y="66"/>
                    <a:pt x="427" y="15"/>
                  </a:cubicBezTo>
                  <a:cubicBezTo>
                    <a:pt x="390" y="6"/>
                    <a:pt x="357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2530601" y="4558001"/>
              <a:ext cx="60696" cy="34591"/>
            </a:xfrm>
            <a:custGeom>
              <a:avLst/>
              <a:gdLst/>
              <a:ahLst/>
              <a:cxnLst/>
              <a:rect l="l" t="t" r="r" b="b"/>
              <a:pathLst>
                <a:path w="1781" h="1015" extrusionOk="0">
                  <a:moveTo>
                    <a:pt x="1042" y="1"/>
                  </a:moveTo>
                  <a:cubicBezTo>
                    <a:pt x="1012" y="1"/>
                    <a:pt x="983" y="4"/>
                    <a:pt x="953" y="10"/>
                  </a:cubicBezTo>
                  <a:cubicBezTo>
                    <a:pt x="931" y="54"/>
                    <a:pt x="876" y="61"/>
                    <a:pt x="812" y="61"/>
                  </a:cubicBezTo>
                  <a:cubicBezTo>
                    <a:pt x="778" y="61"/>
                    <a:pt x="742" y="59"/>
                    <a:pt x="708" y="59"/>
                  </a:cubicBezTo>
                  <a:cubicBezTo>
                    <a:pt x="587" y="59"/>
                    <a:pt x="492" y="87"/>
                    <a:pt x="602" y="336"/>
                  </a:cubicBezTo>
                  <a:cubicBezTo>
                    <a:pt x="653" y="436"/>
                    <a:pt x="552" y="561"/>
                    <a:pt x="427" y="586"/>
                  </a:cubicBezTo>
                  <a:cubicBezTo>
                    <a:pt x="226" y="586"/>
                    <a:pt x="1" y="611"/>
                    <a:pt x="51" y="887"/>
                  </a:cubicBezTo>
                  <a:cubicBezTo>
                    <a:pt x="64" y="982"/>
                    <a:pt x="89" y="1015"/>
                    <a:pt x="122" y="1015"/>
                  </a:cubicBezTo>
                  <a:cubicBezTo>
                    <a:pt x="193" y="1015"/>
                    <a:pt x="297" y="862"/>
                    <a:pt x="377" y="862"/>
                  </a:cubicBezTo>
                  <a:cubicBezTo>
                    <a:pt x="406" y="862"/>
                    <a:pt x="432" y="882"/>
                    <a:pt x="452" y="937"/>
                  </a:cubicBezTo>
                  <a:cubicBezTo>
                    <a:pt x="740" y="520"/>
                    <a:pt x="862" y="342"/>
                    <a:pt x="1057" y="342"/>
                  </a:cubicBezTo>
                  <a:cubicBezTo>
                    <a:pt x="1201" y="342"/>
                    <a:pt x="1385" y="441"/>
                    <a:pt x="1705" y="611"/>
                  </a:cubicBezTo>
                  <a:cubicBezTo>
                    <a:pt x="1730" y="611"/>
                    <a:pt x="1755" y="611"/>
                    <a:pt x="1780" y="637"/>
                  </a:cubicBezTo>
                  <a:cubicBezTo>
                    <a:pt x="1684" y="396"/>
                    <a:pt x="1680" y="109"/>
                    <a:pt x="1347" y="109"/>
                  </a:cubicBezTo>
                  <a:cubicBezTo>
                    <a:pt x="1333" y="109"/>
                    <a:pt x="1319" y="109"/>
                    <a:pt x="1304" y="110"/>
                  </a:cubicBezTo>
                  <a:cubicBezTo>
                    <a:pt x="1228" y="34"/>
                    <a:pt x="1136" y="1"/>
                    <a:pt x="1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106601" y="3368530"/>
              <a:ext cx="33364" cy="35750"/>
            </a:xfrm>
            <a:custGeom>
              <a:avLst/>
              <a:gdLst/>
              <a:ahLst/>
              <a:cxnLst/>
              <a:rect l="l" t="t" r="r" b="b"/>
              <a:pathLst>
                <a:path w="979" h="1049" extrusionOk="0">
                  <a:moveTo>
                    <a:pt x="276" y="0"/>
                  </a:moveTo>
                  <a:cubicBezTo>
                    <a:pt x="151" y="0"/>
                    <a:pt x="51" y="26"/>
                    <a:pt x="1" y="151"/>
                  </a:cubicBezTo>
                  <a:cubicBezTo>
                    <a:pt x="151" y="401"/>
                    <a:pt x="327" y="627"/>
                    <a:pt x="502" y="853"/>
                  </a:cubicBezTo>
                  <a:cubicBezTo>
                    <a:pt x="543" y="934"/>
                    <a:pt x="600" y="1048"/>
                    <a:pt x="700" y="1048"/>
                  </a:cubicBezTo>
                  <a:cubicBezTo>
                    <a:pt x="724" y="1048"/>
                    <a:pt x="749" y="1042"/>
                    <a:pt x="778" y="1028"/>
                  </a:cubicBezTo>
                  <a:cubicBezTo>
                    <a:pt x="928" y="978"/>
                    <a:pt x="903" y="777"/>
                    <a:pt x="828" y="677"/>
                  </a:cubicBezTo>
                  <a:cubicBezTo>
                    <a:pt x="702" y="452"/>
                    <a:pt x="627" y="251"/>
                    <a:pt x="978" y="126"/>
                  </a:cubicBezTo>
                  <a:cubicBezTo>
                    <a:pt x="916" y="126"/>
                    <a:pt x="853" y="127"/>
                    <a:pt x="791" y="127"/>
                  </a:cubicBezTo>
                  <a:cubicBezTo>
                    <a:pt x="605" y="127"/>
                    <a:pt x="427" y="113"/>
                    <a:pt x="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2"/>
            <p:cNvSpPr/>
            <p:nvPr/>
          </p:nvSpPr>
          <p:spPr>
            <a:xfrm>
              <a:off x="-188050" y="5061387"/>
              <a:ext cx="145215" cy="4976"/>
            </a:xfrm>
            <a:custGeom>
              <a:avLst/>
              <a:gdLst/>
              <a:ahLst/>
              <a:cxnLst/>
              <a:rect l="l" t="t" r="r" b="b"/>
              <a:pathLst>
                <a:path w="4261" h="146" extrusionOk="0">
                  <a:moveTo>
                    <a:pt x="0" y="1"/>
                  </a:moveTo>
                  <a:cubicBezTo>
                    <a:pt x="194" y="115"/>
                    <a:pt x="393" y="146"/>
                    <a:pt x="594" y="146"/>
                  </a:cubicBezTo>
                  <a:cubicBezTo>
                    <a:pt x="836" y="146"/>
                    <a:pt x="1082" y="101"/>
                    <a:pt x="1328" y="101"/>
                  </a:cubicBezTo>
                  <a:cubicBezTo>
                    <a:pt x="1408" y="99"/>
                    <a:pt x="1487" y="98"/>
                    <a:pt x="1567" y="98"/>
                  </a:cubicBezTo>
                  <a:cubicBezTo>
                    <a:pt x="2060" y="98"/>
                    <a:pt x="2552" y="132"/>
                    <a:pt x="3045" y="132"/>
                  </a:cubicBezTo>
                  <a:cubicBezTo>
                    <a:pt x="3450" y="132"/>
                    <a:pt x="3855" y="109"/>
                    <a:pt x="4261" y="26"/>
                  </a:cubicBezTo>
                  <a:cubicBezTo>
                    <a:pt x="2832" y="26"/>
                    <a:pt x="1404" y="1"/>
                    <a:pt x="0" y="1"/>
                  </a:cubicBezTo>
                  <a:close/>
                </a:path>
              </a:pathLst>
            </a:custGeom>
            <a:solidFill>
              <a:srgbClr val="EDD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2"/>
            <p:cNvSpPr/>
            <p:nvPr/>
          </p:nvSpPr>
          <p:spPr>
            <a:xfrm>
              <a:off x="982953" y="4959285"/>
              <a:ext cx="38442" cy="38953"/>
            </a:xfrm>
            <a:custGeom>
              <a:avLst/>
              <a:gdLst/>
              <a:ahLst/>
              <a:cxnLst/>
              <a:rect l="l" t="t" r="r" b="b"/>
              <a:pathLst>
                <a:path w="1128" h="1143" extrusionOk="0">
                  <a:moveTo>
                    <a:pt x="204" y="1"/>
                  </a:moveTo>
                  <a:cubicBezTo>
                    <a:pt x="119" y="1"/>
                    <a:pt x="43" y="25"/>
                    <a:pt x="0" y="140"/>
                  </a:cubicBezTo>
                  <a:cubicBezTo>
                    <a:pt x="276" y="466"/>
                    <a:pt x="552" y="791"/>
                    <a:pt x="877" y="1142"/>
                  </a:cubicBezTo>
                  <a:cubicBezTo>
                    <a:pt x="1128" y="516"/>
                    <a:pt x="501" y="390"/>
                    <a:pt x="401" y="14"/>
                  </a:cubicBezTo>
                  <a:cubicBezTo>
                    <a:pt x="337" y="14"/>
                    <a:pt x="268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2"/>
            <p:cNvSpPr/>
            <p:nvPr/>
          </p:nvSpPr>
          <p:spPr>
            <a:xfrm>
              <a:off x="79269" y="3345016"/>
              <a:ext cx="36772" cy="28661"/>
            </a:xfrm>
            <a:custGeom>
              <a:avLst/>
              <a:gdLst/>
              <a:ahLst/>
              <a:cxnLst/>
              <a:rect l="l" t="t" r="r" b="b"/>
              <a:pathLst>
                <a:path w="1079" h="841" extrusionOk="0">
                  <a:moveTo>
                    <a:pt x="370" y="0"/>
                  </a:moveTo>
                  <a:cubicBezTo>
                    <a:pt x="320" y="0"/>
                    <a:pt x="272" y="19"/>
                    <a:pt x="226" y="64"/>
                  </a:cubicBezTo>
                  <a:cubicBezTo>
                    <a:pt x="1" y="289"/>
                    <a:pt x="427" y="340"/>
                    <a:pt x="452" y="515"/>
                  </a:cubicBezTo>
                  <a:cubicBezTo>
                    <a:pt x="502" y="665"/>
                    <a:pt x="753" y="615"/>
                    <a:pt x="702" y="816"/>
                  </a:cubicBezTo>
                  <a:cubicBezTo>
                    <a:pt x="728" y="841"/>
                    <a:pt x="753" y="841"/>
                    <a:pt x="803" y="841"/>
                  </a:cubicBezTo>
                  <a:cubicBezTo>
                    <a:pt x="903" y="816"/>
                    <a:pt x="1003" y="791"/>
                    <a:pt x="1078" y="690"/>
                  </a:cubicBezTo>
                  <a:cubicBezTo>
                    <a:pt x="1053" y="490"/>
                    <a:pt x="878" y="390"/>
                    <a:pt x="778" y="264"/>
                  </a:cubicBezTo>
                  <a:cubicBezTo>
                    <a:pt x="666" y="153"/>
                    <a:pt x="513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2"/>
            <p:cNvSpPr/>
            <p:nvPr/>
          </p:nvSpPr>
          <p:spPr>
            <a:xfrm>
              <a:off x="-124015" y="4955843"/>
              <a:ext cx="33364" cy="31524"/>
            </a:xfrm>
            <a:custGeom>
              <a:avLst/>
              <a:gdLst/>
              <a:ahLst/>
              <a:cxnLst/>
              <a:rect l="l" t="t" r="r" b="b"/>
              <a:pathLst>
                <a:path w="979" h="925" extrusionOk="0">
                  <a:moveTo>
                    <a:pt x="174" y="1"/>
                  </a:moveTo>
                  <a:cubicBezTo>
                    <a:pt x="122" y="1"/>
                    <a:pt x="66" y="31"/>
                    <a:pt x="1" y="115"/>
                  </a:cubicBezTo>
                  <a:cubicBezTo>
                    <a:pt x="1" y="366"/>
                    <a:pt x="276" y="416"/>
                    <a:pt x="377" y="617"/>
                  </a:cubicBezTo>
                  <a:cubicBezTo>
                    <a:pt x="439" y="720"/>
                    <a:pt x="517" y="924"/>
                    <a:pt x="655" y="924"/>
                  </a:cubicBezTo>
                  <a:cubicBezTo>
                    <a:pt x="684" y="924"/>
                    <a:pt x="717" y="915"/>
                    <a:pt x="753" y="892"/>
                  </a:cubicBezTo>
                  <a:cubicBezTo>
                    <a:pt x="978" y="767"/>
                    <a:pt x="728" y="567"/>
                    <a:pt x="703" y="416"/>
                  </a:cubicBezTo>
                  <a:cubicBezTo>
                    <a:pt x="677" y="341"/>
                    <a:pt x="627" y="266"/>
                    <a:pt x="602" y="216"/>
                  </a:cubicBezTo>
                  <a:cubicBezTo>
                    <a:pt x="591" y="218"/>
                    <a:pt x="580" y="219"/>
                    <a:pt x="569" y="219"/>
                  </a:cubicBezTo>
                  <a:cubicBezTo>
                    <a:pt x="419" y="219"/>
                    <a:pt x="3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2"/>
            <p:cNvSpPr/>
            <p:nvPr/>
          </p:nvSpPr>
          <p:spPr>
            <a:xfrm>
              <a:off x="2234246" y="3986048"/>
              <a:ext cx="97401" cy="8009"/>
            </a:xfrm>
            <a:custGeom>
              <a:avLst/>
              <a:gdLst/>
              <a:ahLst/>
              <a:cxnLst/>
              <a:rect l="l" t="t" r="r" b="b"/>
              <a:pathLst>
                <a:path w="2858" h="235" extrusionOk="0">
                  <a:moveTo>
                    <a:pt x="2256" y="1"/>
                  </a:moveTo>
                  <a:cubicBezTo>
                    <a:pt x="2169" y="44"/>
                    <a:pt x="2077" y="55"/>
                    <a:pt x="1985" y="55"/>
                  </a:cubicBezTo>
                  <a:cubicBezTo>
                    <a:pt x="1899" y="55"/>
                    <a:pt x="1812" y="46"/>
                    <a:pt x="1727" y="46"/>
                  </a:cubicBezTo>
                  <a:cubicBezTo>
                    <a:pt x="1694" y="46"/>
                    <a:pt x="1661" y="47"/>
                    <a:pt x="1629" y="51"/>
                  </a:cubicBezTo>
                  <a:cubicBezTo>
                    <a:pt x="1563" y="54"/>
                    <a:pt x="1497" y="55"/>
                    <a:pt x="1430" y="55"/>
                  </a:cubicBezTo>
                  <a:cubicBezTo>
                    <a:pt x="1169" y="55"/>
                    <a:pt x="909" y="37"/>
                    <a:pt x="652" y="37"/>
                  </a:cubicBezTo>
                  <a:cubicBezTo>
                    <a:pt x="432" y="37"/>
                    <a:pt x="214" y="50"/>
                    <a:pt x="0" y="101"/>
                  </a:cubicBezTo>
                  <a:lnTo>
                    <a:pt x="0" y="126"/>
                  </a:lnTo>
                  <a:cubicBezTo>
                    <a:pt x="90" y="216"/>
                    <a:pt x="190" y="234"/>
                    <a:pt x="292" y="234"/>
                  </a:cubicBezTo>
                  <a:cubicBezTo>
                    <a:pt x="361" y="234"/>
                    <a:pt x="431" y="226"/>
                    <a:pt x="501" y="226"/>
                  </a:cubicBezTo>
                  <a:lnTo>
                    <a:pt x="2857" y="226"/>
                  </a:lnTo>
                  <a:cubicBezTo>
                    <a:pt x="2657" y="151"/>
                    <a:pt x="2456" y="76"/>
                    <a:pt x="2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2"/>
            <p:cNvSpPr/>
            <p:nvPr/>
          </p:nvSpPr>
          <p:spPr>
            <a:xfrm>
              <a:off x="1052134" y="4927319"/>
              <a:ext cx="29786" cy="29513"/>
            </a:xfrm>
            <a:custGeom>
              <a:avLst/>
              <a:gdLst/>
              <a:ahLst/>
              <a:cxnLst/>
              <a:rect l="l" t="t" r="r" b="b"/>
              <a:pathLst>
                <a:path w="874" h="866" extrusionOk="0">
                  <a:moveTo>
                    <a:pt x="276" y="0"/>
                  </a:moveTo>
                  <a:cubicBezTo>
                    <a:pt x="100" y="0"/>
                    <a:pt x="25" y="100"/>
                    <a:pt x="0" y="226"/>
                  </a:cubicBezTo>
                  <a:cubicBezTo>
                    <a:pt x="201" y="426"/>
                    <a:pt x="401" y="652"/>
                    <a:pt x="602" y="852"/>
                  </a:cubicBezTo>
                  <a:cubicBezTo>
                    <a:pt x="637" y="861"/>
                    <a:pt x="668" y="865"/>
                    <a:pt x="695" y="865"/>
                  </a:cubicBezTo>
                  <a:cubicBezTo>
                    <a:pt x="825" y="865"/>
                    <a:pt x="873" y="772"/>
                    <a:pt x="852" y="627"/>
                  </a:cubicBezTo>
                  <a:lnTo>
                    <a:pt x="652" y="326"/>
                  </a:lnTo>
                  <a:cubicBezTo>
                    <a:pt x="552" y="201"/>
                    <a:pt x="476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2"/>
            <p:cNvSpPr/>
            <p:nvPr/>
          </p:nvSpPr>
          <p:spPr>
            <a:xfrm>
              <a:off x="959029" y="4968316"/>
              <a:ext cx="28218" cy="31592"/>
            </a:xfrm>
            <a:custGeom>
              <a:avLst/>
              <a:gdLst/>
              <a:ahLst/>
              <a:cxnLst/>
              <a:rect l="l" t="t" r="r" b="b"/>
              <a:pathLst>
                <a:path w="828" h="927" extrusionOk="0">
                  <a:moveTo>
                    <a:pt x="251" y="0"/>
                  </a:moveTo>
                  <a:cubicBezTo>
                    <a:pt x="176" y="25"/>
                    <a:pt x="101" y="75"/>
                    <a:pt x="25" y="100"/>
                  </a:cubicBezTo>
                  <a:cubicBezTo>
                    <a:pt x="0" y="476"/>
                    <a:pt x="426" y="526"/>
                    <a:pt x="502" y="802"/>
                  </a:cubicBezTo>
                  <a:cubicBezTo>
                    <a:pt x="536" y="888"/>
                    <a:pt x="582" y="927"/>
                    <a:pt x="640" y="927"/>
                  </a:cubicBezTo>
                  <a:cubicBezTo>
                    <a:pt x="666" y="927"/>
                    <a:pt x="695" y="918"/>
                    <a:pt x="727" y="902"/>
                  </a:cubicBezTo>
                  <a:cubicBezTo>
                    <a:pt x="827" y="827"/>
                    <a:pt x="777" y="727"/>
                    <a:pt x="752" y="627"/>
                  </a:cubicBezTo>
                  <a:cubicBezTo>
                    <a:pt x="677" y="351"/>
                    <a:pt x="376" y="226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42"/>
            <p:cNvSpPr/>
            <p:nvPr/>
          </p:nvSpPr>
          <p:spPr>
            <a:xfrm>
              <a:off x="-58241" y="4931067"/>
              <a:ext cx="31626" cy="26616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333" y="0"/>
                  </a:moveTo>
                  <a:cubicBezTo>
                    <a:pt x="184" y="0"/>
                    <a:pt x="60" y="76"/>
                    <a:pt x="1" y="216"/>
                  </a:cubicBezTo>
                  <a:cubicBezTo>
                    <a:pt x="201" y="391"/>
                    <a:pt x="402" y="542"/>
                    <a:pt x="602" y="717"/>
                  </a:cubicBezTo>
                  <a:cubicBezTo>
                    <a:pt x="664" y="761"/>
                    <a:pt x="713" y="780"/>
                    <a:pt x="754" y="780"/>
                  </a:cubicBezTo>
                  <a:cubicBezTo>
                    <a:pt x="830" y="780"/>
                    <a:pt x="879" y="714"/>
                    <a:pt x="928" y="617"/>
                  </a:cubicBezTo>
                  <a:cubicBezTo>
                    <a:pt x="878" y="316"/>
                    <a:pt x="276" y="467"/>
                    <a:pt x="452" y="15"/>
                  </a:cubicBezTo>
                  <a:cubicBezTo>
                    <a:pt x="411" y="5"/>
                    <a:pt x="371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42"/>
            <p:cNvSpPr/>
            <p:nvPr/>
          </p:nvSpPr>
          <p:spPr>
            <a:xfrm>
              <a:off x="1169129" y="4004859"/>
              <a:ext cx="25662" cy="41884"/>
            </a:xfrm>
            <a:custGeom>
              <a:avLst/>
              <a:gdLst/>
              <a:ahLst/>
              <a:cxnLst/>
              <a:rect l="l" t="t" r="r" b="b"/>
              <a:pathLst>
                <a:path w="753" h="1229" extrusionOk="0">
                  <a:moveTo>
                    <a:pt x="627" y="0"/>
                  </a:moveTo>
                  <a:cubicBezTo>
                    <a:pt x="1" y="326"/>
                    <a:pt x="1" y="752"/>
                    <a:pt x="627" y="1228"/>
                  </a:cubicBezTo>
                  <a:cubicBezTo>
                    <a:pt x="678" y="1153"/>
                    <a:pt x="753" y="1028"/>
                    <a:pt x="678" y="978"/>
                  </a:cubicBezTo>
                  <a:cubicBezTo>
                    <a:pt x="151" y="652"/>
                    <a:pt x="477" y="326"/>
                    <a:pt x="627" y="0"/>
                  </a:cubicBezTo>
                  <a:close/>
                </a:path>
              </a:pathLst>
            </a:custGeom>
            <a:solidFill>
              <a:srgbClr val="1F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42"/>
            <p:cNvSpPr/>
            <p:nvPr/>
          </p:nvSpPr>
          <p:spPr>
            <a:xfrm>
              <a:off x="1013692" y="4945006"/>
              <a:ext cx="27094" cy="22561"/>
            </a:xfrm>
            <a:custGeom>
              <a:avLst/>
              <a:gdLst/>
              <a:ahLst/>
              <a:cxnLst/>
              <a:rect l="l" t="t" r="r" b="b"/>
              <a:pathLst>
                <a:path w="795" h="662" extrusionOk="0">
                  <a:moveTo>
                    <a:pt x="273" y="1"/>
                  </a:moveTo>
                  <a:cubicBezTo>
                    <a:pt x="172" y="1"/>
                    <a:pt x="86" y="80"/>
                    <a:pt x="0" y="183"/>
                  </a:cubicBezTo>
                  <a:cubicBezTo>
                    <a:pt x="201" y="333"/>
                    <a:pt x="376" y="509"/>
                    <a:pt x="552" y="659"/>
                  </a:cubicBezTo>
                  <a:cubicBezTo>
                    <a:pt x="570" y="661"/>
                    <a:pt x="588" y="662"/>
                    <a:pt x="603" y="662"/>
                  </a:cubicBezTo>
                  <a:cubicBezTo>
                    <a:pt x="795" y="662"/>
                    <a:pt x="749" y="524"/>
                    <a:pt x="702" y="408"/>
                  </a:cubicBezTo>
                  <a:cubicBezTo>
                    <a:pt x="702" y="233"/>
                    <a:pt x="527" y="158"/>
                    <a:pt x="426" y="58"/>
                  </a:cubicBezTo>
                  <a:cubicBezTo>
                    <a:pt x="371" y="18"/>
                    <a:pt x="32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42"/>
            <p:cNvSpPr/>
            <p:nvPr/>
          </p:nvSpPr>
          <p:spPr>
            <a:xfrm>
              <a:off x="1233198" y="4878619"/>
              <a:ext cx="23958" cy="40180"/>
            </a:xfrm>
            <a:custGeom>
              <a:avLst/>
              <a:gdLst/>
              <a:ahLst/>
              <a:cxnLst/>
              <a:rect l="l" t="t" r="r" b="b"/>
              <a:pathLst>
                <a:path w="703" h="1179" extrusionOk="0">
                  <a:moveTo>
                    <a:pt x="427" y="0"/>
                  </a:moveTo>
                  <a:lnTo>
                    <a:pt x="427" y="0"/>
                  </a:lnTo>
                  <a:cubicBezTo>
                    <a:pt x="1" y="502"/>
                    <a:pt x="527" y="802"/>
                    <a:pt x="652" y="1178"/>
                  </a:cubicBezTo>
                  <a:cubicBezTo>
                    <a:pt x="702" y="777"/>
                    <a:pt x="652" y="376"/>
                    <a:pt x="427" y="0"/>
                  </a:cubicBezTo>
                  <a:close/>
                </a:path>
              </a:pathLst>
            </a:custGeom>
            <a:solidFill>
              <a:srgbClr val="FE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42"/>
            <p:cNvSpPr/>
            <p:nvPr/>
          </p:nvSpPr>
          <p:spPr>
            <a:xfrm>
              <a:off x="2234246" y="3985059"/>
              <a:ext cx="76884" cy="5453"/>
            </a:xfrm>
            <a:custGeom>
              <a:avLst/>
              <a:gdLst/>
              <a:ahLst/>
              <a:cxnLst/>
              <a:rect l="l" t="t" r="r" b="b"/>
              <a:pathLst>
                <a:path w="2256" h="160" extrusionOk="0">
                  <a:moveTo>
                    <a:pt x="916" y="1"/>
                  </a:moveTo>
                  <a:cubicBezTo>
                    <a:pt x="611" y="1"/>
                    <a:pt x="305" y="28"/>
                    <a:pt x="0" y="130"/>
                  </a:cubicBezTo>
                  <a:cubicBezTo>
                    <a:pt x="91" y="124"/>
                    <a:pt x="181" y="122"/>
                    <a:pt x="272" y="122"/>
                  </a:cubicBezTo>
                  <a:cubicBezTo>
                    <a:pt x="631" y="122"/>
                    <a:pt x="993" y="159"/>
                    <a:pt x="1351" y="159"/>
                  </a:cubicBezTo>
                  <a:cubicBezTo>
                    <a:pt x="1657" y="159"/>
                    <a:pt x="1961" y="132"/>
                    <a:pt x="2256" y="30"/>
                  </a:cubicBezTo>
                  <a:lnTo>
                    <a:pt x="2256" y="30"/>
                  </a:lnTo>
                  <a:cubicBezTo>
                    <a:pt x="2165" y="36"/>
                    <a:pt x="2075" y="38"/>
                    <a:pt x="1985" y="38"/>
                  </a:cubicBezTo>
                  <a:cubicBezTo>
                    <a:pt x="1628" y="38"/>
                    <a:pt x="1272" y="1"/>
                    <a:pt x="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42"/>
            <p:cNvSpPr/>
            <p:nvPr/>
          </p:nvSpPr>
          <p:spPr>
            <a:xfrm>
              <a:off x="930845" y="3368530"/>
              <a:ext cx="17108" cy="29070"/>
            </a:xfrm>
            <a:custGeom>
              <a:avLst/>
              <a:gdLst/>
              <a:ahLst/>
              <a:cxnLst/>
              <a:rect l="l" t="t" r="r" b="b"/>
              <a:pathLst>
                <a:path w="502" h="853" extrusionOk="0">
                  <a:moveTo>
                    <a:pt x="251" y="0"/>
                  </a:moveTo>
                  <a:lnTo>
                    <a:pt x="251" y="0"/>
                  </a:lnTo>
                  <a:cubicBezTo>
                    <a:pt x="0" y="602"/>
                    <a:pt x="50" y="828"/>
                    <a:pt x="476" y="853"/>
                  </a:cubicBezTo>
                  <a:cubicBezTo>
                    <a:pt x="502" y="552"/>
                    <a:pt x="451" y="251"/>
                    <a:pt x="251" y="0"/>
                  </a:cubicBezTo>
                  <a:close/>
                </a:path>
              </a:pathLst>
            </a:custGeom>
            <a:solidFill>
              <a:srgbClr val="F19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42"/>
            <p:cNvSpPr/>
            <p:nvPr/>
          </p:nvSpPr>
          <p:spPr>
            <a:xfrm>
              <a:off x="1543252" y="4267918"/>
              <a:ext cx="12848" cy="66660"/>
            </a:xfrm>
            <a:custGeom>
              <a:avLst/>
              <a:gdLst/>
              <a:ahLst/>
              <a:cxnLst/>
              <a:rect l="l" t="t" r="r" b="b"/>
              <a:pathLst>
                <a:path w="377" h="1956" extrusionOk="0">
                  <a:moveTo>
                    <a:pt x="151" y="1"/>
                  </a:moveTo>
                  <a:lnTo>
                    <a:pt x="151" y="1"/>
                  </a:lnTo>
                  <a:cubicBezTo>
                    <a:pt x="201" y="652"/>
                    <a:pt x="0" y="1329"/>
                    <a:pt x="276" y="1955"/>
                  </a:cubicBezTo>
                  <a:cubicBezTo>
                    <a:pt x="251" y="1304"/>
                    <a:pt x="376" y="652"/>
                    <a:pt x="151" y="1"/>
                  </a:cubicBezTo>
                  <a:close/>
                </a:path>
              </a:pathLst>
            </a:custGeom>
            <a:solidFill>
              <a:srgbClr val="EBD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42"/>
            <p:cNvSpPr/>
            <p:nvPr/>
          </p:nvSpPr>
          <p:spPr>
            <a:xfrm>
              <a:off x="196298" y="3871609"/>
              <a:ext cx="16256" cy="30706"/>
            </a:xfrm>
            <a:custGeom>
              <a:avLst/>
              <a:gdLst/>
              <a:ahLst/>
              <a:cxnLst/>
              <a:rect l="l" t="t" r="r" b="b"/>
              <a:pathLst>
                <a:path w="477" h="901" extrusionOk="0">
                  <a:moveTo>
                    <a:pt x="176" y="0"/>
                  </a:moveTo>
                  <a:lnTo>
                    <a:pt x="176" y="0"/>
                  </a:lnTo>
                  <a:cubicBezTo>
                    <a:pt x="251" y="226"/>
                    <a:pt x="301" y="401"/>
                    <a:pt x="101" y="602"/>
                  </a:cubicBezTo>
                  <a:cubicBezTo>
                    <a:pt x="0" y="677"/>
                    <a:pt x="25" y="828"/>
                    <a:pt x="176" y="878"/>
                  </a:cubicBezTo>
                  <a:cubicBezTo>
                    <a:pt x="212" y="893"/>
                    <a:pt x="242" y="900"/>
                    <a:pt x="265" y="900"/>
                  </a:cubicBezTo>
                  <a:cubicBezTo>
                    <a:pt x="352" y="900"/>
                    <a:pt x="356" y="801"/>
                    <a:pt x="376" y="702"/>
                  </a:cubicBezTo>
                  <a:cubicBezTo>
                    <a:pt x="401" y="577"/>
                    <a:pt x="426" y="477"/>
                    <a:pt x="476" y="351"/>
                  </a:cubicBezTo>
                  <a:cubicBezTo>
                    <a:pt x="351" y="251"/>
                    <a:pt x="376" y="26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42"/>
            <p:cNvSpPr/>
            <p:nvPr/>
          </p:nvSpPr>
          <p:spPr>
            <a:xfrm>
              <a:off x="1386078" y="5072428"/>
              <a:ext cx="19698" cy="20618"/>
            </a:xfrm>
            <a:custGeom>
              <a:avLst/>
              <a:gdLst/>
              <a:ahLst/>
              <a:cxnLst/>
              <a:rect l="l" t="t" r="r" b="b"/>
              <a:pathLst>
                <a:path w="578" h="605" extrusionOk="0">
                  <a:moveTo>
                    <a:pt x="433" y="0"/>
                  </a:moveTo>
                  <a:cubicBezTo>
                    <a:pt x="415" y="0"/>
                    <a:pt x="396" y="9"/>
                    <a:pt x="377" y="28"/>
                  </a:cubicBezTo>
                  <a:cubicBezTo>
                    <a:pt x="226" y="203"/>
                    <a:pt x="51" y="354"/>
                    <a:pt x="1" y="604"/>
                  </a:cubicBezTo>
                  <a:cubicBezTo>
                    <a:pt x="201" y="604"/>
                    <a:pt x="402" y="579"/>
                    <a:pt x="577" y="504"/>
                  </a:cubicBezTo>
                  <a:cubicBezTo>
                    <a:pt x="577" y="329"/>
                    <a:pt x="427" y="203"/>
                    <a:pt x="502" y="53"/>
                  </a:cubicBezTo>
                  <a:cubicBezTo>
                    <a:pt x="487" y="22"/>
                    <a:pt x="461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42"/>
            <p:cNvSpPr/>
            <p:nvPr/>
          </p:nvSpPr>
          <p:spPr>
            <a:xfrm>
              <a:off x="975251" y="3664918"/>
              <a:ext cx="20550" cy="36738"/>
            </a:xfrm>
            <a:custGeom>
              <a:avLst/>
              <a:gdLst/>
              <a:ahLst/>
              <a:cxnLst/>
              <a:rect l="l" t="t" r="r" b="b"/>
              <a:pathLst>
                <a:path w="603" h="1078" extrusionOk="0">
                  <a:moveTo>
                    <a:pt x="151" y="0"/>
                  </a:moveTo>
                  <a:cubicBezTo>
                    <a:pt x="1" y="451"/>
                    <a:pt x="351" y="727"/>
                    <a:pt x="502" y="1078"/>
                  </a:cubicBezTo>
                  <a:lnTo>
                    <a:pt x="602" y="1078"/>
                  </a:lnTo>
                  <a:cubicBezTo>
                    <a:pt x="452" y="727"/>
                    <a:pt x="477" y="301"/>
                    <a:pt x="151" y="0"/>
                  </a:cubicBezTo>
                  <a:close/>
                </a:path>
              </a:pathLst>
            </a:custGeom>
            <a:solidFill>
              <a:srgbClr val="F6B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42"/>
            <p:cNvSpPr/>
            <p:nvPr/>
          </p:nvSpPr>
          <p:spPr>
            <a:xfrm>
              <a:off x="884702" y="3831464"/>
              <a:ext cx="17142" cy="36772"/>
            </a:xfrm>
            <a:custGeom>
              <a:avLst/>
              <a:gdLst/>
              <a:ahLst/>
              <a:cxnLst/>
              <a:rect l="l" t="t" r="r" b="b"/>
              <a:pathLst>
                <a:path w="503" h="1079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52" y="376"/>
                    <a:pt x="1" y="777"/>
                    <a:pt x="402" y="1078"/>
                  </a:cubicBezTo>
                  <a:cubicBezTo>
                    <a:pt x="402" y="702"/>
                    <a:pt x="502" y="301"/>
                    <a:pt x="201" y="1"/>
                  </a:cubicBezTo>
                  <a:close/>
                </a:path>
              </a:pathLst>
            </a:custGeom>
            <a:solidFill>
              <a:srgbClr val="F9C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42"/>
            <p:cNvSpPr/>
            <p:nvPr/>
          </p:nvSpPr>
          <p:spPr>
            <a:xfrm>
              <a:off x="1093132" y="5052526"/>
              <a:ext cx="48700" cy="5248"/>
            </a:xfrm>
            <a:custGeom>
              <a:avLst/>
              <a:gdLst/>
              <a:ahLst/>
              <a:cxnLst/>
              <a:rect l="l" t="t" r="r" b="b"/>
              <a:pathLst>
                <a:path w="1429" h="154" extrusionOk="0">
                  <a:moveTo>
                    <a:pt x="667" y="1"/>
                  </a:moveTo>
                  <a:cubicBezTo>
                    <a:pt x="439" y="1"/>
                    <a:pt x="214" y="29"/>
                    <a:pt x="0" y="136"/>
                  </a:cubicBezTo>
                  <a:cubicBezTo>
                    <a:pt x="66" y="129"/>
                    <a:pt x="131" y="126"/>
                    <a:pt x="198" y="126"/>
                  </a:cubicBezTo>
                  <a:cubicBezTo>
                    <a:pt x="412" y="126"/>
                    <a:pt x="630" y="154"/>
                    <a:pt x="843" y="154"/>
                  </a:cubicBezTo>
                  <a:cubicBezTo>
                    <a:pt x="1044" y="154"/>
                    <a:pt x="1241" y="129"/>
                    <a:pt x="1429" y="35"/>
                  </a:cubicBezTo>
                  <a:cubicBezTo>
                    <a:pt x="1178" y="35"/>
                    <a:pt x="921" y="1"/>
                    <a:pt x="667" y="1"/>
                  </a:cubicBezTo>
                  <a:close/>
                </a:path>
              </a:pathLst>
            </a:custGeom>
            <a:solidFill>
              <a:srgbClr val="EAD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42"/>
            <p:cNvSpPr/>
            <p:nvPr/>
          </p:nvSpPr>
          <p:spPr>
            <a:xfrm>
              <a:off x="211668" y="2691204"/>
              <a:ext cx="17960" cy="24265"/>
            </a:xfrm>
            <a:custGeom>
              <a:avLst/>
              <a:gdLst/>
              <a:ahLst/>
              <a:cxnLst/>
              <a:rect l="l" t="t" r="r" b="b"/>
              <a:pathLst>
                <a:path w="527" h="712" extrusionOk="0">
                  <a:moveTo>
                    <a:pt x="276" y="1"/>
                  </a:moveTo>
                  <a:lnTo>
                    <a:pt x="276" y="1"/>
                  </a:lnTo>
                  <a:cubicBezTo>
                    <a:pt x="101" y="151"/>
                    <a:pt x="0" y="326"/>
                    <a:pt x="151" y="552"/>
                  </a:cubicBezTo>
                  <a:cubicBezTo>
                    <a:pt x="222" y="652"/>
                    <a:pt x="286" y="711"/>
                    <a:pt x="355" y="711"/>
                  </a:cubicBezTo>
                  <a:cubicBezTo>
                    <a:pt x="407" y="711"/>
                    <a:pt x="462" y="678"/>
                    <a:pt x="527" y="602"/>
                  </a:cubicBezTo>
                  <a:cubicBezTo>
                    <a:pt x="226" y="477"/>
                    <a:pt x="376" y="176"/>
                    <a:pt x="276" y="1"/>
                  </a:cubicBezTo>
                  <a:close/>
                </a:path>
              </a:pathLst>
            </a:custGeom>
            <a:solidFill>
              <a:srgbClr val="B0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42"/>
            <p:cNvSpPr/>
            <p:nvPr/>
          </p:nvSpPr>
          <p:spPr>
            <a:xfrm>
              <a:off x="269739" y="3816094"/>
              <a:ext cx="9440" cy="40180"/>
            </a:xfrm>
            <a:custGeom>
              <a:avLst/>
              <a:gdLst/>
              <a:ahLst/>
              <a:cxnLst/>
              <a:rect l="l" t="t" r="r" b="b"/>
              <a:pathLst>
                <a:path w="277" h="1179" extrusionOk="0">
                  <a:moveTo>
                    <a:pt x="1" y="0"/>
                  </a:moveTo>
                  <a:cubicBezTo>
                    <a:pt x="1" y="376"/>
                    <a:pt x="1" y="777"/>
                    <a:pt x="1" y="1178"/>
                  </a:cubicBezTo>
                  <a:lnTo>
                    <a:pt x="151" y="1178"/>
                  </a:lnTo>
                  <a:cubicBezTo>
                    <a:pt x="26" y="777"/>
                    <a:pt x="276" y="35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42"/>
            <p:cNvSpPr/>
            <p:nvPr/>
          </p:nvSpPr>
          <p:spPr>
            <a:xfrm>
              <a:off x="1237458" y="4852140"/>
              <a:ext cx="14552" cy="22254"/>
            </a:xfrm>
            <a:custGeom>
              <a:avLst/>
              <a:gdLst/>
              <a:ahLst/>
              <a:cxnLst/>
              <a:rect l="l" t="t" r="r" b="b"/>
              <a:pathLst>
                <a:path w="427" h="653" extrusionOk="0">
                  <a:moveTo>
                    <a:pt x="76" y="1"/>
                  </a:moveTo>
                  <a:cubicBezTo>
                    <a:pt x="76" y="226"/>
                    <a:pt x="1" y="502"/>
                    <a:pt x="302" y="652"/>
                  </a:cubicBezTo>
                  <a:cubicBezTo>
                    <a:pt x="277" y="427"/>
                    <a:pt x="427" y="126"/>
                    <a:pt x="76" y="1"/>
                  </a:cubicBezTo>
                  <a:close/>
                </a:path>
              </a:pathLst>
            </a:custGeom>
            <a:solidFill>
              <a:srgbClr val="FEF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42"/>
            <p:cNvSpPr/>
            <p:nvPr/>
          </p:nvSpPr>
          <p:spPr>
            <a:xfrm>
              <a:off x="-24912" y="4917913"/>
              <a:ext cx="17108" cy="13700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301" y="0"/>
                  </a:moveTo>
                  <a:cubicBezTo>
                    <a:pt x="201" y="51"/>
                    <a:pt x="100" y="101"/>
                    <a:pt x="0" y="126"/>
                  </a:cubicBezTo>
                  <a:cubicBezTo>
                    <a:pt x="100" y="226"/>
                    <a:pt x="201" y="301"/>
                    <a:pt x="301" y="401"/>
                  </a:cubicBezTo>
                  <a:cubicBezTo>
                    <a:pt x="501" y="276"/>
                    <a:pt x="351" y="126"/>
                    <a:pt x="301" y="0"/>
                  </a:cubicBezTo>
                  <a:close/>
                </a:path>
              </a:pathLst>
            </a:custGeom>
            <a:solidFill>
              <a:srgbClr val="15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42"/>
            <p:cNvSpPr/>
            <p:nvPr/>
          </p:nvSpPr>
          <p:spPr>
            <a:xfrm>
              <a:off x="86971" y="5060841"/>
              <a:ext cx="32478" cy="4908"/>
            </a:xfrm>
            <a:custGeom>
              <a:avLst/>
              <a:gdLst/>
              <a:ahLst/>
              <a:cxnLst/>
              <a:rect l="l" t="t" r="r" b="b"/>
              <a:pathLst>
                <a:path w="953" h="144" extrusionOk="0">
                  <a:moveTo>
                    <a:pt x="436" y="1"/>
                  </a:moveTo>
                  <a:cubicBezTo>
                    <a:pt x="287" y="1"/>
                    <a:pt x="141" y="24"/>
                    <a:pt x="0" y="117"/>
                  </a:cubicBezTo>
                  <a:cubicBezTo>
                    <a:pt x="27" y="115"/>
                    <a:pt x="54" y="114"/>
                    <a:pt x="80" y="114"/>
                  </a:cubicBezTo>
                  <a:cubicBezTo>
                    <a:pt x="234" y="114"/>
                    <a:pt x="388" y="143"/>
                    <a:pt x="538" y="143"/>
                  </a:cubicBezTo>
                  <a:cubicBezTo>
                    <a:pt x="680" y="143"/>
                    <a:pt x="819" y="117"/>
                    <a:pt x="953" y="17"/>
                  </a:cubicBezTo>
                  <a:lnTo>
                    <a:pt x="953" y="17"/>
                  </a:lnTo>
                  <a:cubicBezTo>
                    <a:pt x="920" y="19"/>
                    <a:pt x="888" y="20"/>
                    <a:pt x="856" y="20"/>
                  </a:cubicBezTo>
                  <a:cubicBezTo>
                    <a:pt x="715" y="20"/>
                    <a:pt x="574" y="1"/>
                    <a:pt x="436" y="1"/>
                  </a:cubicBezTo>
                  <a:close/>
                </a:path>
              </a:pathLst>
            </a:custGeom>
            <a:solidFill>
              <a:srgbClr val="E7D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2"/>
            <p:cNvSpPr/>
            <p:nvPr/>
          </p:nvSpPr>
          <p:spPr>
            <a:xfrm>
              <a:off x="2496453" y="3994602"/>
              <a:ext cx="35034" cy="4192"/>
            </a:xfrm>
            <a:custGeom>
              <a:avLst/>
              <a:gdLst/>
              <a:ahLst/>
              <a:cxnLst/>
              <a:rect l="l" t="t" r="r" b="b"/>
              <a:pathLst>
                <a:path w="1028" h="123" extrusionOk="0">
                  <a:moveTo>
                    <a:pt x="0" y="0"/>
                  </a:moveTo>
                  <a:cubicBezTo>
                    <a:pt x="169" y="85"/>
                    <a:pt x="332" y="123"/>
                    <a:pt x="495" y="123"/>
                  </a:cubicBezTo>
                  <a:cubicBezTo>
                    <a:pt x="670" y="123"/>
                    <a:pt x="846" y="79"/>
                    <a:pt x="1028" y="0"/>
                  </a:cubicBezTo>
                  <a:close/>
                </a:path>
              </a:pathLst>
            </a:custGeom>
            <a:solidFill>
              <a:srgbClr val="E3D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2"/>
            <p:cNvSpPr/>
            <p:nvPr/>
          </p:nvSpPr>
          <p:spPr>
            <a:xfrm>
              <a:off x="958484" y="3738359"/>
              <a:ext cx="14927" cy="13257"/>
            </a:xfrm>
            <a:custGeom>
              <a:avLst/>
              <a:gdLst/>
              <a:ahLst/>
              <a:cxnLst/>
              <a:rect l="l" t="t" r="r" b="b"/>
              <a:pathLst>
                <a:path w="438" h="389" extrusionOk="0">
                  <a:moveTo>
                    <a:pt x="267" y="1"/>
                  </a:moveTo>
                  <a:cubicBezTo>
                    <a:pt x="275" y="7"/>
                    <a:pt x="282" y="13"/>
                    <a:pt x="290" y="20"/>
                  </a:cubicBezTo>
                  <a:lnTo>
                    <a:pt x="290" y="20"/>
                  </a:lnTo>
                  <a:cubicBezTo>
                    <a:pt x="291" y="14"/>
                    <a:pt x="292" y="7"/>
                    <a:pt x="292" y="1"/>
                  </a:cubicBezTo>
                  <a:close/>
                  <a:moveTo>
                    <a:pt x="290" y="20"/>
                  </a:moveTo>
                  <a:lnTo>
                    <a:pt x="290" y="20"/>
                  </a:lnTo>
                  <a:cubicBezTo>
                    <a:pt x="261" y="126"/>
                    <a:pt x="1" y="135"/>
                    <a:pt x="167" y="301"/>
                  </a:cubicBezTo>
                  <a:cubicBezTo>
                    <a:pt x="199" y="350"/>
                    <a:pt x="243" y="389"/>
                    <a:pt x="290" y="389"/>
                  </a:cubicBezTo>
                  <a:cubicBezTo>
                    <a:pt x="315" y="389"/>
                    <a:pt x="341" y="378"/>
                    <a:pt x="367" y="352"/>
                  </a:cubicBezTo>
                  <a:cubicBezTo>
                    <a:pt x="438" y="234"/>
                    <a:pt x="398" y="117"/>
                    <a:pt x="29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2"/>
            <p:cNvSpPr/>
            <p:nvPr/>
          </p:nvSpPr>
          <p:spPr>
            <a:xfrm>
              <a:off x="-88981" y="4946948"/>
              <a:ext cx="14314" cy="10224"/>
            </a:xfrm>
            <a:custGeom>
              <a:avLst/>
              <a:gdLst/>
              <a:ahLst/>
              <a:cxnLst/>
              <a:rect l="l" t="t" r="r" b="b"/>
              <a:pathLst>
                <a:path w="420" h="300" extrusionOk="0">
                  <a:moveTo>
                    <a:pt x="176" y="1"/>
                  </a:moveTo>
                  <a:cubicBezTo>
                    <a:pt x="126" y="51"/>
                    <a:pt x="76" y="101"/>
                    <a:pt x="0" y="126"/>
                  </a:cubicBezTo>
                  <a:cubicBezTo>
                    <a:pt x="60" y="205"/>
                    <a:pt x="88" y="299"/>
                    <a:pt x="170" y="299"/>
                  </a:cubicBezTo>
                  <a:cubicBezTo>
                    <a:pt x="193" y="299"/>
                    <a:pt x="219" y="292"/>
                    <a:pt x="251" y="276"/>
                  </a:cubicBezTo>
                  <a:cubicBezTo>
                    <a:pt x="283" y="289"/>
                    <a:pt x="311" y="295"/>
                    <a:pt x="333" y="295"/>
                  </a:cubicBezTo>
                  <a:cubicBezTo>
                    <a:pt x="397" y="295"/>
                    <a:pt x="420" y="244"/>
                    <a:pt x="401" y="151"/>
                  </a:cubicBezTo>
                  <a:cubicBezTo>
                    <a:pt x="326" y="101"/>
                    <a:pt x="251" y="5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2"/>
            <p:cNvSpPr/>
            <p:nvPr/>
          </p:nvSpPr>
          <p:spPr>
            <a:xfrm>
              <a:off x="1061506" y="4923025"/>
              <a:ext cx="12848" cy="15404"/>
            </a:xfrm>
            <a:custGeom>
              <a:avLst/>
              <a:gdLst/>
              <a:ahLst/>
              <a:cxnLst/>
              <a:rect l="l" t="t" r="r" b="b"/>
              <a:pathLst>
                <a:path w="377" h="452" extrusionOk="0">
                  <a:moveTo>
                    <a:pt x="1" y="1"/>
                  </a:moveTo>
                  <a:cubicBezTo>
                    <a:pt x="1" y="51"/>
                    <a:pt x="1" y="76"/>
                    <a:pt x="1" y="126"/>
                  </a:cubicBezTo>
                  <a:cubicBezTo>
                    <a:pt x="126" y="226"/>
                    <a:pt x="252" y="352"/>
                    <a:pt x="377" y="452"/>
                  </a:cubicBezTo>
                  <a:cubicBezTo>
                    <a:pt x="352" y="377"/>
                    <a:pt x="352" y="302"/>
                    <a:pt x="352" y="226"/>
                  </a:cubicBezTo>
                  <a:cubicBezTo>
                    <a:pt x="277" y="76"/>
                    <a:pt x="101" y="7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2"/>
            <p:cNvSpPr/>
            <p:nvPr/>
          </p:nvSpPr>
          <p:spPr>
            <a:xfrm>
              <a:off x="2140290" y="4493046"/>
              <a:ext cx="13700" cy="11485"/>
            </a:xfrm>
            <a:custGeom>
              <a:avLst/>
              <a:gdLst/>
              <a:ahLst/>
              <a:cxnLst/>
              <a:rect l="l" t="t" r="r" b="b"/>
              <a:pathLst>
                <a:path w="402" h="337" extrusionOk="0">
                  <a:moveTo>
                    <a:pt x="290" y="0"/>
                  </a:moveTo>
                  <a:cubicBezTo>
                    <a:pt x="92" y="0"/>
                    <a:pt x="0" y="123"/>
                    <a:pt x="0" y="337"/>
                  </a:cubicBezTo>
                  <a:cubicBezTo>
                    <a:pt x="176" y="287"/>
                    <a:pt x="276" y="136"/>
                    <a:pt x="401" y="11"/>
                  </a:cubicBezTo>
                  <a:cubicBezTo>
                    <a:pt x="361" y="4"/>
                    <a:pt x="324" y="0"/>
                    <a:pt x="290" y="0"/>
                  </a:cubicBezTo>
                  <a:close/>
                </a:path>
              </a:pathLst>
            </a:custGeom>
            <a:solidFill>
              <a:srgbClr val="5B5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2"/>
            <p:cNvSpPr/>
            <p:nvPr/>
          </p:nvSpPr>
          <p:spPr>
            <a:xfrm>
              <a:off x="688268" y="2756125"/>
              <a:ext cx="7736" cy="15404"/>
            </a:xfrm>
            <a:custGeom>
              <a:avLst/>
              <a:gdLst/>
              <a:ahLst/>
              <a:cxnLst/>
              <a:rect l="l" t="t" r="r" b="b"/>
              <a:pathLst>
                <a:path w="227" h="452" extrusionOk="0">
                  <a:moveTo>
                    <a:pt x="226" y="0"/>
                  </a:moveTo>
                  <a:cubicBezTo>
                    <a:pt x="151" y="0"/>
                    <a:pt x="76" y="26"/>
                    <a:pt x="0" y="26"/>
                  </a:cubicBezTo>
                  <a:lnTo>
                    <a:pt x="201" y="452"/>
                  </a:lnTo>
                  <a:cubicBezTo>
                    <a:pt x="201" y="301"/>
                    <a:pt x="226" y="151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2"/>
            <p:cNvSpPr/>
            <p:nvPr/>
          </p:nvSpPr>
          <p:spPr>
            <a:xfrm>
              <a:off x="2797954" y="4529272"/>
              <a:ext cx="8588" cy="12848"/>
            </a:xfrm>
            <a:custGeom>
              <a:avLst/>
              <a:gdLst/>
              <a:ahLst/>
              <a:cxnLst/>
              <a:rect l="l" t="t" r="r" b="b"/>
              <a:pathLst>
                <a:path w="252" h="377" extrusionOk="0">
                  <a:moveTo>
                    <a:pt x="1" y="1"/>
                  </a:moveTo>
                  <a:cubicBezTo>
                    <a:pt x="1" y="176"/>
                    <a:pt x="1" y="327"/>
                    <a:pt x="226" y="377"/>
                  </a:cubicBezTo>
                  <a:cubicBezTo>
                    <a:pt x="251" y="201"/>
                    <a:pt x="176" y="76"/>
                    <a:pt x="1" y="1"/>
                  </a:cubicBezTo>
                  <a:close/>
                </a:path>
              </a:pathLst>
            </a:custGeom>
            <a:solidFill>
              <a:srgbClr val="6B6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2"/>
            <p:cNvSpPr/>
            <p:nvPr/>
          </p:nvSpPr>
          <p:spPr>
            <a:xfrm>
              <a:off x="175782" y="3887831"/>
              <a:ext cx="8588" cy="14654"/>
            </a:xfrm>
            <a:custGeom>
              <a:avLst/>
              <a:gdLst/>
              <a:ahLst/>
              <a:cxnLst/>
              <a:rect l="l" t="t" r="r" b="b"/>
              <a:pathLst>
                <a:path w="252" h="430" extrusionOk="0">
                  <a:moveTo>
                    <a:pt x="126" y="1"/>
                  </a:moveTo>
                  <a:cubicBezTo>
                    <a:pt x="1" y="151"/>
                    <a:pt x="1" y="326"/>
                    <a:pt x="176" y="427"/>
                  </a:cubicBezTo>
                  <a:cubicBezTo>
                    <a:pt x="183" y="429"/>
                    <a:pt x="189" y="430"/>
                    <a:pt x="194" y="430"/>
                  </a:cubicBezTo>
                  <a:cubicBezTo>
                    <a:pt x="251" y="430"/>
                    <a:pt x="251" y="320"/>
                    <a:pt x="251" y="251"/>
                  </a:cubicBezTo>
                  <a:cubicBezTo>
                    <a:pt x="201" y="176"/>
                    <a:pt x="176" y="76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2"/>
            <p:cNvSpPr/>
            <p:nvPr/>
          </p:nvSpPr>
          <p:spPr>
            <a:xfrm>
              <a:off x="2582708" y="4292080"/>
              <a:ext cx="137547" cy="237231"/>
            </a:xfrm>
            <a:custGeom>
              <a:avLst/>
              <a:gdLst/>
              <a:ahLst/>
              <a:cxnLst/>
              <a:rect l="l" t="t" r="r" b="b"/>
              <a:pathLst>
                <a:path w="4036" h="6961" extrusionOk="0">
                  <a:moveTo>
                    <a:pt x="3587" y="1"/>
                  </a:moveTo>
                  <a:cubicBezTo>
                    <a:pt x="3377" y="1"/>
                    <a:pt x="3350" y="290"/>
                    <a:pt x="3284" y="444"/>
                  </a:cubicBezTo>
                  <a:cubicBezTo>
                    <a:pt x="2983" y="1347"/>
                    <a:pt x="2557" y="2199"/>
                    <a:pt x="2106" y="3051"/>
                  </a:cubicBezTo>
                  <a:cubicBezTo>
                    <a:pt x="1454" y="4254"/>
                    <a:pt x="778" y="5432"/>
                    <a:pt x="126" y="6610"/>
                  </a:cubicBezTo>
                  <a:cubicBezTo>
                    <a:pt x="1" y="6936"/>
                    <a:pt x="226" y="6936"/>
                    <a:pt x="452" y="6961"/>
                  </a:cubicBezTo>
                  <a:cubicBezTo>
                    <a:pt x="552" y="6911"/>
                    <a:pt x="627" y="6861"/>
                    <a:pt x="627" y="6735"/>
                  </a:cubicBezTo>
                  <a:cubicBezTo>
                    <a:pt x="1404" y="5307"/>
                    <a:pt x="2181" y="3878"/>
                    <a:pt x="2983" y="2450"/>
                  </a:cubicBezTo>
                  <a:cubicBezTo>
                    <a:pt x="3384" y="1998"/>
                    <a:pt x="3610" y="1472"/>
                    <a:pt x="3685" y="896"/>
                  </a:cubicBezTo>
                  <a:cubicBezTo>
                    <a:pt x="3710" y="795"/>
                    <a:pt x="3710" y="695"/>
                    <a:pt x="3735" y="595"/>
                  </a:cubicBezTo>
                  <a:cubicBezTo>
                    <a:pt x="3760" y="394"/>
                    <a:pt x="4036" y="119"/>
                    <a:pt x="3685" y="18"/>
                  </a:cubicBezTo>
                  <a:cubicBezTo>
                    <a:pt x="3648" y="6"/>
                    <a:pt x="3616" y="1"/>
                    <a:pt x="35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42"/>
            <p:cNvSpPr/>
            <p:nvPr/>
          </p:nvSpPr>
          <p:spPr>
            <a:xfrm>
              <a:off x="2704849" y="4159307"/>
              <a:ext cx="35920" cy="124801"/>
            </a:xfrm>
            <a:custGeom>
              <a:avLst/>
              <a:gdLst/>
              <a:ahLst/>
              <a:cxnLst/>
              <a:rect l="l" t="t" r="r" b="b"/>
              <a:pathLst>
                <a:path w="1054" h="3662" extrusionOk="0">
                  <a:moveTo>
                    <a:pt x="799" y="1"/>
                  </a:moveTo>
                  <a:cubicBezTo>
                    <a:pt x="777" y="1"/>
                    <a:pt x="756" y="15"/>
                    <a:pt x="728" y="30"/>
                  </a:cubicBezTo>
                  <a:cubicBezTo>
                    <a:pt x="702" y="80"/>
                    <a:pt x="677" y="130"/>
                    <a:pt x="652" y="205"/>
                  </a:cubicBezTo>
                  <a:cubicBezTo>
                    <a:pt x="527" y="1258"/>
                    <a:pt x="527" y="2335"/>
                    <a:pt x="76" y="3338"/>
                  </a:cubicBezTo>
                  <a:cubicBezTo>
                    <a:pt x="1" y="3538"/>
                    <a:pt x="126" y="3589"/>
                    <a:pt x="251" y="3639"/>
                  </a:cubicBezTo>
                  <a:cubicBezTo>
                    <a:pt x="283" y="3654"/>
                    <a:pt x="310" y="3661"/>
                    <a:pt x="334" y="3661"/>
                  </a:cubicBezTo>
                  <a:cubicBezTo>
                    <a:pt x="423" y="3661"/>
                    <a:pt x="462" y="3562"/>
                    <a:pt x="502" y="3463"/>
                  </a:cubicBezTo>
                  <a:cubicBezTo>
                    <a:pt x="602" y="3087"/>
                    <a:pt x="728" y="2686"/>
                    <a:pt x="853" y="2285"/>
                  </a:cubicBezTo>
                  <a:cubicBezTo>
                    <a:pt x="828" y="2010"/>
                    <a:pt x="803" y="1709"/>
                    <a:pt x="953" y="1458"/>
                  </a:cubicBezTo>
                  <a:cubicBezTo>
                    <a:pt x="903" y="982"/>
                    <a:pt x="1053" y="506"/>
                    <a:pt x="853" y="30"/>
                  </a:cubicBezTo>
                  <a:cubicBezTo>
                    <a:pt x="832" y="8"/>
                    <a:pt x="815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42"/>
            <p:cNvSpPr/>
            <p:nvPr/>
          </p:nvSpPr>
          <p:spPr>
            <a:xfrm>
              <a:off x="2312391" y="4289831"/>
              <a:ext cx="64309" cy="122484"/>
            </a:xfrm>
            <a:custGeom>
              <a:avLst/>
              <a:gdLst/>
              <a:ahLst/>
              <a:cxnLst/>
              <a:rect l="l" t="t" r="r" b="b"/>
              <a:pathLst>
                <a:path w="1887" h="3594" extrusionOk="0">
                  <a:moveTo>
                    <a:pt x="1812" y="0"/>
                  </a:moveTo>
                  <a:cubicBezTo>
                    <a:pt x="1794" y="0"/>
                    <a:pt x="1770" y="4"/>
                    <a:pt x="1742" y="9"/>
                  </a:cubicBezTo>
                  <a:cubicBezTo>
                    <a:pt x="1216" y="661"/>
                    <a:pt x="815" y="1363"/>
                    <a:pt x="514" y="2140"/>
                  </a:cubicBezTo>
                  <a:cubicBezTo>
                    <a:pt x="342" y="2583"/>
                    <a:pt x="0" y="3026"/>
                    <a:pt x="202" y="3564"/>
                  </a:cubicBezTo>
                  <a:lnTo>
                    <a:pt x="202" y="3564"/>
                  </a:lnTo>
                  <a:cubicBezTo>
                    <a:pt x="278" y="3540"/>
                    <a:pt x="389" y="3515"/>
                    <a:pt x="389" y="3468"/>
                  </a:cubicBezTo>
                  <a:cubicBezTo>
                    <a:pt x="765" y="2315"/>
                    <a:pt x="1316" y="1212"/>
                    <a:pt x="1868" y="135"/>
                  </a:cubicBezTo>
                  <a:cubicBezTo>
                    <a:pt x="1887" y="37"/>
                    <a:pt x="1876" y="0"/>
                    <a:pt x="1812" y="0"/>
                  </a:cubicBezTo>
                  <a:close/>
                  <a:moveTo>
                    <a:pt x="202" y="3564"/>
                  </a:moveTo>
                  <a:cubicBezTo>
                    <a:pt x="197" y="3565"/>
                    <a:pt x="193" y="3567"/>
                    <a:pt x="188" y="3568"/>
                  </a:cubicBezTo>
                  <a:lnTo>
                    <a:pt x="213" y="3593"/>
                  </a:lnTo>
                  <a:cubicBezTo>
                    <a:pt x="209" y="3583"/>
                    <a:pt x="206" y="3574"/>
                    <a:pt x="202" y="35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42"/>
            <p:cNvSpPr/>
            <p:nvPr/>
          </p:nvSpPr>
          <p:spPr>
            <a:xfrm>
              <a:off x="2684367" y="4319684"/>
              <a:ext cx="41884" cy="64684"/>
            </a:xfrm>
            <a:custGeom>
              <a:avLst/>
              <a:gdLst/>
              <a:ahLst/>
              <a:cxnLst/>
              <a:rect l="l" t="t" r="r" b="b"/>
              <a:pathLst>
                <a:path w="1229" h="1898" extrusionOk="0">
                  <a:moveTo>
                    <a:pt x="962" y="1"/>
                  </a:moveTo>
                  <a:cubicBezTo>
                    <a:pt x="879" y="1"/>
                    <a:pt x="790" y="56"/>
                    <a:pt x="702" y="86"/>
                  </a:cubicBezTo>
                  <a:cubicBezTo>
                    <a:pt x="652" y="86"/>
                    <a:pt x="552" y="86"/>
                    <a:pt x="552" y="111"/>
                  </a:cubicBezTo>
                  <a:cubicBezTo>
                    <a:pt x="527" y="687"/>
                    <a:pt x="50" y="1088"/>
                    <a:pt x="0" y="1640"/>
                  </a:cubicBezTo>
                  <a:cubicBezTo>
                    <a:pt x="34" y="1640"/>
                    <a:pt x="78" y="1628"/>
                    <a:pt x="119" y="1628"/>
                  </a:cubicBezTo>
                  <a:cubicBezTo>
                    <a:pt x="139" y="1628"/>
                    <a:pt x="159" y="1631"/>
                    <a:pt x="176" y="1640"/>
                  </a:cubicBezTo>
                  <a:cubicBezTo>
                    <a:pt x="332" y="1776"/>
                    <a:pt x="533" y="1897"/>
                    <a:pt x="709" y="1897"/>
                  </a:cubicBezTo>
                  <a:cubicBezTo>
                    <a:pt x="760" y="1897"/>
                    <a:pt x="808" y="1887"/>
                    <a:pt x="852" y="1865"/>
                  </a:cubicBezTo>
                  <a:cubicBezTo>
                    <a:pt x="1078" y="1715"/>
                    <a:pt x="953" y="1389"/>
                    <a:pt x="953" y="1138"/>
                  </a:cubicBezTo>
                  <a:cubicBezTo>
                    <a:pt x="953" y="1013"/>
                    <a:pt x="928" y="863"/>
                    <a:pt x="852" y="737"/>
                  </a:cubicBezTo>
                  <a:cubicBezTo>
                    <a:pt x="777" y="562"/>
                    <a:pt x="827" y="462"/>
                    <a:pt x="953" y="336"/>
                  </a:cubicBezTo>
                  <a:cubicBezTo>
                    <a:pt x="1003" y="261"/>
                    <a:pt x="1228" y="286"/>
                    <a:pt x="1128" y="111"/>
                  </a:cubicBezTo>
                  <a:cubicBezTo>
                    <a:pt x="1076" y="28"/>
                    <a:pt x="1020" y="1"/>
                    <a:pt x="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42"/>
            <p:cNvSpPr/>
            <p:nvPr/>
          </p:nvSpPr>
          <p:spPr>
            <a:xfrm>
              <a:off x="1561178" y="4383242"/>
              <a:ext cx="68364" cy="73476"/>
            </a:xfrm>
            <a:custGeom>
              <a:avLst/>
              <a:gdLst/>
              <a:ahLst/>
              <a:cxnLst/>
              <a:rect l="l" t="t" r="r" b="b"/>
              <a:pathLst>
                <a:path w="2006" h="2156" extrusionOk="0">
                  <a:moveTo>
                    <a:pt x="1" y="0"/>
                  </a:moveTo>
                  <a:cubicBezTo>
                    <a:pt x="1" y="100"/>
                    <a:pt x="1" y="226"/>
                    <a:pt x="26" y="351"/>
                  </a:cubicBezTo>
                  <a:cubicBezTo>
                    <a:pt x="527" y="1103"/>
                    <a:pt x="1279" y="1604"/>
                    <a:pt x="2006" y="2155"/>
                  </a:cubicBezTo>
                  <a:cubicBezTo>
                    <a:pt x="1956" y="2030"/>
                    <a:pt x="1830" y="1905"/>
                    <a:pt x="2006" y="1805"/>
                  </a:cubicBezTo>
                  <a:cubicBezTo>
                    <a:pt x="1404" y="1128"/>
                    <a:pt x="577" y="727"/>
                    <a:pt x="1" y="0"/>
                  </a:cubicBezTo>
                  <a:close/>
                </a:path>
              </a:pathLst>
            </a:custGeom>
            <a:solidFill>
              <a:srgbClr val="081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42"/>
            <p:cNvSpPr/>
            <p:nvPr/>
          </p:nvSpPr>
          <p:spPr>
            <a:xfrm>
              <a:off x="2300940" y="4411426"/>
              <a:ext cx="29309" cy="64241"/>
            </a:xfrm>
            <a:custGeom>
              <a:avLst/>
              <a:gdLst/>
              <a:ahLst/>
              <a:cxnLst/>
              <a:rect l="l" t="t" r="r" b="b"/>
              <a:pathLst>
                <a:path w="860" h="1885" extrusionOk="0">
                  <a:moveTo>
                    <a:pt x="524" y="0"/>
                  </a:moveTo>
                  <a:lnTo>
                    <a:pt x="524" y="0"/>
                  </a:lnTo>
                  <a:cubicBezTo>
                    <a:pt x="531" y="11"/>
                    <a:pt x="536" y="21"/>
                    <a:pt x="542" y="32"/>
                  </a:cubicBezTo>
                  <a:lnTo>
                    <a:pt x="542" y="32"/>
                  </a:lnTo>
                  <a:cubicBezTo>
                    <a:pt x="545" y="30"/>
                    <a:pt x="547" y="27"/>
                    <a:pt x="549" y="25"/>
                  </a:cubicBezTo>
                  <a:lnTo>
                    <a:pt x="524" y="0"/>
                  </a:lnTo>
                  <a:close/>
                  <a:moveTo>
                    <a:pt x="542" y="32"/>
                  </a:moveTo>
                  <a:cubicBezTo>
                    <a:pt x="0" y="532"/>
                    <a:pt x="273" y="1181"/>
                    <a:pt x="224" y="1755"/>
                  </a:cubicBezTo>
                  <a:cubicBezTo>
                    <a:pt x="202" y="1820"/>
                    <a:pt x="274" y="1885"/>
                    <a:pt x="343" y="1885"/>
                  </a:cubicBezTo>
                  <a:cubicBezTo>
                    <a:pt x="353" y="1885"/>
                    <a:pt x="364" y="1883"/>
                    <a:pt x="374" y="1880"/>
                  </a:cubicBezTo>
                  <a:cubicBezTo>
                    <a:pt x="424" y="1880"/>
                    <a:pt x="499" y="1805"/>
                    <a:pt x="499" y="1780"/>
                  </a:cubicBezTo>
                  <a:cubicBezTo>
                    <a:pt x="425" y="1213"/>
                    <a:pt x="860" y="623"/>
                    <a:pt x="542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42"/>
            <p:cNvSpPr/>
            <p:nvPr/>
          </p:nvSpPr>
          <p:spPr>
            <a:xfrm>
              <a:off x="2563079" y="4517310"/>
              <a:ext cx="38476" cy="44543"/>
            </a:xfrm>
            <a:custGeom>
              <a:avLst/>
              <a:gdLst/>
              <a:ahLst/>
              <a:cxnLst/>
              <a:rect l="l" t="t" r="r" b="b"/>
              <a:pathLst>
                <a:path w="1129" h="1307" extrusionOk="0">
                  <a:moveTo>
                    <a:pt x="702" y="1"/>
                  </a:moveTo>
                  <a:cubicBezTo>
                    <a:pt x="426" y="377"/>
                    <a:pt x="126" y="728"/>
                    <a:pt x="0" y="1204"/>
                  </a:cubicBezTo>
                  <a:cubicBezTo>
                    <a:pt x="54" y="1293"/>
                    <a:pt x="133" y="1306"/>
                    <a:pt x="229" y="1306"/>
                  </a:cubicBezTo>
                  <a:cubicBezTo>
                    <a:pt x="267" y="1306"/>
                    <a:pt x="308" y="1304"/>
                    <a:pt x="351" y="1304"/>
                  </a:cubicBezTo>
                  <a:cubicBezTo>
                    <a:pt x="376" y="1079"/>
                    <a:pt x="527" y="928"/>
                    <a:pt x="702" y="828"/>
                  </a:cubicBezTo>
                  <a:cubicBezTo>
                    <a:pt x="953" y="703"/>
                    <a:pt x="1128" y="552"/>
                    <a:pt x="1078" y="252"/>
                  </a:cubicBezTo>
                  <a:cubicBezTo>
                    <a:pt x="903" y="252"/>
                    <a:pt x="727" y="226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42"/>
            <p:cNvSpPr/>
            <p:nvPr/>
          </p:nvSpPr>
          <p:spPr>
            <a:xfrm>
              <a:off x="2586116" y="4521604"/>
              <a:ext cx="30808" cy="37658"/>
            </a:xfrm>
            <a:custGeom>
              <a:avLst/>
              <a:gdLst/>
              <a:ahLst/>
              <a:cxnLst/>
              <a:rect l="l" t="t" r="r" b="b"/>
              <a:pathLst>
                <a:path w="904" h="1105" extrusionOk="0">
                  <a:moveTo>
                    <a:pt x="527" y="0"/>
                  </a:moveTo>
                  <a:cubicBezTo>
                    <a:pt x="477" y="50"/>
                    <a:pt x="427" y="75"/>
                    <a:pt x="402" y="126"/>
                  </a:cubicBezTo>
                  <a:cubicBezTo>
                    <a:pt x="302" y="326"/>
                    <a:pt x="51" y="451"/>
                    <a:pt x="26" y="702"/>
                  </a:cubicBezTo>
                  <a:cubicBezTo>
                    <a:pt x="51" y="852"/>
                    <a:pt x="1" y="1053"/>
                    <a:pt x="176" y="1103"/>
                  </a:cubicBezTo>
                  <a:cubicBezTo>
                    <a:pt x="187" y="1104"/>
                    <a:pt x="197" y="1105"/>
                    <a:pt x="206" y="1105"/>
                  </a:cubicBezTo>
                  <a:cubicBezTo>
                    <a:pt x="391" y="1105"/>
                    <a:pt x="281" y="874"/>
                    <a:pt x="377" y="802"/>
                  </a:cubicBezTo>
                  <a:cubicBezTo>
                    <a:pt x="452" y="727"/>
                    <a:pt x="552" y="627"/>
                    <a:pt x="653" y="577"/>
                  </a:cubicBezTo>
                  <a:cubicBezTo>
                    <a:pt x="828" y="501"/>
                    <a:pt x="903" y="426"/>
                    <a:pt x="903" y="201"/>
                  </a:cubicBezTo>
                  <a:cubicBezTo>
                    <a:pt x="893" y="70"/>
                    <a:pt x="842" y="40"/>
                    <a:pt x="781" y="40"/>
                  </a:cubicBezTo>
                  <a:cubicBezTo>
                    <a:pt x="730" y="40"/>
                    <a:pt x="671" y="60"/>
                    <a:pt x="622" y="60"/>
                  </a:cubicBezTo>
                  <a:cubicBezTo>
                    <a:pt x="582" y="60"/>
                    <a:pt x="547" y="47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42"/>
            <p:cNvSpPr/>
            <p:nvPr/>
          </p:nvSpPr>
          <p:spPr>
            <a:xfrm>
              <a:off x="2371757" y="4252548"/>
              <a:ext cx="36738" cy="41884"/>
            </a:xfrm>
            <a:custGeom>
              <a:avLst/>
              <a:gdLst/>
              <a:ahLst/>
              <a:cxnLst/>
              <a:rect l="l" t="t" r="r" b="b"/>
              <a:pathLst>
                <a:path w="1078" h="1229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602" y="276"/>
                    <a:pt x="251" y="627"/>
                    <a:pt x="0" y="1103"/>
                  </a:cubicBezTo>
                  <a:cubicBezTo>
                    <a:pt x="50" y="1128"/>
                    <a:pt x="75" y="1178"/>
                    <a:pt x="126" y="1229"/>
                  </a:cubicBezTo>
                  <a:cubicBezTo>
                    <a:pt x="577" y="928"/>
                    <a:pt x="902" y="527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42"/>
            <p:cNvSpPr/>
            <p:nvPr/>
          </p:nvSpPr>
          <p:spPr>
            <a:xfrm>
              <a:off x="2727069" y="4111630"/>
              <a:ext cx="19664" cy="48700"/>
            </a:xfrm>
            <a:custGeom>
              <a:avLst/>
              <a:gdLst/>
              <a:ahLst/>
              <a:cxnLst/>
              <a:rect l="l" t="t" r="r" b="b"/>
              <a:pathLst>
                <a:path w="577" h="1429" extrusionOk="0">
                  <a:moveTo>
                    <a:pt x="176" y="0"/>
                  </a:moveTo>
                  <a:cubicBezTo>
                    <a:pt x="0" y="476"/>
                    <a:pt x="76" y="952"/>
                    <a:pt x="76" y="1429"/>
                  </a:cubicBezTo>
                  <a:lnTo>
                    <a:pt x="201" y="1429"/>
                  </a:lnTo>
                  <a:cubicBezTo>
                    <a:pt x="577" y="952"/>
                    <a:pt x="451" y="476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42"/>
            <p:cNvSpPr/>
            <p:nvPr/>
          </p:nvSpPr>
          <p:spPr>
            <a:xfrm>
              <a:off x="1936154" y="4103587"/>
              <a:ext cx="27366" cy="19153"/>
            </a:xfrm>
            <a:custGeom>
              <a:avLst/>
              <a:gdLst/>
              <a:ahLst/>
              <a:cxnLst/>
              <a:rect l="l" t="t" r="r" b="b"/>
              <a:pathLst>
                <a:path w="803" h="562" extrusionOk="0">
                  <a:moveTo>
                    <a:pt x="371" y="1"/>
                  </a:moveTo>
                  <a:cubicBezTo>
                    <a:pt x="341" y="1"/>
                    <a:pt x="309" y="4"/>
                    <a:pt x="276" y="11"/>
                  </a:cubicBezTo>
                  <a:cubicBezTo>
                    <a:pt x="151" y="36"/>
                    <a:pt x="0" y="61"/>
                    <a:pt x="25" y="211"/>
                  </a:cubicBezTo>
                  <a:cubicBezTo>
                    <a:pt x="100" y="437"/>
                    <a:pt x="301" y="537"/>
                    <a:pt x="527" y="562"/>
                  </a:cubicBezTo>
                  <a:cubicBezTo>
                    <a:pt x="677" y="562"/>
                    <a:pt x="777" y="437"/>
                    <a:pt x="802" y="286"/>
                  </a:cubicBezTo>
                  <a:cubicBezTo>
                    <a:pt x="694" y="134"/>
                    <a:pt x="566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42"/>
            <p:cNvSpPr/>
            <p:nvPr/>
          </p:nvSpPr>
          <p:spPr>
            <a:xfrm>
              <a:off x="1923340" y="4182856"/>
              <a:ext cx="30774" cy="13496"/>
            </a:xfrm>
            <a:custGeom>
              <a:avLst/>
              <a:gdLst/>
              <a:ahLst/>
              <a:cxnLst/>
              <a:rect l="l" t="t" r="r" b="b"/>
              <a:pathLst>
                <a:path w="903" h="396" extrusionOk="0">
                  <a:moveTo>
                    <a:pt x="563" y="0"/>
                  </a:moveTo>
                  <a:cubicBezTo>
                    <a:pt x="415" y="0"/>
                    <a:pt x="253" y="66"/>
                    <a:pt x="101" y="66"/>
                  </a:cubicBezTo>
                  <a:cubicBezTo>
                    <a:pt x="75" y="66"/>
                    <a:pt x="50" y="116"/>
                    <a:pt x="0" y="166"/>
                  </a:cubicBezTo>
                  <a:cubicBezTo>
                    <a:pt x="139" y="346"/>
                    <a:pt x="293" y="396"/>
                    <a:pt x="450" y="396"/>
                  </a:cubicBezTo>
                  <a:cubicBezTo>
                    <a:pt x="576" y="396"/>
                    <a:pt x="704" y="364"/>
                    <a:pt x="827" y="341"/>
                  </a:cubicBezTo>
                  <a:cubicBezTo>
                    <a:pt x="903" y="316"/>
                    <a:pt x="903" y="191"/>
                    <a:pt x="827" y="116"/>
                  </a:cubicBezTo>
                  <a:cubicBezTo>
                    <a:pt x="749" y="27"/>
                    <a:pt x="659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42"/>
            <p:cNvSpPr/>
            <p:nvPr/>
          </p:nvSpPr>
          <p:spPr>
            <a:xfrm>
              <a:off x="2064258" y="4124444"/>
              <a:ext cx="19698" cy="17960"/>
            </a:xfrm>
            <a:custGeom>
              <a:avLst/>
              <a:gdLst/>
              <a:ahLst/>
              <a:cxnLst/>
              <a:rect l="l" t="t" r="r" b="b"/>
              <a:pathLst>
                <a:path w="578" h="527" extrusionOk="0">
                  <a:moveTo>
                    <a:pt x="276" y="0"/>
                  </a:moveTo>
                  <a:cubicBezTo>
                    <a:pt x="151" y="0"/>
                    <a:pt x="1" y="0"/>
                    <a:pt x="1" y="150"/>
                  </a:cubicBezTo>
                  <a:cubicBezTo>
                    <a:pt x="1" y="376"/>
                    <a:pt x="126" y="501"/>
                    <a:pt x="326" y="526"/>
                  </a:cubicBezTo>
                  <a:cubicBezTo>
                    <a:pt x="477" y="526"/>
                    <a:pt x="552" y="426"/>
                    <a:pt x="552" y="301"/>
                  </a:cubicBezTo>
                  <a:cubicBezTo>
                    <a:pt x="577" y="100"/>
                    <a:pt x="427" y="25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42"/>
            <p:cNvSpPr/>
            <p:nvPr/>
          </p:nvSpPr>
          <p:spPr>
            <a:xfrm>
              <a:off x="1925896" y="4148333"/>
              <a:ext cx="15404" cy="13700"/>
            </a:xfrm>
            <a:custGeom>
              <a:avLst/>
              <a:gdLst/>
              <a:ahLst/>
              <a:cxnLst/>
              <a:rect l="l" t="t" r="r" b="b"/>
              <a:pathLst>
                <a:path w="452" h="402" extrusionOk="0">
                  <a:moveTo>
                    <a:pt x="201" y="1"/>
                  </a:moveTo>
                  <a:cubicBezTo>
                    <a:pt x="76" y="26"/>
                    <a:pt x="0" y="76"/>
                    <a:pt x="26" y="226"/>
                  </a:cubicBezTo>
                  <a:cubicBezTo>
                    <a:pt x="26" y="327"/>
                    <a:pt x="76" y="402"/>
                    <a:pt x="201" y="402"/>
                  </a:cubicBezTo>
                  <a:cubicBezTo>
                    <a:pt x="326" y="377"/>
                    <a:pt x="427" y="327"/>
                    <a:pt x="427" y="201"/>
                  </a:cubicBezTo>
                  <a:cubicBezTo>
                    <a:pt x="452" y="26"/>
                    <a:pt x="3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42"/>
            <p:cNvSpPr/>
            <p:nvPr/>
          </p:nvSpPr>
          <p:spPr>
            <a:xfrm>
              <a:off x="2636520" y="4579369"/>
              <a:ext cx="10292" cy="11996"/>
            </a:xfrm>
            <a:custGeom>
              <a:avLst/>
              <a:gdLst/>
              <a:ahLst/>
              <a:cxnLst/>
              <a:rect l="l" t="t" r="r" b="b"/>
              <a:pathLst>
                <a:path w="302" h="352" extrusionOk="0">
                  <a:moveTo>
                    <a:pt x="176" y="1"/>
                  </a:moveTo>
                  <a:cubicBezTo>
                    <a:pt x="160" y="1"/>
                    <a:pt x="143" y="4"/>
                    <a:pt x="126" y="10"/>
                  </a:cubicBezTo>
                  <a:cubicBezTo>
                    <a:pt x="1" y="10"/>
                    <a:pt x="1" y="110"/>
                    <a:pt x="1" y="210"/>
                  </a:cubicBezTo>
                  <a:cubicBezTo>
                    <a:pt x="1" y="288"/>
                    <a:pt x="16" y="351"/>
                    <a:pt x="70" y="351"/>
                  </a:cubicBezTo>
                  <a:cubicBezTo>
                    <a:pt x="86" y="351"/>
                    <a:pt x="104" y="346"/>
                    <a:pt x="126" y="335"/>
                  </a:cubicBezTo>
                  <a:cubicBezTo>
                    <a:pt x="201" y="285"/>
                    <a:pt x="251" y="210"/>
                    <a:pt x="301" y="135"/>
                  </a:cubicBezTo>
                  <a:cubicBezTo>
                    <a:pt x="282" y="38"/>
                    <a:pt x="232" y="1"/>
                    <a:pt x="176" y="1"/>
                  </a:cubicBezTo>
                  <a:close/>
                </a:path>
              </a:pathLst>
            </a:custGeom>
            <a:solidFill>
              <a:srgbClr val="31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42"/>
            <p:cNvSpPr/>
            <p:nvPr/>
          </p:nvSpPr>
          <p:spPr>
            <a:xfrm>
              <a:off x="1856715" y="4002304"/>
              <a:ext cx="7702" cy="8861"/>
            </a:xfrm>
            <a:custGeom>
              <a:avLst/>
              <a:gdLst/>
              <a:ahLst/>
              <a:cxnLst/>
              <a:rect l="l" t="t" r="r" b="b"/>
              <a:pathLst>
                <a:path w="226" h="260" extrusionOk="0">
                  <a:moveTo>
                    <a:pt x="226" y="0"/>
                  </a:moveTo>
                  <a:cubicBezTo>
                    <a:pt x="76" y="0"/>
                    <a:pt x="0" y="100"/>
                    <a:pt x="0" y="251"/>
                  </a:cubicBezTo>
                  <a:cubicBezTo>
                    <a:pt x="27" y="257"/>
                    <a:pt x="51" y="259"/>
                    <a:pt x="72" y="259"/>
                  </a:cubicBezTo>
                  <a:cubicBezTo>
                    <a:pt x="226" y="259"/>
                    <a:pt x="226" y="11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42"/>
            <p:cNvSpPr/>
            <p:nvPr/>
          </p:nvSpPr>
          <p:spPr>
            <a:xfrm>
              <a:off x="1562882" y="4320877"/>
              <a:ext cx="8588" cy="6850"/>
            </a:xfrm>
            <a:custGeom>
              <a:avLst/>
              <a:gdLst/>
              <a:ahLst/>
              <a:cxnLst/>
              <a:rect l="l" t="t" r="r" b="b"/>
              <a:pathLst>
                <a:path w="252" h="201" extrusionOk="0">
                  <a:moveTo>
                    <a:pt x="201" y="0"/>
                  </a:moveTo>
                  <a:cubicBezTo>
                    <a:pt x="126" y="51"/>
                    <a:pt x="76" y="76"/>
                    <a:pt x="1" y="101"/>
                  </a:cubicBezTo>
                  <a:cubicBezTo>
                    <a:pt x="1" y="126"/>
                    <a:pt x="26" y="201"/>
                    <a:pt x="26" y="201"/>
                  </a:cubicBezTo>
                  <a:cubicBezTo>
                    <a:pt x="101" y="176"/>
                    <a:pt x="176" y="151"/>
                    <a:pt x="251" y="126"/>
                  </a:cubicBezTo>
                  <a:cubicBezTo>
                    <a:pt x="226" y="76"/>
                    <a:pt x="226" y="51"/>
                    <a:pt x="201" y="0"/>
                  </a:cubicBezTo>
                  <a:close/>
                </a:path>
              </a:pathLst>
            </a:custGeom>
            <a:solidFill>
              <a:srgbClr val="57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42"/>
            <p:cNvSpPr/>
            <p:nvPr/>
          </p:nvSpPr>
          <p:spPr>
            <a:xfrm>
              <a:off x="2107812" y="4051991"/>
              <a:ext cx="12848" cy="6612"/>
            </a:xfrm>
            <a:custGeom>
              <a:avLst/>
              <a:gdLst/>
              <a:ahLst/>
              <a:cxnLst/>
              <a:rect l="l" t="t" r="r" b="b"/>
              <a:pathLst>
                <a:path w="377" h="194" extrusionOk="0">
                  <a:moveTo>
                    <a:pt x="236" y="0"/>
                  </a:moveTo>
                  <a:cubicBezTo>
                    <a:pt x="159" y="0"/>
                    <a:pt x="76" y="66"/>
                    <a:pt x="1" y="96"/>
                  </a:cubicBezTo>
                  <a:cubicBezTo>
                    <a:pt x="67" y="162"/>
                    <a:pt x="133" y="193"/>
                    <a:pt x="199" y="193"/>
                  </a:cubicBezTo>
                  <a:cubicBezTo>
                    <a:pt x="258" y="193"/>
                    <a:pt x="318" y="168"/>
                    <a:pt x="377" y="121"/>
                  </a:cubicBezTo>
                  <a:cubicBezTo>
                    <a:pt x="336" y="30"/>
                    <a:pt x="288" y="0"/>
                    <a:pt x="236" y="0"/>
                  </a:cubicBezTo>
                  <a:close/>
                </a:path>
              </a:pathLst>
            </a:custGeom>
            <a:solidFill>
              <a:srgbClr val="959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42"/>
            <p:cNvSpPr/>
            <p:nvPr/>
          </p:nvSpPr>
          <p:spPr>
            <a:xfrm>
              <a:off x="1694429" y="4123558"/>
              <a:ext cx="12848" cy="8588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376" y="1"/>
                  </a:moveTo>
                  <a:cubicBezTo>
                    <a:pt x="176" y="1"/>
                    <a:pt x="26" y="26"/>
                    <a:pt x="0" y="252"/>
                  </a:cubicBezTo>
                  <a:cubicBezTo>
                    <a:pt x="176" y="252"/>
                    <a:pt x="276" y="15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42"/>
            <p:cNvSpPr/>
            <p:nvPr/>
          </p:nvSpPr>
          <p:spPr>
            <a:xfrm>
              <a:off x="257777" y="3407892"/>
              <a:ext cx="300688" cy="66592"/>
            </a:xfrm>
            <a:custGeom>
              <a:avLst/>
              <a:gdLst/>
              <a:ahLst/>
              <a:cxnLst/>
              <a:rect l="l" t="t" r="r" b="b"/>
              <a:pathLst>
                <a:path w="8823" h="1954" extrusionOk="0">
                  <a:moveTo>
                    <a:pt x="8482" y="0"/>
                  </a:moveTo>
                  <a:cubicBezTo>
                    <a:pt x="8363" y="0"/>
                    <a:pt x="8235" y="37"/>
                    <a:pt x="8121" y="48"/>
                  </a:cubicBezTo>
                  <a:cubicBezTo>
                    <a:pt x="7344" y="174"/>
                    <a:pt x="6567" y="174"/>
                    <a:pt x="5790" y="174"/>
                  </a:cubicBezTo>
                  <a:cubicBezTo>
                    <a:pt x="5079" y="174"/>
                    <a:pt x="4371" y="182"/>
                    <a:pt x="3665" y="182"/>
                  </a:cubicBezTo>
                  <a:cubicBezTo>
                    <a:pt x="2607" y="182"/>
                    <a:pt x="1555" y="164"/>
                    <a:pt x="502" y="74"/>
                  </a:cubicBezTo>
                  <a:cubicBezTo>
                    <a:pt x="436" y="64"/>
                    <a:pt x="366" y="55"/>
                    <a:pt x="298" y="55"/>
                  </a:cubicBezTo>
                  <a:cubicBezTo>
                    <a:pt x="186" y="55"/>
                    <a:pt x="79" y="80"/>
                    <a:pt x="1" y="174"/>
                  </a:cubicBezTo>
                  <a:cubicBezTo>
                    <a:pt x="101" y="299"/>
                    <a:pt x="226" y="274"/>
                    <a:pt x="377" y="299"/>
                  </a:cubicBezTo>
                  <a:cubicBezTo>
                    <a:pt x="577" y="575"/>
                    <a:pt x="652" y="876"/>
                    <a:pt x="627" y="1226"/>
                  </a:cubicBezTo>
                  <a:cubicBezTo>
                    <a:pt x="577" y="1502"/>
                    <a:pt x="577" y="1778"/>
                    <a:pt x="828" y="1953"/>
                  </a:cubicBezTo>
                  <a:cubicBezTo>
                    <a:pt x="978" y="1903"/>
                    <a:pt x="1104" y="1853"/>
                    <a:pt x="1229" y="1828"/>
                  </a:cubicBezTo>
                  <a:cubicBezTo>
                    <a:pt x="3058" y="1427"/>
                    <a:pt x="4938" y="1277"/>
                    <a:pt x="6793" y="976"/>
                  </a:cubicBezTo>
                  <a:cubicBezTo>
                    <a:pt x="7495" y="876"/>
                    <a:pt x="8272" y="850"/>
                    <a:pt x="8823" y="274"/>
                  </a:cubicBezTo>
                  <a:cubicBezTo>
                    <a:pt x="8754" y="54"/>
                    <a:pt x="8625" y="0"/>
                    <a:pt x="8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42"/>
            <p:cNvSpPr/>
            <p:nvPr/>
          </p:nvSpPr>
          <p:spPr>
            <a:xfrm>
              <a:off x="257777" y="3418082"/>
              <a:ext cx="35068" cy="226359"/>
            </a:xfrm>
            <a:custGeom>
              <a:avLst/>
              <a:gdLst/>
              <a:ahLst/>
              <a:cxnLst/>
              <a:rect l="l" t="t" r="r" b="b"/>
              <a:pathLst>
                <a:path w="1029" h="6642" extrusionOk="0">
                  <a:moveTo>
                    <a:pt x="377" y="0"/>
                  </a:moveTo>
                  <a:cubicBezTo>
                    <a:pt x="302" y="1103"/>
                    <a:pt x="226" y="2231"/>
                    <a:pt x="176" y="3333"/>
                  </a:cubicBezTo>
                  <a:cubicBezTo>
                    <a:pt x="151" y="3810"/>
                    <a:pt x="201" y="4311"/>
                    <a:pt x="1" y="4787"/>
                  </a:cubicBezTo>
                  <a:cubicBezTo>
                    <a:pt x="76" y="4988"/>
                    <a:pt x="201" y="5188"/>
                    <a:pt x="277" y="5414"/>
                  </a:cubicBezTo>
                  <a:cubicBezTo>
                    <a:pt x="402" y="5865"/>
                    <a:pt x="552" y="6316"/>
                    <a:pt x="928" y="6642"/>
                  </a:cubicBezTo>
                  <a:lnTo>
                    <a:pt x="978" y="5940"/>
                  </a:lnTo>
                  <a:cubicBezTo>
                    <a:pt x="1028" y="5865"/>
                    <a:pt x="1028" y="5790"/>
                    <a:pt x="978" y="5689"/>
                  </a:cubicBezTo>
                  <a:cubicBezTo>
                    <a:pt x="928" y="4361"/>
                    <a:pt x="878" y="3008"/>
                    <a:pt x="828" y="1654"/>
                  </a:cubicBezTo>
                  <a:cubicBezTo>
                    <a:pt x="778" y="1354"/>
                    <a:pt x="778" y="1028"/>
                    <a:pt x="828" y="727"/>
                  </a:cubicBezTo>
                  <a:cubicBezTo>
                    <a:pt x="903" y="351"/>
                    <a:pt x="803" y="75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42"/>
            <p:cNvSpPr/>
            <p:nvPr/>
          </p:nvSpPr>
          <p:spPr>
            <a:xfrm>
              <a:off x="246701" y="3385604"/>
              <a:ext cx="377538" cy="35954"/>
            </a:xfrm>
            <a:custGeom>
              <a:avLst/>
              <a:gdLst/>
              <a:ahLst/>
              <a:cxnLst/>
              <a:rect l="l" t="t" r="r" b="b"/>
              <a:pathLst>
                <a:path w="11078" h="1055" extrusionOk="0">
                  <a:moveTo>
                    <a:pt x="10927" y="1"/>
                  </a:moveTo>
                  <a:cubicBezTo>
                    <a:pt x="10602" y="76"/>
                    <a:pt x="10276" y="176"/>
                    <a:pt x="9950" y="226"/>
                  </a:cubicBezTo>
                  <a:cubicBezTo>
                    <a:pt x="7769" y="728"/>
                    <a:pt x="5564" y="652"/>
                    <a:pt x="3358" y="677"/>
                  </a:cubicBezTo>
                  <a:cubicBezTo>
                    <a:pt x="2356" y="677"/>
                    <a:pt x="1373" y="598"/>
                    <a:pt x="375" y="598"/>
                  </a:cubicBezTo>
                  <a:cubicBezTo>
                    <a:pt x="250" y="598"/>
                    <a:pt x="125" y="599"/>
                    <a:pt x="0" y="602"/>
                  </a:cubicBezTo>
                  <a:cubicBezTo>
                    <a:pt x="50" y="778"/>
                    <a:pt x="175" y="803"/>
                    <a:pt x="326" y="828"/>
                  </a:cubicBezTo>
                  <a:cubicBezTo>
                    <a:pt x="1331" y="848"/>
                    <a:pt x="2337" y="981"/>
                    <a:pt x="3355" y="981"/>
                  </a:cubicBezTo>
                  <a:cubicBezTo>
                    <a:pt x="3606" y="981"/>
                    <a:pt x="3858" y="973"/>
                    <a:pt x="4110" y="953"/>
                  </a:cubicBezTo>
                  <a:cubicBezTo>
                    <a:pt x="4185" y="948"/>
                    <a:pt x="4259" y="946"/>
                    <a:pt x="4334" y="946"/>
                  </a:cubicBezTo>
                  <a:cubicBezTo>
                    <a:pt x="4855" y="946"/>
                    <a:pt x="5386" y="1054"/>
                    <a:pt x="5909" y="1054"/>
                  </a:cubicBezTo>
                  <a:cubicBezTo>
                    <a:pt x="6045" y="1054"/>
                    <a:pt x="6181" y="1047"/>
                    <a:pt x="6316" y="1028"/>
                  </a:cubicBezTo>
                  <a:cubicBezTo>
                    <a:pt x="6563" y="986"/>
                    <a:pt x="6810" y="975"/>
                    <a:pt x="7057" y="975"/>
                  </a:cubicBezTo>
                  <a:cubicBezTo>
                    <a:pt x="7301" y="975"/>
                    <a:pt x="7544" y="986"/>
                    <a:pt x="7786" y="986"/>
                  </a:cubicBezTo>
                  <a:cubicBezTo>
                    <a:pt x="8168" y="986"/>
                    <a:pt x="8548" y="960"/>
                    <a:pt x="8922" y="828"/>
                  </a:cubicBezTo>
                  <a:cubicBezTo>
                    <a:pt x="8998" y="828"/>
                    <a:pt x="9073" y="903"/>
                    <a:pt x="9148" y="928"/>
                  </a:cubicBezTo>
                  <a:cubicBezTo>
                    <a:pt x="9774" y="702"/>
                    <a:pt x="10526" y="753"/>
                    <a:pt x="11028" y="201"/>
                  </a:cubicBezTo>
                  <a:cubicBezTo>
                    <a:pt x="11078" y="101"/>
                    <a:pt x="11028" y="26"/>
                    <a:pt x="10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42"/>
            <p:cNvSpPr/>
            <p:nvPr/>
          </p:nvSpPr>
          <p:spPr>
            <a:xfrm>
              <a:off x="493538" y="2640255"/>
              <a:ext cx="137547" cy="49246"/>
            </a:xfrm>
            <a:custGeom>
              <a:avLst/>
              <a:gdLst/>
              <a:ahLst/>
              <a:cxnLst/>
              <a:rect l="l" t="t" r="r" b="b"/>
              <a:pathLst>
                <a:path w="4036" h="1445" extrusionOk="0">
                  <a:moveTo>
                    <a:pt x="2073" y="1"/>
                  </a:moveTo>
                  <a:cubicBezTo>
                    <a:pt x="1886" y="1"/>
                    <a:pt x="1696" y="28"/>
                    <a:pt x="1504" y="92"/>
                  </a:cubicBezTo>
                  <a:cubicBezTo>
                    <a:pt x="953" y="293"/>
                    <a:pt x="401" y="518"/>
                    <a:pt x="0" y="969"/>
                  </a:cubicBezTo>
                  <a:cubicBezTo>
                    <a:pt x="125" y="1295"/>
                    <a:pt x="627" y="944"/>
                    <a:pt x="677" y="1370"/>
                  </a:cubicBezTo>
                  <a:cubicBezTo>
                    <a:pt x="807" y="1399"/>
                    <a:pt x="928" y="1445"/>
                    <a:pt x="1046" y="1445"/>
                  </a:cubicBezTo>
                  <a:cubicBezTo>
                    <a:pt x="1133" y="1445"/>
                    <a:pt x="1218" y="1420"/>
                    <a:pt x="1303" y="1345"/>
                  </a:cubicBezTo>
                  <a:cubicBezTo>
                    <a:pt x="1554" y="1145"/>
                    <a:pt x="1855" y="1195"/>
                    <a:pt x="2130" y="1120"/>
                  </a:cubicBezTo>
                  <a:cubicBezTo>
                    <a:pt x="2174" y="1112"/>
                    <a:pt x="2217" y="1109"/>
                    <a:pt x="2258" y="1109"/>
                  </a:cubicBezTo>
                  <a:cubicBezTo>
                    <a:pt x="2645" y="1109"/>
                    <a:pt x="2946" y="1395"/>
                    <a:pt x="3308" y="1395"/>
                  </a:cubicBezTo>
                  <a:cubicBezTo>
                    <a:pt x="3735" y="1395"/>
                    <a:pt x="4010" y="1245"/>
                    <a:pt x="4035" y="769"/>
                  </a:cubicBezTo>
                  <a:cubicBezTo>
                    <a:pt x="3835" y="644"/>
                    <a:pt x="3634" y="493"/>
                    <a:pt x="3434" y="393"/>
                  </a:cubicBezTo>
                  <a:cubicBezTo>
                    <a:pt x="3003" y="177"/>
                    <a:pt x="2546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42"/>
            <p:cNvSpPr/>
            <p:nvPr/>
          </p:nvSpPr>
          <p:spPr>
            <a:xfrm>
              <a:off x="373954" y="2998974"/>
              <a:ext cx="30774" cy="199845"/>
            </a:xfrm>
            <a:custGeom>
              <a:avLst/>
              <a:gdLst/>
              <a:ahLst/>
              <a:cxnLst/>
              <a:rect l="l" t="t" r="r" b="b"/>
              <a:pathLst>
                <a:path w="903" h="5864" extrusionOk="0">
                  <a:moveTo>
                    <a:pt x="432" y="1"/>
                  </a:moveTo>
                  <a:cubicBezTo>
                    <a:pt x="398" y="1"/>
                    <a:pt x="366" y="13"/>
                    <a:pt x="351" y="42"/>
                  </a:cubicBezTo>
                  <a:cubicBezTo>
                    <a:pt x="101" y="569"/>
                    <a:pt x="251" y="1120"/>
                    <a:pt x="126" y="1671"/>
                  </a:cubicBezTo>
                  <a:cubicBezTo>
                    <a:pt x="76" y="2499"/>
                    <a:pt x="126" y="3351"/>
                    <a:pt x="101" y="4178"/>
                  </a:cubicBezTo>
                  <a:cubicBezTo>
                    <a:pt x="101" y="4253"/>
                    <a:pt x="101" y="4328"/>
                    <a:pt x="101" y="4378"/>
                  </a:cubicBezTo>
                  <a:cubicBezTo>
                    <a:pt x="151" y="4729"/>
                    <a:pt x="0" y="5105"/>
                    <a:pt x="301" y="5381"/>
                  </a:cubicBezTo>
                  <a:cubicBezTo>
                    <a:pt x="802" y="5431"/>
                    <a:pt x="376" y="5682"/>
                    <a:pt x="401" y="5857"/>
                  </a:cubicBezTo>
                  <a:cubicBezTo>
                    <a:pt x="428" y="5861"/>
                    <a:pt x="452" y="5863"/>
                    <a:pt x="475" y="5863"/>
                  </a:cubicBezTo>
                  <a:cubicBezTo>
                    <a:pt x="707" y="5863"/>
                    <a:pt x="729" y="5641"/>
                    <a:pt x="752" y="5481"/>
                  </a:cubicBezTo>
                  <a:cubicBezTo>
                    <a:pt x="777" y="5180"/>
                    <a:pt x="853" y="4854"/>
                    <a:pt x="727" y="4554"/>
                  </a:cubicBezTo>
                  <a:cubicBezTo>
                    <a:pt x="652" y="4428"/>
                    <a:pt x="652" y="4303"/>
                    <a:pt x="777" y="4203"/>
                  </a:cubicBezTo>
                  <a:cubicBezTo>
                    <a:pt x="802" y="2975"/>
                    <a:pt x="677" y="1747"/>
                    <a:pt x="853" y="519"/>
                  </a:cubicBezTo>
                  <a:cubicBezTo>
                    <a:pt x="903" y="218"/>
                    <a:pt x="652" y="168"/>
                    <a:pt x="502" y="17"/>
                  </a:cubicBezTo>
                  <a:cubicBezTo>
                    <a:pt x="481" y="7"/>
                    <a:pt x="456" y="1"/>
                    <a:pt x="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42"/>
            <p:cNvSpPr/>
            <p:nvPr/>
          </p:nvSpPr>
          <p:spPr>
            <a:xfrm>
              <a:off x="615679" y="3169507"/>
              <a:ext cx="22220" cy="222985"/>
            </a:xfrm>
            <a:custGeom>
              <a:avLst/>
              <a:gdLst/>
              <a:ahLst/>
              <a:cxnLst/>
              <a:rect l="l" t="t" r="r" b="b"/>
              <a:pathLst>
                <a:path w="652" h="6543" extrusionOk="0">
                  <a:moveTo>
                    <a:pt x="75" y="1"/>
                  </a:moveTo>
                  <a:cubicBezTo>
                    <a:pt x="0" y="1304"/>
                    <a:pt x="100" y="2607"/>
                    <a:pt x="151" y="3886"/>
                  </a:cubicBezTo>
                  <a:cubicBezTo>
                    <a:pt x="176" y="4713"/>
                    <a:pt x="251" y="5515"/>
                    <a:pt x="100" y="6342"/>
                  </a:cubicBezTo>
                  <a:lnTo>
                    <a:pt x="201" y="6542"/>
                  </a:lnTo>
                  <a:cubicBezTo>
                    <a:pt x="476" y="6191"/>
                    <a:pt x="652" y="5765"/>
                    <a:pt x="627" y="5314"/>
                  </a:cubicBezTo>
                  <a:cubicBezTo>
                    <a:pt x="627" y="4462"/>
                    <a:pt x="602" y="3610"/>
                    <a:pt x="552" y="2783"/>
                  </a:cubicBezTo>
                  <a:cubicBezTo>
                    <a:pt x="526" y="2357"/>
                    <a:pt x="652" y="1956"/>
                    <a:pt x="426" y="1555"/>
                  </a:cubicBezTo>
                  <a:cubicBezTo>
                    <a:pt x="276" y="1204"/>
                    <a:pt x="376" y="828"/>
                    <a:pt x="326" y="477"/>
                  </a:cubicBezTo>
                  <a:cubicBezTo>
                    <a:pt x="301" y="302"/>
                    <a:pt x="426" y="26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42"/>
            <p:cNvSpPr/>
            <p:nvPr/>
          </p:nvSpPr>
          <p:spPr>
            <a:xfrm>
              <a:off x="595163" y="2863202"/>
              <a:ext cx="27366" cy="191257"/>
            </a:xfrm>
            <a:custGeom>
              <a:avLst/>
              <a:gdLst/>
              <a:ahLst/>
              <a:cxnLst/>
              <a:rect l="l" t="t" r="r" b="b"/>
              <a:pathLst>
                <a:path w="803" h="5612" extrusionOk="0">
                  <a:moveTo>
                    <a:pt x="162" y="0"/>
                  </a:moveTo>
                  <a:cubicBezTo>
                    <a:pt x="112" y="0"/>
                    <a:pt x="59" y="20"/>
                    <a:pt x="1" y="66"/>
                  </a:cubicBezTo>
                  <a:cubicBezTo>
                    <a:pt x="76" y="1896"/>
                    <a:pt x="301" y="3726"/>
                    <a:pt x="477" y="5555"/>
                  </a:cubicBezTo>
                  <a:cubicBezTo>
                    <a:pt x="527" y="5593"/>
                    <a:pt x="577" y="5612"/>
                    <a:pt x="630" y="5612"/>
                  </a:cubicBezTo>
                  <a:cubicBezTo>
                    <a:pt x="684" y="5612"/>
                    <a:pt x="740" y="5593"/>
                    <a:pt x="803" y="5555"/>
                  </a:cubicBezTo>
                  <a:cubicBezTo>
                    <a:pt x="727" y="3726"/>
                    <a:pt x="477" y="1896"/>
                    <a:pt x="326" y="66"/>
                  </a:cubicBezTo>
                  <a:cubicBezTo>
                    <a:pt x="273" y="26"/>
                    <a:pt x="219" y="0"/>
                    <a:pt x="1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42"/>
            <p:cNvSpPr/>
            <p:nvPr/>
          </p:nvSpPr>
          <p:spPr>
            <a:xfrm>
              <a:off x="330400" y="2741062"/>
              <a:ext cx="126437" cy="33671"/>
            </a:xfrm>
            <a:custGeom>
              <a:avLst/>
              <a:gdLst/>
              <a:ahLst/>
              <a:cxnLst/>
              <a:rect l="l" t="t" r="r" b="b"/>
              <a:pathLst>
                <a:path w="3710" h="988" extrusionOk="0">
                  <a:moveTo>
                    <a:pt x="3545" y="1"/>
                  </a:moveTo>
                  <a:cubicBezTo>
                    <a:pt x="3465" y="1"/>
                    <a:pt x="3373" y="53"/>
                    <a:pt x="3308" y="92"/>
                  </a:cubicBezTo>
                  <a:cubicBezTo>
                    <a:pt x="2739" y="353"/>
                    <a:pt x="2152" y="463"/>
                    <a:pt x="1556" y="463"/>
                  </a:cubicBezTo>
                  <a:cubicBezTo>
                    <a:pt x="1182" y="463"/>
                    <a:pt x="804" y="420"/>
                    <a:pt x="426" y="342"/>
                  </a:cubicBezTo>
                  <a:cubicBezTo>
                    <a:pt x="359" y="329"/>
                    <a:pt x="264" y="273"/>
                    <a:pt x="178" y="273"/>
                  </a:cubicBezTo>
                  <a:cubicBezTo>
                    <a:pt x="103" y="273"/>
                    <a:pt x="35" y="316"/>
                    <a:pt x="0" y="468"/>
                  </a:cubicBezTo>
                  <a:cubicBezTo>
                    <a:pt x="151" y="668"/>
                    <a:pt x="376" y="743"/>
                    <a:pt x="602" y="818"/>
                  </a:cubicBezTo>
                  <a:cubicBezTo>
                    <a:pt x="942" y="935"/>
                    <a:pt x="1275" y="987"/>
                    <a:pt x="1603" y="987"/>
                  </a:cubicBezTo>
                  <a:cubicBezTo>
                    <a:pt x="2195" y="987"/>
                    <a:pt x="2769" y="817"/>
                    <a:pt x="3334" y="543"/>
                  </a:cubicBezTo>
                  <a:cubicBezTo>
                    <a:pt x="3459" y="417"/>
                    <a:pt x="3584" y="317"/>
                    <a:pt x="3709" y="192"/>
                  </a:cubicBezTo>
                  <a:cubicBezTo>
                    <a:pt x="3685" y="46"/>
                    <a:pt x="3620" y="1"/>
                    <a:pt x="3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42"/>
            <p:cNvSpPr/>
            <p:nvPr/>
          </p:nvSpPr>
          <p:spPr>
            <a:xfrm>
              <a:off x="606273" y="3097770"/>
              <a:ext cx="27366" cy="124733"/>
            </a:xfrm>
            <a:custGeom>
              <a:avLst/>
              <a:gdLst/>
              <a:ahLst/>
              <a:cxnLst/>
              <a:rect l="l" t="t" r="r" b="b"/>
              <a:pathLst>
                <a:path w="803" h="3660" extrusionOk="0">
                  <a:moveTo>
                    <a:pt x="577" y="1"/>
                  </a:moveTo>
                  <a:cubicBezTo>
                    <a:pt x="0" y="1"/>
                    <a:pt x="251" y="427"/>
                    <a:pt x="226" y="702"/>
                  </a:cubicBezTo>
                  <a:cubicBezTo>
                    <a:pt x="276" y="1179"/>
                    <a:pt x="201" y="1655"/>
                    <a:pt x="351" y="2106"/>
                  </a:cubicBezTo>
                  <a:cubicBezTo>
                    <a:pt x="602" y="2382"/>
                    <a:pt x="452" y="2707"/>
                    <a:pt x="477" y="2983"/>
                  </a:cubicBezTo>
                  <a:cubicBezTo>
                    <a:pt x="502" y="3234"/>
                    <a:pt x="427" y="3509"/>
                    <a:pt x="702" y="3660"/>
                  </a:cubicBezTo>
                  <a:cubicBezTo>
                    <a:pt x="802" y="2432"/>
                    <a:pt x="627" y="1204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42"/>
            <p:cNvSpPr/>
            <p:nvPr/>
          </p:nvSpPr>
          <p:spPr>
            <a:xfrm>
              <a:off x="684860" y="4058023"/>
              <a:ext cx="84587" cy="22936"/>
            </a:xfrm>
            <a:custGeom>
              <a:avLst/>
              <a:gdLst/>
              <a:ahLst/>
              <a:cxnLst/>
              <a:rect l="l" t="t" r="r" b="b"/>
              <a:pathLst>
                <a:path w="2482" h="673" extrusionOk="0">
                  <a:moveTo>
                    <a:pt x="704" y="1"/>
                  </a:moveTo>
                  <a:cubicBezTo>
                    <a:pt x="579" y="1"/>
                    <a:pt x="453" y="6"/>
                    <a:pt x="326" y="19"/>
                  </a:cubicBezTo>
                  <a:cubicBezTo>
                    <a:pt x="0" y="94"/>
                    <a:pt x="100" y="295"/>
                    <a:pt x="226" y="495"/>
                  </a:cubicBezTo>
                  <a:cubicBezTo>
                    <a:pt x="301" y="499"/>
                    <a:pt x="377" y="500"/>
                    <a:pt x="454" y="500"/>
                  </a:cubicBezTo>
                  <a:cubicBezTo>
                    <a:pt x="627" y="500"/>
                    <a:pt x="803" y="494"/>
                    <a:pt x="980" y="494"/>
                  </a:cubicBezTo>
                  <a:cubicBezTo>
                    <a:pt x="1325" y="494"/>
                    <a:pt x="1674" y="516"/>
                    <a:pt x="2005" y="646"/>
                  </a:cubicBezTo>
                  <a:cubicBezTo>
                    <a:pt x="2056" y="664"/>
                    <a:pt x="2101" y="673"/>
                    <a:pt x="2139" y="673"/>
                  </a:cubicBezTo>
                  <a:cubicBezTo>
                    <a:pt x="2311" y="673"/>
                    <a:pt x="2379" y="513"/>
                    <a:pt x="2481" y="370"/>
                  </a:cubicBezTo>
                  <a:lnTo>
                    <a:pt x="2481" y="145"/>
                  </a:lnTo>
                  <a:cubicBezTo>
                    <a:pt x="1881" y="124"/>
                    <a:pt x="1298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42"/>
            <p:cNvSpPr/>
            <p:nvPr/>
          </p:nvSpPr>
          <p:spPr>
            <a:xfrm>
              <a:off x="562720" y="2694612"/>
              <a:ext cx="31626" cy="95833"/>
            </a:xfrm>
            <a:custGeom>
              <a:avLst/>
              <a:gdLst/>
              <a:ahLst/>
              <a:cxnLst/>
              <a:rect l="l" t="t" r="r" b="b"/>
              <a:pathLst>
                <a:path w="928" h="2812" extrusionOk="0">
                  <a:moveTo>
                    <a:pt x="0" y="1"/>
                  </a:moveTo>
                  <a:cubicBezTo>
                    <a:pt x="276" y="577"/>
                    <a:pt x="376" y="1229"/>
                    <a:pt x="451" y="1856"/>
                  </a:cubicBezTo>
                  <a:cubicBezTo>
                    <a:pt x="501" y="2156"/>
                    <a:pt x="426" y="2482"/>
                    <a:pt x="677" y="2733"/>
                  </a:cubicBezTo>
                  <a:cubicBezTo>
                    <a:pt x="717" y="2786"/>
                    <a:pt x="765" y="2811"/>
                    <a:pt x="812" y="2811"/>
                  </a:cubicBezTo>
                  <a:cubicBezTo>
                    <a:pt x="852" y="2811"/>
                    <a:pt x="893" y="2793"/>
                    <a:pt x="928" y="2758"/>
                  </a:cubicBezTo>
                  <a:cubicBezTo>
                    <a:pt x="727" y="1805"/>
                    <a:pt x="802" y="753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42"/>
            <p:cNvSpPr/>
            <p:nvPr/>
          </p:nvSpPr>
          <p:spPr>
            <a:xfrm>
              <a:off x="382474" y="2905426"/>
              <a:ext cx="23958" cy="94163"/>
            </a:xfrm>
            <a:custGeom>
              <a:avLst/>
              <a:gdLst/>
              <a:ahLst/>
              <a:cxnLst/>
              <a:rect l="l" t="t" r="r" b="b"/>
              <a:pathLst>
                <a:path w="703" h="2763" extrusionOk="0">
                  <a:moveTo>
                    <a:pt x="473" y="1"/>
                  </a:moveTo>
                  <a:cubicBezTo>
                    <a:pt x="459" y="1"/>
                    <a:pt x="444" y="2"/>
                    <a:pt x="427" y="5"/>
                  </a:cubicBezTo>
                  <a:cubicBezTo>
                    <a:pt x="302" y="56"/>
                    <a:pt x="277" y="181"/>
                    <a:pt x="252" y="306"/>
                  </a:cubicBezTo>
                  <a:cubicBezTo>
                    <a:pt x="76" y="983"/>
                    <a:pt x="176" y="1710"/>
                    <a:pt x="26" y="2411"/>
                  </a:cubicBezTo>
                  <a:cubicBezTo>
                    <a:pt x="1" y="2537"/>
                    <a:pt x="26" y="2687"/>
                    <a:pt x="151" y="2762"/>
                  </a:cubicBezTo>
                  <a:lnTo>
                    <a:pt x="252" y="2762"/>
                  </a:lnTo>
                  <a:cubicBezTo>
                    <a:pt x="427" y="2637"/>
                    <a:pt x="552" y="2487"/>
                    <a:pt x="577" y="2236"/>
                  </a:cubicBezTo>
                  <a:cubicBezTo>
                    <a:pt x="653" y="1534"/>
                    <a:pt x="703" y="858"/>
                    <a:pt x="628" y="156"/>
                  </a:cubicBezTo>
                  <a:cubicBezTo>
                    <a:pt x="606" y="69"/>
                    <a:pt x="565" y="1"/>
                    <a:pt x="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42"/>
            <p:cNvSpPr/>
            <p:nvPr/>
          </p:nvSpPr>
          <p:spPr>
            <a:xfrm>
              <a:off x="607977" y="3052513"/>
              <a:ext cx="18812" cy="69216"/>
            </a:xfrm>
            <a:custGeom>
              <a:avLst/>
              <a:gdLst/>
              <a:ahLst/>
              <a:cxnLst/>
              <a:rect l="l" t="t" r="r" b="b"/>
              <a:pathLst>
                <a:path w="552" h="2031" extrusionOk="0">
                  <a:moveTo>
                    <a:pt x="101" y="0"/>
                  </a:moveTo>
                  <a:cubicBezTo>
                    <a:pt x="101" y="100"/>
                    <a:pt x="201" y="126"/>
                    <a:pt x="151" y="276"/>
                  </a:cubicBezTo>
                  <a:cubicBezTo>
                    <a:pt x="1" y="852"/>
                    <a:pt x="126" y="1454"/>
                    <a:pt x="176" y="2030"/>
                  </a:cubicBezTo>
                  <a:cubicBezTo>
                    <a:pt x="276" y="1780"/>
                    <a:pt x="126" y="1404"/>
                    <a:pt x="527" y="1329"/>
                  </a:cubicBezTo>
                  <a:cubicBezTo>
                    <a:pt x="502" y="877"/>
                    <a:pt x="552" y="426"/>
                    <a:pt x="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42"/>
            <p:cNvSpPr/>
            <p:nvPr/>
          </p:nvSpPr>
          <p:spPr>
            <a:xfrm>
              <a:off x="867628" y="3518854"/>
              <a:ext cx="15404" cy="101661"/>
            </a:xfrm>
            <a:custGeom>
              <a:avLst/>
              <a:gdLst/>
              <a:ahLst/>
              <a:cxnLst/>
              <a:rect l="l" t="t" r="r" b="b"/>
              <a:pathLst>
                <a:path w="452" h="2983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01" y="878"/>
                    <a:pt x="402" y="1780"/>
                    <a:pt x="26" y="2657"/>
                  </a:cubicBezTo>
                  <a:cubicBezTo>
                    <a:pt x="1" y="2732"/>
                    <a:pt x="101" y="2983"/>
                    <a:pt x="326" y="2983"/>
                  </a:cubicBezTo>
                  <a:cubicBezTo>
                    <a:pt x="326" y="2682"/>
                    <a:pt x="352" y="2381"/>
                    <a:pt x="326" y="2106"/>
                  </a:cubicBezTo>
                  <a:cubicBezTo>
                    <a:pt x="276" y="1404"/>
                    <a:pt x="452" y="677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42"/>
            <p:cNvSpPr/>
            <p:nvPr/>
          </p:nvSpPr>
          <p:spPr>
            <a:xfrm>
              <a:off x="383360" y="2861191"/>
              <a:ext cx="30774" cy="54903"/>
            </a:xfrm>
            <a:custGeom>
              <a:avLst/>
              <a:gdLst/>
              <a:ahLst/>
              <a:cxnLst/>
              <a:rect l="l" t="t" r="r" b="b"/>
              <a:pathLst>
                <a:path w="903" h="1611" extrusionOk="0">
                  <a:moveTo>
                    <a:pt x="727" y="0"/>
                  </a:moveTo>
                  <a:cubicBezTo>
                    <a:pt x="652" y="151"/>
                    <a:pt x="526" y="251"/>
                    <a:pt x="351" y="276"/>
                  </a:cubicBezTo>
                  <a:cubicBezTo>
                    <a:pt x="451" y="727"/>
                    <a:pt x="0" y="1103"/>
                    <a:pt x="125" y="1554"/>
                  </a:cubicBezTo>
                  <a:cubicBezTo>
                    <a:pt x="163" y="1592"/>
                    <a:pt x="201" y="1610"/>
                    <a:pt x="241" y="1610"/>
                  </a:cubicBezTo>
                  <a:cubicBezTo>
                    <a:pt x="282" y="1610"/>
                    <a:pt x="326" y="1592"/>
                    <a:pt x="376" y="1554"/>
                  </a:cubicBezTo>
                  <a:lnTo>
                    <a:pt x="476" y="1303"/>
                  </a:lnTo>
                  <a:cubicBezTo>
                    <a:pt x="727" y="1103"/>
                    <a:pt x="476" y="677"/>
                    <a:pt x="827" y="501"/>
                  </a:cubicBezTo>
                  <a:cubicBezTo>
                    <a:pt x="702" y="351"/>
                    <a:pt x="902" y="151"/>
                    <a:pt x="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42"/>
            <p:cNvSpPr/>
            <p:nvPr/>
          </p:nvSpPr>
          <p:spPr>
            <a:xfrm>
              <a:off x="589199" y="2831713"/>
              <a:ext cx="17960" cy="33773"/>
            </a:xfrm>
            <a:custGeom>
              <a:avLst/>
              <a:gdLst/>
              <a:ahLst/>
              <a:cxnLst/>
              <a:rect l="l" t="t" r="r" b="b"/>
              <a:pathLst>
                <a:path w="527" h="991" extrusionOk="0">
                  <a:moveTo>
                    <a:pt x="151" y="1"/>
                  </a:moveTo>
                  <a:cubicBezTo>
                    <a:pt x="119" y="1"/>
                    <a:pt x="88" y="13"/>
                    <a:pt x="50" y="38"/>
                  </a:cubicBezTo>
                  <a:cubicBezTo>
                    <a:pt x="50" y="364"/>
                    <a:pt x="0" y="690"/>
                    <a:pt x="176" y="990"/>
                  </a:cubicBezTo>
                  <a:lnTo>
                    <a:pt x="501" y="990"/>
                  </a:lnTo>
                  <a:cubicBezTo>
                    <a:pt x="527" y="665"/>
                    <a:pt x="476" y="314"/>
                    <a:pt x="251" y="38"/>
                  </a:cubicBezTo>
                  <a:cubicBezTo>
                    <a:pt x="213" y="13"/>
                    <a:pt x="182" y="1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42"/>
            <p:cNvSpPr/>
            <p:nvPr/>
          </p:nvSpPr>
          <p:spPr>
            <a:xfrm>
              <a:off x="667752" y="4055024"/>
              <a:ext cx="28252" cy="19903"/>
            </a:xfrm>
            <a:custGeom>
              <a:avLst/>
              <a:gdLst/>
              <a:ahLst/>
              <a:cxnLst/>
              <a:rect l="l" t="t" r="r" b="b"/>
              <a:pathLst>
                <a:path w="829" h="584" extrusionOk="0">
                  <a:moveTo>
                    <a:pt x="424" y="1"/>
                  </a:moveTo>
                  <a:cubicBezTo>
                    <a:pt x="318" y="1"/>
                    <a:pt x="211" y="11"/>
                    <a:pt x="105" y="11"/>
                  </a:cubicBezTo>
                  <a:cubicBezTo>
                    <a:pt x="70" y="11"/>
                    <a:pt x="35" y="10"/>
                    <a:pt x="1" y="7"/>
                  </a:cubicBezTo>
                  <a:cubicBezTo>
                    <a:pt x="1" y="157"/>
                    <a:pt x="1" y="308"/>
                    <a:pt x="1" y="458"/>
                  </a:cubicBezTo>
                  <a:cubicBezTo>
                    <a:pt x="73" y="498"/>
                    <a:pt x="149" y="507"/>
                    <a:pt x="228" y="507"/>
                  </a:cubicBezTo>
                  <a:cubicBezTo>
                    <a:pt x="299" y="507"/>
                    <a:pt x="372" y="500"/>
                    <a:pt x="444" y="500"/>
                  </a:cubicBezTo>
                  <a:cubicBezTo>
                    <a:pt x="542" y="500"/>
                    <a:pt x="639" y="514"/>
                    <a:pt x="728" y="583"/>
                  </a:cubicBezTo>
                  <a:cubicBezTo>
                    <a:pt x="728" y="408"/>
                    <a:pt x="678" y="233"/>
                    <a:pt x="828" y="107"/>
                  </a:cubicBezTo>
                  <a:cubicBezTo>
                    <a:pt x="703" y="19"/>
                    <a:pt x="565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42"/>
            <p:cNvSpPr/>
            <p:nvPr/>
          </p:nvSpPr>
          <p:spPr>
            <a:xfrm>
              <a:off x="583201" y="2787716"/>
              <a:ext cx="17994" cy="45326"/>
            </a:xfrm>
            <a:custGeom>
              <a:avLst/>
              <a:gdLst/>
              <a:ahLst/>
              <a:cxnLst/>
              <a:rect l="l" t="t" r="r" b="b"/>
              <a:pathLst>
                <a:path w="528" h="1330" extrusionOk="0">
                  <a:moveTo>
                    <a:pt x="76" y="1"/>
                  </a:moveTo>
                  <a:lnTo>
                    <a:pt x="76" y="26"/>
                  </a:lnTo>
                  <a:cubicBezTo>
                    <a:pt x="76" y="176"/>
                    <a:pt x="1" y="352"/>
                    <a:pt x="101" y="527"/>
                  </a:cubicBezTo>
                  <a:cubicBezTo>
                    <a:pt x="76" y="803"/>
                    <a:pt x="126" y="1078"/>
                    <a:pt x="226" y="1329"/>
                  </a:cubicBezTo>
                  <a:lnTo>
                    <a:pt x="427" y="1329"/>
                  </a:lnTo>
                  <a:cubicBezTo>
                    <a:pt x="527" y="878"/>
                    <a:pt x="276" y="477"/>
                    <a:pt x="327" y="26"/>
                  </a:cubicBezTo>
                  <a:cubicBezTo>
                    <a:pt x="251" y="26"/>
                    <a:pt x="151" y="26"/>
                    <a:pt x="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42"/>
            <p:cNvSpPr/>
            <p:nvPr/>
          </p:nvSpPr>
          <p:spPr>
            <a:xfrm>
              <a:off x="325254" y="3585275"/>
              <a:ext cx="17142" cy="25015"/>
            </a:xfrm>
            <a:custGeom>
              <a:avLst/>
              <a:gdLst/>
              <a:ahLst/>
              <a:cxnLst/>
              <a:rect l="l" t="t" r="r" b="b"/>
              <a:pathLst>
                <a:path w="503" h="734" extrusionOk="0">
                  <a:moveTo>
                    <a:pt x="295" y="0"/>
                  </a:moveTo>
                  <a:cubicBezTo>
                    <a:pt x="273" y="0"/>
                    <a:pt x="250" y="2"/>
                    <a:pt x="226" y="6"/>
                  </a:cubicBezTo>
                  <a:cubicBezTo>
                    <a:pt x="1" y="31"/>
                    <a:pt x="51" y="232"/>
                    <a:pt x="51" y="382"/>
                  </a:cubicBezTo>
                  <a:cubicBezTo>
                    <a:pt x="51" y="533"/>
                    <a:pt x="101" y="683"/>
                    <a:pt x="302" y="733"/>
                  </a:cubicBezTo>
                  <a:cubicBezTo>
                    <a:pt x="477" y="608"/>
                    <a:pt x="477" y="407"/>
                    <a:pt x="502" y="207"/>
                  </a:cubicBezTo>
                  <a:cubicBezTo>
                    <a:pt x="502" y="59"/>
                    <a:pt x="413" y="0"/>
                    <a:pt x="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42"/>
            <p:cNvSpPr/>
            <p:nvPr/>
          </p:nvSpPr>
          <p:spPr>
            <a:xfrm>
              <a:off x="319290" y="3660590"/>
              <a:ext cx="17960" cy="27639"/>
            </a:xfrm>
            <a:custGeom>
              <a:avLst/>
              <a:gdLst/>
              <a:ahLst/>
              <a:cxnLst/>
              <a:rect l="l" t="t" r="r" b="b"/>
              <a:pathLst>
                <a:path w="527" h="811" extrusionOk="0">
                  <a:moveTo>
                    <a:pt x="218" y="0"/>
                  </a:moveTo>
                  <a:cubicBezTo>
                    <a:pt x="33" y="0"/>
                    <a:pt x="101" y="208"/>
                    <a:pt x="101" y="303"/>
                  </a:cubicBezTo>
                  <a:cubicBezTo>
                    <a:pt x="126" y="478"/>
                    <a:pt x="0" y="754"/>
                    <a:pt x="251" y="804"/>
                  </a:cubicBezTo>
                  <a:cubicBezTo>
                    <a:pt x="273" y="808"/>
                    <a:pt x="293" y="810"/>
                    <a:pt x="311" y="810"/>
                  </a:cubicBezTo>
                  <a:cubicBezTo>
                    <a:pt x="493" y="810"/>
                    <a:pt x="454" y="590"/>
                    <a:pt x="477" y="453"/>
                  </a:cubicBezTo>
                  <a:cubicBezTo>
                    <a:pt x="426" y="278"/>
                    <a:pt x="527" y="27"/>
                    <a:pt x="251" y="2"/>
                  </a:cubicBezTo>
                  <a:cubicBezTo>
                    <a:pt x="239" y="1"/>
                    <a:pt x="228" y="0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42"/>
            <p:cNvSpPr/>
            <p:nvPr/>
          </p:nvSpPr>
          <p:spPr>
            <a:xfrm>
              <a:off x="672353" y="2935314"/>
              <a:ext cx="17653" cy="25049"/>
            </a:xfrm>
            <a:custGeom>
              <a:avLst/>
              <a:gdLst/>
              <a:ahLst/>
              <a:cxnLst/>
              <a:rect l="l" t="t" r="r" b="b"/>
              <a:pathLst>
                <a:path w="518" h="735" extrusionOk="0">
                  <a:moveTo>
                    <a:pt x="195" y="1"/>
                  </a:moveTo>
                  <a:cubicBezTo>
                    <a:pt x="88" y="1"/>
                    <a:pt x="1" y="75"/>
                    <a:pt x="66" y="206"/>
                  </a:cubicBezTo>
                  <a:cubicBezTo>
                    <a:pt x="117" y="407"/>
                    <a:pt x="16" y="707"/>
                    <a:pt x="317" y="732"/>
                  </a:cubicBezTo>
                  <a:cubicBezTo>
                    <a:pt x="326" y="734"/>
                    <a:pt x="335" y="734"/>
                    <a:pt x="343" y="734"/>
                  </a:cubicBezTo>
                  <a:cubicBezTo>
                    <a:pt x="488" y="734"/>
                    <a:pt x="444" y="525"/>
                    <a:pt x="467" y="407"/>
                  </a:cubicBezTo>
                  <a:cubicBezTo>
                    <a:pt x="442" y="231"/>
                    <a:pt x="518" y="31"/>
                    <a:pt x="242" y="6"/>
                  </a:cubicBezTo>
                  <a:cubicBezTo>
                    <a:pt x="226" y="2"/>
                    <a:pt x="210" y="1"/>
                    <a:pt x="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42"/>
            <p:cNvSpPr/>
            <p:nvPr/>
          </p:nvSpPr>
          <p:spPr>
            <a:xfrm>
              <a:off x="346622" y="3615162"/>
              <a:ext cx="16256" cy="19119"/>
            </a:xfrm>
            <a:custGeom>
              <a:avLst/>
              <a:gdLst/>
              <a:ahLst/>
              <a:cxnLst/>
              <a:rect l="l" t="t" r="r" b="b"/>
              <a:pathLst>
                <a:path w="477" h="561" extrusionOk="0">
                  <a:moveTo>
                    <a:pt x="334" y="0"/>
                  </a:moveTo>
                  <a:cubicBezTo>
                    <a:pt x="316" y="0"/>
                    <a:pt x="297" y="2"/>
                    <a:pt x="276" y="7"/>
                  </a:cubicBezTo>
                  <a:cubicBezTo>
                    <a:pt x="101" y="57"/>
                    <a:pt x="0" y="132"/>
                    <a:pt x="50" y="332"/>
                  </a:cubicBezTo>
                  <a:cubicBezTo>
                    <a:pt x="74" y="425"/>
                    <a:pt x="118" y="561"/>
                    <a:pt x="224" y="561"/>
                  </a:cubicBezTo>
                  <a:cubicBezTo>
                    <a:pt x="233" y="561"/>
                    <a:pt x="242" y="560"/>
                    <a:pt x="251" y="558"/>
                  </a:cubicBezTo>
                  <a:cubicBezTo>
                    <a:pt x="451" y="508"/>
                    <a:pt x="477" y="332"/>
                    <a:pt x="477" y="157"/>
                  </a:cubicBezTo>
                  <a:cubicBezTo>
                    <a:pt x="477" y="53"/>
                    <a:pt x="424" y="0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42"/>
            <p:cNvSpPr/>
            <p:nvPr/>
          </p:nvSpPr>
          <p:spPr>
            <a:xfrm>
              <a:off x="397026" y="2878265"/>
              <a:ext cx="16256" cy="32478"/>
            </a:xfrm>
            <a:custGeom>
              <a:avLst/>
              <a:gdLst/>
              <a:ahLst/>
              <a:cxnLst/>
              <a:rect l="l" t="t" r="r" b="b"/>
              <a:pathLst>
                <a:path w="477" h="953" extrusionOk="0">
                  <a:moveTo>
                    <a:pt x="426" y="0"/>
                  </a:moveTo>
                  <a:lnTo>
                    <a:pt x="426" y="0"/>
                  </a:lnTo>
                  <a:cubicBezTo>
                    <a:pt x="0" y="151"/>
                    <a:pt x="100" y="502"/>
                    <a:pt x="75" y="802"/>
                  </a:cubicBezTo>
                  <a:cubicBezTo>
                    <a:pt x="125" y="853"/>
                    <a:pt x="176" y="903"/>
                    <a:pt x="201" y="953"/>
                  </a:cubicBezTo>
                  <a:cubicBezTo>
                    <a:pt x="476" y="677"/>
                    <a:pt x="201" y="301"/>
                    <a:pt x="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42"/>
            <p:cNvSpPr/>
            <p:nvPr/>
          </p:nvSpPr>
          <p:spPr>
            <a:xfrm>
              <a:off x="671263" y="2884195"/>
              <a:ext cx="14484" cy="16324"/>
            </a:xfrm>
            <a:custGeom>
              <a:avLst/>
              <a:gdLst/>
              <a:ahLst/>
              <a:cxnLst/>
              <a:rect l="l" t="t" r="r" b="b"/>
              <a:pathLst>
                <a:path w="425" h="479" extrusionOk="0">
                  <a:moveTo>
                    <a:pt x="215" y="0"/>
                  </a:moveTo>
                  <a:cubicBezTo>
                    <a:pt x="1" y="0"/>
                    <a:pt x="23" y="236"/>
                    <a:pt x="23" y="403"/>
                  </a:cubicBezTo>
                  <a:cubicBezTo>
                    <a:pt x="73" y="453"/>
                    <a:pt x="130" y="478"/>
                    <a:pt x="189" y="478"/>
                  </a:cubicBezTo>
                  <a:cubicBezTo>
                    <a:pt x="249" y="478"/>
                    <a:pt x="312" y="453"/>
                    <a:pt x="374" y="403"/>
                  </a:cubicBezTo>
                  <a:cubicBezTo>
                    <a:pt x="349" y="252"/>
                    <a:pt x="424" y="27"/>
                    <a:pt x="249" y="2"/>
                  </a:cubicBezTo>
                  <a:cubicBezTo>
                    <a:pt x="237" y="1"/>
                    <a:pt x="226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42"/>
            <p:cNvSpPr/>
            <p:nvPr/>
          </p:nvSpPr>
          <p:spPr>
            <a:xfrm>
              <a:off x="701082" y="2933780"/>
              <a:ext cx="11144" cy="12167"/>
            </a:xfrm>
            <a:custGeom>
              <a:avLst/>
              <a:gdLst/>
              <a:ahLst/>
              <a:cxnLst/>
              <a:rect l="l" t="t" r="r" b="b"/>
              <a:pathLst>
                <a:path w="327" h="357" extrusionOk="0">
                  <a:moveTo>
                    <a:pt x="201" y="1"/>
                  </a:moveTo>
                  <a:cubicBezTo>
                    <a:pt x="76" y="1"/>
                    <a:pt x="51" y="101"/>
                    <a:pt x="25" y="201"/>
                  </a:cubicBezTo>
                  <a:cubicBezTo>
                    <a:pt x="0" y="276"/>
                    <a:pt x="51" y="351"/>
                    <a:pt x="126" y="351"/>
                  </a:cubicBezTo>
                  <a:cubicBezTo>
                    <a:pt x="142" y="355"/>
                    <a:pt x="157" y="356"/>
                    <a:pt x="171" y="356"/>
                  </a:cubicBezTo>
                  <a:cubicBezTo>
                    <a:pt x="264" y="356"/>
                    <a:pt x="304" y="285"/>
                    <a:pt x="326" y="176"/>
                  </a:cubicBezTo>
                  <a:cubicBezTo>
                    <a:pt x="326" y="101"/>
                    <a:pt x="301" y="26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42"/>
            <p:cNvSpPr/>
            <p:nvPr/>
          </p:nvSpPr>
          <p:spPr>
            <a:xfrm>
              <a:off x="291107" y="3611959"/>
              <a:ext cx="14552" cy="11246"/>
            </a:xfrm>
            <a:custGeom>
              <a:avLst/>
              <a:gdLst/>
              <a:ahLst/>
              <a:cxnLst/>
              <a:rect l="l" t="t" r="r" b="b"/>
              <a:pathLst>
                <a:path w="427" h="330" extrusionOk="0">
                  <a:moveTo>
                    <a:pt x="0" y="0"/>
                  </a:moveTo>
                  <a:cubicBezTo>
                    <a:pt x="0" y="101"/>
                    <a:pt x="0" y="176"/>
                    <a:pt x="0" y="251"/>
                  </a:cubicBezTo>
                  <a:cubicBezTo>
                    <a:pt x="12" y="246"/>
                    <a:pt x="25" y="244"/>
                    <a:pt x="38" y="244"/>
                  </a:cubicBezTo>
                  <a:cubicBezTo>
                    <a:pt x="122" y="244"/>
                    <a:pt x="226" y="330"/>
                    <a:pt x="299" y="330"/>
                  </a:cubicBezTo>
                  <a:cubicBezTo>
                    <a:pt x="334" y="330"/>
                    <a:pt x="361" y="310"/>
                    <a:pt x="376" y="251"/>
                  </a:cubicBezTo>
                  <a:cubicBezTo>
                    <a:pt x="426" y="25"/>
                    <a:pt x="176" y="2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42"/>
            <p:cNvSpPr/>
            <p:nvPr/>
          </p:nvSpPr>
          <p:spPr>
            <a:xfrm>
              <a:off x="387620" y="3142175"/>
              <a:ext cx="12848" cy="11996"/>
            </a:xfrm>
            <a:custGeom>
              <a:avLst/>
              <a:gdLst/>
              <a:ahLst/>
              <a:cxnLst/>
              <a:rect l="l" t="t" r="r" b="b"/>
              <a:pathLst>
                <a:path w="377" h="352" extrusionOk="0">
                  <a:moveTo>
                    <a:pt x="376" y="1"/>
                  </a:moveTo>
                  <a:lnTo>
                    <a:pt x="376" y="1"/>
                  </a:lnTo>
                  <a:cubicBezTo>
                    <a:pt x="176" y="101"/>
                    <a:pt x="0" y="201"/>
                    <a:pt x="326" y="352"/>
                  </a:cubicBezTo>
                  <a:lnTo>
                    <a:pt x="376" y="1"/>
                  </a:lnTo>
                  <a:close/>
                </a:path>
              </a:pathLst>
            </a:custGeom>
            <a:solidFill>
              <a:srgbClr val="BA9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42"/>
            <p:cNvSpPr/>
            <p:nvPr/>
          </p:nvSpPr>
          <p:spPr>
            <a:xfrm>
              <a:off x="672046" y="2897895"/>
              <a:ext cx="11996" cy="7566"/>
            </a:xfrm>
            <a:custGeom>
              <a:avLst/>
              <a:gdLst/>
              <a:ahLst/>
              <a:cxnLst/>
              <a:rect l="l" t="t" r="r" b="b"/>
              <a:pathLst>
                <a:path w="352" h="222" extrusionOk="0">
                  <a:moveTo>
                    <a:pt x="0" y="1"/>
                  </a:moveTo>
                  <a:cubicBezTo>
                    <a:pt x="58" y="115"/>
                    <a:pt x="123" y="222"/>
                    <a:pt x="192" y="222"/>
                  </a:cubicBezTo>
                  <a:cubicBezTo>
                    <a:pt x="244" y="222"/>
                    <a:pt x="297" y="162"/>
                    <a:pt x="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42"/>
            <p:cNvSpPr/>
            <p:nvPr/>
          </p:nvSpPr>
          <p:spPr>
            <a:xfrm>
              <a:off x="580645" y="2788568"/>
              <a:ext cx="9440" cy="17142"/>
            </a:xfrm>
            <a:custGeom>
              <a:avLst/>
              <a:gdLst/>
              <a:ahLst/>
              <a:cxnLst/>
              <a:rect l="l" t="t" r="r" b="b"/>
              <a:pathLst>
                <a:path w="277" h="503" extrusionOk="0">
                  <a:moveTo>
                    <a:pt x="151" y="1"/>
                  </a:moveTo>
                  <a:lnTo>
                    <a:pt x="151" y="1"/>
                  </a:lnTo>
                  <a:cubicBezTo>
                    <a:pt x="1" y="151"/>
                    <a:pt x="51" y="327"/>
                    <a:pt x="176" y="502"/>
                  </a:cubicBezTo>
                  <a:cubicBezTo>
                    <a:pt x="176" y="327"/>
                    <a:pt x="276" y="15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42"/>
            <p:cNvSpPr/>
            <p:nvPr/>
          </p:nvSpPr>
          <p:spPr>
            <a:xfrm>
              <a:off x="252665" y="2494464"/>
              <a:ext cx="66660" cy="18131"/>
            </a:xfrm>
            <a:custGeom>
              <a:avLst/>
              <a:gdLst/>
              <a:ahLst/>
              <a:cxnLst/>
              <a:rect l="l" t="t" r="r" b="b"/>
              <a:pathLst>
                <a:path w="1956" h="532" extrusionOk="0">
                  <a:moveTo>
                    <a:pt x="307" y="0"/>
                  </a:moveTo>
                  <a:cubicBezTo>
                    <a:pt x="206" y="0"/>
                    <a:pt x="104" y="17"/>
                    <a:pt x="0" y="59"/>
                  </a:cubicBezTo>
                  <a:cubicBezTo>
                    <a:pt x="307" y="366"/>
                    <a:pt x="742" y="531"/>
                    <a:pt x="1135" y="531"/>
                  </a:cubicBezTo>
                  <a:cubicBezTo>
                    <a:pt x="1479" y="531"/>
                    <a:pt x="1791" y="404"/>
                    <a:pt x="1955" y="135"/>
                  </a:cubicBezTo>
                  <a:lnTo>
                    <a:pt x="1955" y="135"/>
                  </a:lnTo>
                  <a:cubicBezTo>
                    <a:pt x="1801" y="238"/>
                    <a:pt x="1650" y="275"/>
                    <a:pt x="1501" y="275"/>
                  </a:cubicBezTo>
                  <a:cubicBezTo>
                    <a:pt x="1099" y="275"/>
                    <a:pt x="713" y="0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42"/>
            <p:cNvSpPr/>
            <p:nvPr/>
          </p:nvSpPr>
          <p:spPr>
            <a:xfrm>
              <a:off x="218484" y="2334768"/>
              <a:ext cx="63252" cy="41237"/>
            </a:xfrm>
            <a:custGeom>
              <a:avLst/>
              <a:gdLst/>
              <a:ahLst/>
              <a:cxnLst/>
              <a:rect l="l" t="t" r="r" b="b"/>
              <a:pathLst>
                <a:path w="1856" h="1210" extrusionOk="0">
                  <a:moveTo>
                    <a:pt x="1448" y="1"/>
                  </a:moveTo>
                  <a:cubicBezTo>
                    <a:pt x="836" y="1"/>
                    <a:pt x="41" y="534"/>
                    <a:pt x="1" y="1036"/>
                  </a:cubicBezTo>
                  <a:cubicBezTo>
                    <a:pt x="1" y="1086"/>
                    <a:pt x="26" y="1161"/>
                    <a:pt x="76" y="1186"/>
                  </a:cubicBezTo>
                  <a:cubicBezTo>
                    <a:pt x="103" y="1203"/>
                    <a:pt x="126" y="1210"/>
                    <a:pt x="145" y="1210"/>
                  </a:cubicBezTo>
                  <a:cubicBezTo>
                    <a:pt x="215" y="1210"/>
                    <a:pt x="243" y="1120"/>
                    <a:pt x="302" y="1061"/>
                  </a:cubicBezTo>
                  <a:cubicBezTo>
                    <a:pt x="673" y="668"/>
                    <a:pt x="911" y="66"/>
                    <a:pt x="1545" y="66"/>
                  </a:cubicBezTo>
                  <a:cubicBezTo>
                    <a:pt x="1639" y="66"/>
                    <a:pt x="1742" y="80"/>
                    <a:pt x="1856" y="109"/>
                  </a:cubicBezTo>
                  <a:cubicBezTo>
                    <a:pt x="1741" y="34"/>
                    <a:pt x="1600" y="1"/>
                    <a:pt x="1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42"/>
            <p:cNvSpPr/>
            <p:nvPr/>
          </p:nvSpPr>
          <p:spPr>
            <a:xfrm>
              <a:off x="364548" y="2285353"/>
              <a:ext cx="50438" cy="23140"/>
            </a:xfrm>
            <a:custGeom>
              <a:avLst/>
              <a:gdLst/>
              <a:ahLst/>
              <a:cxnLst/>
              <a:rect l="l" t="t" r="r" b="b"/>
              <a:pathLst>
                <a:path w="1480" h="679" extrusionOk="0">
                  <a:moveTo>
                    <a:pt x="512" y="0"/>
                  </a:moveTo>
                  <a:cubicBezTo>
                    <a:pt x="308" y="0"/>
                    <a:pt x="160" y="77"/>
                    <a:pt x="51" y="230"/>
                  </a:cubicBezTo>
                  <a:cubicBezTo>
                    <a:pt x="26" y="281"/>
                    <a:pt x="1" y="381"/>
                    <a:pt x="26" y="456"/>
                  </a:cubicBezTo>
                  <a:cubicBezTo>
                    <a:pt x="42" y="505"/>
                    <a:pt x="89" y="532"/>
                    <a:pt x="141" y="532"/>
                  </a:cubicBezTo>
                  <a:cubicBezTo>
                    <a:pt x="170" y="532"/>
                    <a:pt x="200" y="524"/>
                    <a:pt x="226" y="506"/>
                  </a:cubicBezTo>
                  <a:cubicBezTo>
                    <a:pt x="337" y="415"/>
                    <a:pt x="432" y="373"/>
                    <a:pt x="520" y="373"/>
                  </a:cubicBezTo>
                  <a:cubicBezTo>
                    <a:pt x="651" y="373"/>
                    <a:pt x="768" y="467"/>
                    <a:pt x="903" y="631"/>
                  </a:cubicBezTo>
                  <a:cubicBezTo>
                    <a:pt x="930" y="665"/>
                    <a:pt x="967" y="679"/>
                    <a:pt x="1010" y="679"/>
                  </a:cubicBezTo>
                  <a:cubicBezTo>
                    <a:pt x="1129" y="679"/>
                    <a:pt x="1294" y="573"/>
                    <a:pt x="1404" y="481"/>
                  </a:cubicBezTo>
                  <a:cubicBezTo>
                    <a:pt x="1479" y="406"/>
                    <a:pt x="1454" y="306"/>
                    <a:pt x="1329" y="255"/>
                  </a:cubicBezTo>
                  <a:cubicBezTo>
                    <a:pt x="1078" y="180"/>
                    <a:pt x="828" y="80"/>
                    <a:pt x="602" y="5"/>
                  </a:cubicBezTo>
                  <a:cubicBezTo>
                    <a:pt x="571" y="2"/>
                    <a:pt x="541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42"/>
            <p:cNvSpPr/>
            <p:nvPr/>
          </p:nvSpPr>
          <p:spPr>
            <a:xfrm>
              <a:off x="564424" y="2581877"/>
              <a:ext cx="41884" cy="32751"/>
            </a:xfrm>
            <a:custGeom>
              <a:avLst/>
              <a:gdLst/>
              <a:ahLst/>
              <a:cxnLst/>
              <a:rect l="l" t="t" r="r" b="b"/>
              <a:pathLst>
                <a:path w="1229" h="961" extrusionOk="0">
                  <a:moveTo>
                    <a:pt x="978" y="1"/>
                  </a:moveTo>
                  <a:lnTo>
                    <a:pt x="978" y="1"/>
                  </a:lnTo>
                  <a:cubicBezTo>
                    <a:pt x="842" y="388"/>
                    <a:pt x="647" y="611"/>
                    <a:pt x="322" y="611"/>
                  </a:cubicBezTo>
                  <a:cubicBezTo>
                    <a:pt x="226" y="611"/>
                    <a:pt x="120" y="592"/>
                    <a:pt x="0" y="552"/>
                  </a:cubicBezTo>
                  <a:lnTo>
                    <a:pt x="0" y="552"/>
                  </a:lnTo>
                  <a:cubicBezTo>
                    <a:pt x="104" y="827"/>
                    <a:pt x="266" y="961"/>
                    <a:pt x="463" y="961"/>
                  </a:cubicBezTo>
                  <a:cubicBezTo>
                    <a:pt x="553" y="961"/>
                    <a:pt x="650" y="933"/>
                    <a:pt x="752" y="878"/>
                  </a:cubicBezTo>
                  <a:cubicBezTo>
                    <a:pt x="1053" y="702"/>
                    <a:pt x="1228" y="427"/>
                    <a:pt x="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42"/>
            <p:cNvSpPr/>
            <p:nvPr/>
          </p:nvSpPr>
          <p:spPr>
            <a:xfrm>
              <a:off x="591040" y="2434007"/>
              <a:ext cx="22970" cy="48360"/>
            </a:xfrm>
            <a:custGeom>
              <a:avLst/>
              <a:gdLst/>
              <a:ahLst/>
              <a:cxnLst/>
              <a:rect l="l" t="t" r="r" b="b"/>
              <a:pathLst>
                <a:path w="674" h="1419" extrusionOk="0">
                  <a:moveTo>
                    <a:pt x="151" y="0"/>
                  </a:moveTo>
                  <a:cubicBezTo>
                    <a:pt x="80" y="0"/>
                    <a:pt x="1" y="109"/>
                    <a:pt x="46" y="154"/>
                  </a:cubicBezTo>
                  <a:cubicBezTo>
                    <a:pt x="297" y="480"/>
                    <a:pt x="97" y="931"/>
                    <a:pt x="322" y="1257"/>
                  </a:cubicBezTo>
                  <a:cubicBezTo>
                    <a:pt x="364" y="1320"/>
                    <a:pt x="389" y="1419"/>
                    <a:pt x="470" y="1419"/>
                  </a:cubicBezTo>
                  <a:cubicBezTo>
                    <a:pt x="485" y="1419"/>
                    <a:pt x="503" y="1415"/>
                    <a:pt x="523" y="1407"/>
                  </a:cubicBezTo>
                  <a:cubicBezTo>
                    <a:pt x="623" y="1357"/>
                    <a:pt x="673" y="1282"/>
                    <a:pt x="648" y="1182"/>
                  </a:cubicBezTo>
                  <a:cubicBezTo>
                    <a:pt x="598" y="856"/>
                    <a:pt x="422" y="580"/>
                    <a:pt x="473" y="254"/>
                  </a:cubicBezTo>
                  <a:cubicBezTo>
                    <a:pt x="473" y="179"/>
                    <a:pt x="272" y="54"/>
                    <a:pt x="172" y="4"/>
                  </a:cubicBezTo>
                  <a:cubicBezTo>
                    <a:pt x="165" y="2"/>
                    <a:pt x="158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42"/>
            <p:cNvSpPr/>
            <p:nvPr/>
          </p:nvSpPr>
          <p:spPr>
            <a:xfrm>
              <a:off x="477283" y="2623829"/>
              <a:ext cx="48734" cy="16597"/>
            </a:xfrm>
            <a:custGeom>
              <a:avLst/>
              <a:gdLst/>
              <a:ahLst/>
              <a:cxnLst/>
              <a:rect l="l" t="t" r="r" b="b"/>
              <a:pathLst>
                <a:path w="1430" h="487" extrusionOk="0">
                  <a:moveTo>
                    <a:pt x="1248" y="0"/>
                  </a:moveTo>
                  <a:cubicBezTo>
                    <a:pt x="956" y="0"/>
                    <a:pt x="664" y="153"/>
                    <a:pt x="372" y="153"/>
                  </a:cubicBezTo>
                  <a:cubicBezTo>
                    <a:pt x="248" y="153"/>
                    <a:pt x="125" y="126"/>
                    <a:pt x="1" y="48"/>
                  </a:cubicBezTo>
                  <a:lnTo>
                    <a:pt x="1" y="48"/>
                  </a:lnTo>
                  <a:cubicBezTo>
                    <a:pt x="148" y="342"/>
                    <a:pt x="368" y="487"/>
                    <a:pt x="615" y="487"/>
                  </a:cubicBezTo>
                  <a:cubicBezTo>
                    <a:pt x="873" y="487"/>
                    <a:pt x="1161" y="330"/>
                    <a:pt x="1430" y="23"/>
                  </a:cubicBezTo>
                  <a:cubicBezTo>
                    <a:pt x="1369" y="7"/>
                    <a:pt x="1308" y="0"/>
                    <a:pt x="1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42"/>
            <p:cNvSpPr/>
            <p:nvPr/>
          </p:nvSpPr>
          <p:spPr>
            <a:xfrm>
              <a:off x="499502" y="2459328"/>
              <a:ext cx="38476" cy="38988"/>
            </a:xfrm>
            <a:custGeom>
              <a:avLst/>
              <a:gdLst/>
              <a:ahLst/>
              <a:cxnLst/>
              <a:rect l="l" t="t" r="r" b="b"/>
              <a:pathLst>
                <a:path w="1129" h="1144" extrusionOk="0">
                  <a:moveTo>
                    <a:pt x="287" y="0"/>
                  </a:moveTo>
                  <a:cubicBezTo>
                    <a:pt x="198" y="0"/>
                    <a:pt x="102" y="12"/>
                    <a:pt x="1" y="38"/>
                  </a:cubicBezTo>
                  <a:cubicBezTo>
                    <a:pt x="226" y="213"/>
                    <a:pt x="377" y="338"/>
                    <a:pt x="552" y="439"/>
                  </a:cubicBezTo>
                  <a:cubicBezTo>
                    <a:pt x="778" y="539"/>
                    <a:pt x="778" y="790"/>
                    <a:pt x="878" y="965"/>
                  </a:cubicBezTo>
                  <a:cubicBezTo>
                    <a:pt x="878" y="1098"/>
                    <a:pt x="913" y="1144"/>
                    <a:pt x="972" y="1144"/>
                  </a:cubicBezTo>
                  <a:cubicBezTo>
                    <a:pt x="1013" y="1144"/>
                    <a:pt x="1067" y="1121"/>
                    <a:pt x="1128" y="1090"/>
                  </a:cubicBezTo>
                  <a:cubicBezTo>
                    <a:pt x="1107" y="426"/>
                    <a:pt x="811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42"/>
            <p:cNvSpPr/>
            <p:nvPr/>
          </p:nvSpPr>
          <p:spPr>
            <a:xfrm>
              <a:off x="512316" y="2372289"/>
              <a:ext cx="36772" cy="35614"/>
            </a:xfrm>
            <a:custGeom>
              <a:avLst/>
              <a:gdLst/>
              <a:ahLst/>
              <a:cxnLst/>
              <a:rect l="l" t="t" r="r" b="b"/>
              <a:pathLst>
                <a:path w="1079" h="1045" extrusionOk="0">
                  <a:moveTo>
                    <a:pt x="166" y="0"/>
                  </a:moveTo>
                  <a:cubicBezTo>
                    <a:pt x="112" y="0"/>
                    <a:pt x="57" y="3"/>
                    <a:pt x="1" y="10"/>
                  </a:cubicBezTo>
                  <a:cubicBezTo>
                    <a:pt x="101" y="311"/>
                    <a:pt x="376" y="286"/>
                    <a:pt x="527" y="411"/>
                  </a:cubicBezTo>
                  <a:cubicBezTo>
                    <a:pt x="752" y="562"/>
                    <a:pt x="803" y="762"/>
                    <a:pt x="828" y="1013"/>
                  </a:cubicBezTo>
                  <a:cubicBezTo>
                    <a:pt x="828" y="1013"/>
                    <a:pt x="892" y="1045"/>
                    <a:pt x="943" y="1045"/>
                  </a:cubicBezTo>
                  <a:cubicBezTo>
                    <a:pt x="956" y="1045"/>
                    <a:pt x="968" y="1043"/>
                    <a:pt x="978" y="1038"/>
                  </a:cubicBezTo>
                  <a:cubicBezTo>
                    <a:pt x="1053" y="1013"/>
                    <a:pt x="1078" y="938"/>
                    <a:pt x="1078" y="862"/>
                  </a:cubicBezTo>
                  <a:cubicBezTo>
                    <a:pt x="1078" y="338"/>
                    <a:pt x="705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42"/>
            <p:cNvSpPr/>
            <p:nvPr/>
          </p:nvSpPr>
          <p:spPr>
            <a:xfrm>
              <a:off x="311588" y="2423886"/>
              <a:ext cx="48734" cy="17142"/>
            </a:xfrm>
            <a:custGeom>
              <a:avLst/>
              <a:gdLst/>
              <a:ahLst/>
              <a:cxnLst/>
              <a:rect l="l" t="t" r="r" b="b"/>
              <a:pathLst>
                <a:path w="1430" h="503" extrusionOk="0">
                  <a:moveTo>
                    <a:pt x="1" y="0"/>
                  </a:moveTo>
                  <a:cubicBezTo>
                    <a:pt x="200" y="413"/>
                    <a:pt x="465" y="502"/>
                    <a:pt x="748" y="502"/>
                  </a:cubicBezTo>
                  <a:cubicBezTo>
                    <a:pt x="963" y="502"/>
                    <a:pt x="1188" y="451"/>
                    <a:pt x="1404" y="451"/>
                  </a:cubicBezTo>
                  <a:cubicBezTo>
                    <a:pt x="1429" y="326"/>
                    <a:pt x="1279" y="251"/>
                    <a:pt x="1279" y="125"/>
                  </a:cubicBezTo>
                  <a:cubicBezTo>
                    <a:pt x="1150" y="77"/>
                    <a:pt x="1019" y="65"/>
                    <a:pt x="885" y="65"/>
                  </a:cubicBezTo>
                  <a:cubicBezTo>
                    <a:pt x="750" y="65"/>
                    <a:pt x="613" y="77"/>
                    <a:pt x="472" y="77"/>
                  </a:cubicBezTo>
                  <a:cubicBezTo>
                    <a:pt x="318" y="77"/>
                    <a:pt x="161" y="6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42"/>
            <p:cNvSpPr/>
            <p:nvPr/>
          </p:nvSpPr>
          <p:spPr>
            <a:xfrm>
              <a:off x="458505" y="2577617"/>
              <a:ext cx="28218" cy="48700"/>
            </a:xfrm>
            <a:custGeom>
              <a:avLst/>
              <a:gdLst/>
              <a:ahLst/>
              <a:cxnLst/>
              <a:rect l="l" t="t" r="r" b="b"/>
              <a:pathLst>
                <a:path w="828" h="1429" extrusionOk="0">
                  <a:moveTo>
                    <a:pt x="552" y="0"/>
                  </a:moveTo>
                  <a:cubicBezTo>
                    <a:pt x="151" y="376"/>
                    <a:pt x="1" y="878"/>
                    <a:pt x="76" y="1429"/>
                  </a:cubicBezTo>
                  <a:cubicBezTo>
                    <a:pt x="251" y="1128"/>
                    <a:pt x="452" y="852"/>
                    <a:pt x="627" y="552"/>
                  </a:cubicBezTo>
                  <a:cubicBezTo>
                    <a:pt x="752" y="351"/>
                    <a:pt x="828" y="151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42"/>
            <p:cNvSpPr/>
            <p:nvPr/>
          </p:nvSpPr>
          <p:spPr>
            <a:xfrm>
              <a:off x="350882" y="2407630"/>
              <a:ext cx="35920" cy="31660"/>
            </a:xfrm>
            <a:custGeom>
              <a:avLst/>
              <a:gdLst/>
              <a:ahLst/>
              <a:cxnLst/>
              <a:rect l="l" t="t" r="r" b="b"/>
              <a:pathLst>
                <a:path w="1054" h="929" extrusionOk="0">
                  <a:moveTo>
                    <a:pt x="1053" y="1"/>
                  </a:moveTo>
                  <a:cubicBezTo>
                    <a:pt x="727" y="251"/>
                    <a:pt x="502" y="552"/>
                    <a:pt x="126" y="602"/>
                  </a:cubicBezTo>
                  <a:cubicBezTo>
                    <a:pt x="1" y="753"/>
                    <a:pt x="176" y="828"/>
                    <a:pt x="251" y="928"/>
                  </a:cubicBezTo>
                  <a:cubicBezTo>
                    <a:pt x="652" y="803"/>
                    <a:pt x="1028" y="627"/>
                    <a:pt x="1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42"/>
            <p:cNvSpPr/>
            <p:nvPr/>
          </p:nvSpPr>
          <p:spPr>
            <a:xfrm>
              <a:off x="400433" y="2456806"/>
              <a:ext cx="30502" cy="23481"/>
            </a:xfrm>
            <a:custGeom>
              <a:avLst/>
              <a:gdLst/>
              <a:ahLst/>
              <a:cxnLst/>
              <a:rect l="l" t="t" r="r" b="b"/>
              <a:pathLst>
                <a:path w="895" h="689" extrusionOk="0">
                  <a:moveTo>
                    <a:pt x="717" y="0"/>
                  </a:moveTo>
                  <a:cubicBezTo>
                    <a:pt x="702" y="0"/>
                    <a:pt x="689" y="4"/>
                    <a:pt x="677" y="11"/>
                  </a:cubicBezTo>
                  <a:cubicBezTo>
                    <a:pt x="477" y="112"/>
                    <a:pt x="226" y="212"/>
                    <a:pt x="76" y="387"/>
                  </a:cubicBezTo>
                  <a:cubicBezTo>
                    <a:pt x="0" y="513"/>
                    <a:pt x="226" y="638"/>
                    <a:pt x="426" y="688"/>
                  </a:cubicBezTo>
                  <a:cubicBezTo>
                    <a:pt x="677" y="613"/>
                    <a:pt x="752" y="362"/>
                    <a:pt x="852" y="187"/>
                  </a:cubicBezTo>
                  <a:cubicBezTo>
                    <a:pt x="895" y="102"/>
                    <a:pt x="794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42"/>
            <p:cNvSpPr/>
            <p:nvPr/>
          </p:nvSpPr>
          <p:spPr>
            <a:xfrm>
              <a:off x="420915" y="2294043"/>
              <a:ext cx="21402" cy="25969"/>
            </a:xfrm>
            <a:custGeom>
              <a:avLst/>
              <a:gdLst/>
              <a:ahLst/>
              <a:cxnLst/>
              <a:rect l="l" t="t" r="r" b="b"/>
              <a:pathLst>
                <a:path w="628" h="762" extrusionOk="0">
                  <a:moveTo>
                    <a:pt x="251" y="0"/>
                  </a:moveTo>
                  <a:cubicBezTo>
                    <a:pt x="126" y="0"/>
                    <a:pt x="1" y="51"/>
                    <a:pt x="51" y="126"/>
                  </a:cubicBezTo>
                  <a:cubicBezTo>
                    <a:pt x="176" y="351"/>
                    <a:pt x="251" y="652"/>
                    <a:pt x="502" y="752"/>
                  </a:cubicBezTo>
                  <a:cubicBezTo>
                    <a:pt x="514" y="758"/>
                    <a:pt x="525" y="761"/>
                    <a:pt x="535" y="761"/>
                  </a:cubicBezTo>
                  <a:cubicBezTo>
                    <a:pt x="608" y="761"/>
                    <a:pt x="627" y="612"/>
                    <a:pt x="627" y="502"/>
                  </a:cubicBezTo>
                  <a:cubicBezTo>
                    <a:pt x="627" y="226"/>
                    <a:pt x="527" y="51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42"/>
            <p:cNvSpPr/>
            <p:nvPr/>
          </p:nvSpPr>
          <p:spPr>
            <a:xfrm>
              <a:off x="196298" y="2525510"/>
              <a:ext cx="29070" cy="24810"/>
            </a:xfrm>
            <a:custGeom>
              <a:avLst/>
              <a:gdLst/>
              <a:ahLst/>
              <a:cxnLst/>
              <a:rect l="l" t="t" r="r" b="b"/>
              <a:pathLst>
                <a:path w="853" h="728" extrusionOk="0">
                  <a:moveTo>
                    <a:pt x="0" y="0"/>
                  </a:moveTo>
                  <a:cubicBezTo>
                    <a:pt x="101" y="251"/>
                    <a:pt x="25" y="401"/>
                    <a:pt x="25" y="577"/>
                  </a:cubicBezTo>
                  <a:lnTo>
                    <a:pt x="376" y="702"/>
                  </a:lnTo>
                  <a:cubicBezTo>
                    <a:pt x="527" y="677"/>
                    <a:pt x="727" y="727"/>
                    <a:pt x="852" y="577"/>
                  </a:cubicBezTo>
                  <a:cubicBezTo>
                    <a:pt x="502" y="552"/>
                    <a:pt x="401" y="151"/>
                    <a:pt x="0" y="0"/>
                  </a:cubicBezTo>
                  <a:close/>
                </a:path>
              </a:pathLst>
            </a:custGeom>
            <a:solidFill>
              <a:srgbClr val="8A6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42"/>
            <p:cNvSpPr/>
            <p:nvPr/>
          </p:nvSpPr>
          <p:spPr>
            <a:xfrm>
              <a:off x="172374" y="2466485"/>
              <a:ext cx="14416" cy="26310"/>
            </a:xfrm>
            <a:custGeom>
              <a:avLst/>
              <a:gdLst/>
              <a:ahLst/>
              <a:cxnLst/>
              <a:rect l="l" t="t" r="r" b="b"/>
              <a:pathLst>
                <a:path w="423" h="772" extrusionOk="0">
                  <a:moveTo>
                    <a:pt x="123" y="1"/>
                  </a:moveTo>
                  <a:cubicBezTo>
                    <a:pt x="1" y="1"/>
                    <a:pt x="1" y="160"/>
                    <a:pt x="1" y="254"/>
                  </a:cubicBezTo>
                  <a:cubicBezTo>
                    <a:pt x="26" y="454"/>
                    <a:pt x="26" y="705"/>
                    <a:pt x="226" y="755"/>
                  </a:cubicBezTo>
                  <a:cubicBezTo>
                    <a:pt x="245" y="766"/>
                    <a:pt x="262" y="771"/>
                    <a:pt x="279" y="771"/>
                  </a:cubicBezTo>
                  <a:cubicBezTo>
                    <a:pt x="372" y="771"/>
                    <a:pt x="423" y="607"/>
                    <a:pt x="402" y="479"/>
                  </a:cubicBezTo>
                  <a:cubicBezTo>
                    <a:pt x="326" y="304"/>
                    <a:pt x="402" y="28"/>
                    <a:pt x="151" y="3"/>
                  </a:cubicBezTo>
                  <a:cubicBezTo>
                    <a:pt x="141" y="2"/>
                    <a:pt x="132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42"/>
            <p:cNvSpPr/>
            <p:nvPr/>
          </p:nvSpPr>
          <p:spPr>
            <a:xfrm>
              <a:off x="167433" y="2534848"/>
              <a:ext cx="14382" cy="21539"/>
            </a:xfrm>
            <a:custGeom>
              <a:avLst/>
              <a:gdLst/>
              <a:ahLst/>
              <a:cxnLst/>
              <a:rect l="l" t="t" r="r" b="b"/>
              <a:pathLst>
                <a:path w="422" h="632" extrusionOk="0">
                  <a:moveTo>
                    <a:pt x="163" y="0"/>
                  </a:moveTo>
                  <a:cubicBezTo>
                    <a:pt x="1" y="0"/>
                    <a:pt x="44" y="185"/>
                    <a:pt x="20" y="303"/>
                  </a:cubicBezTo>
                  <a:cubicBezTo>
                    <a:pt x="20" y="428"/>
                    <a:pt x="20" y="604"/>
                    <a:pt x="196" y="629"/>
                  </a:cubicBezTo>
                  <a:cubicBezTo>
                    <a:pt x="209" y="631"/>
                    <a:pt x="221" y="632"/>
                    <a:pt x="233" y="632"/>
                  </a:cubicBezTo>
                  <a:cubicBezTo>
                    <a:pt x="354" y="632"/>
                    <a:pt x="394" y="518"/>
                    <a:pt x="371" y="403"/>
                  </a:cubicBezTo>
                  <a:cubicBezTo>
                    <a:pt x="296" y="278"/>
                    <a:pt x="421" y="52"/>
                    <a:pt x="196" y="2"/>
                  </a:cubicBezTo>
                  <a:cubicBezTo>
                    <a:pt x="184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42"/>
            <p:cNvSpPr/>
            <p:nvPr/>
          </p:nvSpPr>
          <p:spPr>
            <a:xfrm>
              <a:off x="316734" y="2296599"/>
              <a:ext cx="16256" cy="12167"/>
            </a:xfrm>
            <a:custGeom>
              <a:avLst/>
              <a:gdLst/>
              <a:ahLst/>
              <a:cxnLst/>
              <a:rect l="l" t="t" r="r" b="b"/>
              <a:pathLst>
                <a:path w="477" h="357" extrusionOk="0">
                  <a:moveTo>
                    <a:pt x="276" y="26"/>
                  </a:moveTo>
                  <a:cubicBezTo>
                    <a:pt x="151" y="51"/>
                    <a:pt x="0" y="1"/>
                    <a:pt x="0" y="176"/>
                  </a:cubicBezTo>
                  <a:cubicBezTo>
                    <a:pt x="0" y="301"/>
                    <a:pt x="125" y="352"/>
                    <a:pt x="226" y="352"/>
                  </a:cubicBezTo>
                  <a:cubicBezTo>
                    <a:pt x="242" y="355"/>
                    <a:pt x="258" y="356"/>
                    <a:pt x="274" y="356"/>
                  </a:cubicBezTo>
                  <a:cubicBezTo>
                    <a:pt x="381" y="356"/>
                    <a:pt x="476" y="285"/>
                    <a:pt x="476" y="176"/>
                  </a:cubicBezTo>
                  <a:cubicBezTo>
                    <a:pt x="476" y="51"/>
                    <a:pt x="376" y="26"/>
                    <a:pt x="27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42"/>
            <p:cNvSpPr/>
            <p:nvPr/>
          </p:nvSpPr>
          <p:spPr>
            <a:xfrm>
              <a:off x="298775" y="2358385"/>
              <a:ext cx="17994" cy="11894"/>
            </a:xfrm>
            <a:custGeom>
              <a:avLst/>
              <a:gdLst/>
              <a:ahLst/>
              <a:cxnLst/>
              <a:rect l="l" t="t" r="r" b="b"/>
              <a:pathLst>
                <a:path w="528" h="349" extrusionOk="0">
                  <a:moveTo>
                    <a:pt x="234" y="0"/>
                  </a:moveTo>
                  <a:cubicBezTo>
                    <a:pt x="161" y="0"/>
                    <a:pt x="94" y="39"/>
                    <a:pt x="26" y="118"/>
                  </a:cubicBezTo>
                  <a:cubicBezTo>
                    <a:pt x="1" y="168"/>
                    <a:pt x="1" y="318"/>
                    <a:pt x="26" y="318"/>
                  </a:cubicBezTo>
                  <a:cubicBezTo>
                    <a:pt x="69" y="339"/>
                    <a:pt x="108" y="348"/>
                    <a:pt x="145" y="348"/>
                  </a:cubicBezTo>
                  <a:cubicBezTo>
                    <a:pt x="282" y="348"/>
                    <a:pt x="389" y="227"/>
                    <a:pt x="527" y="168"/>
                  </a:cubicBezTo>
                  <a:cubicBezTo>
                    <a:pt x="417" y="57"/>
                    <a:pt x="322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42"/>
            <p:cNvSpPr/>
            <p:nvPr/>
          </p:nvSpPr>
          <p:spPr>
            <a:xfrm>
              <a:off x="201410" y="2449479"/>
              <a:ext cx="11144" cy="12541"/>
            </a:xfrm>
            <a:custGeom>
              <a:avLst/>
              <a:gdLst/>
              <a:ahLst/>
              <a:cxnLst/>
              <a:rect l="l" t="t" r="r" b="b"/>
              <a:pathLst>
                <a:path w="327" h="368" extrusionOk="0">
                  <a:moveTo>
                    <a:pt x="176" y="1"/>
                  </a:moveTo>
                  <a:cubicBezTo>
                    <a:pt x="51" y="51"/>
                    <a:pt x="1" y="126"/>
                    <a:pt x="51" y="226"/>
                  </a:cubicBezTo>
                  <a:cubicBezTo>
                    <a:pt x="70" y="305"/>
                    <a:pt x="105" y="368"/>
                    <a:pt x="179" y="368"/>
                  </a:cubicBezTo>
                  <a:cubicBezTo>
                    <a:pt x="200" y="368"/>
                    <a:pt x="224" y="363"/>
                    <a:pt x="251" y="352"/>
                  </a:cubicBezTo>
                  <a:cubicBezTo>
                    <a:pt x="301" y="327"/>
                    <a:pt x="326" y="252"/>
                    <a:pt x="326" y="176"/>
                  </a:cubicBezTo>
                  <a:cubicBezTo>
                    <a:pt x="326" y="76"/>
                    <a:pt x="301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42"/>
            <p:cNvSpPr/>
            <p:nvPr/>
          </p:nvSpPr>
          <p:spPr>
            <a:xfrm>
              <a:off x="350882" y="2536552"/>
              <a:ext cx="15404" cy="12064"/>
            </a:xfrm>
            <a:custGeom>
              <a:avLst/>
              <a:gdLst/>
              <a:ahLst/>
              <a:cxnLst/>
              <a:rect l="l" t="t" r="r" b="b"/>
              <a:pathLst>
                <a:path w="452" h="354" extrusionOk="0">
                  <a:moveTo>
                    <a:pt x="226" y="1"/>
                  </a:moveTo>
                  <a:cubicBezTo>
                    <a:pt x="33" y="1"/>
                    <a:pt x="121" y="281"/>
                    <a:pt x="1" y="353"/>
                  </a:cubicBezTo>
                  <a:lnTo>
                    <a:pt x="377" y="353"/>
                  </a:lnTo>
                  <a:cubicBezTo>
                    <a:pt x="452" y="203"/>
                    <a:pt x="452" y="27"/>
                    <a:pt x="251" y="2"/>
                  </a:cubicBezTo>
                  <a:cubicBezTo>
                    <a:pt x="242" y="1"/>
                    <a:pt x="234" y="1"/>
                    <a:pt x="226" y="1"/>
                  </a:cubicBezTo>
                  <a:close/>
                </a:path>
              </a:pathLst>
            </a:custGeom>
            <a:solidFill>
              <a:srgbClr val="956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42"/>
            <p:cNvSpPr/>
            <p:nvPr/>
          </p:nvSpPr>
          <p:spPr>
            <a:xfrm>
              <a:off x="491834" y="2311969"/>
              <a:ext cx="12814" cy="11144"/>
            </a:xfrm>
            <a:custGeom>
              <a:avLst/>
              <a:gdLst/>
              <a:ahLst/>
              <a:cxnLst/>
              <a:rect l="l" t="t" r="r" b="b"/>
              <a:pathLst>
                <a:path w="376" h="327" extrusionOk="0">
                  <a:moveTo>
                    <a:pt x="201" y="1"/>
                  </a:moveTo>
                  <a:cubicBezTo>
                    <a:pt x="125" y="26"/>
                    <a:pt x="0" y="26"/>
                    <a:pt x="25" y="151"/>
                  </a:cubicBezTo>
                  <a:cubicBezTo>
                    <a:pt x="25" y="251"/>
                    <a:pt x="100" y="327"/>
                    <a:pt x="201" y="327"/>
                  </a:cubicBezTo>
                  <a:cubicBezTo>
                    <a:pt x="251" y="327"/>
                    <a:pt x="351" y="251"/>
                    <a:pt x="351" y="201"/>
                  </a:cubicBezTo>
                  <a:cubicBezTo>
                    <a:pt x="376" y="101"/>
                    <a:pt x="326" y="26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42"/>
            <p:cNvSpPr/>
            <p:nvPr/>
          </p:nvSpPr>
          <p:spPr>
            <a:xfrm>
              <a:off x="523426" y="2492215"/>
              <a:ext cx="14552" cy="13632"/>
            </a:xfrm>
            <a:custGeom>
              <a:avLst/>
              <a:gdLst/>
              <a:ahLst/>
              <a:cxnLst/>
              <a:rect l="l" t="t" r="r" b="b"/>
              <a:pathLst>
                <a:path w="427" h="400" extrusionOk="0">
                  <a:moveTo>
                    <a:pt x="176" y="0"/>
                  </a:moveTo>
                  <a:cubicBezTo>
                    <a:pt x="50" y="125"/>
                    <a:pt x="0" y="326"/>
                    <a:pt x="151" y="376"/>
                  </a:cubicBezTo>
                  <a:cubicBezTo>
                    <a:pt x="179" y="392"/>
                    <a:pt x="203" y="399"/>
                    <a:pt x="225" y="399"/>
                  </a:cubicBezTo>
                  <a:cubicBezTo>
                    <a:pt x="336" y="399"/>
                    <a:pt x="363" y="209"/>
                    <a:pt x="426" y="125"/>
                  </a:cubicBezTo>
                  <a:cubicBezTo>
                    <a:pt x="326" y="125"/>
                    <a:pt x="226" y="10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42"/>
            <p:cNvSpPr/>
            <p:nvPr/>
          </p:nvSpPr>
          <p:spPr>
            <a:xfrm>
              <a:off x="355142" y="2339982"/>
              <a:ext cx="9440" cy="8759"/>
            </a:xfrm>
            <a:custGeom>
              <a:avLst/>
              <a:gdLst/>
              <a:ahLst/>
              <a:cxnLst/>
              <a:rect l="l" t="t" r="r" b="b"/>
              <a:pathLst>
                <a:path w="277" h="257" extrusionOk="0">
                  <a:moveTo>
                    <a:pt x="122" y="1"/>
                  </a:moveTo>
                  <a:cubicBezTo>
                    <a:pt x="107" y="1"/>
                    <a:pt x="48" y="63"/>
                    <a:pt x="26" y="106"/>
                  </a:cubicBezTo>
                  <a:cubicBezTo>
                    <a:pt x="1" y="181"/>
                    <a:pt x="26" y="256"/>
                    <a:pt x="126" y="256"/>
                  </a:cubicBezTo>
                  <a:cubicBezTo>
                    <a:pt x="227" y="256"/>
                    <a:pt x="277" y="206"/>
                    <a:pt x="277" y="131"/>
                  </a:cubicBezTo>
                  <a:cubicBezTo>
                    <a:pt x="277" y="81"/>
                    <a:pt x="176" y="31"/>
                    <a:pt x="126" y="6"/>
                  </a:cubicBezTo>
                  <a:cubicBezTo>
                    <a:pt x="126" y="2"/>
                    <a:pt x="125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42"/>
            <p:cNvSpPr/>
            <p:nvPr/>
          </p:nvSpPr>
          <p:spPr>
            <a:xfrm>
              <a:off x="181780" y="2416184"/>
              <a:ext cx="5998" cy="9440"/>
            </a:xfrm>
            <a:custGeom>
              <a:avLst/>
              <a:gdLst/>
              <a:ahLst/>
              <a:cxnLst/>
              <a:rect l="l" t="t" r="r" b="b"/>
              <a:pathLst>
                <a:path w="176" h="277" extrusionOk="0">
                  <a:moveTo>
                    <a:pt x="75" y="0"/>
                  </a:moveTo>
                  <a:cubicBezTo>
                    <a:pt x="50" y="76"/>
                    <a:pt x="0" y="101"/>
                    <a:pt x="0" y="151"/>
                  </a:cubicBezTo>
                  <a:cubicBezTo>
                    <a:pt x="0" y="201"/>
                    <a:pt x="50" y="226"/>
                    <a:pt x="100" y="276"/>
                  </a:cubicBezTo>
                  <a:cubicBezTo>
                    <a:pt x="126" y="226"/>
                    <a:pt x="176" y="201"/>
                    <a:pt x="176" y="151"/>
                  </a:cubicBezTo>
                  <a:cubicBezTo>
                    <a:pt x="176" y="101"/>
                    <a:pt x="126" y="76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42"/>
            <p:cNvSpPr/>
            <p:nvPr/>
          </p:nvSpPr>
          <p:spPr>
            <a:xfrm>
              <a:off x="1380114" y="3873109"/>
              <a:ext cx="170843" cy="197732"/>
            </a:xfrm>
            <a:custGeom>
              <a:avLst/>
              <a:gdLst/>
              <a:ahLst/>
              <a:cxnLst/>
              <a:rect l="l" t="t" r="r" b="b"/>
              <a:pathLst>
                <a:path w="5013" h="5802" extrusionOk="0">
                  <a:moveTo>
                    <a:pt x="4543" y="0"/>
                  </a:moveTo>
                  <a:cubicBezTo>
                    <a:pt x="4525" y="0"/>
                    <a:pt x="4507" y="2"/>
                    <a:pt x="4487" y="7"/>
                  </a:cubicBezTo>
                  <a:cubicBezTo>
                    <a:pt x="4286" y="57"/>
                    <a:pt x="4336" y="282"/>
                    <a:pt x="4336" y="433"/>
                  </a:cubicBezTo>
                  <a:cubicBezTo>
                    <a:pt x="4386" y="1310"/>
                    <a:pt x="4411" y="2187"/>
                    <a:pt x="4462" y="3290"/>
                  </a:cubicBezTo>
                  <a:cubicBezTo>
                    <a:pt x="4436" y="3540"/>
                    <a:pt x="4411" y="4017"/>
                    <a:pt x="4361" y="4493"/>
                  </a:cubicBezTo>
                  <a:cubicBezTo>
                    <a:pt x="4324" y="4927"/>
                    <a:pt x="3916" y="5219"/>
                    <a:pt x="3503" y="5219"/>
                  </a:cubicBezTo>
                  <a:cubicBezTo>
                    <a:pt x="3368" y="5219"/>
                    <a:pt x="3232" y="5187"/>
                    <a:pt x="3108" y="5119"/>
                  </a:cubicBezTo>
                  <a:cubicBezTo>
                    <a:pt x="2256" y="4668"/>
                    <a:pt x="1855" y="3766"/>
                    <a:pt x="1529" y="3064"/>
                  </a:cubicBezTo>
                  <a:cubicBezTo>
                    <a:pt x="1153" y="2262"/>
                    <a:pt x="702" y="1410"/>
                    <a:pt x="527" y="508"/>
                  </a:cubicBezTo>
                  <a:cubicBezTo>
                    <a:pt x="484" y="380"/>
                    <a:pt x="478" y="161"/>
                    <a:pt x="306" y="161"/>
                  </a:cubicBezTo>
                  <a:cubicBezTo>
                    <a:pt x="276" y="161"/>
                    <a:pt x="242" y="167"/>
                    <a:pt x="201" y="182"/>
                  </a:cubicBezTo>
                  <a:cubicBezTo>
                    <a:pt x="0" y="257"/>
                    <a:pt x="126" y="458"/>
                    <a:pt x="176" y="583"/>
                  </a:cubicBezTo>
                  <a:cubicBezTo>
                    <a:pt x="702" y="2162"/>
                    <a:pt x="1228" y="3766"/>
                    <a:pt x="2331" y="5069"/>
                  </a:cubicBezTo>
                  <a:cubicBezTo>
                    <a:pt x="2633" y="5436"/>
                    <a:pt x="3027" y="5802"/>
                    <a:pt x="3514" y="5802"/>
                  </a:cubicBezTo>
                  <a:cubicBezTo>
                    <a:pt x="3593" y="5802"/>
                    <a:pt x="3675" y="5792"/>
                    <a:pt x="3760" y="5771"/>
                  </a:cubicBezTo>
                  <a:cubicBezTo>
                    <a:pt x="4386" y="5596"/>
                    <a:pt x="4762" y="5144"/>
                    <a:pt x="4863" y="4443"/>
                  </a:cubicBezTo>
                  <a:cubicBezTo>
                    <a:pt x="4938" y="4042"/>
                    <a:pt x="4863" y="3666"/>
                    <a:pt x="4913" y="3265"/>
                  </a:cubicBezTo>
                  <a:cubicBezTo>
                    <a:pt x="5013" y="2312"/>
                    <a:pt x="4963" y="1335"/>
                    <a:pt x="4812" y="357"/>
                  </a:cubicBezTo>
                  <a:cubicBezTo>
                    <a:pt x="4790" y="220"/>
                    <a:pt x="4725" y="0"/>
                    <a:pt x="4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42"/>
            <p:cNvSpPr/>
            <p:nvPr/>
          </p:nvSpPr>
          <p:spPr>
            <a:xfrm>
              <a:off x="1362188" y="3985196"/>
              <a:ext cx="35886" cy="36840"/>
            </a:xfrm>
            <a:custGeom>
              <a:avLst/>
              <a:gdLst/>
              <a:ahLst/>
              <a:cxnLst/>
              <a:rect l="l" t="t" r="r" b="b"/>
              <a:pathLst>
                <a:path w="1053" h="1081" extrusionOk="0">
                  <a:moveTo>
                    <a:pt x="576" y="1"/>
                  </a:moveTo>
                  <a:cubicBezTo>
                    <a:pt x="175" y="1"/>
                    <a:pt x="50" y="302"/>
                    <a:pt x="25" y="602"/>
                  </a:cubicBezTo>
                  <a:cubicBezTo>
                    <a:pt x="0" y="928"/>
                    <a:pt x="226" y="1079"/>
                    <a:pt x="501" y="1079"/>
                  </a:cubicBezTo>
                  <a:cubicBezTo>
                    <a:pt x="519" y="1080"/>
                    <a:pt x="537" y="1080"/>
                    <a:pt x="553" y="1080"/>
                  </a:cubicBezTo>
                  <a:cubicBezTo>
                    <a:pt x="870" y="1080"/>
                    <a:pt x="1029" y="863"/>
                    <a:pt x="1053" y="577"/>
                  </a:cubicBezTo>
                  <a:cubicBezTo>
                    <a:pt x="1028" y="226"/>
                    <a:pt x="952" y="1"/>
                    <a:pt x="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42"/>
            <p:cNvSpPr/>
            <p:nvPr/>
          </p:nvSpPr>
          <p:spPr>
            <a:xfrm>
              <a:off x="1441594" y="3928624"/>
              <a:ext cx="35818" cy="38170"/>
            </a:xfrm>
            <a:custGeom>
              <a:avLst/>
              <a:gdLst/>
              <a:ahLst/>
              <a:cxnLst/>
              <a:rect l="l" t="t" r="r" b="b"/>
              <a:pathLst>
                <a:path w="1051" h="1120" extrusionOk="0">
                  <a:moveTo>
                    <a:pt x="329" y="0"/>
                  </a:moveTo>
                  <a:cubicBezTo>
                    <a:pt x="89" y="0"/>
                    <a:pt x="26" y="231"/>
                    <a:pt x="26" y="483"/>
                  </a:cubicBezTo>
                  <a:cubicBezTo>
                    <a:pt x="1" y="909"/>
                    <a:pt x="302" y="1059"/>
                    <a:pt x="652" y="1109"/>
                  </a:cubicBezTo>
                  <a:cubicBezTo>
                    <a:pt x="685" y="1116"/>
                    <a:pt x="716" y="1119"/>
                    <a:pt x="745" y="1119"/>
                  </a:cubicBezTo>
                  <a:cubicBezTo>
                    <a:pt x="939" y="1119"/>
                    <a:pt x="1050" y="980"/>
                    <a:pt x="1028" y="784"/>
                  </a:cubicBezTo>
                  <a:cubicBezTo>
                    <a:pt x="978" y="433"/>
                    <a:pt x="803" y="82"/>
                    <a:pt x="402" y="7"/>
                  </a:cubicBezTo>
                  <a:cubicBezTo>
                    <a:pt x="376" y="2"/>
                    <a:pt x="351" y="0"/>
                    <a:pt x="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42"/>
            <p:cNvSpPr/>
            <p:nvPr/>
          </p:nvSpPr>
          <p:spPr>
            <a:xfrm>
              <a:off x="1478399" y="3990239"/>
              <a:ext cx="30536" cy="34557"/>
            </a:xfrm>
            <a:custGeom>
              <a:avLst/>
              <a:gdLst/>
              <a:ahLst/>
              <a:cxnLst/>
              <a:rect l="l" t="t" r="r" b="b"/>
              <a:pathLst>
                <a:path w="896" h="1014" extrusionOk="0">
                  <a:moveTo>
                    <a:pt x="267" y="0"/>
                  </a:moveTo>
                  <a:cubicBezTo>
                    <a:pt x="42" y="0"/>
                    <a:pt x="0" y="141"/>
                    <a:pt x="24" y="304"/>
                  </a:cubicBezTo>
                  <a:cubicBezTo>
                    <a:pt x="74" y="630"/>
                    <a:pt x="249" y="905"/>
                    <a:pt x="550" y="1006"/>
                  </a:cubicBezTo>
                  <a:cubicBezTo>
                    <a:pt x="563" y="1011"/>
                    <a:pt x="578" y="1013"/>
                    <a:pt x="593" y="1013"/>
                  </a:cubicBezTo>
                  <a:cubicBezTo>
                    <a:pt x="720" y="1013"/>
                    <a:pt x="896" y="834"/>
                    <a:pt x="851" y="655"/>
                  </a:cubicBezTo>
                  <a:cubicBezTo>
                    <a:pt x="750" y="354"/>
                    <a:pt x="650" y="28"/>
                    <a:pt x="324" y="3"/>
                  </a:cubicBezTo>
                  <a:cubicBezTo>
                    <a:pt x="304" y="1"/>
                    <a:pt x="285" y="0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42"/>
            <p:cNvSpPr/>
            <p:nvPr/>
          </p:nvSpPr>
          <p:spPr>
            <a:xfrm>
              <a:off x="1345081" y="3936530"/>
              <a:ext cx="28218" cy="27366"/>
            </a:xfrm>
            <a:custGeom>
              <a:avLst/>
              <a:gdLst/>
              <a:ahLst/>
              <a:cxnLst/>
              <a:rect l="l" t="t" r="r" b="b"/>
              <a:pathLst>
                <a:path w="828" h="803" extrusionOk="0">
                  <a:moveTo>
                    <a:pt x="527" y="0"/>
                  </a:moveTo>
                  <a:cubicBezTo>
                    <a:pt x="226" y="0"/>
                    <a:pt x="76" y="226"/>
                    <a:pt x="51" y="501"/>
                  </a:cubicBezTo>
                  <a:cubicBezTo>
                    <a:pt x="1" y="727"/>
                    <a:pt x="176" y="777"/>
                    <a:pt x="377" y="802"/>
                  </a:cubicBezTo>
                  <a:cubicBezTo>
                    <a:pt x="652" y="802"/>
                    <a:pt x="778" y="677"/>
                    <a:pt x="828" y="426"/>
                  </a:cubicBezTo>
                  <a:cubicBezTo>
                    <a:pt x="753" y="251"/>
                    <a:pt x="753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42"/>
            <p:cNvSpPr/>
            <p:nvPr/>
          </p:nvSpPr>
          <p:spPr>
            <a:xfrm>
              <a:off x="1478331" y="3914140"/>
              <a:ext cx="17108" cy="18131"/>
            </a:xfrm>
            <a:custGeom>
              <a:avLst/>
              <a:gdLst/>
              <a:ahLst/>
              <a:cxnLst/>
              <a:rect l="l" t="t" r="r" b="b"/>
              <a:pathLst>
                <a:path w="502" h="532" extrusionOk="0">
                  <a:moveTo>
                    <a:pt x="199" y="1"/>
                  </a:moveTo>
                  <a:cubicBezTo>
                    <a:pt x="88" y="1"/>
                    <a:pt x="47" y="75"/>
                    <a:pt x="26" y="206"/>
                  </a:cubicBezTo>
                  <a:cubicBezTo>
                    <a:pt x="1" y="382"/>
                    <a:pt x="101" y="482"/>
                    <a:pt x="251" y="532"/>
                  </a:cubicBezTo>
                  <a:cubicBezTo>
                    <a:pt x="427" y="532"/>
                    <a:pt x="502" y="457"/>
                    <a:pt x="477" y="306"/>
                  </a:cubicBezTo>
                  <a:cubicBezTo>
                    <a:pt x="477" y="156"/>
                    <a:pt x="402" y="31"/>
                    <a:pt x="251" y="6"/>
                  </a:cubicBezTo>
                  <a:cubicBezTo>
                    <a:pt x="232" y="2"/>
                    <a:pt x="215" y="1"/>
                    <a:pt x="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42"/>
            <p:cNvSpPr/>
            <p:nvPr/>
          </p:nvSpPr>
          <p:spPr>
            <a:xfrm>
              <a:off x="1686727" y="4066339"/>
              <a:ext cx="15404" cy="10326"/>
            </a:xfrm>
            <a:custGeom>
              <a:avLst/>
              <a:gdLst/>
              <a:ahLst/>
              <a:cxnLst/>
              <a:rect l="l" t="t" r="r" b="b"/>
              <a:pathLst>
                <a:path w="452" h="303" extrusionOk="0">
                  <a:moveTo>
                    <a:pt x="452" y="1"/>
                  </a:moveTo>
                  <a:cubicBezTo>
                    <a:pt x="252" y="26"/>
                    <a:pt x="76" y="51"/>
                    <a:pt x="1" y="251"/>
                  </a:cubicBezTo>
                  <a:cubicBezTo>
                    <a:pt x="95" y="267"/>
                    <a:pt x="188" y="302"/>
                    <a:pt x="282" y="302"/>
                  </a:cubicBezTo>
                  <a:cubicBezTo>
                    <a:pt x="339" y="302"/>
                    <a:pt x="395" y="289"/>
                    <a:pt x="452" y="251"/>
                  </a:cubicBezTo>
                  <a:cubicBezTo>
                    <a:pt x="452" y="176"/>
                    <a:pt x="452" y="76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42"/>
            <p:cNvSpPr/>
            <p:nvPr/>
          </p:nvSpPr>
          <p:spPr>
            <a:xfrm>
              <a:off x="1755056" y="4018525"/>
              <a:ext cx="12848" cy="7975"/>
            </a:xfrm>
            <a:custGeom>
              <a:avLst/>
              <a:gdLst/>
              <a:ahLst/>
              <a:cxnLst/>
              <a:rect l="l" t="t" r="r" b="b"/>
              <a:pathLst>
                <a:path w="377" h="234" extrusionOk="0">
                  <a:moveTo>
                    <a:pt x="377" y="0"/>
                  </a:moveTo>
                  <a:cubicBezTo>
                    <a:pt x="201" y="0"/>
                    <a:pt x="76" y="75"/>
                    <a:pt x="1" y="226"/>
                  </a:cubicBezTo>
                  <a:cubicBezTo>
                    <a:pt x="35" y="231"/>
                    <a:pt x="68" y="234"/>
                    <a:pt x="99" y="234"/>
                  </a:cubicBezTo>
                  <a:cubicBezTo>
                    <a:pt x="231" y="234"/>
                    <a:pt x="336" y="182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42"/>
            <p:cNvSpPr/>
            <p:nvPr/>
          </p:nvSpPr>
          <p:spPr>
            <a:xfrm>
              <a:off x="258629" y="3640995"/>
              <a:ext cx="36772" cy="150361"/>
            </a:xfrm>
            <a:custGeom>
              <a:avLst/>
              <a:gdLst/>
              <a:ahLst/>
              <a:cxnLst/>
              <a:rect l="l" t="t" r="r" b="b"/>
              <a:pathLst>
                <a:path w="1079" h="4412" extrusionOk="0">
                  <a:moveTo>
                    <a:pt x="101" y="1"/>
                  </a:moveTo>
                  <a:cubicBezTo>
                    <a:pt x="101" y="602"/>
                    <a:pt x="1" y="1229"/>
                    <a:pt x="151" y="1780"/>
                  </a:cubicBezTo>
                  <a:cubicBezTo>
                    <a:pt x="377" y="2607"/>
                    <a:pt x="201" y="3359"/>
                    <a:pt x="101" y="4161"/>
                  </a:cubicBezTo>
                  <a:cubicBezTo>
                    <a:pt x="201" y="4236"/>
                    <a:pt x="327" y="4311"/>
                    <a:pt x="452" y="4412"/>
                  </a:cubicBezTo>
                  <a:lnTo>
                    <a:pt x="728" y="4412"/>
                  </a:lnTo>
                  <a:cubicBezTo>
                    <a:pt x="1079" y="4111"/>
                    <a:pt x="703" y="3660"/>
                    <a:pt x="928" y="3334"/>
                  </a:cubicBezTo>
                  <a:cubicBezTo>
                    <a:pt x="678" y="2757"/>
                    <a:pt x="703" y="2206"/>
                    <a:pt x="928" y="1655"/>
                  </a:cubicBezTo>
                  <a:cubicBezTo>
                    <a:pt x="653" y="1103"/>
                    <a:pt x="477" y="502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42"/>
            <p:cNvSpPr/>
            <p:nvPr/>
          </p:nvSpPr>
          <p:spPr>
            <a:xfrm>
              <a:off x="753189" y="4070633"/>
              <a:ext cx="57254" cy="13019"/>
            </a:xfrm>
            <a:custGeom>
              <a:avLst/>
              <a:gdLst/>
              <a:ahLst/>
              <a:cxnLst/>
              <a:rect l="l" t="t" r="r" b="b"/>
              <a:pathLst>
                <a:path w="1680" h="382" extrusionOk="0">
                  <a:moveTo>
                    <a:pt x="476" y="0"/>
                  </a:moveTo>
                  <a:cubicBezTo>
                    <a:pt x="301" y="75"/>
                    <a:pt x="201" y="276"/>
                    <a:pt x="0" y="276"/>
                  </a:cubicBezTo>
                  <a:cubicBezTo>
                    <a:pt x="229" y="359"/>
                    <a:pt x="462" y="382"/>
                    <a:pt x="696" y="382"/>
                  </a:cubicBezTo>
                  <a:cubicBezTo>
                    <a:pt x="980" y="382"/>
                    <a:pt x="1265" y="348"/>
                    <a:pt x="1544" y="348"/>
                  </a:cubicBezTo>
                  <a:cubicBezTo>
                    <a:pt x="1590" y="348"/>
                    <a:pt x="1635" y="349"/>
                    <a:pt x="1679" y="351"/>
                  </a:cubicBezTo>
                  <a:cubicBezTo>
                    <a:pt x="1554" y="263"/>
                    <a:pt x="1423" y="244"/>
                    <a:pt x="1291" y="244"/>
                  </a:cubicBezTo>
                  <a:cubicBezTo>
                    <a:pt x="1192" y="244"/>
                    <a:pt x="1094" y="255"/>
                    <a:pt x="998" y="255"/>
                  </a:cubicBezTo>
                  <a:cubicBezTo>
                    <a:pt x="966" y="255"/>
                    <a:pt x="934" y="254"/>
                    <a:pt x="903" y="251"/>
                  </a:cubicBezTo>
                  <a:cubicBezTo>
                    <a:pt x="702" y="226"/>
                    <a:pt x="502" y="276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42"/>
            <p:cNvSpPr/>
            <p:nvPr/>
          </p:nvSpPr>
          <p:spPr>
            <a:xfrm>
              <a:off x="279997" y="3754581"/>
              <a:ext cx="11144" cy="41441"/>
            </a:xfrm>
            <a:custGeom>
              <a:avLst/>
              <a:gdLst/>
              <a:ahLst/>
              <a:cxnLst/>
              <a:rect l="l" t="t" r="r" b="b"/>
              <a:pathLst>
                <a:path w="327" h="1216" extrusionOk="0">
                  <a:moveTo>
                    <a:pt x="301" y="1"/>
                  </a:moveTo>
                  <a:lnTo>
                    <a:pt x="301" y="1"/>
                  </a:lnTo>
                  <a:cubicBezTo>
                    <a:pt x="0" y="302"/>
                    <a:pt x="326" y="753"/>
                    <a:pt x="101" y="1079"/>
                  </a:cubicBezTo>
                  <a:cubicBezTo>
                    <a:pt x="101" y="1129"/>
                    <a:pt x="101" y="1154"/>
                    <a:pt x="126" y="1204"/>
                  </a:cubicBezTo>
                  <a:cubicBezTo>
                    <a:pt x="153" y="1212"/>
                    <a:pt x="176" y="1215"/>
                    <a:pt x="195" y="1215"/>
                  </a:cubicBezTo>
                  <a:cubicBezTo>
                    <a:pt x="301" y="1215"/>
                    <a:pt x="301" y="1109"/>
                    <a:pt x="301" y="1003"/>
                  </a:cubicBezTo>
                  <a:cubicBezTo>
                    <a:pt x="301" y="652"/>
                    <a:pt x="301" y="327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42"/>
            <p:cNvSpPr/>
            <p:nvPr/>
          </p:nvSpPr>
          <p:spPr>
            <a:xfrm>
              <a:off x="609681" y="4157739"/>
              <a:ext cx="10292" cy="11144"/>
            </a:xfrm>
            <a:custGeom>
              <a:avLst/>
              <a:gdLst/>
              <a:ahLst/>
              <a:cxnLst/>
              <a:rect l="l" t="t" r="r" b="b"/>
              <a:pathLst>
                <a:path w="302" h="327" extrusionOk="0">
                  <a:moveTo>
                    <a:pt x="126" y="0"/>
                  </a:moveTo>
                  <a:cubicBezTo>
                    <a:pt x="1" y="0"/>
                    <a:pt x="51" y="201"/>
                    <a:pt x="26" y="301"/>
                  </a:cubicBezTo>
                  <a:lnTo>
                    <a:pt x="276" y="326"/>
                  </a:lnTo>
                  <a:cubicBezTo>
                    <a:pt x="176" y="226"/>
                    <a:pt x="301" y="0"/>
                    <a:pt x="126" y="0"/>
                  </a:cubicBezTo>
                  <a:close/>
                </a:path>
              </a:pathLst>
            </a:custGeom>
            <a:solidFill>
              <a:srgbClr val="B8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42"/>
            <p:cNvSpPr/>
            <p:nvPr/>
          </p:nvSpPr>
          <p:spPr>
            <a:xfrm>
              <a:off x="1696985" y="4617265"/>
              <a:ext cx="8588" cy="14552"/>
            </a:xfrm>
            <a:custGeom>
              <a:avLst/>
              <a:gdLst/>
              <a:ahLst/>
              <a:cxnLst/>
              <a:rect l="l" t="t" r="r" b="b"/>
              <a:pathLst>
                <a:path w="252" h="427" extrusionOk="0">
                  <a:moveTo>
                    <a:pt x="251" y="0"/>
                  </a:moveTo>
                  <a:cubicBezTo>
                    <a:pt x="101" y="201"/>
                    <a:pt x="1" y="276"/>
                    <a:pt x="101" y="426"/>
                  </a:cubicBezTo>
                  <a:cubicBezTo>
                    <a:pt x="201" y="351"/>
                    <a:pt x="251" y="251"/>
                    <a:pt x="251" y="0"/>
                  </a:cubicBezTo>
                  <a:close/>
                </a:path>
              </a:pathLst>
            </a:custGeom>
            <a:solidFill>
              <a:srgbClr val="697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42"/>
            <p:cNvSpPr/>
            <p:nvPr/>
          </p:nvSpPr>
          <p:spPr>
            <a:xfrm>
              <a:off x="314144" y="2605801"/>
              <a:ext cx="57288" cy="73511"/>
            </a:xfrm>
            <a:custGeom>
              <a:avLst/>
              <a:gdLst/>
              <a:ahLst/>
              <a:cxnLst/>
              <a:rect l="l" t="t" r="r" b="b"/>
              <a:pathLst>
                <a:path w="1681" h="2157" extrusionOk="0">
                  <a:moveTo>
                    <a:pt x="853" y="0"/>
                  </a:moveTo>
                  <a:cubicBezTo>
                    <a:pt x="176" y="0"/>
                    <a:pt x="1" y="151"/>
                    <a:pt x="1" y="853"/>
                  </a:cubicBezTo>
                  <a:cubicBezTo>
                    <a:pt x="26" y="1297"/>
                    <a:pt x="416" y="2156"/>
                    <a:pt x="643" y="2156"/>
                  </a:cubicBezTo>
                  <a:cubicBezTo>
                    <a:pt x="646" y="2156"/>
                    <a:pt x="649" y="2156"/>
                    <a:pt x="653" y="2156"/>
                  </a:cubicBezTo>
                  <a:cubicBezTo>
                    <a:pt x="1003" y="2131"/>
                    <a:pt x="1680" y="1329"/>
                    <a:pt x="1680" y="953"/>
                  </a:cubicBezTo>
                  <a:cubicBezTo>
                    <a:pt x="1680" y="251"/>
                    <a:pt x="1480" y="0"/>
                    <a:pt x="853" y="0"/>
                  </a:cubicBezTo>
                  <a:close/>
                </a:path>
              </a:pathLst>
            </a:custGeom>
            <a:solidFill>
              <a:srgbClr val="C33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42"/>
            <p:cNvSpPr/>
            <p:nvPr/>
          </p:nvSpPr>
          <p:spPr>
            <a:xfrm>
              <a:off x="408101" y="2544799"/>
              <a:ext cx="57050" cy="49109"/>
            </a:xfrm>
            <a:custGeom>
              <a:avLst/>
              <a:gdLst/>
              <a:ahLst/>
              <a:cxnLst/>
              <a:rect l="l" t="t" r="r" b="b"/>
              <a:pathLst>
                <a:path w="1674" h="1441" extrusionOk="0">
                  <a:moveTo>
                    <a:pt x="804" y="0"/>
                  </a:moveTo>
                  <a:cubicBezTo>
                    <a:pt x="553" y="0"/>
                    <a:pt x="273" y="158"/>
                    <a:pt x="1" y="487"/>
                  </a:cubicBezTo>
                  <a:cubicBezTo>
                    <a:pt x="58" y="544"/>
                    <a:pt x="115" y="564"/>
                    <a:pt x="173" y="564"/>
                  </a:cubicBezTo>
                  <a:cubicBezTo>
                    <a:pt x="293" y="564"/>
                    <a:pt x="417" y="479"/>
                    <a:pt x="552" y="462"/>
                  </a:cubicBezTo>
                  <a:lnTo>
                    <a:pt x="552" y="462"/>
                  </a:lnTo>
                  <a:cubicBezTo>
                    <a:pt x="327" y="763"/>
                    <a:pt x="327" y="763"/>
                    <a:pt x="352" y="1064"/>
                  </a:cubicBezTo>
                  <a:cubicBezTo>
                    <a:pt x="411" y="1116"/>
                    <a:pt x="462" y="1136"/>
                    <a:pt x="508" y="1136"/>
                  </a:cubicBezTo>
                  <a:cubicBezTo>
                    <a:pt x="635" y="1136"/>
                    <a:pt x="724" y="982"/>
                    <a:pt x="853" y="963"/>
                  </a:cubicBezTo>
                  <a:lnTo>
                    <a:pt x="853" y="963"/>
                  </a:lnTo>
                  <a:cubicBezTo>
                    <a:pt x="602" y="1164"/>
                    <a:pt x="602" y="1164"/>
                    <a:pt x="602" y="1440"/>
                  </a:cubicBezTo>
                  <a:cubicBezTo>
                    <a:pt x="615" y="1440"/>
                    <a:pt x="628" y="1440"/>
                    <a:pt x="640" y="1440"/>
                  </a:cubicBezTo>
                  <a:cubicBezTo>
                    <a:pt x="1389" y="1440"/>
                    <a:pt x="1674" y="705"/>
                    <a:pt x="1304" y="262"/>
                  </a:cubicBezTo>
                  <a:cubicBezTo>
                    <a:pt x="1164" y="89"/>
                    <a:pt x="992" y="0"/>
                    <a:pt x="804" y="0"/>
                  </a:cubicBezTo>
                  <a:close/>
                </a:path>
              </a:pathLst>
            </a:custGeom>
            <a:solidFill>
              <a:srgbClr val="340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42"/>
            <p:cNvSpPr/>
            <p:nvPr/>
          </p:nvSpPr>
          <p:spPr>
            <a:xfrm>
              <a:off x="239988" y="2571722"/>
              <a:ext cx="57118" cy="35171"/>
            </a:xfrm>
            <a:custGeom>
              <a:avLst/>
              <a:gdLst/>
              <a:ahLst/>
              <a:cxnLst/>
              <a:rect l="l" t="t" r="r" b="b"/>
              <a:pathLst>
                <a:path w="1676" h="1032" extrusionOk="0">
                  <a:moveTo>
                    <a:pt x="1115" y="0"/>
                  </a:moveTo>
                  <a:cubicBezTo>
                    <a:pt x="1039" y="0"/>
                    <a:pt x="959" y="10"/>
                    <a:pt x="874" y="23"/>
                  </a:cubicBezTo>
                  <a:cubicBezTo>
                    <a:pt x="398" y="123"/>
                    <a:pt x="147" y="424"/>
                    <a:pt x="22" y="875"/>
                  </a:cubicBezTo>
                  <a:cubicBezTo>
                    <a:pt x="1" y="980"/>
                    <a:pt x="49" y="1032"/>
                    <a:pt x="124" y="1032"/>
                  </a:cubicBezTo>
                  <a:cubicBezTo>
                    <a:pt x="139" y="1032"/>
                    <a:pt x="155" y="1030"/>
                    <a:pt x="172" y="1025"/>
                  </a:cubicBezTo>
                  <a:cubicBezTo>
                    <a:pt x="498" y="474"/>
                    <a:pt x="1049" y="399"/>
                    <a:pt x="1676" y="374"/>
                  </a:cubicBezTo>
                  <a:cubicBezTo>
                    <a:pt x="1509" y="78"/>
                    <a:pt x="1329" y="0"/>
                    <a:pt x="1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42"/>
            <p:cNvSpPr/>
            <p:nvPr/>
          </p:nvSpPr>
          <p:spPr>
            <a:xfrm>
              <a:off x="290255" y="2663020"/>
              <a:ext cx="31626" cy="60935"/>
            </a:xfrm>
            <a:custGeom>
              <a:avLst/>
              <a:gdLst/>
              <a:ahLst/>
              <a:cxnLst/>
              <a:rect l="l" t="t" r="r" b="b"/>
              <a:pathLst>
                <a:path w="928" h="178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201" y="702"/>
                    <a:pt x="928" y="1354"/>
                    <a:pt x="0" y="1780"/>
                  </a:cubicBezTo>
                  <a:cubicBezTo>
                    <a:pt x="48" y="1784"/>
                    <a:pt x="98" y="1787"/>
                    <a:pt x="147" y="1787"/>
                  </a:cubicBezTo>
                  <a:cubicBezTo>
                    <a:pt x="382" y="1787"/>
                    <a:pt x="615" y="1723"/>
                    <a:pt x="677" y="1454"/>
                  </a:cubicBezTo>
                  <a:cubicBezTo>
                    <a:pt x="777" y="953"/>
                    <a:pt x="552" y="527"/>
                    <a:pt x="151" y="1"/>
                  </a:cubicBezTo>
                  <a:close/>
                </a:path>
              </a:pathLst>
            </a:custGeom>
            <a:solidFill>
              <a:srgbClr val="330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42"/>
            <p:cNvSpPr/>
            <p:nvPr/>
          </p:nvSpPr>
          <p:spPr>
            <a:xfrm>
              <a:off x="408101" y="2550149"/>
              <a:ext cx="36772" cy="30911"/>
            </a:xfrm>
            <a:custGeom>
              <a:avLst/>
              <a:gdLst/>
              <a:ahLst/>
              <a:cxnLst/>
              <a:rect l="l" t="t" r="r" b="b"/>
              <a:pathLst>
                <a:path w="1079" h="907" extrusionOk="0">
                  <a:moveTo>
                    <a:pt x="829" y="0"/>
                  </a:moveTo>
                  <a:cubicBezTo>
                    <a:pt x="752" y="0"/>
                    <a:pt x="663" y="49"/>
                    <a:pt x="602" y="80"/>
                  </a:cubicBezTo>
                  <a:cubicBezTo>
                    <a:pt x="402" y="155"/>
                    <a:pt x="201" y="230"/>
                    <a:pt x="1" y="330"/>
                  </a:cubicBezTo>
                  <a:cubicBezTo>
                    <a:pt x="126" y="531"/>
                    <a:pt x="76" y="806"/>
                    <a:pt x="352" y="907"/>
                  </a:cubicBezTo>
                  <a:cubicBezTo>
                    <a:pt x="377" y="631"/>
                    <a:pt x="577" y="506"/>
                    <a:pt x="753" y="355"/>
                  </a:cubicBezTo>
                  <a:cubicBezTo>
                    <a:pt x="853" y="280"/>
                    <a:pt x="1079" y="280"/>
                    <a:pt x="953" y="80"/>
                  </a:cubicBezTo>
                  <a:cubicBezTo>
                    <a:pt x="924" y="20"/>
                    <a:pt x="879" y="0"/>
                    <a:pt x="829" y="0"/>
                  </a:cubicBezTo>
                  <a:close/>
                </a:path>
              </a:pathLst>
            </a:custGeom>
            <a:solidFill>
              <a:srgbClr val="7B3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42"/>
            <p:cNvSpPr/>
            <p:nvPr/>
          </p:nvSpPr>
          <p:spPr>
            <a:xfrm>
              <a:off x="420063" y="2565485"/>
              <a:ext cx="34216" cy="28389"/>
            </a:xfrm>
            <a:custGeom>
              <a:avLst/>
              <a:gdLst/>
              <a:ahLst/>
              <a:cxnLst/>
              <a:rect l="l" t="t" r="r" b="b"/>
              <a:pathLst>
                <a:path w="1004" h="833" extrusionOk="0">
                  <a:moveTo>
                    <a:pt x="717" y="0"/>
                  </a:moveTo>
                  <a:cubicBezTo>
                    <a:pt x="630" y="0"/>
                    <a:pt x="537" y="49"/>
                    <a:pt x="452" y="106"/>
                  </a:cubicBezTo>
                  <a:cubicBezTo>
                    <a:pt x="276" y="206"/>
                    <a:pt x="251" y="457"/>
                    <a:pt x="1" y="457"/>
                  </a:cubicBezTo>
                  <a:cubicBezTo>
                    <a:pt x="1" y="632"/>
                    <a:pt x="76" y="757"/>
                    <a:pt x="251" y="833"/>
                  </a:cubicBezTo>
                  <a:cubicBezTo>
                    <a:pt x="251" y="532"/>
                    <a:pt x="552" y="582"/>
                    <a:pt x="703" y="457"/>
                  </a:cubicBezTo>
                  <a:cubicBezTo>
                    <a:pt x="828" y="356"/>
                    <a:pt x="1003" y="281"/>
                    <a:pt x="903" y="106"/>
                  </a:cubicBezTo>
                  <a:cubicBezTo>
                    <a:pt x="848" y="29"/>
                    <a:pt x="784" y="0"/>
                    <a:pt x="717" y="0"/>
                  </a:cubicBezTo>
                  <a:close/>
                </a:path>
              </a:pathLst>
            </a:custGeom>
            <a:solidFill>
              <a:srgbClr val="7D3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42"/>
            <p:cNvSpPr/>
            <p:nvPr/>
          </p:nvSpPr>
          <p:spPr>
            <a:xfrm>
              <a:off x="270591" y="2618615"/>
              <a:ext cx="19698" cy="22322"/>
            </a:xfrm>
            <a:custGeom>
              <a:avLst/>
              <a:gdLst/>
              <a:ahLst/>
              <a:cxnLst/>
              <a:rect l="l" t="t" r="r" b="b"/>
              <a:pathLst>
                <a:path w="578" h="655" extrusionOk="0">
                  <a:moveTo>
                    <a:pt x="276" y="0"/>
                  </a:moveTo>
                  <a:cubicBezTo>
                    <a:pt x="101" y="0"/>
                    <a:pt x="1" y="126"/>
                    <a:pt x="1" y="301"/>
                  </a:cubicBezTo>
                  <a:cubicBezTo>
                    <a:pt x="1" y="502"/>
                    <a:pt x="151" y="627"/>
                    <a:pt x="327" y="652"/>
                  </a:cubicBezTo>
                  <a:cubicBezTo>
                    <a:pt x="340" y="654"/>
                    <a:pt x="352" y="655"/>
                    <a:pt x="364" y="655"/>
                  </a:cubicBezTo>
                  <a:cubicBezTo>
                    <a:pt x="513" y="655"/>
                    <a:pt x="577" y="514"/>
                    <a:pt x="577" y="351"/>
                  </a:cubicBezTo>
                  <a:cubicBezTo>
                    <a:pt x="577" y="151"/>
                    <a:pt x="502" y="0"/>
                    <a:pt x="276" y="0"/>
                  </a:cubicBezTo>
                  <a:close/>
                </a:path>
              </a:pathLst>
            </a:custGeom>
            <a:solidFill>
              <a:srgbClr val="1604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42"/>
            <p:cNvSpPr/>
            <p:nvPr/>
          </p:nvSpPr>
          <p:spPr>
            <a:xfrm>
              <a:off x="235591" y="2601541"/>
              <a:ext cx="10258" cy="10974"/>
            </a:xfrm>
            <a:custGeom>
              <a:avLst/>
              <a:gdLst/>
              <a:ahLst/>
              <a:cxnLst/>
              <a:rect l="l" t="t" r="r" b="b"/>
              <a:pathLst>
                <a:path w="301" h="322" extrusionOk="0">
                  <a:moveTo>
                    <a:pt x="151" y="0"/>
                  </a:moveTo>
                  <a:cubicBezTo>
                    <a:pt x="75" y="100"/>
                    <a:pt x="0" y="226"/>
                    <a:pt x="151" y="301"/>
                  </a:cubicBezTo>
                  <a:cubicBezTo>
                    <a:pt x="175" y="315"/>
                    <a:pt x="194" y="321"/>
                    <a:pt x="210" y="321"/>
                  </a:cubicBezTo>
                  <a:cubicBezTo>
                    <a:pt x="277" y="321"/>
                    <a:pt x="281" y="211"/>
                    <a:pt x="301" y="150"/>
                  </a:cubicBezTo>
                  <a:cubicBezTo>
                    <a:pt x="251" y="100"/>
                    <a:pt x="201" y="50"/>
                    <a:pt x="151" y="0"/>
                  </a:cubicBezTo>
                  <a:close/>
                </a:path>
              </a:pathLst>
            </a:custGeom>
            <a:solidFill>
              <a:srgbClr val="BF8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42"/>
            <p:cNvSpPr/>
            <p:nvPr/>
          </p:nvSpPr>
          <p:spPr>
            <a:xfrm>
              <a:off x="-80461" y="4952060"/>
              <a:ext cx="25662" cy="26753"/>
            </a:xfrm>
            <a:custGeom>
              <a:avLst/>
              <a:gdLst/>
              <a:ahLst/>
              <a:cxnLst/>
              <a:rect l="l" t="t" r="r" b="b"/>
              <a:pathLst>
                <a:path w="753" h="785" extrusionOk="0">
                  <a:moveTo>
                    <a:pt x="151" y="1"/>
                  </a:moveTo>
                  <a:cubicBezTo>
                    <a:pt x="101" y="51"/>
                    <a:pt x="51" y="76"/>
                    <a:pt x="1" y="126"/>
                  </a:cubicBezTo>
                  <a:cubicBezTo>
                    <a:pt x="101" y="327"/>
                    <a:pt x="201" y="527"/>
                    <a:pt x="377" y="703"/>
                  </a:cubicBezTo>
                  <a:cubicBezTo>
                    <a:pt x="429" y="738"/>
                    <a:pt x="482" y="785"/>
                    <a:pt x="542" y="785"/>
                  </a:cubicBezTo>
                  <a:cubicBezTo>
                    <a:pt x="569" y="785"/>
                    <a:pt x="597" y="776"/>
                    <a:pt x="628" y="753"/>
                  </a:cubicBezTo>
                  <a:cubicBezTo>
                    <a:pt x="753" y="653"/>
                    <a:pt x="678" y="577"/>
                    <a:pt x="653" y="477"/>
                  </a:cubicBezTo>
                  <a:cubicBezTo>
                    <a:pt x="577" y="226"/>
                    <a:pt x="302" y="176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42"/>
            <p:cNvSpPr/>
            <p:nvPr/>
          </p:nvSpPr>
          <p:spPr>
            <a:xfrm>
              <a:off x="-37725" y="4952060"/>
              <a:ext cx="17960" cy="12235"/>
            </a:xfrm>
            <a:custGeom>
              <a:avLst/>
              <a:gdLst/>
              <a:ahLst/>
              <a:cxnLst/>
              <a:rect l="l" t="t" r="r" b="b"/>
              <a:pathLst>
                <a:path w="527" h="359" extrusionOk="0">
                  <a:moveTo>
                    <a:pt x="326" y="1"/>
                  </a:moveTo>
                  <a:cubicBezTo>
                    <a:pt x="226" y="26"/>
                    <a:pt x="100" y="76"/>
                    <a:pt x="0" y="101"/>
                  </a:cubicBezTo>
                  <a:cubicBezTo>
                    <a:pt x="39" y="238"/>
                    <a:pt x="108" y="359"/>
                    <a:pt x="232" y="359"/>
                  </a:cubicBezTo>
                  <a:cubicBezTo>
                    <a:pt x="267" y="359"/>
                    <a:pt x="306" y="349"/>
                    <a:pt x="351" y="327"/>
                  </a:cubicBezTo>
                  <a:cubicBezTo>
                    <a:pt x="526" y="226"/>
                    <a:pt x="376" y="101"/>
                    <a:pt x="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42"/>
            <p:cNvSpPr/>
            <p:nvPr/>
          </p:nvSpPr>
          <p:spPr>
            <a:xfrm>
              <a:off x="1072616" y="4948652"/>
              <a:ext cx="19698" cy="14348"/>
            </a:xfrm>
            <a:custGeom>
              <a:avLst/>
              <a:gdLst/>
              <a:ahLst/>
              <a:cxnLst/>
              <a:rect l="l" t="t" r="r" b="b"/>
              <a:pathLst>
                <a:path w="578" h="421" extrusionOk="0">
                  <a:moveTo>
                    <a:pt x="251" y="1"/>
                  </a:moveTo>
                  <a:cubicBezTo>
                    <a:pt x="176" y="76"/>
                    <a:pt x="101" y="151"/>
                    <a:pt x="1" y="226"/>
                  </a:cubicBezTo>
                  <a:cubicBezTo>
                    <a:pt x="95" y="302"/>
                    <a:pt x="218" y="420"/>
                    <a:pt x="327" y="420"/>
                  </a:cubicBezTo>
                  <a:cubicBezTo>
                    <a:pt x="362" y="420"/>
                    <a:pt x="396" y="407"/>
                    <a:pt x="427" y="377"/>
                  </a:cubicBezTo>
                  <a:cubicBezTo>
                    <a:pt x="577" y="226"/>
                    <a:pt x="377" y="10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42"/>
            <p:cNvSpPr/>
            <p:nvPr/>
          </p:nvSpPr>
          <p:spPr>
            <a:xfrm>
              <a:off x="1032470" y="4958910"/>
              <a:ext cx="16256" cy="17381"/>
            </a:xfrm>
            <a:custGeom>
              <a:avLst/>
              <a:gdLst/>
              <a:ahLst/>
              <a:cxnLst/>
              <a:rect l="l" t="t" r="r" b="b"/>
              <a:pathLst>
                <a:path w="477" h="510" extrusionOk="0">
                  <a:moveTo>
                    <a:pt x="151" y="0"/>
                  </a:moveTo>
                  <a:cubicBezTo>
                    <a:pt x="126" y="101"/>
                    <a:pt x="126" y="201"/>
                    <a:pt x="1" y="251"/>
                  </a:cubicBezTo>
                  <a:cubicBezTo>
                    <a:pt x="68" y="340"/>
                    <a:pt x="95" y="510"/>
                    <a:pt x="207" y="510"/>
                  </a:cubicBezTo>
                  <a:cubicBezTo>
                    <a:pt x="220" y="510"/>
                    <a:pt x="235" y="507"/>
                    <a:pt x="251" y="502"/>
                  </a:cubicBezTo>
                  <a:cubicBezTo>
                    <a:pt x="477" y="426"/>
                    <a:pt x="201" y="301"/>
                    <a:pt x="251" y="176"/>
                  </a:cubicBezTo>
                  <a:cubicBezTo>
                    <a:pt x="251" y="151"/>
                    <a:pt x="176" y="51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42"/>
            <p:cNvSpPr/>
            <p:nvPr/>
          </p:nvSpPr>
          <p:spPr>
            <a:xfrm>
              <a:off x="1421964" y="5021821"/>
              <a:ext cx="45292" cy="28525"/>
            </a:xfrm>
            <a:custGeom>
              <a:avLst/>
              <a:gdLst/>
              <a:ahLst/>
              <a:cxnLst/>
              <a:rect l="l" t="t" r="r" b="b"/>
              <a:pathLst>
                <a:path w="1329" h="837" extrusionOk="0">
                  <a:moveTo>
                    <a:pt x="1071" y="0"/>
                  </a:moveTo>
                  <a:cubicBezTo>
                    <a:pt x="1043" y="0"/>
                    <a:pt x="1012" y="3"/>
                    <a:pt x="978" y="9"/>
                  </a:cubicBezTo>
                  <a:cubicBezTo>
                    <a:pt x="552" y="84"/>
                    <a:pt x="251" y="360"/>
                    <a:pt x="0" y="661"/>
                  </a:cubicBezTo>
                  <a:cubicBezTo>
                    <a:pt x="39" y="756"/>
                    <a:pt x="91" y="837"/>
                    <a:pt x="181" y="837"/>
                  </a:cubicBezTo>
                  <a:cubicBezTo>
                    <a:pt x="209" y="837"/>
                    <a:pt x="240" y="829"/>
                    <a:pt x="276" y="811"/>
                  </a:cubicBezTo>
                  <a:cubicBezTo>
                    <a:pt x="552" y="661"/>
                    <a:pt x="802" y="485"/>
                    <a:pt x="1078" y="335"/>
                  </a:cubicBezTo>
                  <a:cubicBezTo>
                    <a:pt x="1178" y="285"/>
                    <a:pt x="1329" y="285"/>
                    <a:pt x="1254" y="134"/>
                  </a:cubicBezTo>
                  <a:cubicBezTo>
                    <a:pt x="1234" y="37"/>
                    <a:pt x="1170" y="0"/>
                    <a:pt x="10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42"/>
            <p:cNvSpPr/>
            <p:nvPr/>
          </p:nvSpPr>
          <p:spPr>
            <a:xfrm>
              <a:off x="1398892" y="5044313"/>
              <a:ext cx="32512" cy="33024"/>
            </a:xfrm>
            <a:custGeom>
              <a:avLst/>
              <a:gdLst/>
              <a:ahLst/>
              <a:cxnLst/>
              <a:rect l="l" t="t" r="r" b="b"/>
              <a:pathLst>
                <a:path w="954" h="969" extrusionOk="0">
                  <a:moveTo>
                    <a:pt x="677" y="1"/>
                  </a:moveTo>
                  <a:cubicBezTo>
                    <a:pt x="352" y="226"/>
                    <a:pt x="126" y="502"/>
                    <a:pt x="1" y="853"/>
                  </a:cubicBezTo>
                  <a:cubicBezTo>
                    <a:pt x="26" y="853"/>
                    <a:pt x="76" y="878"/>
                    <a:pt x="126" y="878"/>
                  </a:cubicBezTo>
                  <a:cubicBezTo>
                    <a:pt x="203" y="909"/>
                    <a:pt x="271" y="968"/>
                    <a:pt x="341" y="968"/>
                  </a:cubicBezTo>
                  <a:cubicBezTo>
                    <a:pt x="384" y="968"/>
                    <a:pt x="429" y="945"/>
                    <a:pt x="477" y="878"/>
                  </a:cubicBezTo>
                  <a:cubicBezTo>
                    <a:pt x="627" y="627"/>
                    <a:pt x="803" y="402"/>
                    <a:pt x="953" y="151"/>
                  </a:cubicBezTo>
                  <a:cubicBezTo>
                    <a:pt x="853" y="101"/>
                    <a:pt x="778" y="51"/>
                    <a:pt x="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42"/>
            <p:cNvSpPr/>
            <p:nvPr/>
          </p:nvSpPr>
          <p:spPr>
            <a:xfrm>
              <a:off x="274885" y="2982480"/>
              <a:ext cx="110215" cy="210989"/>
            </a:xfrm>
            <a:custGeom>
              <a:avLst/>
              <a:gdLst/>
              <a:ahLst/>
              <a:cxnLst/>
              <a:rect l="l" t="t" r="r" b="b"/>
              <a:pathLst>
                <a:path w="3234" h="6191" extrusionOk="0">
                  <a:moveTo>
                    <a:pt x="2607" y="0"/>
                  </a:moveTo>
                  <a:cubicBezTo>
                    <a:pt x="2481" y="125"/>
                    <a:pt x="2281" y="251"/>
                    <a:pt x="2306" y="351"/>
                  </a:cubicBezTo>
                  <a:cubicBezTo>
                    <a:pt x="2406" y="1028"/>
                    <a:pt x="1754" y="1454"/>
                    <a:pt x="1704" y="2080"/>
                  </a:cubicBezTo>
                  <a:cubicBezTo>
                    <a:pt x="1629" y="3008"/>
                    <a:pt x="1003" y="3760"/>
                    <a:pt x="852" y="4687"/>
                  </a:cubicBezTo>
                  <a:cubicBezTo>
                    <a:pt x="777" y="5163"/>
                    <a:pt x="802" y="5664"/>
                    <a:pt x="226" y="5890"/>
                  </a:cubicBezTo>
                  <a:cubicBezTo>
                    <a:pt x="0" y="5990"/>
                    <a:pt x="301" y="6090"/>
                    <a:pt x="326" y="6191"/>
                  </a:cubicBezTo>
                  <a:cubicBezTo>
                    <a:pt x="1145" y="6080"/>
                    <a:pt x="1925" y="5852"/>
                    <a:pt x="2734" y="5852"/>
                  </a:cubicBezTo>
                  <a:cubicBezTo>
                    <a:pt x="2842" y="5852"/>
                    <a:pt x="2949" y="5856"/>
                    <a:pt x="3058" y="5865"/>
                  </a:cubicBezTo>
                  <a:cubicBezTo>
                    <a:pt x="3233" y="5514"/>
                    <a:pt x="3058" y="5163"/>
                    <a:pt x="3158" y="4812"/>
                  </a:cubicBezTo>
                  <a:cubicBezTo>
                    <a:pt x="3158" y="4762"/>
                    <a:pt x="3183" y="4712"/>
                    <a:pt x="3183" y="4662"/>
                  </a:cubicBezTo>
                  <a:cubicBezTo>
                    <a:pt x="3058" y="3885"/>
                    <a:pt x="3158" y="3083"/>
                    <a:pt x="3133" y="2281"/>
                  </a:cubicBezTo>
                  <a:cubicBezTo>
                    <a:pt x="2857" y="1729"/>
                    <a:pt x="2857" y="1128"/>
                    <a:pt x="2832" y="526"/>
                  </a:cubicBezTo>
                  <a:cubicBezTo>
                    <a:pt x="2807" y="326"/>
                    <a:pt x="2907" y="75"/>
                    <a:pt x="2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42"/>
            <p:cNvSpPr/>
            <p:nvPr/>
          </p:nvSpPr>
          <p:spPr>
            <a:xfrm>
              <a:off x="357732" y="2914151"/>
              <a:ext cx="38442" cy="142011"/>
            </a:xfrm>
            <a:custGeom>
              <a:avLst/>
              <a:gdLst/>
              <a:ahLst/>
              <a:cxnLst/>
              <a:rect l="l" t="t" r="r" b="b"/>
              <a:pathLst>
                <a:path w="1128" h="4167" extrusionOk="0">
                  <a:moveTo>
                    <a:pt x="877" y="0"/>
                  </a:moveTo>
                  <a:cubicBezTo>
                    <a:pt x="702" y="25"/>
                    <a:pt x="702" y="150"/>
                    <a:pt x="652" y="276"/>
                  </a:cubicBezTo>
                  <a:cubicBezTo>
                    <a:pt x="426" y="852"/>
                    <a:pt x="476" y="1479"/>
                    <a:pt x="176" y="2005"/>
                  </a:cubicBezTo>
                  <a:cubicBezTo>
                    <a:pt x="201" y="2055"/>
                    <a:pt x="276" y="2130"/>
                    <a:pt x="251" y="2155"/>
                  </a:cubicBezTo>
                  <a:cubicBezTo>
                    <a:pt x="0" y="2757"/>
                    <a:pt x="401" y="3308"/>
                    <a:pt x="301" y="3885"/>
                  </a:cubicBezTo>
                  <a:cubicBezTo>
                    <a:pt x="258" y="4098"/>
                    <a:pt x="379" y="4166"/>
                    <a:pt x="540" y="4166"/>
                  </a:cubicBezTo>
                  <a:cubicBezTo>
                    <a:pt x="568" y="4166"/>
                    <a:pt x="597" y="4164"/>
                    <a:pt x="627" y="4160"/>
                  </a:cubicBezTo>
                  <a:cubicBezTo>
                    <a:pt x="702" y="4160"/>
                    <a:pt x="702" y="4060"/>
                    <a:pt x="777" y="4060"/>
                  </a:cubicBezTo>
                  <a:cubicBezTo>
                    <a:pt x="927" y="3559"/>
                    <a:pt x="852" y="3033"/>
                    <a:pt x="902" y="2506"/>
                  </a:cubicBezTo>
                  <a:cubicBezTo>
                    <a:pt x="1053" y="1679"/>
                    <a:pt x="1078" y="852"/>
                    <a:pt x="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42"/>
            <p:cNvSpPr/>
            <p:nvPr/>
          </p:nvSpPr>
          <p:spPr>
            <a:xfrm>
              <a:off x="1695281" y="4074040"/>
              <a:ext cx="21402" cy="16256"/>
            </a:xfrm>
            <a:custGeom>
              <a:avLst/>
              <a:gdLst/>
              <a:ahLst/>
              <a:cxnLst/>
              <a:rect l="l" t="t" r="r" b="b"/>
              <a:pathLst>
                <a:path w="628" h="477" extrusionOk="0">
                  <a:moveTo>
                    <a:pt x="201" y="25"/>
                  </a:moveTo>
                  <a:lnTo>
                    <a:pt x="201" y="25"/>
                  </a:lnTo>
                  <a:cubicBezTo>
                    <a:pt x="251" y="201"/>
                    <a:pt x="1" y="251"/>
                    <a:pt x="76" y="477"/>
                  </a:cubicBezTo>
                  <a:cubicBezTo>
                    <a:pt x="276" y="376"/>
                    <a:pt x="502" y="326"/>
                    <a:pt x="627" y="126"/>
                  </a:cubicBezTo>
                  <a:cubicBezTo>
                    <a:pt x="477" y="0"/>
                    <a:pt x="351" y="50"/>
                    <a:pt x="201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42"/>
            <p:cNvSpPr/>
            <p:nvPr/>
          </p:nvSpPr>
          <p:spPr>
            <a:xfrm>
              <a:off x="2122330" y="4033895"/>
              <a:ext cx="9133" cy="6509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26" y="0"/>
                  </a:moveTo>
                  <a:cubicBezTo>
                    <a:pt x="76" y="51"/>
                    <a:pt x="1" y="76"/>
                    <a:pt x="1" y="126"/>
                  </a:cubicBezTo>
                  <a:cubicBezTo>
                    <a:pt x="1" y="171"/>
                    <a:pt x="28" y="180"/>
                    <a:pt x="60" y="180"/>
                  </a:cubicBezTo>
                  <a:cubicBezTo>
                    <a:pt x="82" y="180"/>
                    <a:pt x="106" y="176"/>
                    <a:pt x="126" y="176"/>
                  </a:cubicBezTo>
                  <a:cubicBezTo>
                    <a:pt x="145" y="185"/>
                    <a:pt x="170" y="191"/>
                    <a:pt x="193" y="191"/>
                  </a:cubicBezTo>
                  <a:cubicBezTo>
                    <a:pt x="233" y="191"/>
                    <a:pt x="267" y="173"/>
                    <a:pt x="252" y="126"/>
                  </a:cubicBezTo>
                  <a:cubicBezTo>
                    <a:pt x="252" y="76"/>
                    <a:pt x="176" y="51"/>
                    <a:pt x="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42"/>
            <p:cNvSpPr/>
            <p:nvPr/>
          </p:nvSpPr>
          <p:spPr>
            <a:xfrm>
              <a:off x="376510" y="3146469"/>
              <a:ext cx="7736" cy="37522"/>
            </a:xfrm>
            <a:custGeom>
              <a:avLst/>
              <a:gdLst/>
              <a:ahLst/>
              <a:cxnLst/>
              <a:rect l="l" t="t" r="r" b="b"/>
              <a:pathLst>
                <a:path w="227" h="1101" extrusionOk="0">
                  <a:moveTo>
                    <a:pt x="176" y="0"/>
                  </a:moveTo>
                  <a:cubicBezTo>
                    <a:pt x="1" y="326"/>
                    <a:pt x="126" y="702"/>
                    <a:pt x="76" y="1053"/>
                  </a:cubicBezTo>
                  <a:cubicBezTo>
                    <a:pt x="98" y="1087"/>
                    <a:pt x="121" y="1100"/>
                    <a:pt x="144" y="1100"/>
                  </a:cubicBezTo>
                  <a:cubicBezTo>
                    <a:pt x="171" y="1100"/>
                    <a:pt x="199" y="1080"/>
                    <a:pt x="226" y="1053"/>
                  </a:cubicBezTo>
                  <a:cubicBezTo>
                    <a:pt x="201" y="702"/>
                    <a:pt x="201" y="351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2"/>
            <p:cNvSpPr/>
            <p:nvPr/>
          </p:nvSpPr>
          <p:spPr>
            <a:xfrm>
              <a:off x="270591" y="3795578"/>
              <a:ext cx="10292" cy="11144"/>
            </a:xfrm>
            <a:custGeom>
              <a:avLst/>
              <a:gdLst/>
              <a:ahLst/>
              <a:cxnLst/>
              <a:rect l="l" t="t" r="r" b="b"/>
              <a:pathLst>
                <a:path w="302" h="327" extrusionOk="0">
                  <a:moveTo>
                    <a:pt x="101" y="1"/>
                  </a:moveTo>
                  <a:lnTo>
                    <a:pt x="101" y="1"/>
                  </a:lnTo>
                  <a:cubicBezTo>
                    <a:pt x="76" y="101"/>
                    <a:pt x="26" y="201"/>
                    <a:pt x="1" y="327"/>
                  </a:cubicBezTo>
                  <a:cubicBezTo>
                    <a:pt x="302" y="302"/>
                    <a:pt x="302" y="176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2"/>
            <p:cNvSpPr/>
            <p:nvPr/>
          </p:nvSpPr>
          <p:spPr>
            <a:xfrm>
              <a:off x="374806" y="3051354"/>
              <a:ext cx="9440" cy="90005"/>
            </a:xfrm>
            <a:custGeom>
              <a:avLst/>
              <a:gdLst/>
              <a:ahLst/>
              <a:cxnLst/>
              <a:rect l="l" t="t" r="r" b="b"/>
              <a:pathLst>
                <a:path w="277" h="2641" extrusionOk="0">
                  <a:moveTo>
                    <a:pt x="185" y="1"/>
                  </a:moveTo>
                  <a:cubicBezTo>
                    <a:pt x="120" y="1"/>
                    <a:pt x="145" y="96"/>
                    <a:pt x="126" y="134"/>
                  </a:cubicBezTo>
                  <a:cubicBezTo>
                    <a:pt x="201" y="987"/>
                    <a:pt x="0" y="1814"/>
                    <a:pt x="251" y="2641"/>
                  </a:cubicBezTo>
                  <a:cubicBezTo>
                    <a:pt x="251" y="1789"/>
                    <a:pt x="276" y="911"/>
                    <a:pt x="276" y="34"/>
                  </a:cubicBezTo>
                  <a:cubicBezTo>
                    <a:pt x="234" y="10"/>
                    <a:pt x="205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2"/>
            <p:cNvSpPr/>
            <p:nvPr/>
          </p:nvSpPr>
          <p:spPr>
            <a:xfrm>
              <a:off x="2902169" y="5011869"/>
              <a:ext cx="105955" cy="117883"/>
            </a:xfrm>
            <a:custGeom>
              <a:avLst/>
              <a:gdLst/>
              <a:ahLst/>
              <a:cxnLst/>
              <a:rect l="l" t="t" r="r" b="b"/>
              <a:pathLst>
                <a:path w="3109" h="3459" extrusionOk="0">
                  <a:moveTo>
                    <a:pt x="3008" y="0"/>
                  </a:moveTo>
                  <a:cubicBezTo>
                    <a:pt x="2431" y="151"/>
                    <a:pt x="1830" y="226"/>
                    <a:pt x="1278" y="502"/>
                  </a:cubicBezTo>
                  <a:cubicBezTo>
                    <a:pt x="902" y="677"/>
                    <a:pt x="476" y="802"/>
                    <a:pt x="50" y="852"/>
                  </a:cubicBezTo>
                  <a:cubicBezTo>
                    <a:pt x="0" y="1604"/>
                    <a:pt x="326" y="2256"/>
                    <a:pt x="652" y="2883"/>
                  </a:cubicBezTo>
                  <a:cubicBezTo>
                    <a:pt x="953" y="2832"/>
                    <a:pt x="902" y="2582"/>
                    <a:pt x="928" y="2381"/>
                  </a:cubicBezTo>
                  <a:cubicBezTo>
                    <a:pt x="928" y="2106"/>
                    <a:pt x="902" y="1830"/>
                    <a:pt x="1003" y="1554"/>
                  </a:cubicBezTo>
                  <a:lnTo>
                    <a:pt x="1003" y="1554"/>
                  </a:lnTo>
                  <a:cubicBezTo>
                    <a:pt x="1003" y="2156"/>
                    <a:pt x="777" y="2757"/>
                    <a:pt x="1103" y="3334"/>
                  </a:cubicBezTo>
                  <a:cubicBezTo>
                    <a:pt x="1178" y="3384"/>
                    <a:pt x="1278" y="3409"/>
                    <a:pt x="1379" y="3459"/>
                  </a:cubicBezTo>
                  <a:cubicBezTo>
                    <a:pt x="1529" y="3309"/>
                    <a:pt x="1504" y="3108"/>
                    <a:pt x="1554" y="2908"/>
                  </a:cubicBezTo>
                  <a:cubicBezTo>
                    <a:pt x="1654" y="2331"/>
                    <a:pt x="1604" y="1730"/>
                    <a:pt x="1755" y="1153"/>
                  </a:cubicBezTo>
                  <a:cubicBezTo>
                    <a:pt x="1780" y="1203"/>
                    <a:pt x="1755" y="1253"/>
                    <a:pt x="1755" y="1329"/>
                  </a:cubicBezTo>
                  <a:cubicBezTo>
                    <a:pt x="1554" y="1880"/>
                    <a:pt x="1705" y="2482"/>
                    <a:pt x="1604" y="3058"/>
                  </a:cubicBezTo>
                  <a:cubicBezTo>
                    <a:pt x="1579" y="3183"/>
                    <a:pt x="1679" y="3309"/>
                    <a:pt x="1830" y="3359"/>
                  </a:cubicBezTo>
                  <a:cubicBezTo>
                    <a:pt x="2532" y="2732"/>
                    <a:pt x="3108" y="2080"/>
                    <a:pt x="3033" y="1053"/>
                  </a:cubicBezTo>
                  <a:cubicBezTo>
                    <a:pt x="3008" y="702"/>
                    <a:pt x="3008" y="351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2"/>
            <p:cNvSpPr/>
            <p:nvPr/>
          </p:nvSpPr>
          <p:spPr>
            <a:xfrm>
              <a:off x="2949130" y="5033203"/>
              <a:ext cx="20550" cy="96549"/>
            </a:xfrm>
            <a:custGeom>
              <a:avLst/>
              <a:gdLst/>
              <a:ahLst/>
              <a:cxnLst/>
              <a:rect l="l" t="t" r="r" b="b"/>
              <a:pathLst>
                <a:path w="603" h="2833" extrusionOk="0">
                  <a:moveTo>
                    <a:pt x="452" y="1"/>
                  </a:moveTo>
                  <a:cubicBezTo>
                    <a:pt x="276" y="1"/>
                    <a:pt x="251" y="126"/>
                    <a:pt x="226" y="277"/>
                  </a:cubicBezTo>
                  <a:cubicBezTo>
                    <a:pt x="51" y="1129"/>
                    <a:pt x="1" y="1981"/>
                    <a:pt x="1" y="2833"/>
                  </a:cubicBezTo>
                  <a:cubicBezTo>
                    <a:pt x="27" y="2829"/>
                    <a:pt x="54" y="2827"/>
                    <a:pt x="81" y="2827"/>
                  </a:cubicBezTo>
                  <a:cubicBezTo>
                    <a:pt x="123" y="2827"/>
                    <a:pt x="166" y="2830"/>
                    <a:pt x="208" y="2830"/>
                  </a:cubicBezTo>
                  <a:cubicBezTo>
                    <a:pt x="296" y="2830"/>
                    <a:pt x="382" y="2817"/>
                    <a:pt x="452" y="2733"/>
                  </a:cubicBezTo>
                  <a:cubicBezTo>
                    <a:pt x="377" y="2006"/>
                    <a:pt x="427" y="1304"/>
                    <a:pt x="552" y="577"/>
                  </a:cubicBezTo>
                  <a:cubicBezTo>
                    <a:pt x="452" y="402"/>
                    <a:pt x="602" y="176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42"/>
            <p:cNvSpPr/>
            <p:nvPr/>
          </p:nvSpPr>
          <p:spPr>
            <a:xfrm>
              <a:off x="2924355" y="5046835"/>
              <a:ext cx="21402" cy="78657"/>
            </a:xfrm>
            <a:custGeom>
              <a:avLst/>
              <a:gdLst/>
              <a:ahLst/>
              <a:cxnLst/>
              <a:rect l="l" t="t" r="r" b="b"/>
              <a:pathLst>
                <a:path w="628" h="2308" extrusionOk="0">
                  <a:moveTo>
                    <a:pt x="368" y="0"/>
                  </a:moveTo>
                  <a:cubicBezTo>
                    <a:pt x="109" y="0"/>
                    <a:pt x="199" y="284"/>
                    <a:pt x="151" y="428"/>
                  </a:cubicBezTo>
                  <a:cubicBezTo>
                    <a:pt x="1" y="904"/>
                    <a:pt x="201" y="1405"/>
                    <a:pt x="1" y="1857"/>
                  </a:cubicBezTo>
                  <a:cubicBezTo>
                    <a:pt x="1" y="2157"/>
                    <a:pt x="302" y="2157"/>
                    <a:pt x="452" y="2308"/>
                  </a:cubicBezTo>
                  <a:cubicBezTo>
                    <a:pt x="477" y="1706"/>
                    <a:pt x="427" y="1105"/>
                    <a:pt x="577" y="503"/>
                  </a:cubicBezTo>
                  <a:cubicBezTo>
                    <a:pt x="602" y="328"/>
                    <a:pt x="627" y="27"/>
                    <a:pt x="402" y="2"/>
                  </a:cubicBezTo>
                  <a:cubicBezTo>
                    <a:pt x="390" y="1"/>
                    <a:pt x="379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42"/>
            <p:cNvSpPr/>
            <p:nvPr/>
          </p:nvSpPr>
          <p:spPr>
            <a:xfrm>
              <a:off x="2961944" y="5033203"/>
              <a:ext cx="9440" cy="19698"/>
            </a:xfrm>
            <a:custGeom>
              <a:avLst/>
              <a:gdLst/>
              <a:ahLst/>
              <a:cxnLst/>
              <a:rect l="l" t="t" r="r" b="b"/>
              <a:pathLst>
                <a:path w="277" h="578" extrusionOk="0">
                  <a:moveTo>
                    <a:pt x="76" y="1"/>
                  </a:moveTo>
                  <a:lnTo>
                    <a:pt x="76" y="1"/>
                  </a:lnTo>
                  <a:cubicBezTo>
                    <a:pt x="101" y="201"/>
                    <a:pt x="1" y="402"/>
                    <a:pt x="176" y="577"/>
                  </a:cubicBezTo>
                  <a:cubicBezTo>
                    <a:pt x="151" y="377"/>
                    <a:pt x="276" y="176"/>
                    <a:pt x="76" y="1"/>
                  </a:cubicBezTo>
                  <a:close/>
                </a:path>
              </a:pathLst>
            </a:custGeom>
            <a:solidFill>
              <a:srgbClr val="30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42"/>
            <p:cNvSpPr/>
            <p:nvPr/>
          </p:nvSpPr>
          <p:spPr>
            <a:xfrm>
              <a:off x="2735333" y="4126693"/>
              <a:ext cx="11689" cy="10599"/>
            </a:xfrm>
            <a:custGeom>
              <a:avLst/>
              <a:gdLst/>
              <a:ahLst/>
              <a:cxnLst/>
              <a:rect l="l" t="t" r="r" b="b"/>
              <a:pathLst>
                <a:path w="343" h="311" extrusionOk="0">
                  <a:moveTo>
                    <a:pt x="249" y="1"/>
                  </a:moveTo>
                  <a:cubicBezTo>
                    <a:pt x="240" y="1"/>
                    <a:pt x="230" y="2"/>
                    <a:pt x="221" y="6"/>
                  </a:cubicBezTo>
                  <a:cubicBezTo>
                    <a:pt x="145" y="31"/>
                    <a:pt x="70" y="81"/>
                    <a:pt x="45" y="156"/>
                  </a:cubicBezTo>
                  <a:cubicBezTo>
                    <a:pt x="0" y="223"/>
                    <a:pt x="56" y="310"/>
                    <a:pt x="139" y="310"/>
                  </a:cubicBezTo>
                  <a:cubicBezTo>
                    <a:pt x="149" y="310"/>
                    <a:pt x="160" y="309"/>
                    <a:pt x="170" y="306"/>
                  </a:cubicBezTo>
                  <a:cubicBezTo>
                    <a:pt x="246" y="281"/>
                    <a:pt x="296" y="206"/>
                    <a:pt x="321" y="156"/>
                  </a:cubicBezTo>
                  <a:cubicBezTo>
                    <a:pt x="343" y="69"/>
                    <a:pt x="308" y="1"/>
                    <a:pt x="2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7" name="Google Shape;4207;p42"/>
          <p:cNvGrpSpPr/>
          <p:nvPr/>
        </p:nvGrpSpPr>
        <p:grpSpPr>
          <a:xfrm>
            <a:off x="1222400" y="1229975"/>
            <a:ext cx="6249150" cy="416675"/>
            <a:chOff x="1222400" y="1229975"/>
            <a:chExt cx="6249150" cy="416675"/>
          </a:xfrm>
        </p:grpSpPr>
        <p:sp>
          <p:nvSpPr>
            <p:cNvPr id="4208" name="Google Shape;4208;p42"/>
            <p:cNvSpPr/>
            <p:nvPr/>
          </p:nvSpPr>
          <p:spPr>
            <a:xfrm>
              <a:off x="6327425" y="1229975"/>
              <a:ext cx="1144125" cy="139275"/>
            </a:xfrm>
            <a:custGeom>
              <a:avLst/>
              <a:gdLst/>
              <a:ahLst/>
              <a:cxnLst/>
              <a:rect l="l" t="t" r="r" b="b"/>
              <a:pathLst>
                <a:path w="45765" h="5571" extrusionOk="0">
                  <a:moveTo>
                    <a:pt x="11139" y="1"/>
                  </a:moveTo>
                  <a:cubicBezTo>
                    <a:pt x="10765" y="1"/>
                    <a:pt x="10386" y="37"/>
                    <a:pt x="10000" y="73"/>
                  </a:cubicBezTo>
                  <a:cubicBezTo>
                    <a:pt x="9299" y="173"/>
                    <a:pt x="8672" y="449"/>
                    <a:pt x="8045" y="724"/>
                  </a:cubicBezTo>
                  <a:cubicBezTo>
                    <a:pt x="7895" y="950"/>
                    <a:pt x="7644" y="1075"/>
                    <a:pt x="7419" y="1226"/>
                  </a:cubicBezTo>
                  <a:cubicBezTo>
                    <a:pt x="7068" y="1476"/>
                    <a:pt x="6642" y="1652"/>
                    <a:pt x="6241" y="1827"/>
                  </a:cubicBezTo>
                  <a:cubicBezTo>
                    <a:pt x="6081" y="1988"/>
                    <a:pt x="5899" y="2106"/>
                    <a:pt x="5678" y="2106"/>
                  </a:cubicBezTo>
                  <a:cubicBezTo>
                    <a:pt x="5657" y="2106"/>
                    <a:pt x="5636" y="2105"/>
                    <a:pt x="5614" y="2103"/>
                  </a:cubicBezTo>
                  <a:lnTo>
                    <a:pt x="5514" y="2103"/>
                  </a:lnTo>
                  <a:cubicBezTo>
                    <a:pt x="5439" y="2278"/>
                    <a:pt x="5314" y="2429"/>
                    <a:pt x="5113" y="2479"/>
                  </a:cubicBezTo>
                  <a:cubicBezTo>
                    <a:pt x="4336" y="2955"/>
                    <a:pt x="3534" y="3381"/>
                    <a:pt x="2682" y="3732"/>
                  </a:cubicBezTo>
                  <a:cubicBezTo>
                    <a:pt x="1880" y="4058"/>
                    <a:pt x="1103" y="4409"/>
                    <a:pt x="301" y="4659"/>
                  </a:cubicBezTo>
                  <a:cubicBezTo>
                    <a:pt x="201" y="4709"/>
                    <a:pt x="0" y="4709"/>
                    <a:pt x="25" y="4885"/>
                  </a:cubicBezTo>
                  <a:cubicBezTo>
                    <a:pt x="25" y="5060"/>
                    <a:pt x="201" y="5060"/>
                    <a:pt x="351" y="5110"/>
                  </a:cubicBezTo>
                  <a:lnTo>
                    <a:pt x="502" y="5110"/>
                  </a:lnTo>
                  <a:cubicBezTo>
                    <a:pt x="1889" y="5291"/>
                    <a:pt x="3276" y="5440"/>
                    <a:pt x="4676" y="5440"/>
                  </a:cubicBezTo>
                  <a:cubicBezTo>
                    <a:pt x="5021" y="5440"/>
                    <a:pt x="5368" y="5431"/>
                    <a:pt x="5715" y="5411"/>
                  </a:cubicBezTo>
                  <a:cubicBezTo>
                    <a:pt x="6868" y="5336"/>
                    <a:pt x="7995" y="5211"/>
                    <a:pt x="9148" y="5161"/>
                  </a:cubicBezTo>
                  <a:cubicBezTo>
                    <a:pt x="10852" y="5060"/>
                    <a:pt x="12557" y="4860"/>
                    <a:pt x="14261" y="4835"/>
                  </a:cubicBezTo>
                  <a:cubicBezTo>
                    <a:pt x="14410" y="4832"/>
                    <a:pt x="14558" y="4831"/>
                    <a:pt x="14707" y="4831"/>
                  </a:cubicBezTo>
                  <a:cubicBezTo>
                    <a:pt x="16238" y="4831"/>
                    <a:pt x="17768" y="4942"/>
                    <a:pt x="19299" y="5010"/>
                  </a:cubicBezTo>
                  <a:cubicBezTo>
                    <a:pt x="19524" y="5010"/>
                    <a:pt x="19756" y="5004"/>
                    <a:pt x="19991" y="5004"/>
                  </a:cubicBezTo>
                  <a:cubicBezTo>
                    <a:pt x="20226" y="5004"/>
                    <a:pt x="20464" y="5010"/>
                    <a:pt x="20702" y="5035"/>
                  </a:cubicBezTo>
                  <a:cubicBezTo>
                    <a:pt x="22673" y="5246"/>
                    <a:pt x="24643" y="5414"/>
                    <a:pt x="26614" y="5414"/>
                  </a:cubicBezTo>
                  <a:cubicBezTo>
                    <a:pt x="26748" y="5414"/>
                    <a:pt x="26883" y="5413"/>
                    <a:pt x="27018" y="5411"/>
                  </a:cubicBezTo>
                  <a:cubicBezTo>
                    <a:pt x="27621" y="5400"/>
                    <a:pt x="28218" y="5383"/>
                    <a:pt x="28815" y="5383"/>
                  </a:cubicBezTo>
                  <a:cubicBezTo>
                    <a:pt x="29509" y="5383"/>
                    <a:pt x="30202" y="5406"/>
                    <a:pt x="30903" y="5486"/>
                  </a:cubicBezTo>
                  <a:cubicBezTo>
                    <a:pt x="31485" y="5543"/>
                    <a:pt x="32082" y="5571"/>
                    <a:pt x="32672" y="5571"/>
                  </a:cubicBezTo>
                  <a:cubicBezTo>
                    <a:pt x="32869" y="5571"/>
                    <a:pt x="33064" y="5568"/>
                    <a:pt x="33259" y="5562"/>
                  </a:cubicBezTo>
                  <a:cubicBezTo>
                    <a:pt x="35264" y="5436"/>
                    <a:pt x="37244" y="5236"/>
                    <a:pt x="39249" y="5211"/>
                  </a:cubicBezTo>
                  <a:cubicBezTo>
                    <a:pt x="39328" y="5210"/>
                    <a:pt x="39408" y="5209"/>
                    <a:pt x="39488" y="5209"/>
                  </a:cubicBezTo>
                  <a:cubicBezTo>
                    <a:pt x="41104" y="5209"/>
                    <a:pt x="42719" y="5407"/>
                    <a:pt x="44335" y="5407"/>
                  </a:cubicBezTo>
                  <a:cubicBezTo>
                    <a:pt x="44619" y="5407"/>
                    <a:pt x="44904" y="5401"/>
                    <a:pt x="45189" y="5386"/>
                  </a:cubicBezTo>
                  <a:cubicBezTo>
                    <a:pt x="45266" y="5386"/>
                    <a:pt x="45359" y="5406"/>
                    <a:pt x="45445" y="5406"/>
                  </a:cubicBezTo>
                  <a:cubicBezTo>
                    <a:pt x="45552" y="5406"/>
                    <a:pt x="45648" y="5375"/>
                    <a:pt x="45690" y="5236"/>
                  </a:cubicBezTo>
                  <a:cubicBezTo>
                    <a:pt x="45765" y="5010"/>
                    <a:pt x="45539" y="4910"/>
                    <a:pt x="45364" y="4810"/>
                  </a:cubicBezTo>
                  <a:cubicBezTo>
                    <a:pt x="44712" y="4459"/>
                    <a:pt x="43986" y="4308"/>
                    <a:pt x="43259" y="4158"/>
                  </a:cubicBezTo>
                  <a:cubicBezTo>
                    <a:pt x="42682" y="4058"/>
                    <a:pt x="42106" y="3907"/>
                    <a:pt x="41605" y="3557"/>
                  </a:cubicBezTo>
                  <a:cubicBezTo>
                    <a:pt x="40953" y="3105"/>
                    <a:pt x="40351" y="2604"/>
                    <a:pt x="39625" y="2278"/>
                  </a:cubicBezTo>
                  <a:cubicBezTo>
                    <a:pt x="39499" y="2228"/>
                    <a:pt x="39324" y="2228"/>
                    <a:pt x="39224" y="2103"/>
                  </a:cubicBezTo>
                  <a:cubicBezTo>
                    <a:pt x="39098" y="2028"/>
                    <a:pt x="38973" y="1952"/>
                    <a:pt x="38848" y="1902"/>
                  </a:cubicBezTo>
                  <a:cubicBezTo>
                    <a:pt x="37620" y="1476"/>
                    <a:pt x="36391" y="1125"/>
                    <a:pt x="35088" y="1050"/>
                  </a:cubicBezTo>
                  <a:cubicBezTo>
                    <a:pt x="34796" y="1035"/>
                    <a:pt x="34502" y="1025"/>
                    <a:pt x="34206" y="1025"/>
                  </a:cubicBezTo>
                  <a:cubicBezTo>
                    <a:pt x="33514" y="1025"/>
                    <a:pt x="32816" y="1083"/>
                    <a:pt x="32131" y="1276"/>
                  </a:cubicBezTo>
                  <a:cubicBezTo>
                    <a:pt x="31454" y="1451"/>
                    <a:pt x="30777" y="1677"/>
                    <a:pt x="30126" y="1952"/>
                  </a:cubicBezTo>
                  <a:cubicBezTo>
                    <a:pt x="29777" y="2092"/>
                    <a:pt x="29539" y="2160"/>
                    <a:pt x="29357" y="2160"/>
                  </a:cubicBezTo>
                  <a:cubicBezTo>
                    <a:pt x="29081" y="2160"/>
                    <a:pt x="28934" y="2004"/>
                    <a:pt x="28722" y="1702"/>
                  </a:cubicBezTo>
                  <a:cubicBezTo>
                    <a:pt x="28647" y="1627"/>
                    <a:pt x="28522" y="1627"/>
                    <a:pt x="28447" y="1501"/>
                  </a:cubicBezTo>
                  <a:cubicBezTo>
                    <a:pt x="28396" y="1451"/>
                    <a:pt x="28346" y="1376"/>
                    <a:pt x="28271" y="1351"/>
                  </a:cubicBezTo>
                  <a:cubicBezTo>
                    <a:pt x="27218" y="624"/>
                    <a:pt x="26041" y="348"/>
                    <a:pt x="24762" y="248"/>
                  </a:cubicBezTo>
                  <a:cubicBezTo>
                    <a:pt x="24545" y="233"/>
                    <a:pt x="24329" y="226"/>
                    <a:pt x="24114" y="226"/>
                  </a:cubicBezTo>
                  <a:cubicBezTo>
                    <a:pt x="22873" y="226"/>
                    <a:pt x="21688" y="484"/>
                    <a:pt x="20577" y="1125"/>
                  </a:cubicBezTo>
                  <a:cubicBezTo>
                    <a:pt x="19925" y="1501"/>
                    <a:pt x="19399" y="2053"/>
                    <a:pt x="18697" y="2379"/>
                  </a:cubicBezTo>
                  <a:cubicBezTo>
                    <a:pt x="18317" y="2569"/>
                    <a:pt x="17914" y="2781"/>
                    <a:pt x="17488" y="2781"/>
                  </a:cubicBezTo>
                  <a:cubicBezTo>
                    <a:pt x="17465" y="2781"/>
                    <a:pt x="17442" y="2781"/>
                    <a:pt x="17419" y="2780"/>
                  </a:cubicBezTo>
                  <a:cubicBezTo>
                    <a:pt x="16341" y="2729"/>
                    <a:pt x="15439" y="2203"/>
                    <a:pt x="14637" y="1526"/>
                  </a:cubicBezTo>
                  <a:cubicBezTo>
                    <a:pt x="14311" y="1376"/>
                    <a:pt x="14010" y="1176"/>
                    <a:pt x="13785" y="925"/>
                  </a:cubicBezTo>
                  <a:cubicBezTo>
                    <a:pt x="13384" y="524"/>
                    <a:pt x="12858" y="323"/>
                    <a:pt x="12331" y="173"/>
                  </a:cubicBezTo>
                  <a:cubicBezTo>
                    <a:pt x="11941" y="43"/>
                    <a:pt x="11543" y="1"/>
                    <a:pt x="11139" y="1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42"/>
            <p:cNvSpPr/>
            <p:nvPr/>
          </p:nvSpPr>
          <p:spPr>
            <a:xfrm>
              <a:off x="1222400" y="1501450"/>
              <a:ext cx="646000" cy="145200"/>
            </a:xfrm>
            <a:custGeom>
              <a:avLst/>
              <a:gdLst/>
              <a:ahLst/>
              <a:cxnLst/>
              <a:rect l="l" t="t" r="r" b="b"/>
              <a:pathLst>
                <a:path w="25840" h="5808" extrusionOk="0">
                  <a:moveTo>
                    <a:pt x="6287" y="0"/>
                  </a:moveTo>
                  <a:cubicBezTo>
                    <a:pt x="6073" y="0"/>
                    <a:pt x="5856" y="37"/>
                    <a:pt x="5639" y="73"/>
                  </a:cubicBezTo>
                  <a:cubicBezTo>
                    <a:pt x="5238" y="173"/>
                    <a:pt x="4887" y="474"/>
                    <a:pt x="4536" y="749"/>
                  </a:cubicBezTo>
                  <a:cubicBezTo>
                    <a:pt x="4461" y="1000"/>
                    <a:pt x="4311" y="1125"/>
                    <a:pt x="4186" y="1276"/>
                  </a:cubicBezTo>
                  <a:cubicBezTo>
                    <a:pt x="3985" y="1551"/>
                    <a:pt x="3759" y="1702"/>
                    <a:pt x="3534" y="1902"/>
                  </a:cubicBezTo>
                  <a:cubicBezTo>
                    <a:pt x="3442" y="2063"/>
                    <a:pt x="3330" y="2181"/>
                    <a:pt x="3196" y="2181"/>
                  </a:cubicBezTo>
                  <a:cubicBezTo>
                    <a:pt x="3184" y="2181"/>
                    <a:pt x="3171" y="2180"/>
                    <a:pt x="3158" y="2178"/>
                  </a:cubicBezTo>
                  <a:cubicBezTo>
                    <a:pt x="3158" y="2178"/>
                    <a:pt x="3133" y="2178"/>
                    <a:pt x="3108" y="2203"/>
                  </a:cubicBezTo>
                  <a:cubicBezTo>
                    <a:pt x="3058" y="2378"/>
                    <a:pt x="3008" y="2504"/>
                    <a:pt x="2882" y="2579"/>
                  </a:cubicBezTo>
                  <a:cubicBezTo>
                    <a:pt x="2456" y="3080"/>
                    <a:pt x="1980" y="3506"/>
                    <a:pt x="1504" y="3882"/>
                  </a:cubicBezTo>
                  <a:cubicBezTo>
                    <a:pt x="1053" y="4208"/>
                    <a:pt x="627" y="4584"/>
                    <a:pt x="175" y="4860"/>
                  </a:cubicBezTo>
                  <a:cubicBezTo>
                    <a:pt x="100" y="4910"/>
                    <a:pt x="0" y="4910"/>
                    <a:pt x="0" y="5085"/>
                  </a:cubicBezTo>
                  <a:cubicBezTo>
                    <a:pt x="0" y="5261"/>
                    <a:pt x="125" y="5286"/>
                    <a:pt x="201" y="5311"/>
                  </a:cubicBezTo>
                  <a:cubicBezTo>
                    <a:pt x="213" y="5323"/>
                    <a:pt x="226" y="5323"/>
                    <a:pt x="238" y="5323"/>
                  </a:cubicBezTo>
                  <a:cubicBezTo>
                    <a:pt x="251" y="5323"/>
                    <a:pt x="263" y="5323"/>
                    <a:pt x="276" y="5336"/>
                  </a:cubicBezTo>
                  <a:cubicBezTo>
                    <a:pt x="1045" y="5513"/>
                    <a:pt x="1814" y="5675"/>
                    <a:pt x="2595" y="5675"/>
                  </a:cubicBezTo>
                  <a:cubicBezTo>
                    <a:pt x="2807" y="5675"/>
                    <a:pt x="3019" y="5663"/>
                    <a:pt x="3233" y="5637"/>
                  </a:cubicBezTo>
                  <a:cubicBezTo>
                    <a:pt x="3885" y="5561"/>
                    <a:pt x="4511" y="5436"/>
                    <a:pt x="5163" y="5361"/>
                  </a:cubicBezTo>
                  <a:cubicBezTo>
                    <a:pt x="6115" y="5286"/>
                    <a:pt x="7093" y="5060"/>
                    <a:pt x="8045" y="5035"/>
                  </a:cubicBezTo>
                  <a:cubicBezTo>
                    <a:pt x="8118" y="5033"/>
                    <a:pt x="8190" y="5032"/>
                    <a:pt x="8262" y="5032"/>
                  </a:cubicBezTo>
                  <a:cubicBezTo>
                    <a:pt x="9142" y="5032"/>
                    <a:pt x="10022" y="5164"/>
                    <a:pt x="10902" y="5211"/>
                  </a:cubicBezTo>
                  <a:cubicBezTo>
                    <a:pt x="10959" y="5216"/>
                    <a:pt x="11017" y="5218"/>
                    <a:pt x="11076" y="5218"/>
                  </a:cubicBezTo>
                  <a:cubicBezTo>
                    <a:pt x="11181" y="5218"/>
                    <a:pt x="11288" y="5212"/>
                    <a:pt x="11394" y="5212"/>
                  </a:cubicBezTo>
                  <a:cubicBezTo>
                    <a:pt x="11491" y="5212"/>
                    <a:pt x="11587" y="5217"/>
                    <a:pt x="11679" y="5236"/>
                  </a:cubicBezTo>
                  <a:cubicBezTo>
                    <a:pt x="12806" y="5470"/>
                    <a:pt x="13910" y="5639"/>
                    <a:pt x="15033" y="5639"/>
                  </a:cubicBezTo>
                  <a:cubicBezTo>
                    <a:pt x="15110" y="5639"/>
                    <a:pt x="15187" y="5638"/>
                    <a:pt x="15263" y="5637"/>
                  </a:cubicBezTo>
                  <a:cubicBezTo>
                    <a:pt x="15599" y="5625"/>
                    <a:pt x="15936" y="5608"/>
                    <a:pt x="16272" y="5608"/>
                  </a:cubicBezTo>
                  <a:cubicBezTo>
                    <a:pt x="16662" y="5608"/>
                    <a:pt x="17053" y="5631"/>
                    <a:pt x="17444" y="5712"/>
                  </a:cubicBezTo>
                  <a:cubicBezTo>
                    <a:pt x="17769" y="5766"/>
                    <a:pt x="18094" y="5807"/>
                    <a:pt x="18419" y="5807"/>
                  </a:cubicBezTo>
                  <a:cubicBezTo>
                    <a:pt x="18545" y="5807"/>
                    <a:pt x="18671" y="5801"/>
                    <a:pt x="18797" y="5787"/>
                  </a:cubicBezTo>
                  <a:cubicBezTo>
                    <a:pt x="19925" y="5662"/>
                    <a:pt x="21028" y="5461"/>
                    <a:pt x="22181" y="5436"/>
                  </a:cubicBezTo>
                  <a:cubicBezTo>
                    <a:pt x="22255" y="5433"/>
                    <a:pt x="22330" y="5431"/>
                    <a:pt x="22404" y="5431"/>
                  </a:cubicBezTo>
                  <a:cubicBezTo>
                    <a:pt x="23266" y="5431"/>
                    <a:pt x="24142" y="5639"/>
                    <a:pt x="25021" y="5639"/>
                  </a:cubicBezTo>
                  <a:cubicBezTo>
                    <a:pt x="25193" y="5639"/>
                    <a:pt x="25366" y="5631"/>
                    <a:pt x="25539" y="5612"/>
                  </a:cubicBezTo>
                  <a:cubicBezTo>
                    <a:pt x="25584" y="5612"/>
                    <a:pt x="25633" y="5631"/>
                    <a:pt x="25679" y="5631"/>
                  </a:cubicBezTo>
                  <a:cubicBezTo>
                    <a:pt x="25736" y="5631"/>
                    <a:pt x="25787" y="5600"/>
                    <a:pt x="25815" y="5461"/>
                  </a:cubicBezTo>
                  <a:cubicBezTo>
                    <a:pt x="25840" y="5211"/>
                    <a:pt x="25714" y="5110"/>
                    <a:pt x="25639" y="5010"/>
                  </a:cubicBezTo>
                  <a:cubicBezTo>
                    <a:pt x="25263" y="4634"/>
                    <a:pt x="24862" y="4484"/>
                    <a:pt x="24436" y="4333"/>
                  </a:cubicBezTo>
                  <a:cubicBezTo>
                    <a:pt x="24110" y="4233"/>
                    <a:pt x="23785" y="4083"/>
                    <a:pt x="23509" y="3707"/>
                  </a:cubicBezTo>
                  <a:cubicBezTo>
                    <a:pt x="23133" y="3231"/>
                    <a:pt x="22807" y="2704"/>
                    <a:pt x="22381" y="2378"/>
                  </a:cubicBezTo>
                  <a:cubicBezTo>
                    <a:pt x="22306" y="2303"/>
                    <a:pt x="22206" y="2328"/>
                    <a:pt x="22156" y="2178"/>
                  </a:cubicBezTo>
                  <a:cubicBezTo>
                    <a:pt x="22080" y="2128"/>
                    <a:pt x="22030" y="2028"/>
                    <a:pt x="21955" y="1977"/>
                  </a:cubicBezTo>
                  <a:cubicBezTo>
                    <a:pt x="21253" y="1526"/>
                    <a:pt x="20552" y="1175"/>
                    <a:pt x="19825" y="1100"/>
                  </a:cubicBezTo>
                  <a:cubicBezTo>
                    <a:pt x="19656" y="1077"/>
                    <a:pt x="19486" y="1064"/>
                    <a:pt x="19314" y="1064"/>
                  </a:cubicBezTo>
                  <a:cubicBezTo>
                    <a:pt x="18924" y="1064"/>
                    <a:pt x="18529" y="1134"/>
                    <a:pt x="18145" y="1326"/>
                  </a:cubicBezTo>
                  <a:cubicBezTo>
                    <a:pt x="17770" y="1526"/>
                    <a:pt x="17394" y="1752"/>
                    <a:pt x="17018" y="2028"/>
                  </a:cubicBezTo>
                  <a:cubicBezTo>
                    <a:pt x="16820" y="2176"/>
                    <a:pt x="16685" y="2246"/>
                    <a:pt x="16581" y="2246"/>
                  </a:cubicBezTo>
                  <a:cubicBezTo>
                    <a:pt x="16422" y="2246"/>
                    <a:pt x="16337" y="2080"/>
                    <a:pt x="16216" y="1777"/>
                  </a:cubicBezTo>
                  <a:cubicBezTo>
                    <a:pt x="16191" y="1702"/>
                    <a:pt x="16115" y="1677"/>
                    <a:pt x="16065" y="1576"/>
                  </a:cubicBezTo>
                  <a:cubicBezTo>
                    <a:pt x="16040" y="1501"/>
                    <a:pt x="16015" y="1451"/>
                    <a:pt x="15965" y="1401"/>
                  </a:cubicBezTo>
                  <a:cubicBezTo>
                    <a:pt x="15364" y="649"/>
                    <a:pt x="14712" y="348"/>
                    <a:pt x="13985" y="248"/>
                  </a:cubicBezTo>
                  <a:cubicBezTo>
                    <a:pt x="13865" y="233"/>
                    <a:pt x="13745" y="226"/>
                    <a:pt x="13625" y="226"/>
                  </a:cubicBezTo>
                  <a:cubicBezTo>
                    <a:pt x="12926" y="226"/>
                    <a:pt x="12250" y="490"/>
                    <a:pt x="11629" y="1175"/>
                  </a:cubicBezTo>
                  <a:cubicBezTo>
                    <a:pt x="11253" y="1551"/>
                    <a:pt x="10952" y="2128"/>
                    <a:pt x="10551" y="2479"/>
                  </a:cubicBezTo>
                  <a:cubicBezTo>
                    <a:pt x="10326" y="2679"/>
                    <a:pt x="10075" y="2905"/>
                    <a:pt x="9850" y="2905"/>
                  </a:cubicBezTo>
                  <a:cubicBezTo>
                    <a:pt x="9223" y="2855"/>
                    <a:pt x="8722" y="2303"/>
                    <a:pt x="8271" y="1576"/>
                  </a:cubicBezTo>
                  <a:cubicBezTo>
                    <a:pt x="8095" y="1426"/>
                    <a:pt x="7920" y="1226"/>
                    <a:pt x="7769" y="950"/>
                  </a:cubicBezTo>
                  <a:cubicBezTo>
                    <a:pt x="7544" y="549"/>
                    <a:pt x="7268" y="348"/>
                    <a:pt x="6967" y="173"/>
                  </a:cubicBezTo>
                  <a:cubicBezTo>
                    <a:pt x="6746" y="43"/>
                    <a:pt x="6518" y="0"/>
                    <a:pt x="6287" y="0"/>
                  </a:cubicBezTo>
                  <a:close/>
                </a:path>
              </a:pathLst>
            </a:custGeom>
            <a:solidFill>
              <a:srgbClr val="D57F2C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0" name="Рисунок 20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4" r="7807" b="32341"/>
          <a:stretch/>
        </p:blipFill>
        <p:spPr>
          <a:xfrm>
            <a:off x="4211960" y="3248637"/>
            <a:ext cx="3098068" cy="118767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/>
          <a:stretch/>
        </p:blipFill>
        <p:spPr bwMode="auto">
          <a:xfrm>
            <a:off x="-44042" y="1"/>
            <a:ext cx="9188216" cy="621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hain a Dog Month by Slidesgo">
  <a:themeElements>
    <a:clrScheme name="Simple Light">
      <a:dk1>
        <a:srgbClr val="AB1F16"/>
      </a:dk1>
      <a:lt1>
        <a:srgbClr val="F8DBA8"/>
      </a:lt1>
      <a:dk2>
        <a:srgbClr val="D57F2C"/>
      </a:dk2>
      <a:lt2>
        <a:srgbClr val="2C2C2F"/>
      </a:lt2>
      <a:accent1>
        <a:srgbClr val="9FAF9F"/>
      </a:accent1>
      <a:accent2>
        <a:srgbClr val="273D40"/>
      </a:accent2>
      <a:accent3>
        <a:srgbClr val="F58268"/>
      </a:accent3>
      <a:accent4>
        <a:srgbClr val="A77356"/>
      </a:accent4>
      <a:accent5>
        <a:srgbClr val="5E3F26"/>
      </a:accent5>
      <a:accent6>
        <a:srgbClr val="595959"/>
      </a:accent6>
      <a:hlink>
        <a:srgbClr val="2C2C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405</Words>
  <Application>Microsoft Office PowerPoint</Application>
  <PresentationFormat>Экран (16:9)</PresentationFormat>
  <Paragraphs>53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Denk One</vt:lpstr>
      <vt:lpstr>Roboto Condensed Light</vt:lpstr>
      <vt:lpstr>Baloo 2</vt:lpstr>
      <vt:lpstr>Bebas Neue</vt:lpstr>
      <vt:lpstr>Unchain a Dog Month by Slidesgo</vt:lpstr>
      <vt:lpstr>Анималотерапия</vt:lpstr>
      <vt:lpstr>Канистерапия</vt:lpstr>
      <vt:lpstr>Немного истории</vt:lpstr>
      <vt:lpstr>Функции</vt:lpstr>
      <vt:lpstr>Формы работы</vt:lpstr>
      <vt:lpstr>При сердечно-сосудистых заболеваниях</vt:lpstr>
      <vt:lpstr>Использованная литература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UNCHAIN A DOG MONTH</dc:title>
  <cp:lastModifiedBy>КераНИКА</cp:lastModifiedBy>
  <cp:revision>30</cp:revision>
  <dcterms:modified xsi:type="dcterms:W3CDTF">2025-07-10T19:12:57Z</dcterms:modified>
</cp:coreProperties>
</file>