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5" r:id="rId3"/>
    <p:sldId id="273" r:id="rId4"/>
    <p:sldId id="276" r:id="rId5"/>
    <p:sldId id="277" r:id="rId6"/>
    <p:sldId id="278" r:id="rId7"/>
    <p:sldId id="271" r:id="rId8"/>
    <p:sldId id="282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79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E8E"/>
    <a:srgbClr val="312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1.630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0,'5'0,"5"5,7 1,4 0,3-2,3 0,1-2,0-1,0-1,0 0,0 0,-6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3:01.752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0,'1'1,"-1"1,1-1,-1 1,1-1,0 0,0 1,0-1,-1 0,1 0,0 0,0 0,1 0,-1 0,0 0,0 0,0 0,1 0,1 0,30 17,-25-15,7 5,0-2,0 0,1-1,0 0,0-1,19 1,-5 2,0 1,-1 1,43 19,-36-13,50 13,-58-22,-15-3,0 0,0 0,0 1,-1 1,14 7,-25-12,0 0,-1 0,1 1,0-1,-1 0,1 1,0-1,-1 1,1-1,-1 1,1-1,0 1,-1-1,1 1,-1-1,0 1,1 0,-1-1,1 1,-1 0,0-1,0 1,1 0,-1 0,0-1,0 1,0 0,0 0,0-1,0 2,-5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3:02.480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0,'5'0,"1"5,0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3:13.263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137 137,'451'0,"-476"-3,1-1,-1-1,1-1,-36-14,39 13,9 2,-1 0,-20-13,24 12,0 1,1 1,-2-1,1 2,0-1,-17-3,-119-12,130 15,0 1,0 1,-1 1,1 0,-23 2,38-1,0 0,-1 0,1 0,-1 0,1 0,-1 0,1 0,0 0,-1 0,1 0,-1 0,1 1,0-1,-1 0,1 0,0 0,-1 1,1-1,0 0,-1 0,1 1,0-1,-1 0,1 1,0-1,0 0,-1 1,1-1,0 0,0 1,0-1,-1 0,1 1,0-1,0 1,0-1,0 0,0 2,11 13,23 11,-16-16,1-1,0 0,27 7,10 5,41 10,-75-24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3:17.326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2.621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0,'0'1,"0"0,0 0,1 0,-1-1,0 1,0 0,1 0,-1 0,1-1,-1 1,1 0,-1-1,1 1,-1 0,1-1,0 1,-1-1,1 1,0-1,-1 1,1-1,0 1,0-1,-1 0,1 0,1 1,27 6,-20-6,75 25,-63-19,0 0,0-1,0-2,29 4,-37-7,-6-2,0 2,0-1,0 1,0 0,0 0,-1 1,1 0,0 0,-1 0,1 1,-1 0,9 6,-10-6,1 1,0-1,0-1,0 1,1-1,-1 0,8 2,6-1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3.986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1,'5'0,"1"4,5 2,4 0,5-1,4-2,1-1,2 4,1 0,0 5,0 0,0-2,-1-3,0 3,1 0,-6-2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5.835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6.208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0,'0'5,"0"1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6.595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7.057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0,'0'5,"0"5,0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2:49.768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4 1,'-1'79,"-1"-28,2 0,2 0,3 0,12 55,26 128,-8-33,-32-188,0 0,1 0,0-1,1 1,1-1,0-1,11 17,-17-28,0 0,0 1,0-1,0 0,0 0,1 1,-1-1,0 0,0 0,0 1,1-1,-1 0,0 0,0 0,0 0,1 1,-1-1,0 0,0 0,1 0,-1 0,0 0,1 0,-1 0,0 0,0 0,1 0,-1 0,0 0,1 0,-1 0,0 0,0 0,1 0,-1 0,0 0,0 0,1 0,-1-1,5-11,-2-23,-3 34,-3-411,-24 209,1 2,24 175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14:13:00.866"/>
    </inkml:context>
    <inkml:brush xml:id="br0">
      <inkml:brushProperty name="width" value="0.3" units="cm"/>
      <inkml:brushProperty name="height" value="0.6" units="cm"/>
      <inkml:brushProperty name="color" value="#FFFFE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1 102,'434'0,"-429"0,0 0,0 0,0-1,0 1,0-1,0 0,0-1,-1 1,8-4,-11 4,0 0,0 0,0 0,0 0,0 0,0 0,0 0,0 0,0 0,-1 0,1 0,0-1,-1 1,1 0,-1-1,1 1,-1 0,0-1,1 1,-1 0,0-1,0 1,0-1,0 1,0 0,0-1,-1 1,1-1,0 1,-1 0,1-1,-1 1,0 0,1 0,-1-1,0 1,0 0,-1-2,-12-18,-2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47560-C266-EBF1-525F-7DFE45C79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6FB138-1A65-9F9F-CE24-ED48477C4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BBE8CC-04A1-FE81-CC87-DE08334AC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5AA14-100C-A47A-C1C4-20249AC2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14F13D-AB0F-86A8-2D88-3FC6CBB6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9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B209B-FB57-E088-9111-4657415F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C208F8-4FCB-4B99-EE0D-8E597B106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503CE-FE10-DB6F-495C-15B916BB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1315DE-B39B-1D16-2114-598B0A5E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BAD212-6EB6-8DBF-1D12-618493972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29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4209848-933F-AF33-DFF8-404B778E6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EADE2B-D910-2D86-7D1F-704E638E1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2E6154-F781-E431-5D47-98CA6643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2DD0C-87D7-DDFF-6C1A-4BE9226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02FB5-9EBC-EC1D-78C8-7EFE918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71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184F2-F204-7F18-0892-9CB8B074B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0B4290-ACF7-6274-7B04-A41C307BE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005E28-6FA5-740A-5F6F-FAA08BD6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2F204-836B-837B-8F71-841FA7D9D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96330A-DF5A-C0D7-E7D2-C95FA751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0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9198-611E-A545-9B50-7DAB735C3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16BCED-C097-7D78-8D27-25769FF48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E051EF-0F38-C953-20FA-75122D67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4C6C81-5C92-4F0A-B30D-6144E2B6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27D3D6-3169-7370-178A-72B2B2B3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8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DC7CD-F3AC-6314-6644-4F1435007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8557A-0CDC-5F56-0072-0AF9841DC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F83BC-C5EF-004D-455F-5F2FCDC5E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426123-3F22-F7E9-B059-7BC979428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A76000-5F16-F5E9-16D3-05560A1B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111EDB-E87A-ECB9-AC0C-F56E7FDE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5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3AD80-15D8-552B-48DB-2CEB77A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480DF0-228B-2CE7-C539-1B7BA01E8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00990D-5B29-C931-6B5C-B7CA25058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311160-CF79-27A2-A320-06F8B2104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D0256-C088-5440-9E99-7DB2449D0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DADE7C-FB07-328F-9AE0-865123A53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352E9F-1732-8D6E-4C89-F513FB2D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7AA2F6-C652-C41F-2442-7AF4546E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6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F801D-10A4-FC21-3964-8F0B8536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84B916-1531-E9FD-4B53-D4744E34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7C28F4-7E97-AEB4-FCC9-1DD79FA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87E76B-581A-8F02-CFCE-14C11FBE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15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E32699-4348-FDAF-639A-29A00EDF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D02715-31CD-AD16-3B7B-B51DB224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852964-9DA0-78FD-DCC5-AFCAA3E6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0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E4997-CA68-CED6-EC18-AA576D821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B3AEAA-B7B7-1022-F79C-3D2FC2D1F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FF5867-4D97-8E51-9569-8EBC30ABE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95DA38-07A5-560C-A2F1-98B78373D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B1848-7C5D-018E-CB34-724492A73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91E999-6A45-3DB4-64FE-1EA5BBE2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8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1F6D-B32E-3620-3E3E-CB7560319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5F2FF0A-8E56-E600-2CE4-81642E3920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F7692-D262-7345-8C62-2C9F289CB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E4C364-1C11-7DCB-416A-440E2186D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B0C4EE-1597-8DB9-6FC5-9B399004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83151E-0FA2-616C-7159-EC9025F4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4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643BF-007E-8A47-767D-F78D7936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8D46E-F83F-3F2C-7587-57D7776D8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1B872D-8342-362B-6B68-9C798D61FE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9A9B8-314D-4681-9C28-B18337728EFD}" type="datetimeFigureOut">
              <a:rPr lang="ru-RU" smtClean="0"/>
              <a:t>23.12.2023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CFC726-B7FF-8B73-70A1-09131C69E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9D5228-E6DE-165F-9E1D-F3B3BC162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55DCB-4452-4966-83AB-680C59ED27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5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customXml" Target="../ink/ink1.xml"/><Relationship Id="rId21" Type="http://schemas.openxmlformats.org/officeDocument/2006/relationships/image" Target="../media/image10.png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image" Target="../media/image1.jpeg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5" Type="http://schemas.openxmlformats.org/officeDocument/2006/relationships/customXml" Target="../ink/ink2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10" Type="http://schemas.openxmlformats.org/officeDocument/2006/relationships/image" Target="../media/image5.png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AABBE72F-CA0B-3CCC-58EB-ADD9CF54F250}"/>
                  </a:ext>
                </a:extLst>
              </p14:cNvPr>
              <p14:cNvContentPartPr/>
              <p14:nvPr/>
            </p14:nvContentPartPr>
            <p14:xfrm>
              <a:off x="4824850" y="6342365"/>
              <a:ext cx="96120" cy="1044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AABBE72F-CA0B-3CCC-58EB-ADD9CF54F25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0850" y="6234365"/>
                <a:ext cx="2037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CF8125A9-6445-30B1-25BB-AC46A9808D3E}"/>
                  </a:ext>
                </a:extLst>
              </p14:cNvPr>
              <p14:cNvContentPartPr/>
              <p14:nvPr/>
            </p14:nvContentPartPr>
            <p14:xfrm>
              <a:off x="4843930" y="6322565"/>
              <a:ext cx="164520" cy="493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CF8125A9-6445-30B1-25BB-AC46A9808D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90290" y="6214565"/>
                <a:ext cx="2721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AF46C091-C077-9789-AFF6-BCE1D8F615B4}"/>
                  </a:ext>
                </a:extLst>
              </p14:cNvPr>
              <p14:cNvContentPartPr/>
              <p14:nvPr/>
            </p14:nvContentPartPr>
            <p14:xfrm>
              <a:off x="4873090" y="6371165"/>
              <a:ext cx="126000" cy="36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AF46C091-C077-9789-AFF6-BCE1D8F615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19090" y="6263525"/>
                <a:ext cx="23364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B9527AC-017D-3B70-B2D4-EA8CE03FF62F}"/>
                  </a:ext>
                </a:extLst>
              </p14:cNvPr>
              <p14:cNvContentPartPr/>
              <p14:nvPr/>
            </p14:nvContentPartPr>
            <p14:xfrm>
              <a:off x="4931410" y="6342365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6B9527AC-017D-3B70-B2D4-EA8CE03FF62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7410" y="623436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66EA5792-746C-36C8-29FD-663EC6DF9F89}"/>
                  </a:ext>
                </a:extLst>
              </p14:cNvPr>
              <p14:cNvContentPartPr/>
              <p14:nvPr/>
            </p14:nvContentPartPr>
            <p14:xfrm>
              <a:off x="4931410" y="6342365"/>
              <a:ext cx="360" cy="432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66EA5792-746C-36C8-29FD-663EC6DF9F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77410" y="6234365"/>
                <a:ext cx="10800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04E0219E-65E0-2968-5828-90D19D44E54D}"/>
                  </a:ext>
                </a:extLst>
              </p14:cNvPr>
              <p14:cNvContentPartPr/>
              <p14:nvPr/>
            </p14:nvContentPartPr>
            <p14:xfrm>
              <a:off x="4834570" y="6352085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04E0219E-65E0-2968-5828-90D19D44E54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80570" y="62440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656DB9F9-54F0-0AEC-B3AD-774996CA2AFF}"/>
                  </a:ext>
                </a:extLst>
              </p14:cNvPr>
              <p14:cNvContentPartPr/>
              <p14:nvPr/>
            </p14:nvContentPartPr>
            <p14:xfrm>
              <a:off x="4873090" y="6352085"/>
              <a:ext cx="360" cy="1008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656DB9F9-54F0-0AEC-B3AD-774996CA2A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19090" y="6244085"/>
                <a:ext cx="10800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BC5A186F-2139-6847-F33B-350F1FDA3B4D}"/>
                  </a:ext>
                </a:extLst>
              </p14:cNvPr>
              <p14:cNvContentPartPr/>
              <p14:nvPr/>
            </p14:nvContentPartPr>
            <p14:xfrm>
              <a:off x="368050" y="1147565"/>
              <a:ext cx="60840" cy="34020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BC5A186F-2139-6847-F33B-350F1FDA3B4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4410" y="1039925"/>
                <a:ext cx="168480" cy="55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5904AF15-0CB9-8F9E-3E65-FE303BE8BF8E}"/>
                  </a:ext>
                </a:extLst>
              </p14:cNvPr>
              <p14:cNvContentPartPr/>
              <p14:nvPr/>
            </p14:nvContentPartPr>
            <p14:xfrm>
              <a:off x="4775890" y="6353885"/>
              <a:ext cx="182160" cy="3708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5904AF15-0CB9-8F9E-3E65-FE303BE8BF8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22250" y="6245885"/>
                <a:ext cx="2898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285E8117-160A-E6E1-322A-C924DBC5A44E}"/>
                  </a:ext>
                </a:extLst>
              </p14:cNvPr>
              <p14:cNvContentPartPr/>
              <p14:nvPr/>
            </p14:nvContentPartPr>
            <p14:xfrm>
              <a:off x="4883170" y="6284045"/>
              <a:ext cx="217440" cy="8604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285E8117-160A-E6E1-322A-C924DBC5A4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29170" y="6176045"/>
                <a:ext cx="32508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52A9A48-C8B6-24CF-72D2-11BB17D7E649}"/>
                  </a:ext>
                </a:extLst>
              </p14:cNvPr>
              <p14:cNvContentPartPr/>
              <p14:nvPr/>
            </p14:nvContentPartPr>
            <p14:xfrm>
              <a:off x="5009530" y="6352085"/>
              <a:ext cx="6120" cy="432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52A9A48-C8B6-24CF-72D2-11BB17D7E64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955530" y="6244085"/>
                <a:ext cx="113760" cy="21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CD632EA-FEA2-A2CF-7D24-8530DC88B05B}"/>
                  </a:ext>
                </a:extLst>
              </p14:cNvPr>
              <p14:cNvContentPartPr/>
              <p14:nvPr/>
            </p14:nvContentPartPr>
            <p14:xfrm>
              <a:off x="4814050" y="6322205"/>
              <a:ext cx="211680" cy="561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CD632EA-FEA2-A2CF-7D24-8530DC88B05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760410" y="6214205"/>
                <a:ext cx="31932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171FD248-DAE0-1889-F750-3833DE684B42}"/>
                  </a:ext>
                </a:extLst>
              </p14:cNvPr>
              <p14:cNvContentPartPr/>
              <p14:nvPr/>
            </p14:nvContentPartPr>
            <p14:xfrm>
              <a:off x="4289170" y="3054125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171FD248-DAE0-1889-F750-3833DE684B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35530" y="2946125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98182FE-5B01-A576-1AFF-049019EB315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2" b="28369"/>
          <a:stretch/>
        </p:blipFill>
        <p:spPr>
          <a:xfrm>
            <a:off x="2622409" y="1465432"/>
            <a:ext cx="6603020" cy="53925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7833AD-3DDD-3A29-9239-BBBDA255C473}"/>
              </a:ext>
            </a:extLst>
          </p:cNvPr>
          <p:cNvSpPr txBox="1"/>
          <p:nvPr/>
        </p:nvSpPr>
        <p:spPr>
          <a:xfrm>
            <a:off x="-456840" y="74880"/>
            <a:ext cx="12960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291E8E"/>
                </a:solidFill>
              </a:rPr>
              <a:t>МКУ «Социально - досуговый центр для подростков и молодежи»</a:t>
            </a:r>
          </a:p>
        </p:txBody>
      </p:sp>
    </p:spTree>
    <p:extLst>
      <p:ext uri="{BB962C8B-B14F-4D97-AF65-F5344CB8AC3E}">
        <p14:creationId xmlns:p14="http://schemas.microsoft.com/office/powerpoint/2010/main" val="87492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14"/>
    </mc:Choice>
    <mc:Fallback>
      <p:transition spd="slow" advTm="359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406187-95A8-5DA1-043D-B01A886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 b="33475"/>
          <a:stretch/>
        </p:blipFill>
        <p:spPr>
          <a:xfrm>
            <a:off x="593696" y="1196501"/>
            <a:ext cx="5059856" cy="35214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89F727-A630-392A-4F3B-5E9D2F6B15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0" b="40086"/>
          <a:stretch/>
        </p:blipFill>
        <p:spPr>
          <a:xfrm>
            <a:off x="5938897" y="3142034"/>
            <a:ext cx="5766411" cy="34241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FC9B21-583B-11E3-C8DF-97C911C167DA}"/>
              </a:ext>
            </a:extLst>
          </p:cNvPr>
          <p:cNvSpPr txBox="1"/>
          <p:nvPr/>
        </p:nvSpPr>
        <p:spPr>
          <a:xfrm>
            <a:off x="1760707" y="213531"/>
            <a:ext cx="9007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Квест «Сохраним природу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373056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4"/>
    </mc:Choice>
    <mc:Fallback>
      <p:transition spd="slow" advTm="116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A79CF-6C31-F9D3-9B12-27FAD810A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 b="33901"/>
          <a:stretch/>
        </p:blipFill>
        <p:spPr>
          <a:xfrm>
            <a:off x="1001949" y="963038"/>
            <a:ext cx="4722633" cy="2628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AC040E-A77A-4920-87A1-5EAE041503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4" b="33263"/>
          <a:stretch/>
        </p:blipFill>
        <p:spPr>
          <a:xfrm>
            <a:off x="6096000" y="963038"/>
            <a:ext cx="5003260" cy="25899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8B669-D554-27F7-402A-B7DB88ED3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6" b="34609"/>
          <a:stretch/>
        </p:blipFill>
        <p:spPr>
          <a:xfrm>
            <a:off x="1001949" y="3888611"/>
            <a:ext cx="4722633" cy="2628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2A9738-A441-FB87-B1BB-7340328CB2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5" b="34326"/>
          <a:stretch/>
        </p:blipFill>
        <p:spPr>
          <a:xfrm>
            <a:off x="6095999" y="3888610"/>
            <a:ext cx="5003259" cy="26288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87D6D-6673-75B0-245C-0502B643F0F9}"/>
              </a:ext>
            </a:extLst>
          </p:cNvPr>
          <p:cNvSpPr txBox="1"/>
          <p:nvPr/>
        </p:nvSpPr>
        <p:spPr>
          <a:xfrm>
            <a:off x="3044758" y="45257"/>
            <a:ext cx="5880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291E8E"/>
                </a:solidFill>
              </a:rPr>
              <a:t>«Голубые очи планеты»</a:t>
            </a:r>
          </a:p>
        </p:txBody>
      </p:sp>
    </p:spTree>
    <p:extLst>
      <p:ext uri="{BB962C8B-B14F-4D97-AF65-F5344CB8AC3E}">
        <p14:creationId xmlns:p14="http://schemas.microsoft.com/office/powerpoint/2010/main" val="208326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8"/>
    </mc:Choice>
    <mc:Fallback>
      <p:transition spd="slow" advTm="109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2B06F-18C9-70A2-8B2F-4D01FDF11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1" b="34184"/>
          <a:stretch/>
        </p:blipFill>
        <p:spPr>
          <a:xfrm>
            <a:off x="846306" y="1031131"/>
            <a:ext cx="4990289" cy="32684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42C3C0-3594-48CB-3828-C331277F0F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01" b="34184"/>
          <a:stretch/>
        </p:blipFill>
        <p:spPr>
          <a:xfrm>
            <a:off x="6096000" y="2821021"/>
            <a:ext cx="5343728" cy="34144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23160-CF29-F6A5-B0A6-9FCDC21F555F}"/>
              </a:ext>
            </a:extLst>
          </p:cNvPr>
          <p:cNvSpPr txBox="1"/>
          <p:nvPr/>
        </p:nvSpPr>
        <p:spPr>
          <a:xfrm>
            <a:off x="1838526" y="130846"/>
            <a:ext cx="8793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ЭКО – сказка «В мире животных»</a:t>
            </a:r>
          </a:p>
        </p:txBody>
      </p:sp>
    </p:spTree>
    <p:extLst>
      <p:ext uri="{BB962C8B-B14F-4D97-AF65-F5344CB8AC3E}">
        <p14:creationId xmlns:p14="http://schemas.microsoft.com/office/powerpoint/2010/main" val="115594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9"/>
    </mc:Choice>
    <mc:Fallback>
      <p:transition spd="slow" advTm="113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B9A652-A4A4-6EB4-443B-15D30328F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2" b="34118"/>
          <a:stretch/>
        </p:blipFill>
        <p:spPr>
          <a:xfrm>
            <a:off x="684179" y="953311"/>
            <a:ext cx="5103778" cy="35505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20C1AF-DB6A-B03A-FA11-FE260EB5F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9" b="33939"/>
          <a:stretch/>
        </p:blipFill>
        <p:spPr>
          <a:xfrm>
            <a:off x="5939029" y="2402732"/>
            <a:ext cx="5568792" cy="3852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CC961-4830-29B5-327E-35FD8452FA06}"/>
              </a:ext>
            </a:extLst>
          </p:cNvPr>
          <p:cNvSpPr txBox="1"/>
          <p:nvPr/>
        </p:nvSpPr>
        <p:spPr>
          <a:xfrm>
            <a:off x="2062264" y="47205"/>
            <a:ext cx="8701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«У каждой пташки свои замашки»</a:t>
            </a:r>
          </a:p>
        </p:txBody>
      </p:sp>
    </p:spTree>
    <p:extLst>
      <p:ext uri="{BB962C8B-B14F-4D97-AF65-F5344CB8AC3E}">
        <p14:creationId xmlns:p14="http://schemas.microsoft.com/office/powerpoint/2010/main" val="264660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9"/>
    </mc:Choice>
    <mc:Fallback>
      <p:transition spd="slow" advTm="1099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6E9E4C-0BFE-2E91-3F87-98A67E70A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4" b="27125"/>
          <a:stretch/>
        </p:blipFill>
        <p:spPr>
          <a:xfrm>
            <a:off x="1331954" y="1235412"/>
            <a:ext cx="4544290" cy="3715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39A8E-2E54-A6CF-2AC4-A91F496FCC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 b="33759"/>
          <a:stretch/>
        </p:blipFill>
        <p:spPr>
          <a:xfrm>
            <a:off x="6529767" y="2519462"/>
            <a:ext cx="4464996" cy="3443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FDB340-EF95-6E02-52D6-BAE6DAD99B27}"/>
              </a:ext>
            </a:extLst>
          </p:cNvPr>
          <p:cNvSpPr txBox="1"/>
          <p:nvPr/>
        </p:nvSpPr>
        <p:spPr>
          <a:xfrm>
            <a:off x="4105072" y="125505"/>
            <a:ext cx="3701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«День земли»</a:t>
            </a:r>
          </a:p>
        </p:txBody>
      </p:sp>
    </p:spTree>
    <p:extLst>
      <p:ext uri="{BB962C8B-B14F-4D97-AF65-F5344CB8AC3E}">
        <p14:creationId xmlns:p14="http://schemas.microsoft.com/office/powerpoint/2010/main" val="95055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9"/>
    </mc:Choice>
    <mc:Fallback>
      <p:transition spd="slow" advTm="1088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CE8054-4DF6-C583-42A1-6DBD6BC2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0" b="34184"/>
          <a:stretch/>
        </p:blipFill>
        <p:spPr>
          <a:xfrm>
            <a:off x="895795" y="921271"/>
            <a:ext cx="5200205" cy="3718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EFCBD5-B00E-C9B6-2988-0CFE78E4F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 b="34185"/>
          <a:stretch/>
        </p:blipFill>
        <p:spPr>
          <a:xfrm>
            <a:off x="6342897" y="2753104"/>
            <a:ext cx="5114595" cy="3773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DBEFBA-9CBB-10D2-6916-0E8A6E44807C}"/>
              </a:ext>
            </a:extLst>
          </p:cNvPr>
          <p:cNvSpPr txBox="1"/>
          <p:nvPr/>
        </p:nvSpPr>
        <p:spPr>
          <a:xfrm>
            <a:off x="4143983" y="75915"/>
            <a:ext cx="3900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«Тайны леса»</a:t>
            </a:r>
          </a:p>
        </p:txBody>
      </p:sp>
    </p:spTree>
    <p:extLst>
      <p:ext uri="{BB962C8B-B14F-4D97-AF65-F5344CB8AC3E}">
        <p14:creationId xmlns:p14="http://schemas.microsoft.com/office/powerpoint/2010/main" val="243166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1"/>
    </mc:Choice>
    <mc:Fallback>
      <p:transition spd="slow" advTm="1086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DBA3CA-C12F-1599-9A32-C9531D056F04}"/>
              </a:ext>
            </a:extLst>
          </p:cNvPr>
          <p:cNvSpPr txBox="1"/>
          <p:nvPr/>
        </p:nvSpPr>
        <p:spPr>
          <a:xfrm>
            <a:off x="1906621" y="87548"/>
            <a:ext cx="8916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Обучающий курс «ЭКО – интенсив»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938B2-9850-8694-29D6-80384351F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8" t="33475" r="1558" b="34042"/>
          <a:stretch/>
        </p:blipFill>
        <p:spPr>
          <a:xfrm>
            <a:off x="820366" y="1201365"/>
            <a:ext cx="5162145" cy="23395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B3FB86-B705-0E9B-5A36-769B0DA5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52" b="34609"/>
          <a:stretch/>
        </p:blipFill>
        <p:spPr>
          <a:xfrm>
            <a:off x="6303523" y="3730558"/>
            <a:ext cx="4961105" cy="2465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4EE67E-8603-10F1-7C3E-4259C3C5A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6" b="33972"/>
          <a:stretch/>
        </p:blipFill>
        <p:spPr>
          <a:xfrm>
            <a:off x="927372" y="3773375"/>
            <a:ext cx="5055139" cy="24231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6C0609-DA0E-2834-024C-366FC86385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3" t="34326" r="1283" b="33192"/>
          <a:stretch/>
        </p:blipFill>
        <p:spPr>
          <a:xfrm>
            <a:off x="6209491" y="1201365"/>
            <a:ext cx="5055139" cy="23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9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6"/>
    </mc:Choice>
    <mc:Fallback>
      <p:transition spd="slow" advTm="162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DCB8A-4615-1577-298F-611AB3852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0" b="20000"/>
          <a:stretch/>
        </p:blipFill>
        <p:spPr>
          <a:xfrm>
            <a:off x="3399687" y="3796215"/>
            <a:ext cx="2642386" cy="29255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7FB40-43EF-328A-9F7A-A1DAA8557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9" b="12056"/>
          <a:stretch/>
        </p:blipFill>
        <p:spPr>
          <a:xfrm>
            <a:off x="9166564" y="1270671"/>
            <a:ext cx="2759203" cy="44674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BB4110-3566-6615-3AD1-C75FC4A811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9" b="14752"/>
          <a:stretch/>
        </p:blipFill>
        <p:spPr>
          <a:xfrm>
            <a:off x="321584" y="1270671"/>
            <a:ext cx="2807900" cy="4270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3A46A2-A829-C6FF-BD18-8941853C6F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8" b="21844"/>
          <a:stretch/>
        </p:blipFill>
        <p:spPr>
          <a:xfrm>
            <a:off x="6207586" y="3955506"/>
            <a:ext cx="2642386" cy="26070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69D105-DE23-52A9-5F70-547098ED7A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20708"/>
          <a:stretch/>
        </p:blipFill>
        <p:spPr>
          <a:xfrm>
            <a:off x="3399687" y="921686"/>
            <a:ext cx="2807899" cy="27383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0C481C-83FF-4ACB-619F-077B9D3D2B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4" b="24999"/>
          <a:stretch/>
        </p:blipFill>
        <p:spPr>
          <a:xfrm>
            <a:off x="6358665" y="921686"/>
            <a:ext cx="2582817" cy="28745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47C23D-7F2D-E9B5-BADB-F5B5DAEA636C}"/>
              </a:ext>
            </a:extLst>
          </p:cNvPr>
          <p:cNvSpPr txBox="1"/>
          <p:nvPr/>
        </p:nvSpPr>
        <p:spPr>
          <a:xfrm>
            <a:off x="3701496" y="-7044"/>
            <a:ext cx="4681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Наши достижения</a:t>
            </a:r>
          </a:p>
        </p:txBody>
      </p:sp>
    </p:spTree>
    <p:extLst>
      <p:ext uri="{BB962C8B-B14F-4D97-AF65-F5344CB8AC3E}">
        <p14:creationId xmlns:p14="http://schemas.microsoft.com/office/powerpoint/2010/main" val="137795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4"/>
    </mc:Choice>
    <mc:Fallback>
      <p:transition spd="slow" advTm="1573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1FA282-E2B7-79AE-11D0-159ADB058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" y="1"/>
            <a:ext cx="1040859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2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1"/>
    </mc:Choice>
    <mc:Fallback>
      <p:transition spd="slow" advTm="67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587B1A-29A9-3B5C-A072-342DDCC66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82" y="1"/>
            <a:ext cx="8005864" cy="64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8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1"/>
    </mc:Choice>
    <mc:Fallback>
      <p:transition spd="slow" advTm="58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D1D8A-25ED-A8C7-9D79-085B11991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3" y="0"/>
            <a:ext cx="10428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81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52"/>
    </mc:Choice>
    <mc:Fallback>
      <p:transition spd="slow" advTm="2585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30A2AA-3F78-B126-369F-95AC26F67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" y="0"/>
            <a:ext cx="1051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8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90"/>
    </mc:Choice>
    <mc:Fallback>
      <p:transition spd="slow" advTm="2619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BBE6A6-6A41-2363-7101-7C446DE90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06" y="1"/>
            <a:ext cx="1046696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6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88"/>
    </mc:Choice>
    <mc:Fallback>
      <p:transition spd="slow" advTm="2098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1B9D04-8C26-F355-3097-3E21E5FB6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9" y="-1"/>
            <a:ext cx="10457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45"/>
    </mc:Choice>
    <mc:Fallback>
      <p:transition spd="slow" advTm="2104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42B63-CCF9-93B8-7CFC-32449F96B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79" y="0"/>
            <a:ext cx="104961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58"/>
    </mc:Choice>
    <mc:Fallback>
      <p:transition spd="slow" advTm="2095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BA80A-4165-6E3F-7A70-4FB7B6E05367}"/>
              </a:ext>
            </a:extLst>
          </p:cNvPr>
          <p:cNvSpPr txBox="1"/>
          <p:nvPr/>
        </p:nvSpPr>
        <p:spPr>
          <a:xfrm>
            <a:off x="646889" y="363793"/>
            <a:ext cx="11181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124AC"/>
                </a:solidFill>
                <a:latin typeface="+mj-lt"/>
              </a:rPr>
              <a:t>Волонтерское объединение</a:t>
            </a:r>
          </a:p>
          <a:p>
            <a:pPr algn="ctr"/>
            <a:r>
              <a:rPr lang="ru-RU" sz="60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DEC19-C3F9-CF4A-EF9B-CF7238A87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170" y="1459150"/>
            <a:ext cx="6021659" cy="51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20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8"/>
    </mc:Choice>
    <mc:Fallback>
      <p:transition spd="slow" advTm="2063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F02470-96F4-3E24-0DC0-191F3E068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39" y="1277997"/>
            <a:ext cx="4711429" cy="25449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AF5CF1-F752-34C2-D4FB-C737ACB60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7" b="33475"/>
          <a:stretch/>
        </p:blipFill>
        <p:spPr>
          <a:xfrm>
            <a:off x="6251939" y="3972557"/>
            <a:ext cx="4711429" cy="26811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59AE60-3CCC-F404-DF62-5CF7735521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 b="33475"/>
          <a:stretch/>
        </p:blipFill>
        <p:spPr>
          <a:xfrm>
            <a:off x="1118682" y="1277997"/>
            <a:ext cx="4977318" cy="2544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5AF401-009B-0D92-9EFE-47D0EF4D8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9" b="33759"/>
          <a:stretch/>
        </p:blipFill>
        <p:spPr>
          <a:xfrm>
            <a:off x="1118682" y="3987149"/>
            <a:ext cx="4977318" cy="2666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CE21CB-5972-95E3-721D-299C6AB7B62F}"/>
              </a:ext>
            </a:extLst>
          </p:cNvPr>
          <p:cNvSpPr txBox="1"/>
          <p:nvPr/>
        </p:nvSpPr>
        <p:spPr>
          <a:xfrm>
            <a:off x="2023353" y="454333"/>
            <a:ext cx="83381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291E8E"/>
                </a:solidFill>
              </a:rPr>
              <a:t>Всероссийская акция «Вода России»</a:t>
            </a:r>
          </a:p>
        </p:txBody>
      </p:sp>
    </p:spTree>
    <p:extLst>
      <p:ext uri="{BB962C8B-B14F-4D97-AF65-F5344CB8AC3E}">
        <p14:creationId xmlns:p14="http://schemas.microsoft.com/office/powerpoint/2010/main" val="285111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4"/>
    </mc:Choice>
    <mc:Fallback>
      <p:transition spd="slow" advTm="111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43B0A-A8D9-BE39-752A-952768CC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CFBFA-00DB-B9DD-7354-8BE1DAD91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34782" r="9354" b="33697"/>
          <a:stretch/>
        </p:blipFill>
        <p:spPr>
          <a:xfrm>
            <a:off x="886840" y="973723"/>
            <a:ext cx="4695215" cy="2455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987B8-86C5-4738-5889-0EB51C937C36}"/>
              </a:ext>
            </a:extLst>
          </p:cNvPr>
          <p:cNvSpPr txBox="1"/>
          <p:nvPr/>
        </p:nvSpPr>
        <p:spPr>
          <a:xfrm>
            <a:off x="1527243" y="204282"/>
            <a:ext cx="10175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91E8E"/>
                </a:solidFill>
              </a:rPr>
              <a:t>Акция «Помоги бездомным животным»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AEEB9-1D62-06B1-DD98-FD6EF93EB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3" b="29972"/>
          <a:stretch/>
        </p:blipFill>
        <p:spPr>
          <a:xfrm>
            <a:off x="6025474" y="3592427"/>
            <a:ext cx="5233481" cy="3183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929466-529B-B98A-3F6E-DF897C4C0D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0" r="2359" b="41703"/>
          <a:stretch/>
        </p:blipFill>
        <p:spPr>
          <a:xfrm>
            <a:off x="6025474" y="1009734"/>
            <a:ext cx="5233481" cy="24552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489744-BD16-7E8F-64A9-5831E124D5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6" b="34466"/>
          <a:stretch/>
        </p:blipFill>
        <p:spPr>
          <a:xfrm>
            <a:off x="886840" y="3592427"/>
            <a:ext cx="4695215" cy="31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3"/>
    </mc:Choice>
    <mc:Fallback>
      <p:transition spd="slow" advTm="21313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69</Words>
  <Application>Microsoft Office PowerPoint</Application>
  <PresentationFormat>Широкоэкранный</PresentationFormat>
  <Paragraphs>13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32</cp:revision>
  <dcterms:created xsi:type="dcterms:W3CDTF">2023-12-21T15:56:37Z</dcterms:created>
  <dcterms:modified xsi:type="dcterms:W3CDTF">2023-12-23T16:50:10Z</dcterms:modified>
</cp:coreProperties>
</file>