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2" r:id="rId16"/>
    <p:sldId id="273" r:id="rId17"/>
    <p:sldId id="274" r:id="rId18"/>
    <p:sldId id="269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5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6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0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3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5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5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9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6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6D4080-93E1-46A4-ADA9-42F384B6600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6CE19C-808C-4042-9E63-3D68BDFC9B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567561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vk.com/feed?section=search&amp;q=%23%D0%91%D0%B5%D0%BB%D0%A0%D0%9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8100" y="1397000"/>
            <a:ext cx="9588500" cy="40626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ЦМИ</a:t>
            </a:r>
            <a:endParaRPr lang="ru-RU" sz="9600" b="1" cap="none" spc="0" dirty="0" smtClean="0">
              <a:ln w="13462">
                <a:solidFill>
                  <a:srgbClr val="0070C0"/>
                </a:solidFill>
                <a:prstDash val="solid"/>
              </a:ln>
              <a:solidFill>
                <a:schemeClr val="bg1">
                  <a:lumMod val="1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Центр Молодежных Инициатив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Белгородского района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1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6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779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ФКГС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77900"/>
            <a:ext cx="10058400" cy="3931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82.userapi.com/impg/0rjtG-hwQIND7tiiMhV219U51eIhVW-GdFCOxw/bO-DtgBhUZE.jpg?size=1280x680&amp;quality=95&amp;sign=37b4e7cc834a73a014a8195aca6d350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977900"/>
            <a:ext cx="10212388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84.userapi.com/impg/iWRaDoXM6dwJMG-mH1VQTykYwu8oa3AdaqMnbQ/pxeMVAhgjL8.jpg?size=1280x818&amp;quality=95&amp;sign=3bbea34a502df08ba419aaf78a9bd68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1089" cy="31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.userapi.com/impg/-y2jCvo28eitKmiR4MyDZP9DGnUPeYC0LklBgw/yeXrOGqh8aY.jpg?size=1280x681&amp;quality=95&amp;sign=9d753d620b6bc816c4612d7866bd087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7" y="4191000"/>
            <a:ext cx="50128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79.userapi.com/impg/tve70Vwpwi_wAsh8vqJbTSE5qlHR40U3oKYxyg/6-dcbseFqU0.jpg?size=1280x810&amp;quality=95&amp;sign=90140a9d9cae4edb661940716a64e4f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53528"/>
            <a:ext cx="4991089" cy="27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86.userapi.com/impg/oz05lhCdZi4b4kFy46hgpyWiBogLfRGVXE0GSg/SvtKVKpW5E4.jpg?size=1280x858&amp;quality=95&amp;sign=c2db5593ceddf7d5905fdf80cac8eb4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37" y="0"/>
            <a:ext cx="5012863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un9-79.userapi.com/impg/jdAETsY_jjYlWqiXGY4fRa5qzKqbiQ2KTjrsrQ/OIfkxn2bK8Q.jpg?size=810x1080&amp;quality=95&amp;sign=82306c1dd38567c55f1100501e7447e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38" y="1255885"/>
            <a:ext cx="32385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Спортивные мероприятия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239520"/>
            <a:ext cx="10058400" cy="3931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un9-30.userapi.com/impg/2K4HyZRDwnRA15wxhWWSYcIEfKkPWYtMqRWL-A/LXfLRlgqhdI.jpg?size=1280x960&amp;quality=95&amp;sign=3238209ba3dc67422c42209246bd68f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8" y="1239520"/>
            <a:ext cx="7095066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КВН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sun9-17.userapi.com/impg/TQSsjlrdelrM-wj9kJzl_dvfBN2ML7oO7YeUzw/PwaH82pbOq4.jpg?size=1280x735&amp;quality=95&amp;sign=4157ad685dd145238295f63084a002b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" y="941895"/>
            <a:ext cx="10302875" cy="59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Развлекательная деятельность для молодежи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218" name="Picture 2" descr="https://sun9-69.userapi.com/impg/46STnE4S0Y0aBuTN2w2TTaD-af6BHZjs6DMeaQ/HsrKWq6DWXI.jpg?size=1280x960&amp;quality=95&amp;sign=2ad29108d25a5607c5ffc0a9f6ba7cf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2" y="1981200"/>
            <a:ext cx="5577416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55.userapi.com/impg/j0KPOJQduQf7t4yKyuaD1SN68XW-tTPAWuatDA/M5_BtjNa7vA.jpg?size=1280x960&amp;quality=95&amp;sign=82be5df36b70e75527eebae7a5518be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4" y="1981200"/>
            <a:ext cx="5577416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1.userapi.com/impg/J-6EhFrrNGTL4UDcZbpDfH8Lw8NkoTXG6oQh_A/s870RpmFqp8.jpg?size=1280x590&amp;quality=95&amp;sign=e2a7472e72ee8e672bd793ea48de613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5351"/>
            <a:ext cx="10480675" cy="483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77.userapi.com/impg/k6cjXIPmcf_uQwAv8rsumg8BT7tyx4b2_tGy_g/MCYKDc6bmgU.jpg?size=1280x531&amp;quality=95&amp;sign=f6e35251acbbe237022b4d791368615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0" y="1185339"/>
            <a:ext cx="11690428" cy="484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un9-74.userapi.com/impg/8kuA9ztSVtAoNeQgEVlmeTTqThsC80F0J0PbuA/YEWpo7TEwE4.jpg?size=940x499&amp;quality=95&amp;sign=5f422d8b94678bec5c926c4427c713a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985837"/>
            <a:ext cx="89535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Перепись населения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sun9-23.userapi.com/impg/6Z9VLhk1vHQ3p2zKZ9qK6h46aFO5Xtd84EJ7LQ/JWQ9LqC0Cw8.jpg?size=1280x860&amp;quality=95&amp;sign=2649945d2dd95a2839d81fde5b435b0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5" y="1371600"/>
            <a:ext cx="6563315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26.userapi.com/impg/eV4Rugp46QW3_NouCPe8I5uabiMakHYyzcHugA/66X4DX8pcWM.jpg?size=810x1080&amp;quality=95&amp;sign=0f23c81457aafc02805ff6dfae93e23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30" y="977899"/>
            <a:ext cx="3869531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3836" y="1506835"/>
            <a:ext cx="524053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</a:t>
            </a:r>
            <a:br>
              <a:rPr lang="ru-RU" sz="72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72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</a:t>
            </a:r>
            <a:br>
              <a:rPr lang="ru-RU" sz="72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72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ВНИМАНИЕ</a:t>
            </a:r>
            <a:endParaRPr lang="ru-RU" sz="7200" b="1" dirty="0">
              <a:ln w="12700">
                <a:solidFill>
                  <a:srgbClr val="7030A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8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2108200"/>
            <a:ext cx="11163300" cy="261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>«ЦМИ» – это новый подход к молодёжи. </a:t>
            </a:r>
            <a:r>
              <a:rPr lang="ru-RU" sz="4800" dirty="0" smtClean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dirty="0" smtClean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dirty="0" smtClean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>Твоя </a:t>
            </a:r>
            <a:r>
              <a:rPr lang="ru-RU" sz="4800" dirty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>идея, инициатива и энергия найдёт своё место здесь!</a:t>
            </a:r>
            <a:endParaRPr lang="ru-RU" sz="4800" dirty="0">
              <a:solidFill>
                <a:schemeClr val="bg1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16275" y="748507"/>
            <a:ext cx="1244600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032750" y="250825"/>
            <a:ext cx="12446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0237" y="1150938"/>
            <a:ext cx="12446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89000" y="531813"/>
            <a:ext cx="12446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05100" y="4610099"/>
            <a:ext cx="12446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08550" y="5073650"/>
            <a:ext cx="1244600" cy="1143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0850" y="5232400"/>
            <a:ext cx="1244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280650" y="3581400"/>
            <a:ext cx="1244600" cy="114300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658350" y="5168900"/>
            <a:ext cx="1244600" cy="1143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63500" y="4941092"/>
            <a:ext cx="2095500" cy="190420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658350" y="6350"/>
            <a:ext cx="2533650" cy="254635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97650" y="3686175"/>
            <a:ext cx="2743200" cy="27749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375894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Чем мы занимаемся?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6725" y="1409635"/>
            <a:ext cx="2933700" cy="12751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Концерты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725" y="3312114"/>
            <a:ext cx="2933700" cy="12751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Фестивали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1850" y="1409635"/>
            <a:ext cx="2933700" cy="12751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Мастер-классы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5500" y="3312114"/>
            <a:ext cx="2933700" cy="12751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Интеллектуальные игры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13800" y="1409635"/>
            <a:ext cx="2933700" cy="12751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Выставки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725" y="5080000"/>
            <a:ext cx="2933700" cy="12751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Акции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13800" y="5080000"/>
            <a:ext cx="2933700" cy="12751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Психологические тренинги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13800" y="3312114"/>
            <a:ext cx="2933700" cy="12751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Турниры по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киберспорту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1850" y="5080000"/>
            <a:ext cx="2933700" cy="12751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Спортивные игры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"/>
            <a:ext cx="10058400" cy="1371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Направления работы: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618977"/>
              </p:ext>
            </p:extLst>
          </p:nvPr>
        </p:nvGraphicFramePr>
        <p:xfrm>
          <a:off x="1066800" y="1143000"/>
          <a:ext cx="10058400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86613670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880936458"/>
                    </a:ext>
                  </a:extLst>
                </a:gridCol>
              </a:tblGrid>
              <a:tr h="49276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Волонтеры Победы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Ресурсный центр развития добровольчества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Киберволонтерство</a:t>
                      </a:r>
                      <a:endParaRPr lang="ru-RU" sz="2800" b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МКЦ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Проектная деятельность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ФКГС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Спортивные мероприятия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МГЕР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РСМ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Медиаволонтерство</a:t>
                      </a:r>
                      <a:endParaRPr lang="ru-RU" sz="2800" b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РДДМ* (новое направление)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Развлекательная программа для молодежи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КВН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Narrow" panose="020B0606020202030204" pitchFamily="34" charset="0"/>
                        </a:rPr>
                        <a:t>ПЕРЕПИСЬ НАСЕЛЕНИЯ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3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9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9100"/>
            <a:ext cx="12192000" cy="1371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Направления Волонтёров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Победы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1790700"/>
            <a:ext cx="10274300" cy="4648200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Великая победа</a:t>
            </a:r>
          </a:p>
          <a:p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Связь поколений</a:t>
            </a:r>
          </a:p>
          <a:p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Моя Победа</a:t>
            </a:r>
          </a:p>
          <a:p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Наши Победы</a:t>
            </a:r>
          </a:p>
          <a:p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Медиа-победа</a:t>
            </a:r>
          </a:p>
          <a:p>
            <a:r>
              <a:rPr lang="ru-RU" sz="4400" dirty="0" smtClean="0">
                <a:solidFill>
                  <a:schemeClr val="bg1">
                    <a:lumMod val="10000"/>
                  </a:schemeClr>
                </a:solidFill>
              </a:rPr>
              <a:t> Моя История</a:t>
            </a:r>
            <a:endParaRPr lang="ru-RU" sz="4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12750" y="1790700"/>
            <a:ext cx="876300" cy="711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12750" y="2552700"/>
            <a:ext cx="876300" cy="711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12750" y="3289300"/>
            <a:ext cx="876300" cy="711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12750" y="4025900"/>
            <a:ext cx="876300" cy="711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2750" y="4762500"/>
            <a:ext cx="876300" cy="711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2750" y="5473700"/>
            <a:ext cx="876300" cy="711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6-21.userapi.com/s/v1/ig2/t5paHDvJywhrGTdlI3Eigz0_SUQkAkpL4r9RqzPVoX67GXJzWnuSl3XlPGs0KSwDiUIlH-pTvrDHZ7TFnjWb_-yv.jpg?size=869x869&amp;quality=95&amp;crop=31,31,869,869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2908300"/>
            <a:ext cx="3413125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270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Ресурсный центр развития добровольчества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000"/>
            <a:ext cx="10985500" cy="52324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исследований, мониторингов, разработка аналитических материалов в сфере развития добровольчества (волонтерства)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компетенций участников добровольческого (волонтерского)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между добровольцами (волонтерами), организациями, представителями органов исполнительной власти, НКО, СМИ, бизнесом, местными сообществами и др. </a:t>
            </a:r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деятельности добровольцев (волонтеров) и организаций (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Нематериальное поощрение граждан, участвующих в добровольческой (волонтерской)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 деятельности добровольческих (волонтерских) организаций и их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и иных видов услуг, направленных на решение вопросов и задач добровольцев (волонтеров) и добровольческих (волонтерских)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 сопровождение реестров, баз данных в сфере добровольчества (волонтерства), в том числе с использованием ЕИС «Добровольцы России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системной работы с муниципальными образованиями, продвижение гражданских инициатив и лучших добровольческих (волонтерских) проектов</a:t>
            </a:r>
            <a:endParaRPr lang="ru-RU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0922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Киберволонтерство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tatic10.tgstat.ru/channels/_0/67/675df5ca546d1bb684f39eef5e79b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81" y="1092200"/>
            <a:ext cx="7640637" cy="50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27000"/>
            <a:ext cx="11785600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МКЦ </a:t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Молодежный консультационный 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центр)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2489200"/>
            <a:ext cx="10058400" cy="393192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36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3600" b="1" u="sng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психологическое консультирование;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психологическая диагностика;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занятий;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консультирование по общим вопросам в сфере молодежной политики Белгородской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14.userapi.com/impg/aYxb14tqhgUbAUmx7pvPhAsPKnx1qzUfCzX20Q/pj9XJFn0Ozw.jpg?size=500x500&amp;quality=96&amp;sign=e9aba5cd1d718048c72868eda96ea35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4859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Конкурс на соискание </a:t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гранта в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БелРН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371600"/>
            <a:ext cx="11112500" cy="466344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 конкурс на соискание гранта на реализацию проектов в молодежной среде </a:t>
            </a: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#</a:t>
            </a:r>
            <a:r>
              <a:rPr lang="ru-RU" sz="3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БелРН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18 до 35 лет</a:t>
            </a:r>
          </a:p>
          <a:p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1 раз в год</a:t>
            </a:r>
          </a:p>
          <a:p>
            <a:endParaRPr lang="ru-RU" sz="32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Информация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140200" y="4330700"/>
            <a:ext cx="1193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sun9-84.userapi.com/impg/r1c1dwa4dxenqCG4mqLXUuML3vIG4mNTGZcKVw/feG6LqK1uOg.jpg?size=868x1080&amp;quality=95&amp;sign=6ce38727106bbfc51ceb6c8f299983c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04" y="2590800"/>
            <a:ext cx="318459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1">
      <a:dk1>
        <a:srgbClr val="D8D8D8"/>
      </a:dk1>
      <a:lt1>
        <a:sysClr val="window" lastClr="FFFFFF"/>
      </a:lt1>
      <a:dk2>
        <a:srgbClr val="BFBFBF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132</TotalTime>
  <Words>255</Words>
  <Application>Microsoft Office PowerPoint</Application>
  <PresentationFormat>Широкоэкранный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Arial Narrow</vt:lpstr>
      <vt:lpstr>Century Gothic</vt:lpstr>
      <vt:lpstr>Times New Roman</vt:lpstr>
      <vt:lpstr>Савон</vt:lpstr>
      <vt:lpstr>Презентация PowerPoint</vt:lpstr>
      <vt:lpstr>Презентация PowerPoint</vt:lpstr>
      <vt:lpstr>Чем мы занимаемся?</vt:lpstr>
      <vt:lpstr>Направления работы:</vt:lpstr>
      <vt:lpstr>Направления Волонтёров  Победы:</vt:lpstr>
      <vt:lpstr>Ресурсный центр развития добровольчества</vt:lpstr>
      <vt:lpstr>Киберволонтерство</vt:lpstr>
      <vt:lpstr>МКЦ  (Молодежный консультационный центр)</vt:lpstr>
      <vt:lpstr>Конкурс на соискание  гранта в БелРН</vt:lpstr>
      <vt:lpstr>ФКГС</vt:lpstr>
      <vt:lpstr>Презентация PowerPoint</vt:lpstr>
      <vt:lpstr>Спортивные мероприятия</vt:lpstr>
      <vt:lpstr>КВН</vt:lpstr>
      <vt:lpstr>Развлекательная деятельность для молодежи</vt:lpstr>
      <vt:lpstr>Презентация PowerPoint</vt:lpstr>
      <vt:lpstr>Презентация PowerPoint</vt:lpstr>
      <vt:lpstr>Презентация PowerPoint</vt:lpstr>
      <vt:lpstr>Перепись населения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Роман_Валерьевич</dc:creator>
  <cp:lastModifiedBy>Роман_Валерьевич</cp:lastModifiedBy>
  <cp:revision>19</cp:revision>
  <dcterms:created xsi:type="dcterms:W3CDTF">2022-09-23T08:38:02Z</dcterms:created>
  <dcterms:modified xsi:type="dcterms:W3CDTF">2022-09-23T10:50:25Z</dcterms:modified>
</cp:coreProperties>
</file>