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9"/>
  </p:notesMasterIdLst>
  <p:sldIdLst>
    <p:sldId id="267" r:id="rId2"/>
    <p:sldId id="285" r:id="rId3"/>
    <p:sldId id="270" r:id="rId4"/>
    <p:sldId id="368" r:id="rId5"/>
    <p:sldId id="361" r:id="rId6"/>
    <p:sldId id="365" r:id="rId7"/>
    <p:sldId id="284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ульфия Сафина" initials="ЗС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67" autoAdjust="0"/>
    <p:restoredTop sz="96433" autoAdjust="0"/>
  </p:normalViewPr>
  <p:slideViewPr>
    <p:cSldViewPr snapToGrid="0">
      <p:cViewPr varScale="1">
        <p:scale>
          <a:sx n="100" d="100"/>
          <a:sy n="100" d="100"/>
        </p:scale>
        <p:origin x="168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0466B-6BC8-4494-B2FD-CCB248A0E1AD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8CC42-B5FC-4875-9F8F-8E1604964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316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8CC42-B5FC-4875-9F8F-8E1604964D0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5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9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4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5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6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5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07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24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1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23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F6DB-EA96-4551-B52D-A59594FF949F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544B8-F902-4CE9-A152-34ABA99E3B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7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rc.rt@yandex.r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rc.rt@yandex.r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754" y="1884783"/>
            <a:ext cx="9741159" cy="3349689"/>
          </a:xfrm>
          <a:noFill/>
        </p:spPr>
        <p:txBody>
          <a:bodyPr>
            <a:normAutofit fontScale="90000"/>
          </a:bodyPr>
          <a:lstStyle/>
          <a:p>
            <a:pPr lvl="0"/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b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br>
              <a:rPr lang="ru-RU" sz="31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ru-RU" sz="31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67" y="468051"/>
            <a:ext cx="4179048" cy="1251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3660" y="5844540"/>
            <a:ext cx="415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 2023 г.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F9D009B-E0D7-4D06-9A3F-E9CC8DDB4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4115"/>
              </p:ext>
            </p:extLst>
          </p:nvPr>
        </p:nvGraphicFramePr>
        <p:xfrm>
          <a:off x="580292" y="2215662"/>
          <a:ext cx="10000620" cy="3641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0620">
                  <a:extLst>
                    <a:ext uri="{9D8B030D-6E8A-4147-A177-3AD203B41FA5}">
                      <a16:colId xmlns:a16="http://schemas.microsoft.com/office/drawing/2014/main" val="1050784536"/>
                    </a:ext>
                  </a:extLst>
                </a:gridCol>
              </a:tblGrid>
              <a:tr h="2111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Автономная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некоммерческая организация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«Республиканский ресурсный центр по поддержке социально-ориентированных некоммерческих организаций»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Дата создания: 2019г.</a:t>
                      </a: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114300" marR="11430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510378"/>
                  </a:ext>
                </a:extLst>
              </a:tr>
              <a:tr h="1530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114300" marR="11430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5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8111" y="2576945"/>
            <a:ext cx="9548358" cy="3121891"/>
          </a:xfrm>
          <a:noFill/>
        </p:spPr>
        <p:txBody>
          <a:bodyPr>
            <a:normAutofit fontScale="25000" lnSpcReduction="20000"/>
          </a:bodyPr>
          <a:lstStyle/>
          <a:p>
            <a:pPr algn="just"/>
            <a:endParaRPr lang="ru-RU" sz="8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Сафина </a:t>
            </a:r>
            <a:r>
              <a:rPr lang="ru-RU" sz="8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Зульфия</a:t>
            </a: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Нурмухаметовна</a:t>
            </a:r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д.п.н</a:t>
            </a:r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</a:t>
            </a:r>
          </a:p>
          <a:p>
            <a:pPr algn="just"/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АНО "Республиканский  ресурсный центр по поддержке</a:t>
            </a:r>
          </a:p>
          <a:p>
            <a:pPr algn="just"/>
            <a:r>
              <a:rPr lang="ru-RU" sz="80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НКО» </a:t>
            </a:r>
          </a:p>
          <a:p>
            <a:pPr algn="just"/>
            <a:endParaRPr lang="ru-RU" sz="8000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endParaRPr lang="ru-RU" sz="8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8966 2600273</a:t>
            </a:r>
          </a:p>
          <a:p>
            <a:pPr algn="just"/>
            <a:r>
              <a:rPr lang="en-US" sz="8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Rrc.rt@yandex.ru</a:t>
            </a:r>
            <a:endParaRPr lang="en-US" sz="8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/>
          </a:p>
          <a:p>
            <a:pPr lvl="0" algn="just"/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885" y="724034"/>
            <a:ext cx="3518081" cy="125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1162" y="693420"/>
            <a:ext cx="9398976" cy="550515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120000"/>
              </a:lnSpc>
            </a:pPr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некоммерческого сектора экономики, создание условий для развития СОНКО, распространение новых   технологий и лучших практик работы  в социальной сфере  </a:t>
            </a:r>
          </a:p>
          <a:p>
            <a:pPr algn="just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algn="just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институтов гражданского общества 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взаимодействия органов государственной и муниципальной власти с СОНКО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межмуниципальными ресурсными центрами (МРЦ)</a:t>
            </a: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конкурсов  для СОНКО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386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34340" y="800101"/>
            <a:ext cx="9364980" cy="565404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РРЦ на территориях </a:t>
            </a:r>
          </a:p>
          <a:p>
            <a:pPr algn="just">
              <a:lnSpc>
                <a:spcPct val="120000"/>
              </a:lnSpc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муниципалитетов  республики:</a:t>
            </a:r>
          </a:p>
          <a:p>
            <a:pPr algn="just">
              <a:lnSpc>
                <a:spcPct val="120000"/>
              </a:lnSpc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консультации, семинары, стратегические сессии для представителей СОНКО,  органов муниципальной власти,</a:t>
            </a:r>
          </a:p>
          <a:p>
            <a:pPr algn="just">
              <a:lnSpc>
                <a:spcPct val="120000"/>
              </a:lnSpc>
            </a:pPr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 с межмуниципальными ресурсными центрами</a:t>
            </a:r>
          </a:p>
          <a:p>
            <a:pPr algn="l">
              <a:lnSpc>
                <a:spcPct val="120000"/>
              </a:lnSpc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Казанская экономическая зона -Казань</a:t>
            </a:r>
          </a:p>
          <a:p>
            <a:pPr algn="l">
              <a:lnSpc>
                <a:spcPct val="120000"/>
              </a:lnSpc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Камская экономическая зона  - Набережные Челны </a:t>
            </a:r>
            <a:b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Альметьевская</a:t>
            </a: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экономическая зона  - Альметьевск</a:t>
            </a:r>
          </a:p>
          <a:p>
            <a:pPr algn="l">
              <a:lnSpc>
                <a:spcPct val="120000"/>
              </a:lnSpc>
            </a:pPr>
            <a:r>
              <a:rPr lang="ru-RU" sz="9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Предкамская</a:t>
            </a: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экономическая зона – Кукмор </a:t>
            </a:r>
          </a:p>
          <a:p>
            <a:pPr algn="just">
              <a:lnSpc>
                <a:spcPct val="120000"/>
              </a:lnSpc>
            </a:pPr>
            <a:r>
              <a:rPr lang="ru-RU" sz="9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Закамская</a:t>
            </a: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экономическая зона  -Чистополь </a:t>
            </a:r>
          </a:p>
          <a:p>
            <a:pPr algn="just">
              <a:lnSpc>
                <a:spcPct val="120000"/>
              </a:lnSpc>
            </a:pPr>
            <a:r>
              <a:rPr lang="ru-RU" sz="96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Предволжская</a:t>
            </a: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экономическая зона – Буинск   </a:t>
            </a:r>
          </a:p>
          <a:p>
            <a:pPr algn="just">
              <a:lnSpc>
                <a:spcPct val="120000"/>
              </a:lnSpc>
            </a:pPr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1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sz="21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sz="9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58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93421" y="670560"/>
            <a:ext cx="9663916" cy="5875019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96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734694"/>
            <a:ext cx="4731435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971" y="1757874"/>
            <a:ext cx="4168140" cy="4444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55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87681" y="266700"/>
            <a:ext cx="9855002" cy="51054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 АНО «Республиканский Ресурсный центр по поддержке  СОНКО»  </a:t>
            </a:r>
          </a:p>
          <a:p>
            <a:pPr algn="l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 за деятельностью организации 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развития организации  </a:t>
            </a:r>
          </a:p>
          <a:p>
            <a:pPr algn="l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Республиканская Конкурсная Комиссия</a:t>
            </a:r>
          </a:p>
          <a:p>
            <a:pPr algn="l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конкурсе для НКО</a:t>
            </a:r>
          </a:p>
          <a:p>
            <a:pPr algn="l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экспертов </a:t>
            </a:r>
          </a:p>
          <a:p>
            <a:pPr algn="l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 экспертной оценки заявок</a:t>
            </a:r>
          </a:p>
          <a:p>
            <a:pPr algn="l"/>
            <a:r>
              <a:rPr lang="ru-RU" sz="96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получателей грантов   </a:t>
            </a:r>
          </a:p>
          <a:p>
            <a:pPr algn="just"/>
            <a:endParaRPr lang="ru-RU" sz="9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78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6996" y="2948473"/>
            <a:ext cx="8500808" cy="3200400"/>
          </a:xfrm>
          <a:noFill/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Сафина </a:t>
            </a:r>
            <a:r>
              <a:rPr lang="ru-RU" sz="7200" b="1" dirty="0" err="1">
                <a:solidFill>
                  <a:schemeClr val="accent6">
                    <a:lumMod val="50000"/>
                  </a:schemeClr>
                </a:solidFill>
              </a:rPr>
              <a:t>Зульфия</a:t>
            </a: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7200" b="1" dirty="0" err="1">
                <a:solidFill>
                  <a:schemeClr val="accent6">
                    <a:lumMod val="50000"/>
                  </a:schemeClr>
                </a:solidFill>
              </a:rPr>
              <a:t>Нурмухаметовна</a:t>
            </a:r>
            <a:r>
              <a:rPr lang="ru-RU" sz="7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just"/>
            <a:endParaRPr lang="ru-RU" sz="7200" dirty="0"/>
          </a:p>
          <a:p>
            <a:pPr algn="just"/>
            <a:r>
              <a:rPr lang="ru-RU" sz="7200" dirty="0"/>
              <a:t>8966 2600273</a:t>
            </a:r>
          </a:p>
          <a:p>
            <a:pPr algn="just"/>
            <a:endParaRPr lang="ru-RU" sz="7200" dirty="0">
              <a:hlinkClick r:id="rId2"/>
            </a:endParaRPr>
          </a:p>
          <a:p>
            <a:pPr algn="just"/>
            <a:r>
              <a:rPr lang="en-US" sz="7200" dirty="0">
                <a:hlinkClick r:id="rId2"/>
              </a:rPr>
              <a:t>rrc.rt@yandex.ru</a:t>
            </a:r>
            <a:endParaRPr lang="en-US" sz="7200" dirty="0"/>
          </a:p>
          <a:p>
            <a:pPr algn="just"/>
            <a:endParaRPr lang="ru-RU" sz="2800" dirty="0"/>
          </a:p>
          <a:p>
            <a:pPr lvl="0" algn="just"/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885" y="724034"/>
            <a:ext cx="3518081" cy="125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675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3061</TotalTime>
  <Words>235</Words>
  <Application>Microsoft Macintosh PowerPoint</Application>
  <PresentationFormat>Широкоэкранный</PresentationFormat>
  <Paragraphs>77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Салмина Светлана Витальевна</cp:lastModifiedBy>
  <cp:revision>473</cp:revision>
  <cp:lastPrinted>2020-09-01T16:33:49Z</cp:lastPrinted>
  <dcterms:created xsi:type="dcterms:W3CDTF">2020-08-18T14:22:13Z</dcterms:created>
  <dcterms:modified xsi:type="dcterms:W3CDTF">2023-11-13T18:15:18Z</dcterms:modified>
</cp:coreProperties>
</file>