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64" d="100"/>
          <a:sy n="164" d="100"/>
        </p:scale>
        <p:origin x="-11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84478-6AA1-4B73-B13A-859B31455B1A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476C4-D996-4572-B249-6B6B4D56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3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400" y="457200"/>
            <a:ext cx="7315200" cy="49708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Основание и миссия отряда «Дружба» </a:t>
            </a:r>
            <a:endParaRPr lang="en-US" sz="1500" dirty="0"/>
          </a:p>
        </p:txBody>
      </p:sp>
      <p:sp>
        <p:nvSpPr>
          <p:cNvPr id="3" name="Text 1"/>
          <p:cNvSpPr txBox="1"/>
          <p:nvPr/>
        </p:nvSpPr>
        <p:spPr>
          <a:xfrm>
            <a:off x="914400" y="118872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Волонтёрский отряд «Дружба» при МБУ «Центр национальных культур» является важным звеном в культурной и общественной жизни города. С момента своего основания отряд объединяет энергичных и неравнодушных людей, стремящихся внести свой вклад в развитие межкультурного диалога и укрепление дружбы между народами. 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r="-4167" b="19872"/>
          <a:stretch/>
        </p:blipFill>
        <p:spPr>
          <a:xfrm>
            <a:off x="2226657" y="2321229"/>
            <a:ext cx="4572000" cy="26354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400" y="457200"/>
            <a:ext cx="7315200" cy="49708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Многогранная деятельность отряда </a:t>
            </a:r>
            <a:endParaRPr lang="en-US" sz="1500" dirty="0"/>
          </a:p>
        </p:txBody>
      </p:sp>
      <p:sp>
        <p:nvSpPr>
          <p:cNvPr id="3" name="Text 1"/>
          <p:cNvSpPr txBox="1"/>
          <p:nvPr/>
        </p:nvSpPr>
        <p:spPr>
          <a:xfrm>
            <a:off x="914400" y="1188720"/>
            <a:ext cx="731520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Деятельность отряда многогранна и направлена на поддержку и организацию различных мероприятий, проводимых Центром национальных культур. Волонтёры «Дружбы» активно участвуют в подготовке и проведении национальных праздников, фестивалей, концертов, выставок и мастер-классов, представляющих культуру разных народов, проживающих в регионе. Волонтёры отряда также оказывают помощь в сохранении и развитии традиций малочисленных народов, проживающих в регионе. 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89" y="3009379"/>
            <a:ext cx="3094214" cy="163351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 t="36962" r="-4167" b="-4167"/>
          <a:stretch/>
        </p:blipFill>
        <p:spPr>
          <a:xfrm>
            <a:off x="4572000" y="2960365"/>
            <a:ext cx="3382268" cy="16825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400" y="457200"/>
            <a:ext cx="7315200" cy="49708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в мероприятиях </a:t>
            </a:r>
            <a:endParaRPr lang="en-US" sz="1500" dirty="0"/>
          </a:p>
        </p:txBody>
      </p:sp>
      <p:sp>
        <p:nvSpPr>
          <p:cNvPr id="3" name="Text 1"/>
          <p:cNvSpPr txBox="1"/>
          <p:nvPr/>
        </p:nvSpPr>
        <p:spPr>
          <a:xfrm>
            <a:off x="914400" y="1188720"/>
            <a:ext cx="73152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Они помогают в оформлении площадок, организации питания, встрече гостей и координации работы на мероприятиях. Они обеспечивают своевременное решение возникающих вопросов, контролируют качество выполнения задач, поддерживают высокий уровень сервиса. 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l="10081" t="6453" r="5914" b="1364"/>
          <a:stretch/>
        </p:blipFill>
        <p:spPr>
          <a:xfrm>
            <a:off x="675276" y="2280153"/>
            <a:ext cx="2611945" cy="214592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 l="4735" t="38238" r="568" b="-4167"/>
          <a:stretch/>
        </p:blipFill>
        <p:spPr>
          <a:xfrm>
            <a:off x="5524335" y="2345927"/>
            <a:ext cx="3371839" cy="1755584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821" y="2487465"/>
            <a:ext cx="2617792" cy="14725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400" y="457200"/>
            <a:ext cx="7315200" cy="49708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Реализация собственных проектов </a:t>
            </a:r>
            <a:endParaRPr lang="en-US" sz="1500" dirty="0"/>
          </a:p>
        </p:txBody>
      </p:sp>
      <p:sp>
        <p:nvSpPr>
          <p:cNvPr id="3" name="Text 1"/>
          <p:cNvSpPr txBox="1"/>
          <p:nvPr/>
        </p:nvSpPr>
        <p:spPr>
          <a:xfrm>
            <a:off x="914400" y="1188720"/>
            <a:ext cx="731520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Помимо работы на мероприятиях, волонтёры «Дружбы» реализуют собственные проекты, направленные на популяризацию культуры и искусства. Они организуют тематические вечера, лекции, кинопоказы и выставки, посвящённые различным культурам мира. Волонтёры сотрудничают с профессиональными художниками, музыкантами и артистами, что позволяет им создавать уникальные культурные события. Их деятельность способствует укреплению межкультурного диалога и взаимопонимания между представителями разных народов. 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59" y="2799035"/>
            <a:ext cx="1724415" cy="167178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41195"/>
            <a:ext cx="2717183" cy="27171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400" y="457200"/>
            <a:ext cx="7315200" cy="49708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Команда единомышленников </a:t>
            </a:r>
            <a:endParaRPr lang="en-US" sz="1500" dirty="0"/>
          </a:p>
        </p:txBody>
      </p:sp>
      <p:sp>
        <p:nvSpPr>
          <p:cNvPr id="3" name="Text 1"/>
          <p:cNvSpPr txBox="1"/>
          <p:nvPr/>
        </p:nvSpPr>
        <p:spPr>
          <a:xfrm>
            <a:off x="914400" y="1188720"/>
            <a:ext cx="73152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Отряд «Дружба» — это не просто сообщество волонтёров, это команда единомышленников, объединённых общей целью — сделать мир добрее и дружнее. Вместе они помогают тем, кто оказался в трудной ситуации, поддерживают социальные и благотворительные проекты, стремятся внести свой вклад в улучшение жизни окружающих. Их работа — это не только служение, но и возможность каждому почувствовать себя частью чего-то большего. 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t="40261" r="-4167" b="-4167"/>
          <a:stretch/>
        </p:blipFill>
        <p:spPr>
          <a:xfrm>
            <a:off x="2151529" y="2474595"/>
            <a:ext cx="5001721" cy="22908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400" y="457200"/>
            <a:ext cx="7315200" cy="49708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Взаимодействие с культурой </a:t>
            </a:r>
            <a:endParaRPr lang="en-US" sz="1500" dirty="0"/>
          </a:p>
        </p:txBody>
      </p:sp>
      <p:sp>
        <p:nvSpPr>
          <p:cNvPr id="3" name="Text 1"/>
          <p:cNvSpPr txBox="1"/>
          <p:nvPr/>
        </p:nvSpPr>
        <p:spPr>
          <a:xfrm>
            <a:off x="914400" y="118872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Отряд «Дружба» активно взаимодействует с культурой разных народов, способствуя её популяризации и сохранению. Участники отряда организуют мастер-классы и творческие встречи, знакомя участников с традиционными ремёслами и искусством. Это помогает не только сохранить культурное наследие, но и передать его будущим поколениям. 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t="20680" r="-4167" b="2727"/>
          <a:stretch/>
        </p:blipFill>
        <p:spPr>
          <a:xfrm>
            <a:off x="1035505" y="2443722"/>
            <a:ext cx="3971073" cy="194411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 t="15625" r="39084" b="-2431"/>
          <a:stretch/>
        </p:blipFill>
        <p:spPr>
          <a:xfrm>
            <a:off x="5582576" y="2443722"/>
            <a:ext cx="2647024" cy="21092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400" y="457200"/>
            <a:ext cx="7315200" cy="497086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Спасибо за внимание! </a:t>
            </a:r>
            <a:endParaRPr lang="en-US" sz="1500" dirty="0"/>
          </a:p>
        </p:txBody>
      </p:sp>
      <p:sp>
        <p:nvSpPr>
          <p:cNvPr id="3" name="Text 1"/>
          <p:cNvSpPr txBox="1"/>
          <p:nvPr/>
        </p:nvSpPr>
        <p:spPr>
          <a:xfrm>
            <a:off x="914400" y="118872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marL="0" indent="0" algn="l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Спасибо за внимание! В этой презентации мы рассказали об основных направлениях деятельности отряда «Дружба»: от участия в мероприятиях и реализации проектов до поддержки социально незащищённых групп и укрепления толерантности. Мы верим, что волонтёрство объединяет команду единомышленников и вносит значительный вклад в развитие общества и культуры. 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Экран (16:9)</PresentationFormat>
  <Paragraphs>21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ddn_r</cp:lastModifiedBy>
  <cp:revision>1</cp:revision>
  <dcterms:created xsi:type="dcterms:W3CDTF">2025-08-28T07:45:43Z</dcterms:created>
  <dcterms:modified xsi:type="dcterms:W3CDTF">2025-08-28T07:46:40Z</dcterms:modified>
</cp:coreProperties>
</file>