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EE8C5-8212-4C73-B3D3-05759B95AA5E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C02BD-9DDD-405D-AB5C-74BD9DB4B4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C02BD-9DDD-405D-AB5C-74BD9DB4B4B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565C-7723-4000-B519-697E4161076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5C69-A0FA-4392-8C9B-778B52F89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565C-7723-4000-B519-697E4161076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5C69-A0FA-4392-8C9B-778B52F89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565C-7723-4000-B519-697E4161076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5C69-A0FA-4392-8C9B-778B52F89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565C-7723-4000-B519-697E4161076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5C69-A0FA-4392-8C9B-778B52F89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565C-7723-4000-B519-697E4161076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5C69-A0FA-4392-8C9B-778B52F89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565C-7723-4000-B519-697E4161076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5C69-A0FA-4392-8C9B-778B52F89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565C-7723-4000-B519-697E4161076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5C69-A0FA-4392-8C9B-778B52F89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565C-7723-4000-B519-697E4161076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5C69-A0FA-4392-8C9B-778B52F89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565C-7723-4000-B519-697E4161076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5C69-A0FA-4392-8C9B-778B52F89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565C-7723-4000-B519-697E4161076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5C69-A0FA-4392-8C9B-778B52F89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565C-7723-4000-B519-697E4161076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5C69-A0FA-4392-8C9B-778B52F89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C565C-7723-4000-B519-697E4161076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25C69-A0FA-4392-8C9B-778B52F89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bro.ru/event/10323139" TargetMode="External"/><Relationship Id="rId2" Type="http://schemas.openxmlformats.org/officeDocument/2006/relationships/hyperlink" Target="https://dobro.ru/event/1033684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Волонтеры Большая Перемена Алтайский Край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Куратор </a:t>
            </a:r>
            <a:r>
              <a:rPr lang="ru-RU" dirty="0" err="1" smtClean="0"/>
              <a:t>Косачев</a:t>
            </a:r>
            <a:r>
              <a:rPr lang="ru-RU" dirty="0" smtClean="0"/>
              <a:t> Николай Николаевич </a:t>
            </a:r>
            <a:endParaRPr lang="ru-RU" dirty="0"/>
          </a:p>
        </p:txBody>
      </p:sp>
      <p:pic>
        <p:nvPicPr>
          <p:cNvPr id="1026" name="Picture 2" descr="C:\Users\kolnoi\Downloads\WhatsApp Image 2023-02-13 at 14.24.17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116757" cy="2071678"/>
          </a:xfrm>
          <a:prstGeom prst="rect">
            <a:avLst/>
          </a:prstGeom>
          <a:noFill/>
        </p:spPr>
      </p:pic>
      <p:pic>
        <p:nvPicPr>
          <p:cNvPr id="1027" name="Picture 3" descr="C:\Users\kolnoi\Downloads\WhatsApp Image 2023-02-13 at 14.10.12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16" y="4572016"/>
            <a:ext cx="2285984" cy="22859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256"/>
            <a:ext cx="7772400" cy="12858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Спасибо  что меняете мир вокруг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715016"/>
            <a:ext cx="6400800" cy="78581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2050" name="Picture 2" descr="C:\Users\kolnoi\Downloads\WhatsApp Image 2023-02-13 at 14.10.1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44" y="0"/>
            <a:ext cx="4286256" cy="4286256"/>
          </a:xfrm>
          <a:prstGeom prst="rect">
            <a:avLst/>
          </a:prstGeom>
          <a:noFill/>
        </p:spPr>
      </p:pic>
      <p:pic>
        <p:nvPicPr>
          <p:cNvPr id="2051" name="Picture 3" descr="C:\Users\kolnoi\Downloads\WhatsApp Image 2023-02-13 at 14.24.17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357605" cy="3286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257676" cy="4525963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3100" b="0" strike="noStrike" spc="-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DejaVu Sans"/>
              </a:rPr>
              <a:t>Какие бы идеальные условия не были созданы дома и в школе, детям необходима социализация — общение со сверстниками.</a:t>
            </a:r>
            <a:endParaRPr lang="ru-RU" sz="3100" b="0" strike="noStrike" spc="-1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3100" b="0" strike="noStrike" spc="-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DejaVu Sans"/>
              </a:rPr>
              <a:t> Дружба со сверстниками — это важнейший фактор социализации ребёнка.</a:t>
            </a:r>
          </a:p>
          <a:p>
            <a:pPr algn="ctr">
              <a:lnSpc>
                <a:spcPct val="100000"/>
              </a:lnSpc>
              <a:buNone/>
            </a:pPr>
            <a:endParaRPr lang="ru-RU" sz="3100" b="0" strike="noStrike" spc="-1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3100" b="0" strike="noStrike" spc="-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DejaVu Sans"/>
              </a:rPr>
              <a:t>Умения заводить друзей и поддерживать хорошие отношения со сверстниками приобретаются в детстве. </a:t>
            </a:r>
            <a:endParaRPr lang="ru-RU" sz="3100" b="0" strike="noStrike" spc="-1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3100" b="0" strike="noStrike" spc="-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DejaVu Sans"/>
              </a:rPr>
              <a:t>Если эти умения не сформировались, то у подростка, а потом и у взрослого человека могут возникнуть проблемы с социальной адаптацией.</a:t>
            </a:r>
            <a:endParaRPr lang="ru-RU" sz="3100" b="0" strike="noStrike" spc="-1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</a:endParaRP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4786314" y="2357430"/>
            <a:ext cx="4071966" cy="32616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Волонтёры Большая </a:t>
            </a:r>
            <a:r>
              <a:rPr lang="ru-RU" dirty="0" err="1" smtClean="0"/>
              <a:t>ПеременаПривет</a:t>
            </a:r>
            <a:r>
              <a:rPr lang="ru-RU" dirty="0" smtClean="0"/>
              <a:t>! Я </a:t>
            </a:r>
            <a:r>
              <a:rPr lang="ru-RU" dirty="0" err="1" smtClean="0"/>
              <a:t>Косачёв</a:t>
            </a:r>
            <a:r>
              <a:rPr lang="ru-RU" dirty="0" smtClean="0"/>
              <a:t> Николай- координатор волонтёрского отряда в  региональной </a:t>
            </a:r>
            <a:r>
              <a:rPr lang="ru-RU" dirty="0" err="1" smtClean="0"/>
              <a:t>командеДавно</a:t>
            </a:r>
            <a:r>
              <a:rPr lang="ru-RU" dirty="0" smtClean="0"/>
              <a:t> мечтал творить добро, но не находил таких же как и </a:t>
            </a:r>
            <a:r>
              <a:rPr lang="ru-RU" dirty="0" err="1" smtClean="0"/>
              <a:t>ты?Поздравляю</a:t>
            </a:r>
            <a:r>
              <a:rPr lang="ru-RU" dirty="0" smtClean="0"/>
              <a:t>! Ты попал по адресу, Добро пожаловать в Волонтерский </a:t>
            </a:r>
            <a:r>
              <a:rPr lang="ru-RU" dirty="0" err="1" smtClean="0"/>
              <a:t>отделсубботники</a:t>
            </a:r>
            <a:r>
              <a:rPr lang="ru-RU" dirty="0" smtClean="0"/>
              <a:t>, игры с детьми, поездки в дома престарелых и многое </a:t>
            </a:r>
            <a:r>
              <a:rPr lang="ru-RU" dirty="0" err="1" smtClean="0"/>
              <a:t>многое</a:t>
            </a:r>
            <a:r>
              <a:rPr lang="ru-RU" dirty="0" smtClean="0"/>
              <a:t> другое ждет тебя у нас! Здесь, ты точно найдешь, чем можешь помочь окружающему </a:t>
            </a:r>
            <a:r>
              <a:rPr lang="ru-RU" dirty="0" err="1" smtClean="0"/>
              <a:t>мируПрисоединяйся</a:t>
            </a:r>
            <a:r>
              <a:rPr lang="ru-RU" dirty="0" smtClean="0"/>
              <a:t>!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strike="noStrike" spc="-1" dirty="0" smtClean="0">
                <a:solidFill>
                  <a:srgbClr val="D93355"/>
                </a:solidFill>
                <a:latin typeface="Arial"/>
                <a:ea typeface="DejaVu Sans"/>
              </a:rPr>
              <a:t>Таким образом, целями нашего волонтерского проекта являются: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поддержка детей сирот инвалидов </a:t>
            </a:r>
          </a:p>
          <a:p>
            <a:r>
              <a:rPr lang="ru-RU" dirty="0" smtClean="0"/>
              <a:t>2 поддержка </a:t>
            </a:r>
            <a:r>
              <a:rPr lang="ru-RU" dirty="0" err="1" smtClean="0"/>
              <a:t>нужнающим</a:t>
            </a:r>
            <a:r>
              <a:rPr lang="ru-RU" dirty="0" smtClean="0"/>
              <a:t> людям </a:t>
            </a:r>
          </a:p>
          <a:p>
            <a:r>
              <a:rPr lang="ru-RU" dirty="0" smtClean="0"/>
              <a:t>3 поддержка дома </a:t>
            </a:r>
            <a:r>
              <a:rPr lang="ru-RU" dirty="0" err="1" smtClean="0"/>
              <a:t>присторелых</a:t>
            </a:r>
            <a:r>
              <a:rPr lang="ru-RU" dirty="0" smtClean="0"/>
              <a:t> </a:t>
            </a:r>
          </a:p>
          <a:p>
            <a:r>
              <a:rPr lang="ru-RU" dirty="0" smtClean="0"/>
              <a:t>4 </a:t>
            </a:r>
            <a:r>
              <a:rPr lang="ru-RU" dirty="0" err="1" smtClean="0"/>
              <a:t>поддежка</a:t>
            </a:r>
            <a:r>
              <a:rPr lang="ru-RU" dirty="0" smtClean="0"/>
              <a:t> пожилым  людям </a:t>
            </a:r>
          </a:p>
          <a:p>
            <a:r>
              <a:rPr lang="ru-RU" dirty="0"/>
              <a:t>5</a:t>
            </a:r>
            <a:r>
              <a:rPr lang="ru-RU" dirty="0" smtClean="0"/>
              <a:t> поддержка </a:t>
            </a:r>
            <a:r>
              <a:rPr lang="ru-RU" dirty="0" err="1"/>
              <a:t>В</a:t>
            </a:r>
            <a:r>
              <a:rPr lang="ru-RU" dirty="0" err="1" smtClean="0"/>
              <a:t>еретанов</a:t>
            </a:r>
            <a:r>
              <a:rPr lang="ru-RU" dirty="0" smtClean="0"/>
              <a:t> </a:t>
            </a:r>
          </a:p>
          <a:p>
            <a:r>
              <a:rPr lang="ru-RU" dirty="0" smtClean="0"/>
              <a:t>6 поддержка больных людей в больницах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Енота Крышек</a:t>
            </a:r>
          </a:p>
          <a:p>
            <a:r>
              <a:rPr lang="ru-RU" dirty="0" smtClean="0"/>
              <a:t>Спасибо Ветерану </a:t>
            </a:r>
          </a:p>
          <a:p>
            <a:r>
              <a:rPr lang="ru-RU" dirty="0" smtClean="0"/>
              <a:t> Бессмертный полк </a:t>
            </a:r>
          </a:p>
          <a:p>
            <a:r>
              <a:rPr lang="ru-RU" dirty="0" smtClean="0"/>
              <a:t>Клуб Помнит </a:t>
            </a:r>
          </a:p>
          <a:p>
            <a:r>
              <a:rPr lang="ru-RU" dirty="0" smtClean="0"/>
              <a:t>Великий Подвиг </a:t>
            </a:r>
          </a:p>
          <a:p>
            <a:r>
              <a:rPr lang="ru-RU" dirty="0" smtClean="0"/>
              <a:t>Дороги Победы </a:t>
            </a:r>
          </a:p>
          <a:p>
            <a:r>
              <a:rPr lang="ru-RU" dirty="0" smtClean="0"/>
              <a:t>Письмо Ветерану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Георгиевская ленточка </a:t>
            </a:r>
          </a:p>
          <a:p>
            <a:r>
              <a:rPr lang="ru-RU" dirty="0" err="1" smtClean="0"/>
              <a:t>Триколор</a:t>
            </a:r>
            <a:r>
              <a:rPr lang="ru-RU" dirty="0" smtClean="0"/>
              <a:t> ленточки</a:t>
            </a:r>
          </a:p>
          <a:p>
            <a:r>
              <a:rPr lang="ru-RU" dirty="0" smtClean="0"/>
              <a:t>Возложение цветов </a:t>
            </a:r>
          </a:p>
          <a:p>
            <a:r>
              <a:rPr lang="ru-RU" dirty="0" smtClean="0"/>
              <a:t>День молодежи</a:t>
            </a:r>
          </a:p>
          <a:p>
            <a:r>
              <a:rPr lang="ru-RU" dirty="0" smtClean="0"/>
              <a:t>Субботник </a:t>
            </a:r>
          </a:p>
          <a:p>
            <a:r>
              <a:rPr lang="ru-RU" dirty="0" err="1" smtClean="0"/>
              <a:t>Дети-детям</a:t>
            </a:r>
            <a:endParaRPr lang="ru-RU" dirty="0" smtClean="0"/>
          </a:p>
          <a:p>
            <a:r>
              <a:rPr lang="ru-RU" dirty="0" smtClean="0"/>
              <a:t>Пожилых людей  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Поднятие государственного флага РФ</a:t>
            </a:r>
          </a:p>
          <a:p>
            <a:r>
              <a:rPr lang="ru-RU" dirty="0" smtClean="0"/>
              <a:t>Молодые лидеры сила Сибири</a:t>
            </a:r>
          </a:p>
          <a:p>
            <a:r>
              <a:rPr lang="ru-RU" dirty="0" smtClean="0"/>
              <a:t>Письмо солдату </a:t>
            </a:r>
          </a:p>
          <a:p>
            <a:r>
              <a:rPr lang="ru-RU" dirty="0" smtClean="0"/>
              <a:t>Письмо солдату с 23 </a:t>
            </a:r>
            <a:r>
              <a:rPr lang="ru-RU" dirty="0" err="1" smtClean="0"/>
              <a:t>феврялем</a:t>
            </a:r>
            <a:endParaRPr lang="ru-RU" dirty="0" smtClean="0"/>
          </a:p>
          <a:p>
            <a:r>
              <a:rPr lang="ru-RU" dirty="0" smtClean="0"/>
              <a:t>Поздравление защитника </a:t>
            </a:r>
          </a:p>
          <a:p>
            <a:r>
              <a:rPr lang="ru-RU" dirty="0" err="1" smtClean="0"/>
              <a:t>Книгодарение</a:t>
            </a: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>
                <a:hlinkClick r:id="rId2"/>
              </a:rPr>
              <a:t>Флешмоб</a:t>
            </a:r>
            <a:r>
              <a:rPr lang="ru-RU" b="1" dirty="0" smtClean="0">
                <a:hlinkClick r:id="rId2"/>
              </a:rPr>
              <a:t> добра для </a:t>
            </a:r>
            <a:r>
              <a:rPr lang="ru-RU" b="1" dirty="0" err="1" smtClean="0">
                <a:hlinkClick r:id="rId2"/>
              </a:rPr>
              <a:t>феди</a:t>
            </a:r>
            <a:endParaRPr lang="ru-RU" b="1" dirty="0" smtClean="0">
              <a:hlinkClick r:id="rId2"/>
            </a:endParaRPr>
          </a:p>
          <a:p>
            <a:r>
              <a:rPr lang="ru-RU" b="1" dirty="0" smtClean="0">
                <a:hlinkClick r:id="rId3"/>
              </a:rPr>
              <a:t>Масленица</a:t>
            </a:r>
          </a:p>
          <a:p>
            <a:r>
              <a:rPr lang="ru-RU" b="1" smtClean="0"/>
              <a:t>АКЦИЯ "КРЫМСКАЯ ВЕСНА"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ru-RU" dirty="0" smtClean="0"/>
              <a:t>роекты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Акции «Окна Памяти»</a:t>
            </a:r>
          </a:p>
          <a:p>
            <a:r>
              <a:rPr lang="ru-RU" b="1" dirty="0" smtClean="0"/>
              <a:t>Акция Енота Крышек</a:t>
            </a:r>
          </a:p>
          <a:p>
            <a:r>
              <a:rPr lang="ru-RU" b="1" dirty="0" smtClean="0"/>
              <a:t>Моя История</a:t>
            </a:r>
          </a:p>
          <a:p>
            <a:r>
              <a:rPr lang="ru-RU" b="1" dirty="0" smtClean="0"/>
              <a:t>Акция Письмо Солдату</a:t>
            </a:r>
          </a:p>
          <a:p>
            <a:r>
              <a:rPr lang="ru-RU" b="1" smtClean="0"/>
              <a:t>#</a:t>
            </a:r>
            <a:r>
              <a:rPr lang="ru-RU" b="1" dirty="0" err="1" smtClean="0"/>
              <a:t>ФедяПоправляйся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258</Words>
  <Application>Microsoft Office PowerPoint</Application>
  <PresentationFormat>Экран (4:3)</PresentationFormat>
  <Paragraphs>50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Волонтеры Большая Перемена Алтайский Край </vt:lpstr>
      <vt:lpstr>Слайд 2</vt:lpstr>
      <vt:lpstr>Слайд 3</vt:lpstr>
      <vt:lpstr>Таким образом, целями нашего волонтерского проекта являются:</vt:lpstr>
      <vt:lpstr>Акции </vt:lpstr>
      <vt:lpstr>Акции</vt:lpstr>
      <vt:lpstr>Акции </vt:lpstr>
      <vt:lpstr>Акции</vt:lpstr>
      <vt:lpstr>Проекты</vt:lpstr>
      <vt:lpstr>Спасибо  что меняете мир вокруг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Волонтеры Большая Перемена Алтайский Край</dc:title>
  <dc:creator>kolnoi</dc:creator>
  <cp:lastModifiedBy>kolnoi</cp:lastModifiedBy>
  <cp:revision>8</cp:revision>
  <dcterms:created xsi:type="dcterms:W3CDTF">2023-02-13T07:21:42Z</dcterms:created>
  <dcterms:modified xsi:type="dcterms:W3CDTF">2023-03-14T11:34:11Z</dcterms:modified>
</cp:coreProperties>
</file>