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7d43a540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7d43a540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7d43a540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7d43a540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7d43a540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7d43a540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7d43a540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7d43a540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7d43a540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7d43a540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7d43a540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7d43a540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7d43a540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7d43a540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Волонтерское объединение “Добро24”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ГПОУ “Сыктывкарский политехнический техникум”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Кто мы?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Волонтерское объединение “Добро24” - это неравнодушные и активные студенты Сыктывкарского политехнического техникума.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Мы занимаемся добровольческой деятельностью в разных направлениях: гуманитарная помощь СВО, пошив одежды для </a:t>
            </a:r>
            <a:r>
              <a:rPr lang="ru"/>
              <a:t>военнослужащих</a:t>
            </a:r>
            <a:r>
              <a:rPr lang="ru"/>
              <a:t>,  организация и проведение мероприятий, экология и т.д.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Наша цель - делать мир лучше!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уже сделали?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Организовали несколько отправок гуманитарной помощи на СВО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599" cy="331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175" y="152400"/>
            <a:ext cx="4070287" cy="33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Собирали макулатуру на переработку и изготовление окопных свечей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73947" cy="392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747" y="152400"/>
            <a:ext cx="4512855" cy="208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Организовали мероприятие для пожилых людей и ветеранов техникума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65375" cy="2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125" y="152400"/>
            <a:ext cx="4265375" cy="284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Участвовали в проведении масштабных мероприятий для студентов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11596" cy="392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6396" y="152400"/>
            <a:ext cx="5883274" cy="39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это только начало!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