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3"/>
    <a:srgbClr val="FFFFCC"/>
    <a:srgbClr val="FFFFFF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92A0-2C3C-4A74-9D3C-34A9F5BB8704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6E87-F62C-47B3-AF6C-7A2372816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92A0-2C3C-4A74-9D3C-34A9F5BB8704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6E87-F62C-47B3-AF6C-7A2372816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92A0-2C3C-4A74-9D3C-34A9F5BB8704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6E87-F62C-47B3-AF6C-7A2372816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92A0-2C3C-4A74-9D3C-34A9F5BB8704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6E87-F62C-47B3-AF6C-7A2372816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92A0-2C3C-4A74-9D3C-34A9F5BB8704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6E87-F62C-47B3-AF6C-7A2372816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92A0-2C3C-4A74-9D3C-34A9F5BB8704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6E87-F62C-47B3-AF6C-7A2372816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92A0-2C3C-4A74-9D3C-34A9F5BB8704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6E87-F62C-47B3-AF6C-7A2372816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92A0-2C3C-4A74-9D3C-34A9F5BB8704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6E87-F62C-47B3-AF6C-7A2372816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92A0-2C3C-4A74-9D3C-34A9F5BB8704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6E87-F62C-47B3-AF6C-7A2372816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92A0-2C3C-4A74-9D3C-34A9F5BB8704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6E87-F62C-47B3-AF6C-7A2372816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092A0-2C3C-4A74-9D3C-34A9F5BB8704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E66E87-F62C-47B3-AF6C-7A23728168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092A0-2C3C-4A74-9D3C-34A9F5BB8704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66E87-F62C-47B3-AF6C-7A237281686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7"/>
            <a:ext cx="8424936" cy="326779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Отдел по работе с молодежью Администрации города Новочеркасска</a:t>
            </a:r>
            <a:endParaRPr lang="ru-RU" sz="48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https://sun9-77.userapi.com/impf/c623729/v623729969/24265/bWtalhEbDM4.jpg?size=703x706&amp;quality=96&amp;sign=6a72774ba9ed6e7f4d6b72bc742efef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140968"/>
            <a:ext cx="3414428" cy="3428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Волонтерский форум </a:t>
            </a:r>
            <a:br>
              <a:rPr lang="ru-RU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«Заявка в друзья»</a:t>
            </a:r>
            <a:endParaRPr lang="ru-RU" dirty="0"/>
          </a:p>
        </p:txBody>
      </p:sp>
      <p:pic>
        <p:nvPicPr>
          <p:cNvPr id="21506" name="Picture 2" descr="https://sun2-3.userapi.com/impg/_tDmJHcilN_sxP-KyL-BxoRJNZUmXHLtRKOQVw/Pm8i4R5a15s.jpg?size=1242x932&amp;quality=95&amp;sign=9fff3b16e91178d26e1aaf60a45d6f12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556792"/>
            <a:ext cx="2974734" cy="2232248"/>
          </a:xfrm>
          <a:prstGeom prst="rect">
            <a:avLst/>
          </a:prstGeom>
          <a:noFill/>
        </p:spPr>
      </p:pic>
      <p:pic>
        <p:nvPicPr>
          <p:cNvPr id="21508" name="Picture 4" descr="https://sun9-43.userapi.com/impg/n5i-n-qcSR4bddyFyKptlK3UHk6fvJcqZEm_CA/ks8uamoAJpk.jpg?size=1280x960&amp;quality=95&amp;sign=954ea3acdd7e0aedd36270e4d5ec7f56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1" y="4077072"/>
            <a:ext cx="3136849" cy="2448272"/>
          </a:xfrm>
          <a:prstGeom prst="rect">
            <a:avLst/>
          </a:prstGeom>
          <a:noFill/>
        </p:spPr>
      </p:pic>
      <p:pic>
        <p:nvPicPr>
          <p:cNvPr id="21510" name="Picture 6" descr="https://sun9-47.userapi.com/impg/ag45H0y5Zx46pMdaieACEoII9ZR93d8X-eD1-w/L-b_CuCC4Sg.jpg?size=1242x932&amp;quality=95&amp;sign=d26bbe0293a2f8273962cc5f19c28d30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4077072"/>
            <a:ext cx="3358570" cy="2520280"/>
          </a:xfrm>
          <a:prstGeom prst="rect">
            <a:avLst/>
          </a:prstGeom>
          <a:noFill/>
        </p:spPr>
      </p:pic>
      <p:pic>
        <p:nvPicPr>
          <p:cNvPr id="21512" name="Picture 8" descr="https://sun9-46.userapi.com/impg/pXBr-TWp5GNPHi2laoqa-npUEHj_PxN3EPzCfA/vxJ_ceJOdn8.jpg?size=1242x932&amp;quality=95&amp;sign=37845d0051591b8ff6c021dd88ca1ae8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7984" y="1484784"/>
            <a:ext cx="3096343" cy="23235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Волонтерская деятельность отдела по работе с молодежью Администрации города</a:t>
            </a:r>
            <a:endParaRPr lang="ru-RU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38" name="Picture 2" descr="https://sun9-77.userapi.com/impf/c623729/v623729969/24265/bWtalhEbDM4.jpg?size=703x706&amp;quality=96&amp;sign=6a72774ba9ed6e7f4d6b72bc742efef5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5085184"/>
            <a:ext cx="1605232" cy="161208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043608" y="2780928"/>
            <a:ext cx="3168352" cy="1368152"/>
          </a:xfrm>
          <a:prstGeom prst="rect">
            <a:avLst/>
          </a:prstGeom>
          <a:ln>
            <a:solidFill>
              <a:srgbClr val="CC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Волонтерский отряд города Новочеркасска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4932040" y="2780928"/>
            <a:ext cx="3168352" cy="1368152"/>
          </a:xfrm>
          <a:prstGeom prst="rect">
            <a:avLst/>
          </a:prstGeom>
          <a:ln>
            <a:solidFill>
              <a:srgbClr val="CC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Муниципальный штаб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868144" y="3645024"/>
            <a:ext cx="1450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#</a:t>
            </a:r>
            <a:r>
              <a:rPr lang="ru-RU" dirty="0" smtClean="0"/>
              <a:t>МЫВМЕСТЕ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123728" y="4581128"/>
            <a:ext cx="2448272" cy="1944216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Организация и проведение мероприятий, посвященных различным направлениям молодежной политики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76056" y="4581128"/>
            <a:ext cx="2952328" cy="1512168"/>
          </a:xfrm>
          <a:prstGeom prst="rect">
            <a:avLst/>
          </a:prstGeom>
          <a:noFill/>
          <a:ln>
            <a:solidFill>
              <a:srgbClr val="CC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Оказание помощи семьям мобилизованных и военнослужащих РФ;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Сбор гуманитарной помощи.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2339752" y="2492896"/>
            <a:ext cx="4248472" cy="0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339752" y="2492896"/>
            <a:ext cx="0" cy="288032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6588224" y="2492896"/>
            <a:ext cx="0" cy="288032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915816" y="4149080"/>
            <a:ext cx="0" cy="432048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660232" y="4149080"/>
            <a:ext cx="0" cy="360040"/>
          </a:xfrm>
          <a:prstGeom prst="line">
            <a:avLst/>
          </a:prstGeom>
          <a:ln>
            <a:solidFill>
              <a:srgbClr val="CC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>
            <a:stCxn id="2" idx="2"/>
          </p:cNvCxnSpPr>
          <p:nvPr/>
        </p:nvCxnSpPr>
        <p:spPr>
          <a:xfrm>
            <a:off x="4572000" y="2420888"/>
            <a:ext cx="0" cy="720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Муниципальный штаб </a:t>
            </a:r>
            <a:r>
              <a:rPr lang="en-US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МЫВМЕСТЕ</a:t>
            </a:r>
            <a:endParaRPr lang="ru-RU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User\Desktop\2022\встреча с военнослужащими 29.06.2022\BtEsCobQy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700808"/>
            <a:ext cx="2702637" cy="4392488"/>
          </a:xfrm>
          <a:prstGeom prst="rect">
            <a:avLst/>
          </a:prstGeom>
          <a:noFill/>
        </p:spPr>
      </p:pic>
      <p:pic>
        <p:nvPicPr>
          <p:cNvPr id="15363" name="Picture 3" descr="C:\Users\User\Desktop\2022\Встреча с военнослужащими\ZY4w7prF_I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700808"/>
            <a:ext cx="2880320" cy="2160240"/>
          </a:xfrm>
          <a:prstGeom prst="rect">
            <a:avLst/>
          </a:prstGeom>
          <a:noFill/>
        </p:spPr>
      </p:pic>
      <p:pic>
        <p:nvPicPr>
          <p:cNvPr id="15364" name="Picture 4" descr="C:\Users\User\Desktop\2022\Встреча с военнослужащими\dJm9vdgIA9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4149080"/>
            <a:ext cx="2592288" cy="1944216"/>
          </a:xfrm>
          <a:prstGeom prst="rect">
            <a:avLst/>
          </a:prstGeom>
          <a:noFill/>
        </p:spPr>
      </p:pic>
      <p:pic>
        <p:nvPicPr>
          <p:cNvPr id="15365" name="Picture 5" descr="C:\Users\User\Desktop\2022\встреча с военнослужащими 29.06.2022\GvsOFdjrac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1700808"/>
            <a:ext cx="2592288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Муниципальный штаб </a:t>
            </a:r>
            <a:r>
              <a:rPr lang="en-US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МЫВМЕСТЕ</a:t>
            </a:r>
            <a:endParaRPr lang="ru-RU" dirty="0"/>
          </a:p>
        </p:txBody>
      </p:sp>
      <p:pic>
        <p:nvPicPr>
          <p:cNvPr id="16386" name="Picture 2" descr="C:\Users\User\Downloads\Hs14Wfiup3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80728"/>
            <a:ext cx="2008469" cy="2664296"/>
          </a:xfrm>
          <a:prstGeom prst="rect">
            <a:avLst/>
          </a:prstGeom>
          <a:noFill/>
        </p:spPr>
      </p:pic>
      <p:pic>
        <p:nvPicPr>
          <p:cNvPr id="16387" name="Picture 3" descr="C:\Users\User\Downloads\eKItRdxzq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1556792"/>
            <a:ext cx="2517744" cy="4752528"/>
          </a:xfrm>
          <a:prstGeom prst="rect">
            <a:avLst/>
          </a:prstGeom>
          <a:noFill/>
        </p:spPr>
      </p:pic>
      <p:pic>
        <p:nvPicPr>
          <p:cNvPr id="16388" name="Picture 4" descr="C:\Users\User\Downloads\Cv_b_gmY8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789040"/>
            <a:ext cx="2160240" cy="2880320"/>
          </a:xfrm>
          <a:prstGeom prst="rect">
            <a:avLst/>
          </a:prstGeom>
          <a:noFill/>
        </p:spPr>
      </p:pic>
      <p:pic>
        <p:nvPicPr>
          <p:cNvPr id="16389" name="Picture 5" descr="C:\Users\User\Downloads\4u9IVCdc6w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5776" y="1556792"/>
            <a:ext cx="3552395" cy="2664296"/>
          </a:xfrm>
          <a:prstGeom prst="rect">
            <a:avLst/>
          </a:prstGeom>
          <a:noFill/>
        </p:spPr>
      </p:pic>
      <p:pic>
        <p:nvPicPr>
          <p:cNvPr id="16390" name="Picture 6" descr="C:\Users\User\Downloads\tN031ViEDPo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43808" y="4365104"/>
            <a:ext cx="3072342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Муниципальный штаб </a:t>
            </a:r>
            <a:r>
              <a:rPr lang="en-US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#</a:t>
            </a:r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МЫВМЕСТЕ</a:t>
            </a:r>
            <a:endParaRPr lang="ru-RU" dirty="0"/>
          </a:p>
        </p:txBody>
      </p:sp>
      <p:pic>
        <p:nvPicPr>
          <p:cNvPr id="17410" name="Picture 2" descr="C:\Users\User\Downloads\qvYO5dqNhlQ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1819889" cy="2426519"/>
          </a:xfrm>
          <a:prstGeom prst="rect">
            <a:avLst/>
          </a:prstGeom>
          <a:noFill/>
        </p:spPr>
      </p:pic>
      <p:pic>
        <p:nvPicPr>
          <p:cNvPr id="17411" name="Picture 3" descr="C:\Users\User\Downloads\0KmZQmqy3y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05064"/>
            <a:ext cx="3093458" cy="2314972"/>
          </a:xfrm>
          <a:prstGeom prst="rect">
            <a:avLst/>
          </a:prstGeom>
          <a:noFill/>
        </p:spPr>
      </p:pic>
      <p:pic>
        <p:nvPicPr>
          <p:cNvPr id="17412" name="Picture 4" descr="C:\Users\User\Downloads\AbJYlWdMab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1484784"/>
            <a:ext cx="3107114" cy="2325191"/>
          </a:xfrm>
          <a:prstGeom prst="rect">
            <a:avLst/>
          </a:prstGeom>
          <a:noFill/>
        </p:spPr>
      </p:pic>
      <p:pic>
        <p:nvPicPr>
          <p:cNvPr id="17413" name="Picture 5" descr="C:\Users\User\Downloads\ZSkWrjAubu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1" y="4077072"/>
            <a:ext cx="2026617" cy="1512168"/>
          </a:xfrm>
          <a:prstGeom prst="rect">
            <a:avLst/>
          </a:prstGeom>
          <a:noFill/>
        </p:spPr>
      </p:pic>
      <p:pic>
        <p:nvPicPr>
          <p:cNvPr id="17414" name="Picture 6" descr="C:\Users\User\Downloads\fyq_PWU6qN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4077072"/>
            <a:ext cx="2856198" cy="2137420"/>
          </a:xfrm>
          <a:prstGeom prst="rect">
            <a:avLst/>
          </a:prstGeom>
          <a:noFill/>
        </p:spPr>
      </p:pic>
      <p:pic>
        <p:nvPicPr>
          <p:cNvPr id="17416" name="Picture 8" descr="https://sun9-66.userapi.com/impg/M_Ya2AKqESHAnOkQwPQ8M4CiEMMF8XTWhyeT_w/Ilkgc7FswwU.jpg?size=1280x959&amp;quality=95&amp;sign=ee5692b64eb86b5e0645177c0a4234ab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24128" y="1484784"/>
            <a:ext cx="3075545" cy="23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Волонтерский корпус города Новочеркасска</a:t>
            </a:r>
            <a:endParaRPr lang="ru-RU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C:\Users\User\Downloads\KNRWTjIr7v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556792"/>
            <a:ext cx="3264363" cy="2448272"/>
          </a:xfrm>
          <a:prstGeom prst="rect">
            <a:avLst/>
          </a:prstGeom>
          <a:noFill/>
        </p:spPr>
      </p:pic>
      <p:pic>
        <p:nvPicPr>
          <p:cNvPr id="18435" name="Picture 3" descr="C:\Users\User\Downloads\WVJuBxPFRi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484784"/>
            <a:ext cx="3621716" cy="2716287"/>
          </a:xfrm>
          <a:prstGeom prst="rect">
            <a:avLst/>
          </a:prstGeom>
          <a:noFill/>
        </p:spPr>
      </p:pic>
      <p:pic>
        <p:nvPicPr>
          <p:cNvPr id="18436" name="Picture 4" descr="C:\Users\User\Desktop\2022\1 июня\-TwfvllH7h2_vtOSaW3c02_57QsqZEgS4VH_6d-HvzF9kJl3T4WBlI-ahwHd7y5fKq9qbgbdpkW6G_t0npWD7vb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4365104"/>
            <a:ext cx="2688299" cy="2016224"/>
          </a:xfrm>
          <a:prstGeom prst="rect">
            <a:avLst/>
          </a:prstGeom>
          <a:noFill/>
        </p:spPr>
      </p:pic>
      <p:pic>
        <p:nvPicPr>
          <p:cNvPr id="18437" name="Picture 5" descr="C:\Users\User\Desktop\2022\1 мая\Gf8ixSrhgwnglWAse2vnGe3pN5XGfrTUMcr-XaIaEmGnnhMBH-jDMLT_hRcImMrzeptk3dW43Gv5XpLiWUy9Fc2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4365104"/>
            <a:ext cx="2664296" cy="1998222"/>
          </a:xfrm>
          <a:prstGeom prst="rect">
            <a:avLst/>
          </a:prstGeom>
          <a:noFill/>
        </p:spPr>
      </p:pic>
      <p:pic>
        <p:nvPicPr>
          <p:cNvPr id="18438" name="Picture 6" descr="C:\Users\User\Desktop\2022\2 июня\jz5EXv2sNxLaowFR0xloXXCP-21YUCgNxIn49FJe--Ya1UF0PRf4Q6FDcZ0HE7sCA5xSbRrhq0bAgcigbM2iJRK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4365104"/>
            <a:ext cx="2880320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Волонтерский корпус города Новочеркасска</a:t>
            </a:r>
            <a:endParaRPr lang="ru-RU" dirty="0"/>
          </a:p>
        </p:txBody>
      </p:sp>
      <p:pic>
        <p:nvPicPr>
          <p:cNvPr id="19458" name="Picture 2" descr="C:\Users\User\Desktop\2022\9мая\Бессмертный полк\77CXur8wGcJbG5xKCo6y5bkzEbxdXrvh7Usayi1fqCYGOqbNEfaUceyjZOufsbYgq20jStCj2mkGIbKzBx1MOrG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2843808" cy="2132856"/>
          </a:xfrm>
          <a:prstGeom prst="rect">
            <a:avLst/>
          </a:prstGeom>
          <a:noFill/>
        </p:spPr>
      </p:pic>
      <p:pic>
        <p:nvPicPr>
          <p:cNvPr id="19459" name="Picture 3" descr="C:\Users\User\Desktop\2022\9мая\георгиевская ленточка\60nZtNRGLQAHlwELZysHvQpixbTMdtUsRX7TqjQ_GPvFLrRoYJu9k3NAUMIKf9aQ-MWGi1e5TJot2Hjw1P7muRe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1700808"/>
            <a:ext cx="2784309" cy="2088232"/>
          </a:xfrm>
          <a:prstGeom prst="rect">
            <a:avLst/>
          </a:prstGeom>
          <a:noFill/>
        </p:spPr>
      </p:pic>
      <p:pic>
        <p:nvPicPr>
          <p:cNvPr id="19460" name="Picture 4" descr="C:\Users\User\Desktop\2022\19 апреля\aKJvbVWl0v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1772816"/>
            <a:ext cx="2688299" cy="2016224"/>
          </a:xfrm>
          <a:prstGeom prst="rect">
            <a:avLst/>
          </a:prstGeom>
          <a:noFill/>
        </p:spPr>
      </p:pic>
      <p:pic>
        <p:nvPicPr>
          <p:cNvPr id="19461" name="Picture 5" descr="C:\Users\User\Desktop\2022\Блокадный хлеб 2022\ФОТО\AMZM64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77072"/>
            <a:ext cx="2976331" cy="2232248"/>
          </a:xfrm>
          <a:prstGeom prst="rect">
            <a:avLst/>
          </a:prstGeom>
          <a:noFill/>
        </p:spPr>
      </p:pic>
      <p:pic>
        <p:nvPicPr>
          <p:cNvPr id="19462" name="Picture 6" descr="C:\Users\User\Desktop\2022\День города\5y5Lqg2YGD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4077072"/>
            <a:ext cx="2976331" cy="2232248"/>
          </a:xfrm>
          <a:prstGeom prst="rect">
            <a:avLst/>
          </a:prstGeom>
          <a:noFill/>
        </p:spPr>
      </p:pic>
      <p:pic>
        <p:nvPicPr>
          <p:cNvPr id="19463" name="Picture 7" descr="C:\Users\User\Desktop\2022\день семьи любви и верности\9RyvN8b79aw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72200" y="4077072"/>
            <a:ext cx="2496277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Волонтерский корпус города Новочеркасска</a:t>
            </a:r>
            <a:endParaRPr lang="ru-RU" dirty="0"/>
          </a:p>
        </p:txBody>
      </p:sp>
      <p:pic>
        <p:nvPicPr>
          <p:cNvPr id="20482" name="Picture 2" descr="C:\Users\User\Desktop\2022\день молодежи 2022\hQgBj2UdhM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56792"/>
            <a:ext cx="2880320" cy="2160240"/>
          </a:xfrm>
          <a:prstGeom prst="rect">
            <a:avLst/>
          </a:prstGeom>
          <a:noFill/>
        </p:spPr>
      </p:pic>
      <p:pic>
        <p:nvPicPr>
          <p:cNvPr id="20483" name="Picture 3" descr="C:\Users\User\Desktop\2022\день молодежи 2022\1x4RrekDXZ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1484784"/>
            <a:ext cx="3096344" cy="2322258"/>
          </a:xfrm>
          <a:prstGeom prst="rect">
            <a:avLst/>
          </a:prstGeom>
          <a:noFill/>
        </p:spPr>
      </p:pic>
      <p:pic>
        <p:nvPicPr>
          <p:cNvPr id="20484" name="Picture 4" descr="C:\Users\User\Desktop\2022\день молодежи 2022\U1H0hi0dsj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1484784"/>
            <a:ext cx="2363755" cy="2232248"/>
          </a:xfrm>
          <a:prstGeom prst="rect">
            <a:avLst/>
          </a:prstGeom>
          <a:noFill/>
        </p:spPr>
      </p:pic>
      <p:pic>
        <p:nvPicPr>
          <p:cNvPr id="20485" name="Picture 5" descr="C:\Users\User\Desktop\2022\молодая волна\5049ZaFKr3lC0bGbMqKPieBZCsMiqAzxHmiSgoi5ID73hPeS7ZyESXNR-FLOZzYlW-MFNezatFGsYkr4QxsYnWA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3933056"/>
            <a:ext cx="3168352" cy="2520280"/>
          </a:xfrm>
          <a:prstGeom prst="rect">
            <a:avLst/>
          </a:prstGeom>
          <a:noFill/>
        </p:spPr>
      </p:pic>
      <p:pic>
        <p:nvPicPr>
          <p:cNvPr id="20486" name="Picture 6" descr="C:\Users\User\Desktop\2022\Очистим наши улицы 03.06.2022\Jr6Ske9m1wTS0RevGAtbPcmt8p8iunnpLhCdo_1r0z-PSrFwgIw3iaj9mJrMYgmJKencSl3Iajv-he0R8g8QnNMJ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3933056"/>
            <a:ext cx="3312368" cy="24842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Волонтерский образовательный форум «Делай добро»</a:t>
            </a:r>
            <a:endParaRPr lang="ru-RU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530" name="Picture 2" descr="https://sun9-43.userapi.com/impg/FkDAMfMLmq_I00is1RmPb-ILRPURkidIefpD-A/6W_VR5o-0Dk.jpg?size=1280x960&amp;quality=95&amp;sign=0ffb3a99e05df7dac15fe260b90ce647&amp;type=alb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3552394" cy="2664296"/>
          </a:xfrm>
          <a:prstGeom prst="rect">
            <a:avLst/>
          </a:prstGeom>
          <a:noFill/>
        </p:spPr>
      </p:pic>
      <p:pic>
        <p:nvPicPr>
          <p:cNvPr id="22532" name="Picture 4" descr="https://sun9-17.userapi.com/impg/jGQvVdPiiUrZezw3CMgWyxfSr7Cdu3OFCqquIw/IITnOKZDJ84.jpg?size=1280x960&amp;quality=95&amp;sign=c681b1e9c97b56d9c1771b012fcc49c5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2213" y="1556792"/>
            <a:ext cx="2496278" cy="1872208"/>
          </a:xfrm>
          <a:prstGeom prst="rect">
            <a:avLst/>
          </a:prstGeom>
          <a:noFill/>
        </p:spPr>
      </p:pic>
      <p:pic>
        <p:nvPicPr>
          <p:cNvPr id="22534" name="Picture 6" descr="https://sun9-47.userapi.com/impg/gvSJcLrWDtU0bNVQnusbeotcmDvaWzXkyMf5uA/AyC04CAgNxw.jpg?size=1280x853&amp;quality=95&amp;sign=4b8b9c371ed35f6edd46ebeb2fe9bd76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0428" y="3501008"/>
            <a:ext cx="3133572" cy="2088232"/>
          </a:xfrm>
          <a:prstGeom prst="rect">
            <a:avLst/>
          </a:prstGeom>
          <a:noFill/>
        </p:spPr>
      </p:pic>
      <p:pic>
        <p:nvPicPr>
          <p:cNvPr id="22536" name="Picture 8" descr="https://sun9-58.userapi.com/impg/ubJPsNi9FTBwVQWXP-qKhqdMz9QlfjYorxv_UQ/To_fyVZaNNM.jpg?size=1280x854&amp;quality=95&amp;sign=568814fc738916a3b8c3f77d19558d54&amp;type=albu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437112"/>
            <a:ext cx="3129902" cy="2088232"/>
          </a:xfrm>
          <a:prstGeom prst="rect">
            <a:avLst/>
          </a:prstGeom>
          <a:noFill/>
        </p:spPr>
      </p:pic>
      <p:pic>
        <p:nvPicPr>
          <p:cNvPr id="22538" name="Picture 10" descr="https://sun9-59.userapi.com/impg/SBLW35z-p5paFW1w-_lQx_UzMi7rnoSTQvMSwg/SnS3QbsUTfM.jpg?size=810x1080&amp;quality=95&amp;sign=06fa47721e86a0999592c6c169c51e34&amp;type=album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1556792"/>
            <a:ext cx="2106234" cy="2808312"/>
          </a:xfrm>
          <a:prstGeom prst="rect">
            <a:avLst/>
          </a:prstGeom>
          <a:noFill/>
        </p:spPr>
      </p:pic>
      <p:pic>
        <p:nvPicPr>
          <p:cNvPr id="22540" name="Picture 12" descr="https://sun9-3.userapi.com/impg/MelK4SmVGp90BQYeLh3AQigoDbLZq01wtHuCiw/Ih7goT0ukkc.jpg?size=1280x960&amp;quality=95&amp;sign=c05cf46431c442cef074548f050e3371&amp;type=album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4437112"/>
            <a:ext cx="2376264" cy="19442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80</Words>
  <Application>Microsoft Office PowerPoint</Application>
  <PresentationFormat>Экран (4:3)</PresentationFormat>
  <Paragraphs>16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Отдел по работе с молодежью Администрации города Новочеркасска</vt:lpstr>
      <vt:lpstr>Волонтерская деятельность отдела по работе с молодежью Администрации города</vt:lpstr>
      <vt:lpstr>Муниципальный штаб #МЫВМЕСТЕ</vt:lpstr>
      <vt:lpstr>Муниципальный штаб #МЫВМЕСТЕ</vt:lpstr>
      <vt:lpstr>Муниципальный штаб #МЫВМЕСТЕ</vt:lpstr>
      <vt:lpstr>Волонтерский корпус города Новочеркасска</vt:lpstr>
      <vt:lpstr>Волонтерский корпус города Новочеркасска</vt:lpstr>
      <vt:lpstr>Волонтерский корпус города Новочеркасска</vt:lpstr>
      <vt:lpstr>Волонтерский образовательный форум «Делай добро»</vt:lpstr>
      <vt:lpstr>Волонтерский форум  «Заявка в друзья»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Отдел по работе с молодежью Администрации города Новочеркасска</dc:title>
  <dc:creator>User</dc:creator>
  <cp:lastModifiedBy>User</cp:lastModifiedBy>
  <cp:revision>6</cp:revision>
  <dcterms:created xsi:type="dcterms:W3CDTF">2023-01-13T07:34:29Z</dcterms:created>
  <dcterms:modified xsi:type="dcterms:W3CDTF">2023-01-13T08:21:46Z</dcterms:modified>
</cp:coreProperties>
</file>