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57" r:id="rId5"/>
    <p:sldId id="258" r:id="rId6"/>
    <p:sldId id="259" r:id="rId7"/>
    <p:sldId id="262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766B-0A8B-4498-B72F-27348810D5B1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3028-3D3A-4B67-AC41-D0D9606F78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766B-0A8B-4498-B72F-27348810D5B1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3028-3D3A-4B67-AC41-D0D9606F78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766B-0A8B-4498-B72F-27348810D5B1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3028-3D3A-4B67-AC41-D0D9606F78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766B-0A8B-4498-B72F-27348810D5B1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3028-3D3A-4B67-AC41-D0D9606F78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766B-0A8B-4498-B72F-27348810D5B1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3028-3D3A-4B67-AC41-D0D9606F78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766B-0A8B-4498-B72F-27348810D5B1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3028-3D3A-4B67-AC41-D0D9606F78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766B-0A8B-4498-B72F-27348810D5B1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3028-3D3A-4B67-AC41-D0D9606F78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766B-0A8B-4498-B72F-27348810D5B1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3028-3D3A-4B67-AC41-D0D9606F78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766B-0A8B-4498-B72F-27348810D5B1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3028-3D3A-4B67-AC41-D0D9606F78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766B-0A8B-4498-B72F-27348810D5B1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3028-3D3A-4B67-AC41-D0D9606F78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766B-0A8B-4498-B72F-27348810D5B1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3028-3D3A-4B67-AC41-D0D9606F78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5766B-0A8B-4498-B72F-27348810D5B1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53028-3D3A-4B67-AC41-D0D9606F78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Деятельность Местной общественной организации </a:t>
            </a:r>
            <a:r>
              <a:rPr lang="ru-RU" dirty="0" err="1" smtClean="0"/>
              <a:t>Колыванского</a:t>
            </a:r>
            <a:r>
              <a:rPr lang="ru-RU" dirty="0" smtClean="0"/>
              <a:t> района </a:t>
            </a:r>
            <a:r>
              <a:rPr lang="ru-RU" dirty="0" smtClean="0"/>
              <a:t>Новосибирской </a:t>
            </a:r>
            <a:r>
              <a:rPr lang="ru-RU" dirty="0" smtClean="0"/>
              <a:t>области «Ресурсный центр общественных инициатив</a:t>
            </a:r>
            <a:r>
              <a:rPr lang="ru-RU" dirty="0" smtClean="0"/>
              <a:t>» в сфере добровольчества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4678" y="428604"/>
            <a:ext cx="50006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Акция «Душевное тепло»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Вручение одинокому пенсионеру  пледа, сшитого из квадратиков, связанных добровольцами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4" descr="Изображение выглядит как текст, стена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4CBBF511-4D53-4E51-8C8F-FF412DB2D8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91" r="9591"/>
          <a:stretch/>
        </p:blipFill>
        <p:spPr>
          <a:xfrm>
            <a:off x="500034" y="214290"/>
            <a:ext cx="2571768" cy="3860760"/>
          </a:xfrm>
          <a:prstGeom prst="rect">
            <a:avLst/>
          </a:prstGeom>
        </p:spPr>
      </p:pic>
      <p:pic>
        <p:nvPicPr>
          <p:cNvPr id="8" name="Рисунок 7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2928934"/>
            <a:ext cx="2644796" cy="35241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5786" y="4786322"/>
            <a:ext cx="47149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Акция «Тепло из дома» - вязанные носки для военнослужащих СВО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500042"/>
            <a:ext cx="6500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Акция «Корзина добра». Сбор новогодних подарков для детей семей мобилизованных.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IMG-20221221-WA0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785926"/>
            <a:ext cx="3786214" cy="2839661"/>
          </a:xfrm>
          <a:prstGeom prst="rect">
            <a:avLst/>
          </a:prstGeom>
        </p:spPr>
      </p:pic>
      <p:pic>
        <p:nvPicPr>
          <p:cNvPr id="12" name="Рисунок 11" descr="IMG-20221221-WA00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2143116"/>
            <a:ext cx="2794100" cy="371386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500042"/>
            <a:ext cx="7000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Сбор гуманитарной помощи для жителей Донбасса  и мобилизованных , военнослужащих СВО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24a62f48-4fa4-4672-b86c-e66088a466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0" y="2571744"/>
            <a:ext cx="4381499" cy="3286124"/>
          </a:xfrm>
          <a:prstGeom prst="rect">
            <a:avLst/>
          </a:prstGeom>
        </p:spPr>
      </p:pic>
      <p:pic>
        <p:nvPicPr>
          <p:cNvPr id="8" name="Рисунок 7" descr="IMG202210061439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1857364"/>
            <a:ext cx="3143272" cy="419103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краска детских площадок в д. Б. Оеш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571480"/>
            <a:ext cx="4214824" cy="56197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86446" y="1500174"/>
            <a:ext cx="25717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Покраска детских площадок добровольцами.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57884" y="4572008"/>
            <a:ext cx="25003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также работа с волонтерским корпусом и молодежной политикой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Общая информация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Местная общественная организация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Колыванского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района Новосибирской области «Ресурсный центр общественных инициатив» зарегистрирована 24.03.2014 года.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Количество членов  организации  10 человек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ОГРН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1145476035650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ИНН: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5424404310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Наша миссия: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Развитие добровольчества, гражданских инициатив, направленных на качество улучшения жизни населения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Колывансккого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района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Создание благоприятных условий для эффективной работы территориальных общественных самоуправлений, некоммерческих общественных организаций и инициативных групп на территории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Колыванского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района.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Наша команда</a:t>
            </a:r>
            <a:endParaRPr lang="ru-RU" dirty="0"/>
          </a:p>
        </p:txBody>
      </p:sp>
      <p:pic>
        <p:nvPicPr>
          <p:cNvPr id="4" name="Рисунок 3" descr="Я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214422"/>
            <a:ext cx="1214446" cy="13814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71736" y="1428736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Председатель  </a:t>
            </a:r>
            <a:r>
              <a:rPr lang="ru-RU" dirty="0" err="1" smtClean="0"/>
              <a:t>Ярошаускас</a:t>
            </a:r>
            <a:r>
              <a:rPr lang="ru-RU" dirty="0" smtClean="0"/>
              <a:t> Татьяна Викторовна </a:t>
            </a:r>
            <a:endParaRPr lang="ru-RU" dirty="0"/>
          </a:p>
        </p:txBody>
      </p:sp>
      <p:pic>
        <p:nvPicPr>
          <p:cNvPr id="6" name="Рисунок 5" descr="IMG_63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2285992"/>
            <a:ext cx="1165615" cy="18455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57422" y="2857496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Заместитель председателя – Ересь Наталья </a:t>
            </a:r>
            <a:r>
              <a:rPr lang="ru-RU" dirty="0" err="1" smtClean="0"/>
              <a:t>Теофиловна</a:t>
            </a:r>
            <a:endParaRPr lang="ru-RU" dirty="0"/>
          </a:p>
        </p:txBody>
      </p:sp>
      <p:pic>
        <p:nvPicPr>
          <p:cNvPr id="8" name="Рисунок 7" descr="юра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4071943"/>
            <a:ext cx="1289428" cy="15716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28860" y="4714884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Ревизор – Юрьев Юрий Сергеевич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285852" y="6072206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Члены МОО </a:t>
            </a:r>
            <a:r>
              <a:rPr lang="ru-RU" dirty="0" err="1" smtClean="0"/>
              <a:t>Колыванского</a:t>
            </a:r>
            <a:r>
              <a:rPr lang="ru-RU" dirty="0" smtClean="0"/>
              <a:t> района «РЦОИ» – 7 человек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МОО </a:t>
            </a:r>
            <a:r>
              <a:rPr lang="ru-RU" dirty="0" err="1"/>
              <a:t>Колыванского</a:t>
            </a:r>
            <a:r>
              <a:rPr lang="ru-RU" dirty="0"/>
              <a:t> района Новосибирской области «Ресурсный центр общественных инициатив» курирует деятельность территориальных общественных самоуправлений некоммерческих организаций (районной ветеранской организации и общества инвалидов, «Союза пенсионеров», «Союза женщин», молодежных организаций и волонтерского корпуса, патриотических клубов). Тесно сотрудничает с администрациями   муниципальных образований, отделами образования и культуры, проводят совместные мероприятия, работает с инициативными группами.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5572140"/>
            <a:ext cx="3571900" cy="928694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Мастер-класс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«Кукла – оберег»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202104091403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2737655"/>
            <a:ext cx="3588812" cy="2691609"/>
          </a:xfrm>
        </p:spPr>
      </p:pic>
      <p:pic>
        <p:nvPicPr>
          <p:cNvPr id="5" name="Рисунок 4" descr="IMG-20210413-WA00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2589627"/>
            <a:ext cx="3786182" cy="2839637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14348" y="5561050"/>
            <a:ext cx="3543296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Пенсионер - право»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1538" y="1857364"/>
            <a:ext cx="71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Работа с людьми старшего поколения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357166"/>
            <a:ext cx="8001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течение 2022 года Ресурсным центром было проведено два обучающих семинара по социальному проектированию, оказано около 200 методической, консультационной помощи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гражданам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Колыванского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района, проведен ряд различных акций.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еминар ТОС с представителем общественной палаты О.Э Пучковы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714488"/>
            <a:ext cx="3357568" cy="4476757"/>
          </a:xfrm>
          <a:prstGeom prst="rect">
            <a:avLst/>
          </a:prstGeom>
        </p:spPr>
      </p:pic>
      <p:pic>
        <p:nvPicPr>
          <p:cNvPr id="5" name="Рисунок 4" descr="byZRHG6OBy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3" y="1785926"/>
            <a:ext cx="4095779" cy="3071834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85786" y="285728"/>
            <a:ext cx="7858180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Обучающие семинары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соцпроектированию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инициативными гражданами и некоммерческими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органиазциями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4282" y="274638"/>
            <a:ext cx="8643998" cy="12255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Местная общественная организация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Колыванского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района «Ресурсный цент общественных инициатив» выступает оператором различных конкурсов социально значимых проектов, в реализацию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которых  вовлекаются добровольцы и волонтеры: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«Регион со мной успешнее», «Активная позиция – благо для общества», «Будущее в руках патриотов» и т.д.</a:t>
            </a:r>
            <a:endParaRPr kumimoji="0" lang="ru-RU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Изображение выглядит как дерево, внешний, земля, человек&#10;&#10;Автоматически созданное описание">
            <a:extLst>
              <a:ext uri="{FF2B5EF4-FFF2-40B4-BE49-F238E27FC236}">
                <a16:creationId xmlns:a16="http://schemas.microsoft.com/office/drawing/2014/main" xmlns="" id="{48C5E46F-3F2F-4A27-A55F-2B12FCF3D9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34" y="3286124"/>
            <a:ext cx="5046986" cy="28389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5008" y="4643446"/>
            <a:ext cx="3000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условий и организация досуга детей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34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16693" y="1940705"/>
            <a:ext cx="3524243" cy="26431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5786" y="5072074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  реализации проекта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c7fbd63-1f66-4866-bac0-5202a28c62f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1571612"/>
            <a:ext cx="4286280" cy="32147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57686" y="5072074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После реализации проекта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500042"/>
            <a:ext cx="7786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Сохранение исторического наследия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9EC1768-EEC8-421B-8390-BE88E33C85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1000108"/>
            <a:ext cx="4095779" cy="3071834"/>
          </a:xfrm>
          <a:prstGeom prst="rect">
            <a:avLst/>
          </a:prstGeom>
        </p:spPr>
      </p:pic>
      <p:pic>
        <p:nvPicPr>
          <p:cNvPr id="9" name="Рисунок 8" descr="DSC001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3214686"/>
            <a:ext cx="4286280" cy="32147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72066" y="1214422"/>
            <a:ext cx="3571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Помощь одиноким пожилым людям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26266</TotalTime>
  <Words>365</Words>
  <Application>Microsoft Office PowerPoint</Application>
  <PresentationFormat>Экран (4:3)</PresentationFormat>
  <Paragraphs>38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Деятельность Местной общественной организации Колыванского района Новосибирской области «Ресурсный центр общественных инициатив» в сфере добровольчества</vt:lpstr>
      <vt:lpstr>Общая информация</vt:lpstr>
      <vt:lpstr>Наша команда</vt:lpstr>
      <vt:lpstr>Слайд 4</vt:lpstr>
      <vt:lpstr>Мастер-класс  «Кукла – оберег»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Деятельность Местной общественной организации Колыванского района новосибирской области «Ресурсный центр общественных инициатив» в 2022 году</dc:title>
  <dc:creator>Екатерина Тюрина</dc:creator>
  <cp:lastModifiedBy>Екатерина Тюрина</cp:lastModifiedBy>
  <cp:revision>6</cp:revision>
  <dcterms:created xsi:type="dcterms:W3CDTF">2023-01-31T02:21:37Z</dcterms:created>
  <dcterms:modified xsi:type="dcterms:W3CDTF">2023-03-14T04:38:45Z</dcterms:modified>
</cp:coreProperties>
</file>