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handoutMasterIdLst>
    <p:handoutMasterId r:id="rId14"/>
  </p:handoutMasterIdLst>
  <p:sldIdLst>
    <p:sldId id="984" r:id="rId2"/>
    <p:sldId id="985" r:id="rId3"/>
    <p:sldId id="1002" r:id="rId4"/>
    <p:sldId id="1003" r:id="rId5"/>
    <p:sldId id="1004" r:id="rId6"/>
    <p:sldId id="986" r:id="rId7"/>
    <p:sldId id="989" r:id="rId8"/>
    <p:sldId id="1008" r:id="rId9"/>
    <p:sldId id="1005" r:id="rId10"/>
    <p:sldId id="1006" r:id="rId11"/>
    <p:sldId id="1009" r:id="rId12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4DB708A-FF4A-4C8D-A225-1E8CDB5BE389}">
          <p14:sldIdLst>
            <p14:sldId id="981"/>
            <p14:sldId id="980"/>
            <p14:sldId id="9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93"/>
    <a:srgbClr val="FF5050"/>
    <a:srgbClr val="FF7C80"/>
    <a:srgbClr val="D2ECC2"/>
    <a:srgbClr val="F6E7E6"/>
    <a:srgbClr val="ECF9E7"/>
    <a:srgbClr val="F0F3EA"/>
    <a:srgbClr val="FFFFEB"/>
    <a:srgbClr val="DCE6D2"/>
    <a:srgbClr val="DDE9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28" autoAdjust="0"/>
    <p:restoredTop sz="94680" autoAdjust="0"/>
  </p:normalViewPr>
  <p:slideViewPr>
    <p:cSldViewPr>
      <p:cViewPr varScale="1">
        <p:scale>
          <a:sx n="69" d="100"/>
          <a:sy n="69" d="100"/>
        </p:scale>
        <p:origin x="-702" y="-102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28.11.2022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>
                <a:latin typeface="Arial" panose="020B0604020202020204" pitchFamily="34" charset="0"/>
              </a:defRPr>
            </a:lvl1pPr>
            <a:lvl2pPr>
              <a:defRPr sz="29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>
                <a:latin typeface="Arial" panose="020B0604020202020204" pitchFamily="34" charset="0"/>
              </a:defRPr>
            </a:lvl1pPr>
            <a:lvl2pPr>
              <a:defRPr sz="29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>
                <a:latin typeface="Arial" panose="020B0604020202020204" pitchFamily="34" charset="0"/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</a:defRPr>
            </a:lvl3pPr>
            <a:lvl4pPr>
              <a:defRPr sz="1900">
                <a:latin typeface="Arial" panose="020B0604020202020204" pitchFamily="34" charset="0"/>
              </a:defRPr>
            </a:lvl4pPr>
            <a:lvl5pPr>
              <a:defRPr sz="1900">
                <a:latin typeface="Arial" panose="020B060402020202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>
                <a:latin typeface="Arial" panose="020B0604020202020204" pitchFamily="34" charset="0"/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</a:defRPr>
            </a:lvl3pPr>
            <a:lvl4pPr>
              <a:defRPr sz="1900">
                <a:latin typeface="Arial" panose="020B0604020202020204" pitchFamily="34" charset="0"/>
              </a:defRPr>
            </a:lvl4pPr>
            <a:lvl5pPr>
              <a:defRPr sz="1900">
                <a:latin typeface="Arial" panose="020B060402020202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>
                <a:latin typeface="Arial" panose="020B0604020202020204" pitchFamily="34" charset="0"/>
              </a:defRPr>
            </a:lvl1pPr>
            <a:lvl2pPr>
              <a:defRPr sz="3300">
                <a:latin typeface="Arial" panose="020B0604020202020204" pitchFamily="34" charset="0"/>
              </a:defRPr>
            </a:lvl2pPr>
            <a:lvl3pPr>
              <a:defRPr sz="2900">
                <a:latin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>
                <a:latin typeface="Arial" panose="020B0604020202020204" pitchFamily="34" charset="0"/>
              </a:defRPr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>
                <a:latin typeface="Arial" panose="020B0604020202020204" pitchFamily="34" charset="0"/>
              </a:defRPr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>
                <a:latin typeface="Arial" panose="020B0604020202020204" pitchFamily="34" charset="0"/>
              </a:defRPr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774240" cy="726201"/>
          </a:xfrm>
        </p:spPr>
        <p:txBody>
          <a:bodyPr/>
          <a:lstStyle/>
          <a:p>
            <a:r>
              <a:rPr lang="ru-RU" sz="4800" dirty="0" smtClean="0"/>
              <a:t>Волонтеры Победы</a:t>
            </a:r>
            <a:endParaRPr lang="ru-RU" sz="4800" dirty="0"/>
          </a:p>
        </p:txBody>
      </p:sp>
      <p:pic>
        <p:nvPicPr>
          <p:cNvPr id="4" name="Picture 2" descr="C:\Users\AdmAdm\Desktop\gerb_askino.png">
            <a:extLst>
              <a:ext uri="{FF2B5EF4-FFF2-40B4-BE49-F238E27FC236}">
                <a16:creationId xmlns:a16="http://schemas.microsoft.com/office/drawing/2014/main" xmlns="" id="{81D56237-A132-4E48-AF73-9A690594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37" y="215084"/>
            <a:ext cx="625029" cy="7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84.userapi.com/impf/klwucX2FM_RxedsgxVedx7udu5gpZy_61C5Kdw/4Rj-R9SrH1k.jpg?size=810x1080&amp;quality=95&amp;sign=875553c020cbd499cc0bed3ab4aed04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423" y="1072340"/>
            <a:ext cx="4714908" cy="5429288"/>
          </a:xfrm>
          <a:prstGeom prst="rect">
            <a:avLst/>
          </a:prstGeom>
          <a:noFill/>
        </p:spPr>
      </p:pic>
      <p:pic>
        <p:nvPicPr>
          <p:cNvPr id="9" name="Picture 6" descr="https://sun9-62.userapi.com/impf/M0hGvE8MqViqi0V5sB9wYGVWjTPBAyKCSRtTIA/TA82XMnLLXw.jpg?size=1280x960&amp;quality=95&amp;sign=2b95e5f64c7b90d9c4df334d94f179f4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2379" y="1143778"/>
            <a:ext cx="645168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797639"/>
          </a:xfrm>
        </p:spPr>
        <p:txBody>
          <a:bodyPr/>
          <a:lstStyle/>
          <a:p>
            <a:r>
              <a:rPr lang="ru-RU" dirty="0" smtClean="0"/>
              <a:t>Парад колясок - 2022</a:t>
            </a:r>
            <a:endParaRPr lang="ru-RU" dirty="0"/>
          </a:p>
        </p:txBody>
      </p:sp>
      <p:pic>
        <p:nvPicPr>
          <p:cNvPr id="4" name="Picture 20" descr="https://sun7-7.userapi.com/impf/5dFy5ZI3RkDARxTsR2JursG0-Kik-GUr2p--_w/uE9mlEVKsuA.jpg?size=1280x960&amp;quality=96&amp;sign=35060c9243af59eabe7281f1afa6570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118" y="1643844"/>
            <a:ext cx="5832615" cy="4670426"/>
          </a:xfrm>
          <a:prstGeom prst="rect">
            <a:avLst/>
          </a:prstGeom>
          <a:noFill/>
        </p:spPr>
      </p:pic>
      <p:pic>
        <p:nvPicPr>
          <p:cNvPr id="5" name="Picture 22" descr="https://sun9-33.userapi.com/impf/6k5pGCfQDN27ZvMpzZsBbhQ85GgJ0nzHfbEuDg/wj2ep3dtb0U.jpg?size=1280x960&amp;quality=95&amp;sign=b9921f3257ef43a58ab20a39402c5ed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48" y="1643845"/>
            <a:ext cx="581996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726201"/>
          </a:xfrm>
        </p:spPr>
        <p:txBody>
          <a:bodyPr/>
          <a:lstStyle/>
          <a:p>
            <a:r>
              <a:rPr lang="ru-RU" dirty="0" smtClean="0"/>
              <a:t>День молодежи</a:t>
            </a:r>
            <a:endParaRPr lang="ru-RU" dirty="0"/>
          </a:p>
        </p:txBody>
      </p:sp>
      <p:pic>
        <p:nvPicPr>
          <p:cNvPr id="46082" name="Picture 2" descr="https://sun9-1.userapi.com/impg/hf4VB-m2ynX8_hs7lHsOzvlFKVqJ_N60JlNlSQ/iziOcJSyEgA.jpg?size=1280x853&amp;quality=95&amp;sign=1ec9a727f8b041db1724e483ef72d06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968"/>
            <a:ext cx="5968674" cy="4714908"/>
          </a:xfrm>
          <a:prstGeom prst="rect">
            <a:avLst/>
          </a:prstGeom>
          <a:noFill/>
        </p:spPr>
      </p:pic>
      <p:pic>
        <p:nvPicPr>
          <p:cNvPr id="46084" name="Picture 4" descr="https://sun7-14.userapi.com/impg/NgRYgOblSxJ6W8zQI02GX28b3l4FiyOVuSshsw/-fLVm5lYvjc.jpg?size=1280x853&amp;quality=95&amp;sign=86ab0941462d18c06e7c3b6aee5af49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586" y="1500968"/>
            <a:ext cx="5838917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61" y="286523"/>
            <a:ext cx="10975658" cy="642941"/>
          </a:xfrm>
        </p:spPr>
        <p:txBody>
          <a:bodyPr/>
          <a:lstStyle/>
          <a:p>
            <a:r>
              <a:rPr lang="ru-RU" sz="4000" dirty="0" smtClean="0"/>
              <a:t>Мастер класс «Георгиевская ленточка»</a:t>
            </a:r>
            <a:endParaRPr lang="ru-RU" sz="4000" dirty="0"/>
          </a:p>
        </p:txBody>
      </p:sp>
      <p:pic>
        <p:nvPicPr>
          <p:cNvPr id="4" name="Picture 2" descr="C:\Users\AdmAdm\Desktop\gerb_askino.png">
            <a:extLst>
              <a:ext uri="{FF2B5EF4-FFF2-40B4-BE49-F238E27FC236}">
                <a16:creationId xmlns:a16="http://schemas.microsoft.com/office/drawing/2014/main" xmlns="" id="{81D56237-A132-4E48-AF73-9A690594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37" y="215084"/>
            <a:ext cx="625029" cy="7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9.userapi.com/impf/JEXSTwnwPUydIYUzvpyeav-FIFf6jw5FFUQjUg/WTb87xYhWbo.jpg?size=1280x961&amp;quality=95&amp;sign=dcab5b124ea8f0ac1f849a155d3d49c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1109" y="1643844"/>
            <a:ext cx="6030452" cy="4527550"/>
          </a:xfrm>
          <a:prstGeom prst="rect">
            <a:avLst/>
          </a:prstGeom>
          <a:noFill/>
        </p:spPr>
      </p:pic>
      <p:pic>
        <p:nvPicPr>
          <p:cNvPr id="8" name="Picture 4" descr="https://sun9-68.userapi.com/impf/KiaiBOMPpXFCgJCEZ6VWvdI-o-qQI0kGnY6V0w/dpMrPHTNmA8.jpg?size=1280x960&amp;quality=95&amp;sign=b71719faccb814482dbd5bc5d75ff1e6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7" y="1572406"/>
            <a:ext cx="550072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15085"/>
            <a:ext cx="10975658" cy="857255"/>
          </a:xfrm>
        </p:spPr>
        <p:txBody>
          <a:bodyPr/>
          <a:lstStyle/>
          <a:p>
            <a:r>
              <a:rPr lang="ru-RU" dirty="0" smtClean="0"/>
              <a:t>Акция «Письмо Победы»</a:t>
            </a:r>
            <a:endParaRPr lang="ru-RU" dirty="0"/>
          </a:p>
        </p:txBody>
      </p:sp>
      <p:pic>
        <p:nvPicPr>
          <p:cNvPr id="4" name="Picture 6" descr="https://sun9-84.userapi.com/impf/SCOYLW5NiBIjlrEEjfZx9gYQ2l2FFyvThQHpAA/XppzII-h-Oo.jpg?size=1280x960&amp;quality=95&amp;sign=9239501ac07fd84c130d17c4af39626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872" y="1286654"/>
            <a:ext cx="5856532" cy="4643470"/>
          </a:xfrm>
          <a:prstGeom prst="rect">
            <a:avLst/>
          </a:prstGeom>
          <a:noFill/>
        </p:spPr>
      </p:pic>
      <p:pic>
        <p:nvPicPr>
          <p:cNvPr id="5" name="Picture 8" descr="https://sun9-46.userapi.com/impf/_ZBu_Cukg7rrgwXsL7vl6u8Kfm8znFT7biSivA/hAktZdXTlxA.jpg?size=1280x960&amp;quality=95&amp;sign=fc2f8b29be1747c501fae3ff2767ccf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1286654"/>
            <a:ext cx="571504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797639"/>
          </a:xfrm>
        </p:spPr>
        <p:txBody>
          <a:bodyPr/>
          <a:lstStyle/>
          <a:p>
            <a:r>
              <a:rPr lang="ru-RU" dirty="0" smtClean="0"/>
              <a:t>Акция «Тонкий лед»</a:t>
            </a:r>
            <a:endParaRPr lang="ru-RU" dirty="0"/>
          </a:p>
        </p:txBody>
      </p:sp>
      <p:pic>
        <p:nvPicPr>
          <p:cNvPr id="4" name="Picture 10" descr="https://sun9-49.userapi.com/impf/lWgkeBfCO2XP-WEF1KhyNNlvEUSBZ6TOg9Qh1Q/ZiI0oOHCD-M.jpg?size=774x1032&amp;quality=96&amp;sign=88485ec084dabea10cb077b7e6aaeb3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927" y="1096153"/>
            <a:ext cx="4572032" cy="5619788"/>
          </a:xfrm>
          <a:prstGeom prst="rect">
            <a:avLst/>
          </a:prstGeom>
          <a:noFill/>
        </p:spPr>
      </p:pic>
      <p:pic>
        <p:nvPicPr>
          <p:cNvPr id="5" name="Picture 12" descr="https://sun9-10.userapi.com/impf/VQA_ZvCZkdWfAO94Mdu9cWD2BORIubaFjQmD1w/tc-ayN5p5tg.jpg?size=808x1080&amp;quality=96&amp;sign=0980f9a0b221d0c2fb31be41bda9e04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130403"/>
            <a:ext cx="4572032" cy="551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797639"/>
          </a:xfrm>
        </p:spPr>
        <p:txBody>
          <a:bodyPr/>
          <a:lstStyle/>
          <a:p>
            <a:r>
              <a:rPr lang="ru-RU" dirty="0" smtClean="0"/>
              <a:t>Акция «Мы против наркотиков!»</a:t>
            </a:r>
            <a:endParaRPr lang="ru-RU" dirty="0"/>
          </a:p>
        </p:txBody>
      </p:sp>
      <p:pic>
        <p:nvPicPr>
          <p:cNvPr id="4" name="Picture 14" descr="https://sun9-30.userapi.com/impf/B1gulrqXrg7IkhSAXzagdH4hc60A_wnE_lrv8w/AGJEp8eVaio.jpg?size=1280x845&amp;quality=96&amp;sign=e5df0497284fc3e1466f354c2ca22c3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71" y="1358092"/>
            <a:ext cx="6072230" cy="5250387"/>
          </a:xfrm>
          <a:prstGeom prst="rect">
            <a:avLst/>
          </a:prstGeom>
          <a:noFill/>
        </p:spPr>
      </p:pic>
      <p:pic>
        <p:nvPicPr>
          <p:cNvPr id="40962" name="Picture 2" descr="https://sun9-5.userapi.com/impf/tdKMbGCJnNjy_Kxh-CcoufQm9BMS2fcZg6IF_Q/dpVkGJaMnHI.jpg?size=697x1080&amp;quality=96&amp;sign=bfe25a8755c3d8ed2cb486bc521478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653" y="1358092"/>
            <a:ext cx="521523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36.userapi.com/impg/1CAj3472k27XPN7jWMMKeLIk9VVzfcG6WKCm7w/i9j0vzj7HqU.jpg?size=810x1080&amp;quality=95&amp;sign=3e9746ff06415241417130589352baf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1241" y="1143778"/>
            <a:ext cx="4572032" cy="5021465"/>
          </a:xfrm>
          <a:prstGeom prst="rect">
            <a:avLst/>
          </a:prstGeom>
          <a:noFill/>
        </p:spPr>
      </p:pic>
      <p:pic>
        <p:nvPicPr>
          <p:cNvPr id="6" name="Picture 4" descr="https://sun9-6.userapi.com/impg/r6qFMEsayEesA_jaZu3ET1g4jOFzf7U_JN89Eg/yrQTPobBPQo.jpg?size=1280x960&amp;quality=95&amp;sign=8341398942e16113e9da7f30b7f006b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49" y="1358092"/>
            <a:ext cx="584517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61" y="0"/>
            <a:ext cx="10975658" cy="1000902"/>
          </a:xfrm>
        </p:spPr>
        <p:txBody>
          <a:bodyPr/>
          <a:lstStyle/>
          <a:p>
            <a:r>
              <a:rPr lang="ru-RU" sz="3600" dirty="0" smtClean="0"/>
              <a:t>«Голосование за благоустройство общественных пространств» 2022</a:t>
            </a:r>
            <a:endParaRPr lang="ru-RU" sz="3600" dirty="0"/>
          </a:p>
        </p:txBody>
      </p:sp>
      <p:pic>
        <p:nvPicPr>
          <p:cNvPr id="7" name="Picture 2" descr="https://sun9-75.userapi.com/impf/eGNDXrV08BfgPvRV9kK8JUr91959HZnub23pkg/ZW4FGKneFp8.jpg?size=810x1080&amp;quality=95&amp;sign=5f43e115759e4ff09794229d6064db6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8365" y="1286654"/>
            <a:ext cx="5000660" cy="5214974"/>
          </a:xfrm>
          <a:prstGeom prst="rect">
            <a:avLst/>
          </a:prstGeom>
          <a:noFill/>
        </p:spPr>
      </p:pic>
      <p:pic>
        <p:nvPicPr>
          <p:cNvPr id="8" name="Picture 4" descr="https://sun9-16.userapi.com/impf/GfnLPWOsOPVMGJVGy9NAs-nFy8oeztfhZpkNnw/R0vgYOVrAOg.jpg?size=608x1080&amp;quality=95&amp;sign=d972b9d848bb0e45fded8f0bc8c2e1d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7719" y="1215216"/>
            <a:ext cx="334990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726201"/>
          </a:xfrm>
        </p:spPr>
        <p:txBody>
          <a:bodyPr/>
          <a:lstStyle/>
          <a:p>
            <a:r>
              <a:rPr lang="ru-RU" sz="4000" dirty="0" smtClean="0"/>
              <a:t>Трудоустройство несовершеннолетних </a:t>
            </a:r>
            <a:endParaRPr lang="ru-RU" sz="4000" dirty="0"/>
          </a:p>
        </p:txBody>
      </p:sp>
      <p:pic>
        <p:nvPicPr>
          <p:cNvPr id="4" name="Picture 6" descr="https://sun9-17.userapi.com/impf/M7oaigeCkmFH7gOqr93Vwm6yN01Sj5u7-QC7JQ/aqePdIIs5lY.jpg?size=1280x960&amp;quality=96&amp;sign=b0b649a690d9050683e79b25510ec37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110" y="1643844"/>
            <a:ext cx="5786478" cy="4527550"/>
          </a:xfrm>
          <a:prstGeom prst="rect">
            <a:avLst/>
          </a:prstGeom>
          <a:noFill/>
        </p:spPr>
      </p:pic>
      <p:pic>
        <p:nvPicPr>
          <p:cNvPr id="45058" name="Picture 2" descr="https://sun9-87.userapi.com/impf/V-5vrLrhvLTkva1AkehawgLXG0t0qTUpEf-Xjw/ySqxMs_z0Qw.jpg?size=1280x960&amp;quality=96&amp;sign=867f2faa1926dac36d1f2313dd4f133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1" y="1643844"/>
            <a:ext cx="5796002" cy="4526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869077"/>
          </a:xfrm>
        </p:spPr>
        <p:txBody>
          <a:bodyPr/>
          <a:lstStyle/>
          <a:p>
            <a:r>
              <a:rPr lang="ru-RU" dirty="0" smtClean="0"/>
              <a:t>Вручение паспортов</a:t>
            </a:r>
            <a:endParaRPr lang="ru-RU" dirty="0"/>
          </a:p>
        </p:txBody>
      </p:sp>
      <p:pic>
        <p:nvPicPr>
          <p:cNvPr id="4" name="Picture 16" descr="https://sun9-68.userapi.com/impf/EQ8XSyg67W0ZzAeJm5kRQZNTRqky0Ez_Lpezhg/YC3-8FYo_lc.jpg?size=1280x854&amp;quality=96&amp;sign=432b3a79644c60c426e3a2784288f7f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71" y="1643844"/>
            <a:ext cx="5929354" cy="4429156"/>
          </a:xfrm>
          <a:prstGeom prst="rect">
            <a:avLst/>
          </a:prstGeom>
          <a:noFill/>
        </p:spPr>
      </p:pic>
      <p:pic>
        <p:nvPicPr>
          <p:cNvPr id="5" name="Picture 18" descr="https://sun9-6.userapi.com/impf/ANQ6eqV1I9OQuebdZsK_oEfl5OR5rV1VfKCuEQ/B7gzV-3jQGo.jpg?size=1280x848&amp;quality=96&amp;sign=2521070b9485cca09e022915edd1344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1643844"/>
            <a:ext cx="5750084" cy="439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CAC8637B-320D-4876-BFCA-C2775AE8DE47}" vid="{2BF468EB-A464-4057-9376-DB2932E78B4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Z_1_Оперативка_509_16x9_Узор</Template>
  <TotalTime>1610</TotalTime>
  <Words>42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Z_1_Президиум Правительство_509_16x9</vt:lpstr>
      <vt:lpstr>Волонтеры Победы</vt:lpstr>
      <vt:lpstr>Мастер класс «Георгиевская ленточка»</vt:lpstr>
      <vt:lpstr>Акция «Письмо Победы»</vt:lpstr>
      <vt:lpstr>Акция «Тонкий лед»</vt:lpstr>
      <vt:lpstr>Акция «Мы против наркотиков!»</vt:lpstr>
      <vt:lpstr>Слайд 6</vt:lpstr>
      <vt:lpstr>«Голосование за благоустройство общественных пространств» 2022</vt:lpstr>
      <vt:lpstr>Трудоустройство несовершеннолетних </vt:lpstr>
      <vt:lpstr>Вручение паспортов</vt:lpstr>
      <vt:lpstr>Парад колясок - 2022</vt:lpstr>
      <vt:lpstr>День молодежи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Культура</cp:lastModifiedBy>
  <cp:revision>276</cp:revision>
  <cp:lastPrinted>2020-11-09T04:07:51Z</cp:lastPrinted>
  <dcterms:created xsi:type="dcterms:W3CDTF">2020-10-16T05:59:09Z</dcterms:created>
  <dcterms:modified xsi:type="dcterms:W3CDTF">2022-11-28T09:53:50Z</dcterms:modified>
</cp:coreProperties>
</file>