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4" r:id="rId4"/>
    <p:sldId id="271" r:id="rId5"/>
    <p:sldId id="270" r:id="rId6"/>
    <p:sldId id="265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0A5"/>
    <a:srgbClr val="007E3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B16-1134-422C-BC97-6A9DB3A2BE5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1F5C-26F1-4671-A33C-5925983D84D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B16-1134-422C-BC97-6A9DB3A2BE5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1F5C-26F1-4671-A33C-5925983D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34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B16-1134-422C-BC97-6A9DB3A2BE5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1F5C-26F1-4671-A33C-5925983D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37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B16-1134-422C-BC97-6A9DB3A2BE5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1F5C-26F1-4671-A33C-5925983D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8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B16-1134-422C-BC97-6A9DB3A2BE5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1F5C-26F1-4671-A33C-5925983D84D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79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B16-1134-422C-BC97-6A9DB3A2BE5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1F5C-26F1-4671-A33C-5925983D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6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B16-1134-422C-BC97-6A9DB3A2BE5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1F5C-26F1-4671-A33C-5925983D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4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B16-1134-422C-BC97-6A9DB3A2BE5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1F5C-26F1-4671-A33C-5925983D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B16-1134-422C-BC97-6A9DB3A2BE5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1F5C-26F1-4671-A33C-5925983D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9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B37B16-1134-422C-BC97-6A9DB3A2BE5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081F5C-26F1-4671-A33C-5925983D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5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B16-1134-422C-BC97-6A9DB3A2BE5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1F5C-26F1-4671-A33C-5925983D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9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B37B16-1134-422C-BC97-6A9DB3A2BE5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081F5C-26F1-4671-A33C-5925983D84D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54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928A03-B7A6-4219-B9E6-C88DDAAA1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970331-4B85-4024-A19D-2BF847AD6D2E}"/>
              </a:ext>
            </a:extLst>
          </p:cNvPr>
          <p:cNvSpPr txBox="1"/>
          <p:nvPr/>
        </p:nvSpPr>
        <p:spPr>
          <a:xfrm>
            <a:off x="2695731" y="15608"/>
            <a:ext cx="65243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44 мероприятия по развитию различных направлений добровольчества в Тарасовском районе</a:t>
            </a:r>
            <a:endParaRPr lang="ru-RU" b="1" i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FF9BAA-C106-4A8C-B2E2-3159CE280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7" y="492710"/>
            <a:ext cx="3353789" cy="2041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100763-AC42-458F-B27C-E47B8F59B9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1" b="17528"/>
          <a:stretch/>
        </p:blipFill>
        <p:spPr>
          <a:xfrm>
            <a:off x="4127040" y="829531"/>
            <a:ext cx="3937920" cy="222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0BD1D5-E982-404B-9602-2C79AED57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83" y="492710"/>
            <a:ext cx="3629980" cy="2041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EAA4934-7A8E-42A4-BDFF-9A2F2527D2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39" y="2684308"/>
            <a:ext cx="2430419" cy="1823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F6AF3D-8A48-4C12-976C-77F3D3349A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3" t="33683" r="8797" b="2777"/>
          <a:stretch/>
        </p:blipFill>
        <p:spPr>
          <a:xfrm>
            <a:off x="594790" y="2684308"/>
            <a:ext cx="2618771" cy="174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E3B966-8093-48FC-9599-5B537CD60C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3" b="19525"/>
          <a:stretch/>
        </p:blipFill>
        <p:spPr>
          <a:xfrm>
            <a:off x="216017" y="4582304"/>
            <a:ext cx="3435428" cy="174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9AC042-6B83-4957-B6C5-DE5D784BB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63" y="4594018"/>
            <a:ext cx="3066370" cy="172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C820E1-8BA5-4057-83E9-EDE177D541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84" y="3429000"/>
            <a:ext cx="3535632" cy="265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6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10E32E-372D-4C65-9192-32F5B9A87EF2}"/>
              </a:ext>
            </a:extLst>
          </p:cNvPr>
          <p:cNvSpPr/>
          <p:nvPr/>
        </p:nvSpPr>
        <p:spPr>
          <a:xfrm>
            <a:off x="168476" y="560048"/>
            <a:ext cx="3276060" cy="2795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Экологическое </a:t>
            </a:r>
          </a:p>
          <a:p>
            <a:pPr lvl="0" algn="ctr">
              <a:spcAft>
                <a:spcPts val="1000"/>
              </a:spcAft>
            </a:pPr>
            <a:r>
              <a:rPr lang="ru-RU" b="1" dirty="0">
                <a:solidFill>
                  <a:srgbClr val="007E3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b="1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обров</a:t>
            </a:r>
            <a:r>
              <a:rPr lang="ru-RU" b="1" dirty="0">
                <a:solidFill>
                  <a:srgbClr val="007E39"/>
                </a:solidFill>
                <a:latin typeface="Times New Roman" panose="02020603050405020304" pitchFamily="18" charset="0"/>
              </a:rPr>
              <a:t>ольчес</a:t>
            </a:r>
            <a:r>
              <a:rPr lang="ru-RU" b="1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тво: </a:t>
            </a:r>
          </a:p>
          <a:p>
            <a:pPr lvl="0" algn="ctr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высадка аллеи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вместе»;</a:t>
            </a:r>
          </a:p>
          <a:p>
            <a:pPr marL="285750" lvl="0" indent="-285750" algn="ctr">
              <a:spcAft>
                <a:spcPts val="1000"/>
              </a:spcAft>
              <a:buFontTx/>
              <a:buChar char="-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отходов «Зеленая Земля»; </a:t>
            </a:r>
          </a:p>
          <a:p>
            <a:pPr marL="285750" lvl="0" indent="-285750" algn="ctr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кция «Чистый парк», «Чистый поселок»;</a:t>
            </a:r>
          </a:p>
          <a:p>
            <a:pPr marL="285750" lvl="0" indent="-285750" algn="ctr">
              <a:spcAft>
                <a:spcPts val="1000"/>
              </a:spcAft>
              <a:buFontTx/>
              <a:buChar char="-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«Посади дерево»</a:t>
            </a:r>
          </a:p>
          <a:p>
            <a:pPr algn="ctr"/>
            <a:endParaRPr lang="ru-RU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6FF887-6395-4FE9-B88F-47A7B8CFEBB1}"/>
              </a:ext>
            </a:extLst>
          </p:cNvPr>
          <p:cNvSpPr txBox="1"/>
          <p:nvPr/>
        </p:nvSpPr>
        <p:spPr>
          <a:xfrm>
            <a:off x="2705324" y="560048"/>
            <a:ext cx="65243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Направления добровольчества </a:t>
            </a:r>
          </a:p>
          <a:p>
            <a:pPr algn="ctr"/>
            <a:r>
              <a:rPr lang="ru-RU" sz="2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МЦД «ДоброЦентр»</a:t>
            </a:r>
            <a:endParaRPr lang="ru-RU" b="1" i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EBA443C-C777-4A0D-A0A9-B95D611EA786}"/>
              </a:ext>
            </a:extLst>
          </p:cNvPr>
          <p:cNvSpPr/>
          <p:nvPr/>
        </p:nvSpPr>
        <p:spPr>
          <a:xfrm>
            <a:off x="4155048" y="1422662"/>
            <a:ext cx="3624900" cy="3278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Социальное </a:t>
            </a:r>
          </a:p>
          <a:p>
            <a:pPr lvl="0" algn="ctr"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обров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ольчес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«Поздравь ветерана»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«Свеча памяти», «Мы граждане России», «Стань волонтером, помоги делом», «Помоги собраться в школу»;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тренинг «Социальное проектирование»;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коммуникативная бизнес-игра «Зона комфорта»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3087AC7-DF1D-44D8-B079-3C2B8A6C1B8C}"/>
              </a:ext>
            </a:extLst>
          </p:cNvPr>
          <p:cNvSpPr/>
          <p:nvPr/>
        </p:nvSpPr>
        <p:spPr>
          <a:xfrm>
            <a:off x="8312956" y="560048"/>
            <a:ext cx="3710568" cy="2772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Добровольчество в сфере культуры: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мероприятие «Дороги Славы», «Крым-жемчужина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России», «Новый год в каждый дом» 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фотовыставка «Байкал для каждого»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C1863D-C1B1-42B2-91D0-4FC48107D505}"/>
              </a:ext>
            </a:extLst>
          </p:cNvPr>
          <p:cNvSpPr/>
          <p:nvPr/>
        </p:nvSpPr>
        <p:spPr>
          <a:xfrm>
            <a:off x="436287" y="3920370"/>
            <a:ext cx="3276060" cy="1328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Инклюзивное </a:t>
            </a:r>
          </a:p>
          <a:p>
            <a:pPr lvl="0" algn="ctr"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обров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ольчес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тво: </a:t>
            </a:r>
          </a:p>
          <a:p>
            <a:pPr marL="285750" indent="-285750" algn="ctr"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акция ко Дню инвалидов</a:t>
            </a: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«От чистого сердца» </a:t>
            </a:r>
            <a:endParaRPr lang="ru-RU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8814F4D-484D-4A95-8416-D088FFBBB8EC}"/>
              </a:ext>
            </a:extLst>
          </p:cNvPr>
          <p:cNvSpPr/>
          <p:nvPr/>
        </p:nvSpPr>
        <p:spPr>
          <a:xfrm>
            <a:off x="8479655" y="3920369"/>
            <a:ext cx="327606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rgbClr val="2970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Медиаволонтерство: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медиа-с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опровождение мероприятий добровольческого центра, сферы культуры, общеобразовательных организаций</a:t>
            </a:r>
            <a:endParaRPr lang="ru-RU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7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86FF887-6395-4FE9-B88F-47A7B8CFEBB1}"/>
              </a:ext>
            </a:extLst>
          </p:cNvPr>
          <p:cNvSpPr txBox="1"/>
          <p:nvPr/>
        </p:nvSpPr>
        <p:spPr>
          <a:xfrm>
            <a:off x="2749712" y="125042"/>
            <a:ext cx="6524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Сетевая акция «Доброе дело» </a:t>
            </a:r>
          </a:p>
          <a:p>
            <a:pPr algn="ctr"/>
            <a:r>
              <a:rPr lang="ru-RU" sz="2000" b="1" i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сбору канце</a:t>
            </a:r>
            <a:r>
              <a:rPr lang="ru-RU" sz="2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лярии и игрушек для детей, </a:t>
            </a:r>
          </a:p>
          <a:p>
            <a:pPr algn="ctr"/>
            <a:r>
              <a:rPr lang="ru-RU" sz="2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находящихся в трудной жизненной ситуации</a:t>
            </a:r>
            <a:endParaRPr lang="ru-RU" b="1" i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FEF1C9-B7ED-469C-9D50-6E943BCB6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82" y="1631271"/>
            <a:ext cx="4077810" cy="305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4482E97-EA3F-454C-BA02-A6D3FDF70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2" y="1140705"/>
            <a:ext cx="3391143" cy="225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B3FBAAE-F2EB-4577-8A1B-EF13B36EB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7" y="3710864"/>
            <a:ext cx="3737583" cy="2490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D2F515A-0B11-4C3D-96DC-14A961247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556" y="1140704"/>
            <a:ext cx="3391143" cy="2259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70761C9-C1F4-44D1-827E-B48067031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37" y="3710864"/>
            <a:ext cx="3737582" cy="2490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5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970331-4B85-4024-A19D-2BF847AD6D2E}"/>
              </a:ext>
            </a:extLst>
          </p:cNvPr>
          <p:cNvSpPr txBox="1"/>
          <p:nvPr/>
        </p:nvSpPr>
        <p:spPr>
          <a:xfrm>
            <a:off x="3048740" y="85083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Взаимодействие </a:t>
            </a:r>
          </a:p>
          <a:p>
            <a:pPr algn="ctr"/>
            <a:r>
              <a:rPr lang="ru-RU" sz="2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социальными партнерами</a:t>
            </a:r>
            <a:endParaRPr lang="ru-RU" sz="1600" b="1" i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10E32E-372D-4C65-9192-32F5B9A87EF2}"/>
              </a:ext>
            </a:extLst>
          </p:cNvPr>
          <p:cNvSpPr/>
          <p:nvPr/>
        </p:nvSpPr>
        <p:spPr>
          <a:xfrm>
            <a:off x="562722" y="494829"/>
            <a:ext cx="281301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ГБУСОН РО </a:t>
            </a:r>
          </a:p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«РЦ Тарасовского района»</a:t>
            </a:r>
            <a:endParaRPr lang="ru-RU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32D3EE-1636-4112-9155-EC46B0F22FE1}"/>
              </a:ext>
            </a:extLst>
          </p:cNvPr>
          <p:cNvSpPr/>
          <p:nvPr/>
        </p:nvSpPr>
        <p:spPr>
          <a:xfrm>
            <a:off x="4086887" y="904575"/>
            <a:ext cx="388183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Комитет по молодежной политике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Администрации Тарасовского района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7224EBC-8E94-4A16-A109-E0B67B3F55DF}"/>
              </a:ext>
            </a:extLst>
          </p:cNvPr>
          <p:cNvSpPr/>
          <p:nvPr/>
        </p:nvSpPr>
        <p:spPr>
          <a:xfrm>
            <a:off x="305298" y="1724065"/>
            <a:ext cx="371056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Общеобразовательные организации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Тарасовского района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3F06F1A-442A-4DFC-8686-175AB634626D}"/>
              </a:ext>
            </a:extLst>
          </p:cNvPr>
          <p:cNvSpPr/>
          <p:nvPr/>
        </p:nvSpPr>
        <p:spPr>
          <a:xfrm>
            <a:off x="8660787" y="494828"/>
            <a:ext cx="293657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МУК Тарасовского района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«Районный Дом Культуры»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2676F0-934F-477C-AE0C-5843F24D1911}"/>
              </a:ext>
            </a:extLst>
          </p:cNvPr>
          <p:cNvSpPr/>
          <p:nvPr/>
        </p:nvSpPr>
        <p:spPr>
          <a:xfrm>
            <a:off x="9143260" y="1724064"/>
            <a:ext cx="222952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МФЦ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Тарасовского района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569D894-B3DB-4F9B-B124-76F736A2243C}"/>
              </a:ext>
            </a:extLst>
          </p:cNvPr>
          <p:cNvSpPr/>
          <p:nvPr/>
        </p:nvSpPr>
        <p:spPr>
          <a:xfrm>
            <a:off x="5031049" y="1798656"/>
            <a:ext cx="25915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О УМВД России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по Тарасовскому району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1E0505B-DED9-49A6-8559-50CCCC818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6" t="24079" r="13657" b="23495"/>
          <a:stretch/>
        </p:blipFill>
        <p:spPr>
          <a:xfrm>
            <a:off x="305298" y="2814650"/>
            <a:ext cx="5809363" cy="319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10AF7-601B-45BA-BC69-3631FFA0F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1" r="10235"/>
          <a:stretch/>
        </p:blipFill>
        <p:spPr>
          <a:xfrm>
            <a:off x="6514236" y="2953300"/>
            <a:ext cx="5083124" cy="295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86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970331-4B85-4024-A19D-2BF847AD6D2E}"/>
              </a:ext>
            </a:extLst>
          </p:cNvPr>
          <p:cNvSpPr txBox="1"/>
          <p:nvPr/>
        </p:nvSpPr>
        <p:spPr>
          <a:xfrm>
            <a:off x="2891288" y="361593"/>
            <a:ext cx="6094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Проведение «Уроков доброты» Амбассадором добровольческой деятельности</a:t>
            </a:r>
          </a:p>
          <a:p>
            <a:pPr algn="ctr"/>
            <a:endParaRPr lang="ru-RU" sz="1600" b="1" i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FF2F71-3173-45C1-9DB1-2799D344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0" y="1330350"/>
            <a:ext cx="3694846" cy="292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30D4F9B-21F4-4D67-8286-2FD76A1B0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371" y="1330350"/>
            <a:ext cx="3894338" cy="292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78AC921-B28C-4F4A-88FC-468D4C56D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79" y="1624613"/>
            <a:ext cx="3319139" cy="442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7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970331-4B85-4024-A19D-2BF847AD6D2E}"/>
              </a:ext>
            </a:extLst>
          </p:cNvPr>
          <p:cNvSpPr txBox="1"/>
          <p:nvPr/>
        </p:nvSpPr>
        <p:spPr>
          <a:xfrm>
            <a:off x="1331651" y="102839"/>
            <a:ext cx="9712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«ДОБРОФЕСТ»</a:t>
            </a:r>
          </a:p>
          <a:p>
            <a:pPr algn="ctr"/>
            <a:r>
              <a:rPr lang="ru-RU" b="1" i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Награждение активных волонтеров Благодарственным письмом Губернатора РО</a:t>
            </a:r>
            <a:endParaRPr lang="ru-RU" sz="1600" b="1" i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1E305C-5D04-45AE-AAD7-9827D8034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7" b="2869"/>
          <a:stretch/>
        </p:blipFill>
        <p:spPr bwMode="auto">
          <a:xfrm>
            <a:off x="1615736" y="837947"/>
            <a:ext cx="9144000" cy="545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3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970331-4B85-4024-A19D-2BF847AD6D2E}"/>
              </a:ext>
            </a:extLst>
          </p:cNvPr>
          <p:cNvSpPr txBox="1"/>
          <p:nvPr/>
        </p:nvSpPr>
        <p:spPr>
          <a:xfrm>
            <a:off x="1331650" y="102839"/>
            <a:ext cx="105022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Победитель грантового конкурса</a:t>
            </a:r>
          </a:p>
          <a:p>
            <a:pPr algn="ctr"/>
            <a:r>
              <a:rPr lang="ru-RU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«Сеть опорных элементов инфраструктуры добровольчества (волонтерства) </a:t>
            </a:r>
          </a:p>
          <a:p>
            <a:pPr algn="ctr"/>
            <a:r>
              <a:rPr lang="ru-RU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Ростовской области»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0720C7-CD01-4E35-8487-EEFFBAAA8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94" y="958406"/>
            <a:ext cx="7787674" cy="518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6747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544</TotalTime>
  <Words>238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Патриотцентр Ростов</dc:creator>
  <cp:lastModifiedBy>Чувикова Мария Александровна</cp:lastModifiedBy>
  <cp:revision>21</cp:revision>
  <dcterms:created xsi:type="dcterms:W3CDTF">2021-08-17T11:24:03Z</dcterms:created>
  <dcterms:modified xsi:type="dcterms:W3CDTF">2022-04-22T06:18:14Z</dcterms:modified>
</cp:coreProperties>
</file>