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4" r:id="rId19"/>
    <p:sldId id="273" r:id="rId20"/>
    <p:sldId id="275" r:id="rId21"/>
    <p:sldId id="270" r:id="rId22"/>
    <p:sldId id="27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58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4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5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81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7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5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7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1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0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5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1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4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0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5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F948CE-5A1E-4E21-B3E5-4092EB4DD0E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30052E-9A69-4C67-B898-A4F1A7A4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1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Каток </a:t>
            </a:r>
            <a:br>
              <a:rPr lang="ru-RU" dirty="0" smtClean="0"/>
            </a:br>
            <a:r>
              <a:rPr lang="ru-RU" dirty="0" smtClean="0"/>
              <a:t>«мой конёк»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Катайск</a:t>
            </a:r>
            <a:r>
              <a:rPr lang="ru-RU" dirty="0" smtClean="0"/>
              <a:t>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1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2940" y="200307"/>
            <a:ext cx="10394707" cy="15827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 декабря 2019 года каток проводит у себя досуговые мероприятия клуба молодых семей </a:t>
            </a:r>
            <a:r>
              <a:rPr lang="ru-RU" dirty="0" smtClean="0"/>
              <a:t>«Семейная радуга»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7" y="1783081"/>
            <a:ext cx="4983480" cy="3737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0" y="1783081"/>
            <a:ext cx="4983480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5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23260" y="177447"/>
            <a:ext cx="4679707" cy="66837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Катайской</a:t>
            </a:r>
            <a:r>
              <a:rPr lang="ru-RU" dirty="0"/>
              <a:t> школы катаре «Витязь»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" y="1742507"/>
            <a:ext cx="5509260" cy="3654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1" y="1742507"/>
            <a:ext cx="5509260" cy="36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1490" y="0"/>
            <a:ext cx="10394707" cy="16598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Команда проекта проводит </a:t>
            </a:r>
            <a:r>
              <a:rPr lang="ru-RU" dirty="0"/>
              <a:t>экскурсии и мастер-классы для детских </a:t>
            </a:r>
            <a:r>
              <a:rPr lang="ru-RU" dirty="0" smtClean="0"/>
              <a:t>садов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383030"/>
            <a:ext cx="4297680" cy="3223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29" y="3239375"/>
            <a:ext cx="3971393" cy="2978545"/>
          </a:xfrm>
          <a:prstGeom prst="rect">
            <a:avLst/>
          </a:prstGeom>
        </p:spPr>
      </p:pic>
      <p:pic>
        <p:nvPicPr>
          <p:cNvPr id="3076" name="Picture 4" descr="https://sun9-70.userapi.com/c857236/v857236029/c2a64/jj3WxYaAp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23" y="1383030"/>
            <a:ext cx="3289831" cy="45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4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40" y="148590"/>
            <a:ext cx="10394707" cy="12712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2020 мы принимали у себя ребят из </a:t>
            </a:r>
            <a:r>
              <a:rPr lang="ru-RU" dirty="0" err="1" smtClean="0"/>
              <a:t>катайского</a:t>
            </a:r>
            <a:r>
              <a:rPr lang="ru-RU" dirty="0" smtClean="0"/>
              <a:t> реабилитационного центра для детей с </a:t>
            </a:r>
            <a:r>
              <a:rPr lang="ru-RU" dirty="0" err="1" smtClean="0"/>
              <a:t>овз</a:t>
            </a:r>
            <a:r>
              <a:rPr lang="ru-RU" dirty="0" smtClean="0"/>
              <a:t>, учли их кататься на коньках и играть в дворовой хоккей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11" y="1419805"/>
            <a:ext cx="7274672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1510" y="228600"/>
            <a:ext cx="10394707" cy="244850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 2013 года команда проекта занимается организацией матчей и турниров по хоккею с шайбой. За последние два года команда организовала областной турнир среди Ветеранов по хоккею с шайбой среди 3-х команд, два новогодних турнира по «Дворовому хоккею» среди 3-х команд района, два мини- турнира «Закрытие сезона» с привлечением одной команды из своей области и одной из соседней области, организовала 3 выездных товарищеских матча в соседней области.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3" y="2846070"/>
            <a:ext cx="4529802" cy="2994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43" y="2846070"/>
            <a:ext cx="5330635" cy="301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2050" y="58635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Дворовой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хокккей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25740" y="58635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PT Sans"/>
              </a:rPr>
              <a:t>Выездной матч 2020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2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40"/>
            <a:ext cx="4389118" cy="2468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348989"/>
            <a:ext cx="4038600" cy="3028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289"/>
            <a:ext cx="3886200" cy="2914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463288"/>
            <a:ext cx="3886200" cy="2914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1"/>
            <a:ext cx="3558540" cy="2668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23460" y="114361"/>
            <a:ext cx="2343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Хоккейный клуб «Труд»  являлся одним из участников и организаторов Лиги </a:t>
            </a:r>
            <a:r>
              <a:rPr lang="ru-RU" sz="2000" dirty="0" err="1" smtClean="0">
                <a:solidFill>
                  <a:srgbClr val="FF0000"/>
                </a:solidFill>
              </a:rPr>
              <a:t>Двороговго</a:t>
            </a:r>
            <a:r>
              <a:rPr lang="ru-RU" sz="2000" dirty="0" smtClean="0">
                <a:solidFill>
                  <a:srgbClr val="FF0000"/>
                </a:solidFill>
              </a:rPr>
              <a:t> Футбола в </a:t>
            </a:r>
            <a:r>
              <a:rPr lang="ru-RU" sz="2000" dirty="0" err="1" smtClean="0">
                <a:solidFill>
                  <a:srgbClr val="FF0000"/>
                </a:solidFill>
              </a:rPr>
              <a:t>Катайском</a:t>
            </a:r>
            <a:r>
              <a:rPr lang="ru-RU" sz="2000" dirty="0" smtClean="0">
                <a:solidFill>
                  <a:srgbClr val="FF0000"/>
                </a:solidFill>
              </a:rPr>
              <a:t> районе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0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49" y="295395"/>
            <a:ext cx="40470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Зимой 2020 года команда «ХК Труд» была награждена грамотой всероссийского союза отцов за участи в конкурсе «Зимний папа».</a:t>
            </a:r>
            <a:br>
              <a:rPr lang="ru-RU" dirty="0" smtClean="0"/>
            </a:br>
            <a:r>
              <a:rPr lang="ru-RU" dirty="0" smtClean="0"/>
              <a:t>Более четырех лет хоккейная база – это место для проведения не только тренировок, но и досуга для подростков, играющих в хоккей. Под руководством наставника Евгения </a:t>
            </a:r>
            <a:r>
              <a:rPr lang="ru-RU" dirty="0" err="1" smtClean="0"/>
              <a:t>Корюкова</a:t>
            </a:r>
            <a:r>
              <a:rPr lang="ru-RU" dirty="0" smtClean="0"/>
              <a:t> молодые люди помогают организовывать тренировки, мероприятия, матчи, мастер-классы. Здесь они занимаются, отдыхают, работают, проводят субботники, дружеские пикники. Здесь они учатся быть командой, дружить, любить, переживать взлеты и падения, разочаровываются, вдохновляются. Это настоящая школа жизни для </a:t>
            </a:r>
            <a:r>
              <a:rPr lang="ru-RU" dirty="0" smtClean="0">
                <a:solidFill>
                  <a:schemeClr val="bg1"/>
                </a:solidFill>
              </a:rPr>
              <a:t>взрослеющего юноши, где его всегда поддержат и направят опытные наставники.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08" y="0"/>
            <a:ext cx="4135802" cy="2743200"/>
          </a:xfrm>
          <a:prstGeom prst="rect">
            <a:avLst/>
          </a:prstGeom>
        </p:spPr>
      </p:pic>
      <p:pic>
        <p:nvPicPr>
          <p:cNvPr id="1026" name="Picture 2" descr="https://sun9-50.userapi.com/c853516/v853516649/2026e1/twF3B8GZo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73" y="2874212"/>
            <a:ext cx="5128671" cy="34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8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" y="116679"/>
            <a:ext cx="4766310" cy="3177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" y="3294219"/>
            <a:ext cx="4461510" cy="3346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0" y="165733"/>
            <a:ext cx="4686935" cy="62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4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Организовать в городе </a:t>
            </a:r>
            <a:r>
              <a:rPr lang="ru-RU" sz="3600" dirty="0" err="1"/>
              <a:t>Катайск</a:t>
            </a:r>
            <a:r>
              <a:rPr lang="ru-RU" sz="3600" dirty="0"/>
              <a:t> на базе хоккейного </a:t>
            </a:r>
            <a:r>
              <a:rPr lang="ru-RU" sz="3600" dirty="0" smtClean="0"/>
              <a:t>клуба </a:t>
            </a:r>
            <a:r>
              <a:rPr lang="ru-RU" sz="3600" dirty="0"/>
              <a:t>массовые катания на коньках для 3200 человек в возрасте от 5 лет</a:t>
            </a:r>
          </a:p>
        </p:txBody>
      </p:sp>
    </p:spTree>
    <p:extLst>
      <p:ext uri="{BB962C8B-B14F-4D97-AF65-F5344CB8AC3E}">
        <p14:creationId xmlns:p14="http://schemas.microsoft.com/office/powerpoint/2010/main" val="10954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Подготовка и пополнение материально-технической базы катка. </a:t>
            </a:r>
            <a:endParaRPr lang="ru-RU" dirty="0" smtClean="0"/>
          </a:p>
          <a:p>
            <a:r>
              <a:rPr lang="ru-RU" dirty="0" smtClean="0"/>
              <a:t>2. Сбор и обучение волонтеров.</a:t>
            </a:r>
          </a:p>
          <a:p>
            <a:r>
              <a:rPr lang="ru-RU" dirty="0" smtClean="0"/>
              <a:t>3. </a:t>
            </a:r>
            <a:r>
              <a:rPr lang="ru-RU" dirty="0"/>
              <a:t>Проведение пиар кампании проекта</a:t>
            </a:r>
            <a:r>
              <a:rPr lang="ru-RU" dirty="0" smtClean="0"/>
              <a:t>.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Организация еженедельных массовых катаний на льду и организация культурно-массовых спортивных мероприятий </a:t>
            </a:r>
            <a:endParaRPr lang="ru-RU" dirty="0" smtClean="0"/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Организация хранения инвентаря для последующего использования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302987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09" y="-45720"/>
            <a:ext cx="5817871" cy="7086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Команда</a:t>
            </a:r>
            <a:r>
              <a:rPr lang="ru-RU" dirty="0" smtClean="0"/>
              <a:t> </a:t>
            </a:r>
            <a:r>
              <a:rPr lang="ru-RU" sz="3600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595" y="1085850"/>
            <a:ext cx="5863589" cy="3931919"/>
          </a:xfrm>
        </p:spPr>
        <p:txBody>
          <a:bodyPr>
            <a:no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Корюкова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Александровна – автор и руководитель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Обязанности: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хода реализации проекта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материала для СМИ, организация мероприятий, техническая помощь, помощь с выдачей прокатного инвентаря (коньки, клюшки, шлемы, защита), проведение инструктажа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волонтеров,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в раздевалках, уборка снега, закупка коньков.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специальность - реклама и связи с общественностью.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спортивный клуб «Гидравлик», спортсмен- инструктор по зимним видам спорта (хоккей с шайбой, шорт- трек). Игрок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 «Труд» по хоккею с шайбой, стаж – 3 года, информационная поддержка проката лыж и коньков на лыжной базе стадиона «Труд», стаж - 4 года (объявления о режиме работы, информация по ассортименту, по проведению мероприятий, освещение событий в местной хоккейной команды «Труд»).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84" y="994410"/>
            <a:ext cx="5539740" cy="36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0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812280" cy="3829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Методы реализации проекта: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730" y="382904"/>
            <a:ext cx="10458450" cy="59264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Подготовка и пополнение материально-технической базы катка: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коньков, клюшек и сопутствующего инвентаря.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раздевалок, заточка коньков, заливка льда.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баннера-вывески.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Сбор и обучение волонтеров.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волонтерами.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плана реализации проекта,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целевой аудитории о проекте: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расклейки афиш в образовательных учреждениях и на стендах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проекте в социальной сети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проекте в печатном СМИ (районная газета «Знамя»)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массовых катаний и мероприятий на катке: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массовых катаний каждую пятницу, субботу и воскресение, дни новогодних каникул, праздничных дней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с мероприятий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мероприятий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хранения инвентаря для последующего использования в зимний период: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инвентаря до следующей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зимы.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3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68333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Партнёры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75" y="683335"/>
            <a:ext cx="10394707" cy="49745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Комитет по физической культуре и спорту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Материальная поддержка: Аренда хоккейной базы, отопление, водоснабжение, энергоснабжение, кубки для награждения победителей спортивного турнира, аренда оборудования для заливки льда, уборки снега и проведения спортивных мероприятий. (Лопаты и скребки для чистки льда, шланг поливочный, ворота хоккейные)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"Мебель и окна" Материальная поддержка: 3 комплекта защиты локтевого сустава 4 пары коньков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Районная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"Знамя" Информационная поддержка: Афиша мероприятий, статьи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Сообщество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"Типичный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(https://vk.com/kataisksiti) Информационная поддержка: Публикации о ходе реализации проекта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Официальная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социальной сети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(https://vk.com/kataiskii_rayon) Информационная поддержка: Публикация анонсов мероприятий Публикация отчетов о фотоотчетов о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220602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1" y="80011"/>
            <a:ext cx="6789419" cy="7772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Собственный вклад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1480" y="1389026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Материальный: Снегоуборочная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для заточки коньков Административный: Руководитель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рекламе и связям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катанию,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Администратор.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вклад: 3000 на покупку призов для участников проекта Информационная поддержка: Группа команды проекта «ХК Труд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(https://vk.com/hockeyclub_trud)</a:t>
            </a:r>
          </a:p>
        </p:txBody>
      </p:sp>
    </p:spTree>
    <p:extLst>
      <p:ext uri="{BB962C8B-B14F-4D97-AF65-F5344CB8AC3E}">
        <p14:creationId xmlns:p14="http://schemas.microsoft.com/office/powerpoint/2010/main" val="382173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0010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Команда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1" y="1491897"/>
            <a:ext cx="7052310" cy="2942944"/>
          </a:xfrm>
        </p:spPr>
        <p:txBody>
          <a:bodyPr>
            <a:no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Корюков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Сергеевич – помощник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руководителя. Обязанности: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заливка льда и уборка снега, инструктирование участников проекта.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специальность – учитель ОБЖ и физической культуры.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спортивный клуб «Гидравлик», заведующий лыжной базой, тренер взрослой команды по хоккею с шайбой, тренер детской группы по хоккею с шайбой стаж работы – 5 лет. Стаж работника проката лыж и коньков на лыжной базе стадиона «Труд» г.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 года.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1" y="332073"/>
            <a:ext cx="3717924" cy="52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0010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Команда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17626"/>
            <a:ext cx="6240780" cy="34458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Олегович – администратор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Обязанности: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прокатного инвентаря (коньки, лыжи), ведение журнала выдачи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инструктирование участников проекта, уборка снега.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КГУ, специальность - «Таможенное дело».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разнорабочий спортивного клуба «Гидравлик». Оказывает 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деятельности лыжной базы стадиона «Труд», стаж - 4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10" y="1420319"/>
            <a:ext cx="454152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331970" cy="7429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Команда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66066"/>
            <a:ext cx="7029450" cy="3434434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Корюков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Владимирович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 Подготовка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прокатного инвентаря, ремонт инвентаря, специалист по заливке льда, заточке коньков, механик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спортивный клуб «Гидравлик», заведующий футбольным полем, заведующий хоккейным кортом. Стаж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лет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27" y="2114550"/>
            <a:ext cx="5168453" cy="34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7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439" y="-125730"/>
            <a:ext cx="10396882" cy="1151965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Описание проблемы, снижению остроты которой направлен проект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753" y="931826"/>
            <a:ext cx="10092690" cy="338871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2016 года до декабря 2019 по данным книги учета посещений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людей, воспользовавшихся услугой проката коньков сократилось с 2000 до 0 по причине полного износа имеющегося инвентаря. С декабря 2019 года прокат коньков свою деятельность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осуществляет. Каток доступен только для тех, у кого есть свой инвентарь. Из собственных ресурсов команда проекта предоставляет 10 пар коньков, этого катастрофически не хватает для удовлетворения потребностей посетителей и групп, которые посещают каток в качестве урока физкультуры на улице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реабилитационный центр, детский сад «сказка»). Другого платного или бесплатного  проката коньков в городе не имеется. В сезоне 2020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каток для посетителей заливаться не будет.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уйдет такой вид зимнего досуга как массовые катания и дворовой хоккей. Реализация проекта может решить эту проблему.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ищет все возможные варианты, чтобы сохранить популярное и нужное место для досуга в зимнее время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анализа работы, проводимой нашей командой с декабря 2016 года, мы можем заключить, что посетителям корта интересы три направления отдыха на льду: 1. Спортивные мероприятия: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хоккей» «Хоккей с шайбой». 2. Семейные праздники на катке. 3. Дискотеки на льду. В рамках проекта «Мой конёк» будут производиться массовые катания с бесплатным предоставлением коньков всем желающим, будет организованы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-массовые и спортивные мероприятия, в которых смогут поучаствовать и те, кто пользуется услугами проката, и те, кто имеет свой инвентарь. Что даст возможность предоставить новую форму досуга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жителейКатайска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Катайского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увеличит количество посетителей катка с 2 000 до 3 200. </a:t>
            </a:r>
          </a:p>
        </p:txBody>
      </p:sp>
    </p:spTree>
    <p:extLst>
      <p:ext uri="{BB962C8B-B14F-4D97-AF65-F5344CB8AC3E}">
        <p14:creationId xmlns:p14="http://schemas.microsoft.com/office/powerpoint/2010/main" val="318490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40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Целевые группы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Жители </a:t>
            </a:r>
            <a:r>
              <a:rPr lang="ru-RU" dirty="0" err="1" smtClean="0"/>
              <a:t>катайска</a:t>
            </a:r>
            <a:r>
              <a:rPr lang="ru-RU" dirty="0" smtClean="0"/>
              <a:t> и </a:t>
            </a:r>
            <a:r>
              <a:rPr lang="ru-RU" dirty="0" err="1" smtClean="0"/>
              <a:t>катайского</a:t>
            </a:r>
            <a:r>
              <a:rPr lang="ru-RU" dirty="0" smtClean="0"/>
              <a:t> района в возрасте от 5 лет:</a:t>
            </a:r>
            <a:r>
              <a:rPr lang="en-US" dirty="0" smtClean="0"/>
              <a:t> </a:t>
            </a:r>
            <a:r>
              <a:rPr lang="ru-RU" dirty="0" smtClean="0"/>
              <a:t>взрослые и дети, находящиеся </a:t>
            </a:r>
            <a:r>
              <a:rPr lang="ru-RU" dirty="0"/>
              <a:t>в трудной жизненной </a:t>
            </a:r>
            <a:r>
              <a:rPr lang="ru-RU" dirty="0" smtClean="0"/>
              <a:t>ситуации; дети и подростки-сироты</a:t>
            </a:r>
            <a:r>
              <a:rPr lang="ru-RU" dirty="0"/>
              <a:t>, </a:t>
            </a:r>
            <a:r>
              <a:rPr lang="ru-RU" dirty="0" smtClean="0"/>
              <a:t>дети и подростки</a:t>
            </a:r>
            <a:r>
              <a:rPr lang="ru-RU" dirty="0"/>
              <a:t>, оставшиеся без попечения </a:t>
            </a:r>
            <a:r>
              <a:rPr lang="ru-RU" dirty="0" smtClean="0"/>
              <a:t>родителей; </a:t>
            </a:r>
            <a:r>
              <a:rPr lang="ru-RU" dirty="0"/>
              <a:t>молодые </a:t>
            </a:r>
            <a:r>
              <a:rPr lang="ru-RU" dirty="0" smtClean="0"/>
              <a:t>семьи; </a:t>
            </a:r>
            <a:r>
              <a:rPr lang="ru-RU" dirty="0"/>
              <a:t>многодетные </a:t>
            </a:r>
            <a:r>
              <a:rPr lang="ru-RU" dirty="0" smtClean="0"/>
              <a:t>семьи; неполные семьи, студенты;  взрослые и дети с ОВЗ.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20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46819" cy="5600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команды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" y="851817"/>
            <a:ext cx="11338559" cy="1159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Команда проекта занимается </a:t>
            </a:r>
            <a:r>
              <a:rPr lang="ru-RU" dirty="0" smtClean="0"/>
              <a:t>полной подготовкой корта стадиона «Труд» к хоккею с шайбой и заливкой </a:t>
            </a:r>
            <a:r>
              <a:rPr lang="ru-RU" dirty="0"/>
              <a:t>льда для массовых </a:t>
            </a:r>
            <a:r>
              <a:rPr lang="ru-RU" dirty="0" smtClean="0"/>
              <a:t>катаний. За </a:t>
            </a:r>
            <a:r>
              <a:rPr lang="ru-RU" dirty="0"/>
              <a:t>4 года по данным книги учета посетителей услугами катка воспользовалось более </a:t>
            </a:r>
            <a:r>
              <a:rPr lang="ru-RU" dirty="0" smtClean="0"/>
              <a:t>8 </a:t>
            </a:r>
            <a:r>
              <a:rPr lang="ru-RU" dirty="0"/>
              <a:t>000 человек.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011680"/>
            <a:ext cx="3017520" cy="4023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98" y="2997159"/>
            <a:ext cx="3603102" cy="3211830"/>
          </a:xfrm>
          <a:prstGeom prst="rect">
            <a:avLst/>
          </a:prstGeom>
        </p:spPr>
      </p:pic>
      <p:pic>
        <p:nvPicPr>
          <p:cNvPr id="1028" name="Picture 4" descr="https://sun9-19.userapi.com/c855336/v855336069/14d084/CcsMmwS3Yt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19" y="1837731"/>
            <a:ext cx="2464904" cy="43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98344" y="2017752"/>
            <a:ext cx="2759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 постройки до заливки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сё своими руками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9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83130" y="0"/>
            <a:ext cx="7262887" cy="24171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 февраля 2017 года на нашем катке прошло три зимних олимпиады педагогических работников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5" y="1934906"/>
            <a:ext cx="4998008" cy="3322894"/>
          </a:xfrm>
          <a:prstGeom prst="rect">
            <a:avLst/>
          </a:prstGeom>
        </p:spPr>
      </p:pic>
      <p:pic>
        <p:nvPicPr>
          <p:cNvPr id="2052" name="Picture 4" descr="https://sun3-13.userapi.com/PmQIOamDR-DaJ9VaboyGrbLM4gti_rbHZM93Xw/QrMnD9cmx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41" y="1934906"/>
            <a:ext cx="5009781" cy="33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8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150</TotalTime>
  <Words>1356</Words>
  <Application>Microsoft Office PowerPoint</Application>
  <PresentationFormat>Широкоэкранный</PresentationFormat>
  <Paragraphs>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Impact</vt:lpstr>
      <vt:lpstr>PT Sans</vt:lpstr>
      <vt:lpstr>Times New Roman</vt:lpstr>
      <vt:lpstr>Главное мероприятие</vt:lpstr>
      <vt:lpstr>Каток  «мой конёк»</vt:lpstr>
      <vt:lpstr>Команда проекта</vt:lpstr>
      <vt:lpstr>Команда проекта</vt:lpstr>
      <vt:lpstr>Команда проекта</vt:lpstr>
      <vt:lpstr>Команда проекта</vt:lpstr>
      <vt:lpstr>Описание проблемы, снижению остроты которой направлен проект</vt:lpstr>
      <vt:lpstr>Целевые группы проекта</vt:lpstr>
      <vt:lpstr>Опыт команды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</vt:lpstr>
      <vt:lpstr>Задачи проекта:</vt:lpstr>
      <vt:lpstr>Методы реализации проекта:</vt:lpstr>
      <vt:lpstr>Партнёры проекта</vt:lpstr>
      <vt:lpstr>Собственный вклад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Каток  «мой конёк»</dc:title>
  <dc:creator>User</dc:creator>
  <cp:lastModifiedBy>User</cp:lastModifiedBy>
  <cp:revision>32</cp:revision>
  <dcterms:created xsi:type="dcterms:W3CDTF">2020-04-28T18:41:30Z</dcterms:created>
  <dcterms:modified xsi:type="dcterms:W3CDTF">2020-04-29T15:00:49Z</dcterms:modified>
</cp:coreProperties>
</file>