
<file path=[Content_Types].xml><?xml version="1.0" encoding="utf-8"?>
<Types xmlns="http://schemas.openxmlformats.org/package/2006/content-types">
  <Default Extension="xml" ContentType="application/vnd.openxmlformats-package.core-properties+xml"/>
  <Default Extension="rels" ContentType="application/vnd.openxmlformats-package.relationships+xml"/>
  <Default Extension="jpeg" ContentType="image/jpeg"/>
  <Default Extension="jpg" ContentType="image/jpeg"/>
  <Default Extension="png" ContentType="image/png"/>
  <Default Extension="svg" ContentType="image/svg+xml"/>
  <Override PartName="/ppt/presentation.xml" ContentType="application/vnd.openxmlformats-officedocument.presentationml.presentation.main+xml"/>
  <Override PartName="/ppt/slides/slide1110.xml" ContentType="application/vnd.openxmlformats-officedocument.presentationml.slide+xml"/>
  <Override PartName="/ppt/slideLayouts/slideLayout41.xml" ContentType="application/vnd.openxmlformats-officedocument.presentationml.slideLayout+xml"/>
  <Override PartName="/customXml/item13.xml" ContentType="application/xml"/>
  <Override PartName="/ppt/slides/slide41.xml" ContentType="application/vnd.openxmlformats-officedocument.presentationml.slide+xml"/>
  <Override PartName="/ppt/slideLayouts/slideLayout69.xml" ContentType="application/vnd.openxmlformats-officedocument.presentationml.slideLayout+xml"/>
  <Override PartName="/ppt/notesSlides/notesSlide41.xml" ContentType="application/vnd.openxmlformats-officedocument.presentationml.notesSlide+xml"/>
  <Override PartName="/ppt/authors.xml" ContentType="application/vnd.ms-powerpoint.authors+xml"/>
  <Override PartName="/ppt/notesMasters/notesMaster11.xml" ContentType="application/vnd.openxmlformats-officedocument.presentationml.notesMaster+xml"/>
  <Override PartName="/ppt/notesSlides/notesSlide84.xml" ContentType="application/vnd.openxmlformats-officedocument.presentationml.notesSlide+xml"/>
  <Override PartName="/ppt/tableStyles.xml" ContentType="application/vnd.openxmlformats-officedocument.presentationml.tableStyles+xml"/>
  <Override PartName="/ppt/theme/theme21.xml" ContentType="application/vnd.openxmlformats-officedocument.theme+xml"/>
  <Override PartName="/ppt/slides/slide611.xml" ContentType="application/vnd.openxmlformats-officedocument.presentationml.slide+xml"/>
  <Override PartName="/ppt/slideLayouts/slideLayout82.xml" ContentType="application/vnd.openxmlformats-officedocument.presentationml.slideLayout+xml"/>
  <Override PartName="/ppt/slides/slide512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78.xml" ContentType="application/vnd.openxmlformats-officedocument.presentationml.slide+xml"/>
  <Override PartName="/ppt/slideLayouts/slideLayout1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s/slide92.xml" ContentType="application/vnd.openxmlformats-officedocument.presentationml.slide+xml"/>
  <Override PartName="/ppt/notesSlides/notesSlide135.xml" ContentType="application/vnd.openxmlformats-officedocument.presentationml.notesSlide+xml"/>
  <Override PartName="/ppt/slideLayouts/slideLayout2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3.xml" ContentType="application/vnd.openxmlformats-officedocument.theme+xml"/>
  <Override PartName="/ppt/viewProps.xml" ContentType="application/vnd.openxmlformats-officedocument.presentationml.viewProps+xml"/>
  <Override PartName="/ppt/slideLayouts/slideLayout1110.xml" ContentType="application/vnd.openxmlformats-officedocument.presentationml.slideLayout+xml"/>
  <Override PartName="/docProps/core.xml" ContentType="application/vnd.openxmlformats-package.core-properties+xml"/>
  <Override PartName="/ppt/slideLayouts/slideLayout511.xml" ContentType="application/vnd.openxmlformats-officedocument.presentationml.slideLayout+xml"/>
  <Override PartName="/ppt/theme/theme12.xml" ContentType="application/vnd.openxmlformats-officedocument.theme+xml"/>
  <Override PartName="/ppt/slideLayouts/slideLayout1012.xml" ContentType="application/vnd.openxmlformats-officedocument.presentationml.slideLayout+xml"/>
  <Override PartName="/ppt/slideLayouts/slideLayout913.xml" ContentType="application/vnd.openxmlformats-officedocument.presentationml.slideLayout+xml"/>
  <Override PartName="/ppt/notesSlides/notesSlide1110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414.xml" ContentType="application/vnd.openxmlformats-officedocument.presentationml.slideLayout+xml"/>
  <Override PartName="/ppt/notesSlides/notesSlide92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s/slide135.xml" ContentType="application/vnd.openxmlformats-officedocument.presentationml.slide+xml"/>
  <Override PartName="/customXml/item3.xml" ContentType="application/xml"/>
  <Override PartName="/ppt/slides/slide1.xml" ContentType="application/vnd.openxmlformats-officedocument.presentationml.slide+xml"/>
  <Override PartName="/customXml/itemProps31.xml" ContentType="application/vnd.openxmlformats-officedocument.customXmlProperties+xml"/>
  <Override PartName="/ppt/presProps.xml" ContentType="application/vnd.openxmlformats-officedocument.presentationml.presProps+xml"/>
  <Override PartName="/ppt/slides/slide33.xml" ContentType="application/vnd.openxmlformats-officedocument.presentationml.slide+xml"/>
  <Override PartName="/ppt/slides/slide6.xml" ContentType="application/vnd.openxmlformats-officedocument.presentationml.slide+xml"/>
  <Override PartName="/ppt/notesSlides/notesSlide512.xml" ContentType="application/vnd.openxmlformats-officedocument.presentationml.notesSlide+xml"/>
  <Override PartName="/ppt/slides/slide84.xml" ContentType="application/vnd.openxmlformats-officedocument.presentationml.slide+xml"/>
  <Override PartName="/ppt/notesSlides/notesSlide33.xml" ContentType="application/vnd.openxmlformats-officedocument.presentationml.notesSlide+xml"/>
  <Override PartName="/docMetadata/LabelInfo.xml" ContentType="application/vnd.ms-office.classificationlabels+xml"/>
  <Override PartName="/customXml/item22.xml" ContentType="application/xml"/>
  <Override PartName="/ppt/notesSlides/notesSlide3.xml" ContentType="application/vnd.openxmlformats-officedocument.presentationml.notesSlide+xml"/>
  <Override PartName="/ppt/handoutMasters/handoutMaster1.xml" ContentType="application/vnd.openxmlformats-officedocument.presentationml.handoutMaster+xml"/>
  <Override PartName="/customXml/itemProps22.xml" ContentType="application/vnd.openxmlformats-officedocument.customXmlProperties+xml"/>
  <Override PartName="/ppt/slides/slide126.xml" ContentType="application/vnd.openxmlformats-officedocument.presentationml.slide+xml"/>
  <Override PartName="/ppt/notesSlides/notesSlide126.xml" ContentType="application/vnd.openxmlformats-officedocument.presentationml.notesSlide+xml"/>
  <Override PartName="/ppt/notesMasters/notesMaster1.xml" ContentType="application/vnd.openxmlformats-officedocument.presentationml.notesMaster+xml"/>
  <Override PartName="/customXml/itemProps13.xml" ContentType="application/vnd.openxmlformats-officedocument.customXmlProperties+xml"/>
  <Override PartName="/ppt/slides/slide27.xml" ContentType="application/vnd.openxmlformats-officedocument.presentationml.slide+xml"/>
  <Override PartName="/ppt/notesSlides/notesSlide27.xml" ContentType="application/vnd.openxmlformats-officedocument.presentationml.notesSlide+xml"/>
  <Override PartName="/docProps/app.xml" ContentType="application/vnd.openxmlformats-officedocument.extended-properties+xml"/>
  <Override PartName="/ppt/notesSlides/notesSlide78.xml" ContentType="application/vnd.openxmlformats-officedocument.presentationml.notesSlide+xml"/>
  <Override PartName="/ppt/slides/slide1013.xml" ContentType="application/vnd.openxmlformats-officedocument.presentationml.slide+xml"/>
  <Override PartName="/ppt/slides/slide19.xml" ContentType="application/vnd.openxmlformats-officedocument.presentationml.slide+xml"/>
  <Override PartName="/ppt/notesSlides/notesSlide19.xml" ContentType="application/vnd.openxmlformats-officedocument.presentationml.notesSlide+xml"/>
  <Override PartName="/ppt/notesSlides/notesSlide611.xml" ContentType="application/vnd.openxmlformats-officedocument.presentationml.notesSlide+xml"/>
  <Override PartName="/ppt/handoutMasters/handoutMaster11.xml" ContentType="application/vnd.openxmlformats-officedocument.presentationml.handoutMaster+xml"/>
  <Override PartName="/ppt/notesSlides/notesSlide1013.xml" ContentType="application/vnd.openxmlformats-officedocument.presentationml.notesSlide+xml"/>
  <Override PartName="/docProps/custom.xml" ContentType="application/vnd.openxmlformats-officedocument.custom-properties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</Types>
</file>

<file path=_rels/.rels>&#65279;<?xml version="1.0" encoding="utf-8"?><Relationships xmlns="http://schemas.openxmlformats.org/package/2006/relationships"><Relationship Type="http://schemas.openxmlformats.org/package/2006/relationships/metadata/core-properties" Target="/docProps/core.xml" Id="rId3" /><Relationship Type="http://schemas.openxmlformats.org/package/2006/relationships/metadata/thumbnail" Target="/docProps/thumbnail.jpeg" Id="rId2" /><Relationship Type="http://schemas.openxmlformats.org/officeDocument/2006/relationships/officeDocument" Target="/ppt/presentation.xml" Id="rId1" /><Relationship Type="http://schemas.microsoft.com/office/2020/02/relationships/classificationlabels" Target="/docMetadata/LabelInfo.xml" Id="rId6" /><Relationship Type="http://schemas.openxmlformats.org/officeDocument/2006/relationships/custom-properties" Target="/docProps/custom.xml" Id="rId5" /><Relationship Type="http://schemas.openxmlformats.org/officeDocument/2006/relationships/extended-properties" Target="/docProps/app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2"/>
  </p:sldMasterIdLst>
  <p:notesMasterIdLst>
    <p:notesMasterId r:id="rId3"/>
  </p:notesMasterIdLst>
  <p:handoutMasterIdLst>
    <p:handoutMasterId r:id="rId1"/>
  </p:handoutMasterIdLst>
  <p:sldIdLst>
    <p:sldId id="317" r:id="rId4"/>
    <p:sldId id="308" r:id="rId5"/>
    <p:sldId id="278" r:id="rId6"/>
    <p:sldId id="309" r:id="rId7"/>
    <p:sldId id="263" r:id="rId8"/>
    <p:sldId id="310" r:id="rId9"/>
    <p:sldId id="311" r:id="rId10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8" userDrawn="1">
          <p15:clr>
            <a:srgbClr val="A4A3A4"/>
          </p15:clr>
        </p15:guide>
        <p15:guide id="2" pos="3864" userDrawn="1">
          <p15:clr>
            <a:srgbClr val="A4A3A4"/>
          </p15:clr>
        </p15:guide>
        <p15:guide id="3" orient="horz" pos="1272" userDrawn="1">
          <p15:clr>
            <a:srgbClr val="A4A3A4"/>
          </p15:clr>
        </p15:guide>
        <p15:guide id="4" orient="horz" pos="2312" userDrawn="1">
          <p15:clr>
            <a:srgbClr val="A4A3A4"/>
          </p15:clr>
        </p15:guide>
        <p15:guide id="5" orient="horz" pos="1944" userDrawn="1">
          <p15:clr>
            <a:srgbClr val="A4A3A4"/>
          </p15:clr>
        </p15:guide>
        <p15:guide id="6" orient="horz" pos="2328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6A58"/>
    <a:srgbClr val="505A47"/>
    <a:srgbClr val="D1D8B7"/>
    <a:srgbClr val="A09D79"/>
    <a:srgbClr val="AD5C4D"/>
    <a:srgbClr val="543E35"/>
    <a:srgbClr val="637700"/>
    <a:srgbClr val="FFF4ED"/>
    <a:srgbClr val="5E6A7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D5ABB26-0587-4C30-8999-92F81FD0307C}"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94" autoAdjust="0"/>
    <p:restoredTop sz="95405" autoAdjust="0"/>
  </p:normalViewPr>
  <p:slideViewPr>
    <p:cSldViewPr snapToGrid="0">
      <p:cViewPr varScale="1">
        <p:scale>
          <a:sx n="102" d="100"/>
          <a:sy n="102" d="100"/>
        </p:scale>
        <p:origin x="714" y="96"/>
      </p:cViewPr>
      <p:guideLst>
        <p:guide orient="horz" pos="528"/>
        <p:guide pos="3864"/>
        <p:guide orient="horz" pos="1272"/>
        <p:guide orient="horz" pos="2312"/>
        <p:guide orient="horz" pos="1944"/>
        <p:guide orient="horz" pos="2328"/>
      </p:guideLst>
    </p:cSldViewPr>
  </p:slideViewPr>
  <p:outlineViewPr>
    <p:cViewPr>
      <p:scale>
        <a:sx n="33" d="100"/>
        <a:sy n="33" d="100"/>
      </p:scale>
      <p:origin x="0" y="-10800"/>
    </p:cViewPr>
  </p:outlineViewPr>
  <p:notesTextViewPr>
    <p:cViewPr>
      <p:scale>
        <a:sx n="135" d="100"/>
        <a:sy n="135" d="100"/>
      </p:scale>
      <p:origin x="0" y="0"/>
    </p:cViewPr>
  </p:notesTextViewPr>
  <p:sorterViewPr>
    <p:cViewPr>
      <p:scale>
        <a:sx n="100" d="100"/>
        <a:sy n="100" d="100"/>
      </p:scale>
      <p:origin x="0" y="-7325"/>
    </p:cViewPr>
  </p:sorterViewPr>
  <p:notesViewPr>
    <p:cSldViewPr snapToGrid="0">
      <p:cViewPr varScale="1">
        <p:scale>
          <a:sx n="82" d="100"/>
          <a:sy n="82" d="100"/>
        </p:scale>
        <p:origin x="3948" y="90"/>
      </p:cViewPr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1" Type="http://schemas.openxmlformats.org/officeDocument/2006/relationships/tableStyles" Target="tableStyles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2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.xml"/></Relationships>
</file>

<file path=ppt/handoutMasters/_rels/handoutMaster11.xml.rels>&#65279;<?xml version="1.0" encoding="utf-8"?><Relationships xmlns="http://schemas.openxmlformats.org/package/2006/relationships"><Relationship Type="http://schemas.openxmlformats.org/officeDocument/2006/relationships/theme" Target="/ppt/theme/theme33.xml" Id="rId1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 noEditPoints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ru-RU" sz="1200"/>
            </a:lvl1pPr>
          </a:lstStyle>
          <a:p>
            <a:pPr rtl="0"/>
            <a:fld id="{578B93FC-204E-4938-89A2-5556AF39A377}" type="datetime1">
              <a:rPr lang="ru-RU" smtClean="0"/>
              <a:t>09.07.2024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 noEditPoints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ru-RU"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 noEditPoints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ru-RU" sz="1200"/>
            </a:lvl1pPr>
          </a:lstStyle>
          <a:p>
            <a:pPr rtl="0"/>
            <a:fld id="{49E357A0-8177-46BC-BFCE-19D99E3453CC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 sldNum="0" hdr="0" ftr="0"/>
</p:handoutMaster>
</file>

<file path=ppt/handoutMasters/handoutMaster1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>
            <a:extLst>
              <a:ext uri="{FF2B5EF4-FFF2-40B4-BE49-F238E27FC236}">
                <a16:creationId xmlns:a16="http://schemas.microsoft.com/office/drawing/2014/main" id="{F40C5F7C-3F93-522E-4DB1-E016D699CBB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ru-RU" sz="1200"/>
            </a:lvl1pPr>
          </a:lstStyle>
          <a:p>
            <a:pPr rtl="0"/>
            <a:fld id="{578B93FC-204E-4938-89A2-5556AF39A377}" type="datetime1">
              <a:rPr lang="ru-RU" smtClean="0"/>
              <a:t>13.03.2024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2DB79D9-119F-07C7-DC8E-1956644EEE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ru-RU"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0B67CF1-7BD0-9ABA-036D-3A8479FC098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ru-RU" sz="1200"/>
            </a:lvl1pPr>
          </a:lstStyle>
          <a:p>
            <a:pPr rtl="0"/>
            <a:fld id="{49E357A0-8177-46BC-BFCE-19D99E3453C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64784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1.xml" Id="rId1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 noEditPoints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ru-RU"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 noEditPoints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ru-RU" sz="1200"/>
            </a:lvl1pPr>
          </a:lstStyle>
          <a:p>
            <a:pPr rtl="0"/>
            <a:r>
              <a:rPr lang="ru-RU" dirty="0"/>
              <a:t>13.03.2024</a:t>
            </a:r>
          </a:p>
        </p:txBody>
      </p:sp>
      <p:sp>
        <p:nvSpPr>
          <p:cNvPr id="4" name="Образ слайда 3"/>
          <p:cNvSpPr>
            <a:spLocks noGrp="1" noRot="1" noChangeAspect="1" noEditPoints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 noEditPoints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 noEditPoints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ru-RU"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 noEditPoints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ru-RU" sz="1200"/>
            </a:lvl1pPr>
          </a:lstStyle>
          <a:p>
            <a:pPr rtl="0"/>
            <a:fld id="{7C366290-4595-5745-A50F-D5EC13BAC604}" type="slidenum">
              <a:rPr lang="ru-RU" noProof="0" smtClean="0"/>
              <a:t>‹#›</a:t>
            </a:fld>
            <a:endParaRPr lang="ru-RU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 sldNum="0" hdr="0" ftr="0"/>
  <p:notesStyle>
    <a:lvl1pPr marL="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ru-RU"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ru-RU" sz="1200"/>
            </a:lvl1pPr>
          </a:lstStyle>
          <a:p>
            <a:pPr rtl="0"/>
            <a:r>
              <a:rPr lang="ru-RU" dirty="0"/>
              <a:t>13.03.2024</a:t>
            </a:r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>
            <a:defPPr>
              <a:defRPr lang="ru-RU"/>
            </a:defPPr>
          </a:lstStyle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ru-RU"/>
            </a:def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ru-RU"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ru-RU" sz="1200"/>
            </a:lvl1pPr>
          </a:lstStyle>
          <a:p>
            <a:pPr rtl="0"/>
            <a:fld id="{7C366290-4595-5745-A50F-D5EC13BAC604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353669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EditPoints="1"/>
          </p:cNvSpPr>
          <p:nvPr>
            <p:ph type="sldImg"/>
          </p:nvPr>
        </p:nvSpPr>
        <p:spPr/>
        <p:txBody>
          <a:bodyPr/>
          <a:lstStyle/>
          <a:p/>
        </p:txBody>
      </p:sp>
      <p:sp>
        <p:nvSpPr>
          <p:cNvPr id="3" name="Заметки 2"/>
          <p:cNvSpPr>
            <a:spLocks noGrp="1" noEditPoints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 noEditPoints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7C366290-4595-5745-A50F-D5EC13BAC604}" type="slidenum">
              <a:rPr lang="ru-RU" noProof="0" smtClean="0"/>
              <a:t>‹#›</a:t>
            </a:fld>
            <a:endParaRPr lang="ru-RU" noProof="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EditPoints="1"/>
          </p:cNvSpPr>
          <p:nvPr>
            <p:ph type="sldImg"/>
          </p:nvPr>
        </p:nvSpPr>
        <p:spPr/>
        <p:txBody>
          <a:bodyPr/>
          <a:lstStyle/>
          <a:p/>
        </p:txBody>
      </p:sp>
      <p:sp>
        <p:nvSpPr>
          <p:cNvPr id="3" name="Заметки 2"/>
          <p:cNvSpPr>
            <a:spLocks noGrp="1" noEditPoints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 noEditPoints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7C366290-4595-5745-A50F-D5EC13BAC604}" type="slidenum">
              <a:rPr lang="ru-RU" noProof="0" smtClean="0"/>
              <a:t>‹#›</a:t>
            </a:fld>
            <a:endParaRPr lang="ru-RU" noProof="0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EditPoints="1"/>
          </p:cNvSpPr>
          <p:nvPr>
            <p:ph type="sldImg"/>
          </p:nvPr>
        </p:nvSpPr>
        <p:spPr/>
        <p:txBody>
          <a:bodyPr/>
          <a:lstStyle/>
          <a:p/>
        </p:txBody>
      </p:sp>
      <p:sp>
        <p:nvSpPr>
          <p:cNvPr id="3" name="Заметки 2"/>
          <p:cNvSpPr>
            <a:spLocks noGrp="1" noEditPoints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 noEditPoints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7C366290-4595-5745-A50F-D5EC13BAC604}" type="slidenum">
              <a:rPr lang="ru-RU" noProof="0" smtClean="0"/>
              <a:t>‹#›</a:t>
            </a:fld>
            <a:endParaRPr lang="ru-RU" noProof="0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EditPoints="1"/>
          </p:cNvSpPr>
          <p:nvPr>
            <p:ph type="sldImg"/>
          </p:nvPr>
        </p:nvSpPr>
        <p:spPr/>
        <p:txBody>
          <a:bodyPr/>
          <a:lstStyle/>
          <a:p/>
        </p:txBody>
      </p:sp>
      <p:sp>
        <p:nvSpPr>
          <p:cNvPr id="3" name="Заметки 2"/>
          <p:cNvSpPr>
            <a:spLocks noGrp="1" noEditPoints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 noEditPoints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7C366290-4595-5745-A50F-D5EC13BAC604}" type="slidenum">
              <a:rPr lang="ru-RU" noProof="0" smtClean="0"/>
              <a:t>‹#›</a:t>
            </a:fld>
            <a:endParaRPr lang="ru-RU" noProof="0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EditPoints="1"/>
          </p:cNvSpPr>
          <p:nvPr>
            <p:ph type="sldImg"/>
          </p:nvPr>
        </p:nvSpPr>
        <p:spPr/>
        <p:txBody>
          <a:bodyPr/>
          <a:lstStyle/>
          <a:p/>
        </p:txBody>
      </p:sp>
      <p:sp>
        <p:nvSpPr>
          <p:cNvPr id="3" name="Заметки 2"/>
          <p:cNvSpPr>
            <a:spLocks noGrp="1" noEditPoints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 noEditPoints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7C366290-4595-5745-A50F-D5EC13BAC604}" type="slidenum">
              <a:rPr lang="ru-RU" noProof="0" smtClean="0"/>
              <a:t>‹#›</a:t>
            </a:fld>
            <a:endParaRPr lang="ru-RU" noProof="0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EditPoints="1"/>
          </p:cNvSpPr>
          <p:nvPr>
            <p:ph type="sldImg"/>
          </p:nvPr>
        </p:nvSpPr>
        <p:spPr/>
        <p:txBody>
          <a:bodyPr/>
          <a:lstStyle/>
          <a:p/>
        </p:txBody>
      </p:sp>
      <p:sp>
        <p:nvSpPr>
          <p:cNvPr id="3" name="Заметки 2"/>
          <p:cNvSpPr>
            <a:spLocks noGrp="1" noEditPoints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 noEditPoints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7C366290-4595-5745-A50F-D5EC13BAC604}" type="slidenum">
              <a:rPr lang="ru-RU" noProof="0" smtClean="0"/>
              <a:t>‹#›</a:t>
            </a:fld>
            <a:endParaRPr lang="ru-RU" noProof="0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EditPoints="1"/>
          </p:cNvSpPr>
          <p:nvPr>
            <p:ph type="sldImg"/>
          </p:nvPr>
        </p:nvSpPr>
        <p:spPr/>
        <p:txBody>
          <a:bodyPr/>
          <a:lstStyle/>
          <a:p/>
        </p:txBody>
      </p:sp>
      <p:sp>
        <p:nvSpPr>
          <p:cNvPr id="3" name="Заметки 2"/>
          <p:cNvSpPr>
            <a:spLocks noGrp="1" noEditPoints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 noEditPoints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7C366290-4595-5745-A50F-D5EC13BAC604}" type="slidenum">
              <a:rPr lang="ru-RU" noProof="0" smtClean="0"/>
              <a:t>‹#›</a:t>
            </a:fld>
            <a:endParaRPr lang="ru-RU" noProof="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image" Target="../media/image22.png"/><Relationship Id="rId2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 2">
    <p:bg>
      <p:bgPr>
        <a:solidFill>
          <a:schemeClr val="bg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Полилиния: Фигура 28"/>
          <p:cNvSpPr/>
          <p:nvPr userDrawn="1"/>
        </p:nvSpPr>
        <p:spPr>
          <a:xfrm>
            <a:off x="7443266" y="1841812"/>
            <a:ext cx="4748735" cy="5016187"/>
          </a:xfrm>
          <a:custGeom>
            <a:avLst/>
            <a:rect l="l" t="t" r="r" b="b"/>
            <a:pathLst>
              <a:path w="4748735" h="5016187">
                <a:moveTo>
                  <a:pt x="4348134" y="6"/>
                </a:moveTo>
                <a:cubicBezTo>
                  <a:pt x="4361273" y="42"/>
                  <a:pt x="4371969" y="256"/>
                  <a:pt x="4379876" y="485"/>
                </a:cubicBezTo>
                <a:cubicBezTo>
                  <a:pt x="4449755" y="2533"/>
                  <a:pt x="4518503" y="9177"/>
                  <a:pt x="4586242" y="19862"/>
                </a:cubicBezTo>
                <a:lnTo>
                  <a:pt x="4748735" y="55250"/>
                </a:lnTo>
                <a:lnTo>
                  <a:pt x="4748735" y="5016187"/>
                </a:lnTo>
                <a:lnTo>
                  <a:pt x="0" y="5016187"/>
                </a:lnTo>
                <a:lnTo>
                  <a:pt x="11442" y="4915227"/>
                </a:lnTo>
                <a:cubicBezTo>
                  <a:pt x="77982" y="4517939"/>
                  <a:pt x="283732" y="4213774"/>
                  <a:pt x="611678" y="3995309"/>
                </a:cubicBezTo>
                <a:cubicBezTo>
                  <a:pt x="736981" y="3911859"/>
                  <a:pt x="873130" y="3863258"/>
                  <a:pt x="1008000" y="3809158"/>
                </a:cubicBezTo>
                <a:cubicBezTo>
                  <a:pt x="1299563" y="3692309"/>
                  <a:pt x="1572137" y="3533688"/>
                  <a:pt x="1805189" y="3290046"/>
                </a:cubicBezTo>
                <a:cubicBezTo>
                  <a:pt x="2001471" y="3085000"/>
                  <a:pt x="2142666" y="2838447"/>
                  <a:pt x="2251863" y="2567459"/>
                </a:cubicBezTo>
                <a:cubicBezTo>
                  <a:pt x="2373799" y="2264838"/>
                  <a:pt x="2424949" y="2076601"/>
                  <a:pt x="2482829" y="1882499"/>
                </a:cubicBezTo>
                <a:cubicBezTo>
                  <a:pt x="2547129" y="1666773"/>
                  <a:pt x="2928871" y="386929"/>
                  <a:pt x="3831730" y="80392"/>
                </a:cubicBezTo>
                <a:cubicBezTo>
                  <a:pt x="4044488" y="8167"/>
                  <a:pt x="4256161" y="-249"/>
                  <a:pt x="4348134" y="6"/>
                </a:cubicBezTo>
                <a:close/>
              </a:path>
            </a:pathLst>
          </a:custGeom>
          <a:solidFill>
            <a:schemeClr val="accent2">
              <a:alpha val="60000"/>
            </a:schemeClr>
          </a:solidFill>
          <a:ln w="2777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dirty="0"/>
          </a:p>
        </p:txBody>
      </p:sp>
      <p:sp>
        <p:nvSpPr>
          <p:cNvPr id="7" name="Полилиния: Фигура 6"/>
          <p:cNvSpPr/>
          <p:nvPr userDrawn="1"/>
        </p:nvSpPr>
        <p:spPr>
          <a:xfrm rot="5400000">
            <a:off x="6993339" y="2334664"/>
            <a:ext cx="2225673" cy="7007393"/>
          </a:xfrm>
          <a:custGeom>
            <a:avLst/>
            <a:rect l="l" t="t" r="r" b="b"/>
            <a:pathLst>
              <a:path w="1678579" h="5460561">
                <a:moveTo>
                  <a:pt x="1678579" y="5416834"/>
                </a:moveTo>
                <a:cubicBezTo>
                  <a:pt x="1542915" y="5445979"/>
                  <a:pt x="1371047" y="5492671"/>
                  <a:pt x="1176667" y="5427934"/>
                </a:cubicBezTo>
                <a:cubicBezTo>
                  <a:pt x="982286" y="5363198"/>
                  <a:pt x="693262" y="5251552"/>
                  <a:pt x="512297" y="5028415"/>
                </a:cubicBezTo>
                <a:cubicBezTo>
                  <a:pt x="300079" y="4766790"/>
                  <a:pt x="240107" y="4481064"/>
                  <a:pt x="314208" y="4177515"/>
                </a:cubicBezTo>
                <a:cubicBezTo>
                  <a:pt x="338992" y="4076042"/>
                  <a:pt x="385683" y="3987268"/>
                  <a:pt x="429138" y="3896286"/>
                </a:cubicBezTo>
                <a:cubicBezTo>
                  <a:pt x="523129" y="3699657"/>
                  <a:pt x="587802" y="3490619"/>
                  <a:pt x="592360" y="3256737"/>
                </a:cubicBezTo>
                <a:cubicBezTo>
                  <a:pt x="596271" y="3059835"/>
                  <a:pt x="552558" y="2867619"/>
                  <a:pt x="481029" y="2677958"/>
                </a:cubicBezTo>
                <a:cubicBezTo>
                  <a:pt x="401147" y="2466162"/>
                  <a:pt x="338847" y="2346021"/>
                  <a:pt x="277230" y="2219725"/>
                </a:cubicBezTo>
                <a:cubicBezTo>
                  <a:pt x="208732" y="2079372"/>
                  <a:pt x="-197504" y="1246569"/>
                  <a:pt x="119523" y="665916"/>
                </a:cubicBezTo>
                <a:cubicBezTo>
                  <a:pt x="204910" y="509544"/>
                  <a:pt x="328718" y="396391"/>
                  <a:pt x="361880" y="367612"/>
                </a:cubicBezTo>
                <a:cubicBezTo>
                  <a:pt x="508452" y="240485"/>
                  <a:pt x="680335" y="159399"/>
                  <a:pt x="864738" y="102621"/>
                </a:cubicBezTo>
                <a:cubicBezTo>
                  <a:pt x="1073505" y="38392"/>
                  <a:pt x="1375267" y="15302"/>
                  <a:pt x="1513718" y="2221"/>
                </a:cubicBezTo>
                <a:cubicBezTo>
                  <a:pt x="1550168" y="-1223"/>
                  <a:pt x="1648423" y="285"/>
                  <a:pt x="1672384" y="60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vertOverflow="overflow" horzOverflow="overflow" vert="horz" wrap="square" lIns="91440" tIns="45720" rIns="91440" bIns="45720" rtlCol="0" anchor="ctr">
            <a:prstTxWarp prst="textNoShape">
              <a:avLst/>
            </a:prstTxWarp>
            <a:noAutofit/>
          </a:bodyPr>
          <a:lstStyle/>
          <a:p>
            <a:pPr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4" name="Полилиния: Фигура 33"/>
          <p:cNvSpPr/>
          <p:nvPr userDrawn="1"/>
        </p:nvSpPr>
        <p:spPr>
          <a:xfrm>
            <a:off x="1" y="0"/>
            <a:ext cx="5880649" cy="6075137"/>
          </a:xfrm>
          <a:custGeom>
            <a:avLst/>
            <a:rect l="l" t="t" r="r" b="b"/>
            <a:pathLst>
              <a:path w="5880649" h="6075137">
                <a:moveTo>
                  <a:pt x="0" y="0"/>
                </a:moveTo>
                <a:lnTo>
                  <a:pt x="5331935" y="0"/>
                </a:lnTo>
                <a:lnTo>
                  <a:pt x="5371238" y="36527"/>
                </a:lnTo>
                <a:cubicBezTo>
                  <a:pt x="5420080" y="87726"/>
                  <a:pt x="5465228" y="141386"/>
                  <a:pt x="5506423" y="197526"/>
                </a:cubicBezTo>
                <a:cubicBezTo>
                  <a:pt x="6380367" y="1388506"/>
                  <a:pt x="5672840" y="3964921"/>
                  <a:pt x="3912768" y="5218398"/>
                </a:cubicBezTo>
                <a:cubicBezTo>
                  <a:pt x="2827232" y="5991466"/>
                  <a:pt x="1288114" y="6299252"/>
                  <a:pt x="9712" y="5900494"/>
                </a:cubicBezTo>
                <a:lnTo>
                  <a:pt x="0" y="58972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alpha val="45000"/>
            </a:schemeClr>
          </a:solidFill>
          <a:ln w="4443" cap="flat">
            <a:noFill/>
            <a:prstDash val="solid"/>
            <a:miter/>
          </a:ln>
        </p:spPr>
        <p:txBody>
          <a:bodyPr vertOverflow="overflow" horzOverflow="overflow" vert="horz" wrap="square" lIns="91440" tIns="45720" rIns="91440" bIns="45720" rtlCol="0" anchor="ctr">
            <a:prstTxWarp prst="textNoShape">
              <a:avLst/>
            </a:prstTxWarp>
            <a:noAutofit/>
          </a:bodyPr>
          <a:lstStyle/>
          <a:p>
            <a:pPr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3" name="Полилиния: Фигура 22"/>
          <p:cNvSpPr/>
          <p:nvPr userDrawn="1"/>
        </p:nvSpPr>
        <p:spPr>
          <a:xfrm>
            <a:off x="1" y="-1"/>
            <a:ext cx="5137691" cy="3723310"/>
          </a:xfrm>
          <a:custGeom>
            <a:avLst/>
            <a:rect l="l" t="t" r="r" b="b"/>
            <a:pathLst>
              <a:path w="5137691" h="3723310">
                <a:moveTo>
                  <a:pt x="659084" y="2921625"/>
                </a:moveTo>
                <a:cubicBezTo>
                  <a:pt x="558607" y="2987700"/>
                  <a:pt x="461032" y="3063187"/>
                  <a:pt x="431178" y="3187332"/>
                </a:cubicBezTo>
                <a:cubicBezTo>
                  <a:pt x="402231" y="3306039"/>
                  <a:pt x="390750" y="3428832"/>
                  <a:pt x="371969" y="3549893"/>
                </a:cubicBezTo>
                <a:cubicBezTo>
                  <a:pt x="379271" y="3551625"/>
                  <a:pt x="386573" y="3553356"/>
                  <a:pt x="393875" y="3555088"/>
                </a:cubicBezTo>
                <a:cubicBezTo>
                  <a:pt x="517397" y="3361559"/>
                  <a:pt x="596137" y="3148430"/>
                  <a:pt x="659084" y="2921625"/>
                </a:cubicBezTo>
                <a:close/>
                <a:moveTo>
                  <a:pt x="773656" y="2824142"/>
                </a:moveTo>
                <a:cubicBezTo>
                  <a:pt x="742422" y="2894127"/>
                  <a:pt x="699379" y="2961915"/>
                  <a:pt x="683107" y="3035075"/>
                </a:cubicBezTo>
                <a:cubicBezTo>
                  <a:pt x="651273" y="3180817"/>
                  <a:pt x="583685" y="3310821"/>
                  <a:pt x="523193" y="3444488"/>
                </a:cubicBezTo>
                <a:cubicBezTo>
                  <a:pt x="509661" y="3473675"/>
                  <a:pt x="481606" y="3501687"/>
                  <a:pt x="493950" y="3544616"/>
                </a:cubicBezTo>
                <a:cubicBezTo>
                  <a:pt x="645605" y="3422985"/>
                  <a:pt x="806238" y="3031218"/>
                  <a:pt x="773656" y="2824142"/>
                </a:cubicBezTo>
                <a:close/>
                <a:moveTo>
                  <a:pt x="906895" y="2579229"/>
                </a:moveTo>
                <a:cubicBezTo>
                  <a:pt x="866845" y="2628127"/>
                  <a:pt x="847366" y="2655072"/>
                  <a:pt x="896608" y="2696939"/>
                </a:cubicBezTo>
                <a:cubicBezTo>
                  <a:pt x="900018" y="2658893"/>
                  <a:pt x="902398" y="2630504"/>
                  <a:pt x="906895" y="2579229"/>
                </a:cubicBezTo>
                <a:close/>
                <a:moveTo>
                  <a:pt x="1003958" y="2517682"/>
                </a:moveTo>
                <a:cubicBezTo>
                  <a:pt x="932650" y="2713033"/>
                  <a:pt x="918244" y="2902882"/>
                  <a:pt x="1054389" y="3079021"/>
                </a:cubicBezTo>
                <a:cubicBezTo>
                  <a:pt x="1094458" y="2886620"/>
                  <a:pt x="1051674" y="2701918"/>
                  <a:pt x="1003958" y="2517682"/>
                </a:cubicBezTo>
                <a:close/>
                <a:moveTo>
                  <a:pt x="744142" y="2402290"/>
                </a:moveTo>
                <a:cubicBezTo>
                  <a:pt x="490541" y="2432998"/>
                  <a:pt x="123652" y="2658944"/>
                  <a:pt x="99596" y="2734878"/>
                </a:cubicBezTo>
                <a:cubicBezTo>
                  <a:pt x="185767" y="2717435"/>
                  <a:pt x="533003" y="2510933"/>
                  <a:pt x="744142" y="2402290"/>
                </a:cubicBezTo>
                <a:close/>
                <a:moveTo>
                  <a:pt x="1068601" y="2384771"/>
                </a:moveTo>
                <a:cubicBezTo>
                  <a:pt x="1096774" y="2630113"/>
                  <a:pt x="1122050" y="2850752"/>
                  <a:pt x="1147707" y="3076961"/>
                </a:cubicBezTo>
                <a:cubicBezTo>
                  <a:pt x="1252303" y="2856418"/>
                  <a:pt x="1223713" y="2547903"/>
                  <a:pt x="1068601" y="2384771"/>
                </a:cubicBezTo>
                <a:close/>
                <a:moveTo>
                  <a:pt x="934540" y="2375130"/>
                </a:moveTo>
                <a:cubicBezTo>
                  <a:pt x="740562" y="2417539"/>
                  <a:pt x="81585" y="2802976"/>
                  <a:pt x="84219" y="2833186"/>
                </a:cubicBezTo>
                <a:cubicBezTo>
                  <a:pt x="160319" y="2818607"/>
                  <a:pt x="205959" y="2854569"/>
                  <a:pt x="269550" y="2841297"/>
                </a:cubicBezTo>
                <a:cubicBezTo>
                  <a:pt x="421737" y="2809209"/>
                  <a:pt x="567559" y="2760516"/>
                  <a:pt x="695816" y="2669005"/>
                </a:cubicBezTo>
                <a:cubicBezTo>
                  <a:pt x="800830" y="2593963"/>
                  <a:pt x="892710" y="2507798"/>
                  <a:pt x="934540" y="2375130"/>
                </a:cubicBezTo>
                <a:close/>
                <a:moveTo>
                  <a:pt x="2466566" y="1413263"/>
                </a:moveTo>
                <a:cubicBezTo>
                  <a:pt x="2409592" y="1517029"/>
                  <a:pt x="2360285" y="1805120"/>
                  <a:pt x="2384187" y="1907493"/>
                </a:cubicBezTo>
                <a:cubicBezTo>
                  <a:pt x="2461718" y="1745326"/>
                  <a:pt x="2525710" y="1594125"/>
                  <a:pt x="2466566" y="1413263"/>
                </a:cubicBezTo>
                <a:close/>
                <a:moveTo>
                  <a:pt x="2384254" y="1364070"/>
                </a:moveTo>
                <a:cubicBezTo>
                  <a:pt x="2255273" y="1486746"/>
                  <a:pt x="2209761" y="1775879"/>
                  <a:pt x="2286288" y="1925023"/>
                </a:cubicBezTo>
                <a:cubicBezTo>
                  <a:pt x="2320549" y="1729094"/>
                  <a:pt x="2352079" y="1546548"/>
                  <a:pt x="2384254" y="1364070"/>
                </a:cubicBezTo>
                <a:close/>
                <a:moveTo>
                  <a:pt x="2728377" y="1165380"/>
                </a:moveTo>
                <a:cubicBezTo>
                  <a:pt x="2703165" y="1468655"/>
                  <a:pt x="2783295" y="1657220"/>
                  <a:pt x="3003048" y="1736253"/>
                </a:cubicBezTo>
                <a:cubicBezTo>
                  <a:pt x="2983797" y="1651282"/>
                  <a:pt x="2967944" y="1574148"/>
                  <a:pt x="2948375" y="1498255"/>
                </a:cubicBezTo>
                <a:cubicBezTo>
                  <a:pt x="2944448" y="1483206"/>
                  <a:pt x="2927767" y="1462606"/>
                  <a:pt x="2914601" y="1460919"/>
                </a:cubicBezTo>
                <a:cubicBezTo>
                  <a:pt x="2865087" y="1455145"/>
                  <a:pt x="2864197" y="1414703"/>
                  <a:pt x="2852040" y="1382206"/>
                </a:cubicBezTo>
                <a:cubicBezTo>
                  <a:pt x="2822951" y="1304027"/>
                  <a:pt x="2795931" y="1224761"/>
                  <a:pt x="2728377" y="1165380"/>
                </a:cubicBezTo>
                <a:close/>
                <a:moveTo>
                  <a:pt x="2806912" y="1118837"/>
                </a:moveTo>
                <a:cubicBezTo>
                  <a:pt x="2799361" y="1125540"/>
                  <a:pt x="2791522" y="1131888"/>
                  <a:pt x="2783682" y="1138236"/>
                </a:cubicBezTo>
                <a:cubicBezTo>
                  <a:pt x="2819346" y="1182277"/>
                  <a:pt x="2857859" y="1224009"/>
                  <a:pt x="2889384" y="1270224"/>
                </a:cubicBezTo>
                <a:cubicBezTo>
                  <a:pt x="2927893" y="1327250"/>
                  <a:pt x="2968978" y="1384542"/>
                  <a:pt x="2994783" y="1447738"/>
                </a:cubicBezTo>
                <a:cubicBezTo>
                  <a:pt x="3023409" y="1518060"/>
                  <a:pt x="3035688" y="1595149"/>
                  <a:pt x="3056463" y="1668888"/>
                </a:cubicBezTo>
                <a:cubicBezTo>
                  <a:pt x="3062346" y="1689998"/>
                  <a:pt x="3072233" y="1710219"/>
                  <a:pt x="3083513" y="1738721"/>
                </a:cubicBezTo>
                <a:cubicBezTo>
                  <a:pt x="3137166" y="1611180"/>
                  <a:pt x="3091191" y="1465523"/>
                  <a:pt x="3025360" y="1292428"/>
                </a:cubicBezTo>
                <a:cubicBezTo>
                  <a:pt x="2986728" y="1190809"/>
                  <a:pt x="2910047" y="1137644"/>
                  <a:pt x="2806912" y="1118837"/>
                </a:cubicBezTo>
                <a:close/>
                <a:moveTo>
                  <a:pt x="2211503" y="1091728"/>
                </a:moveTo>
                <a:cubicBezTo>
                  <a:pt x="2148880" y="1163020"/>
                  <a:pt x="2085901" y="1234603"/>
                  <a:pt x="2023347" y="1305252"/>
                </a:cubicBezTo>
                <a:cubicBezTo>
                  <a:pt x="2029524" y="1311423"/>
                  <a:pt x="2035344" y="1317883"/>
                  <a:pt x="2041522" y="1324054"/>
                </a:cubicBezTo>
                <a:cubicBezTo>
                  <a:pt x="2123089" y="1267411"/>
                  <a:pt x="2189944" y="1199160"/>
                  <a:pt x="2211503" y="1091728"/>
                </a:cubicBezTo>
                <a:close/>
                <a:moveTo>
                  <a:pt x="2168237" y="1042670"/>
                </a:moveTo>
                <a:cubicBezTo>
                  <a:pt x="2064027" y="1088835"/>
                  <a:pt x="1975743" y="1196196"/>
                  <a:pt x="2005655" y="1233134"/>
                </a:cubicBezTo>
                <a:cubicBezTo>
                  <a:pt x="2059945" y="1169764"/>
                  <a:pt x="2113948" y="1106040"/>
                  <a:pt x="2168237" y="1042670"/>
                </a:cubicBezTo>
                <a:close/>
                <a:moveTo>
                  <a:pt x="4080539" y="827257"/>
                </a:moveTo>
                <a:cubicBezTo>
                  <a:pt x="4084837" y="927276"/>
                  <a:pt x="4086520" y="1018239"/>
                  <a:pt x="4092849" y="1108381"/>
                </a:cubicBezTo>
                <a:cubicBezTo>
                  <a:pt x="4098739" y="1196525"/>
                  <a:pt x="4139226" y="1280764"/>
                  <a:pt x="4132014" y="1381869"/>
                </a:cubicBezTo>
                <a:cubicBezTo>
                  <a:pt x="4106287" y="1369772"/>
                  <a:pt x="4083600" y="1365797"/>
                  <a:pt x="4082492" y="1357873"/>
                </a:cubicBezTo>
                <a:cubicBezTo>
                  <a:pt x="4056497" y="1201916"/>
                  <a:pt x="4032572" y="1044872"/>
                  <a:pt x="4009383" y="893112"/>
                </a:cubicBezTo>
                <a:cubicBezTo>
                  <a:pt x="3803072" y="1026659"/>
                  <a:pt x="3783229" y="1462605"/>
                  <a:pt x="4072306" y="1761300"/>
                </a:cubicBezTo>
                <a:cubicBezTo>
                  <a:pt x="4323615" y="1532508"/>
                  <a:pt x="4336833" y="987842"/>
                  <a:pt x="4080539" y="827257"/>
                </a:cubicBezTo>
                <a:close/>
                <a:moveTo>
                  <a:pt x="4412492" y="559624"/>
                </a:moveTo>
                <a:cubicBezTo>
                  <a:pt x="4471574" y="677026"/>
                  <a:pt x="4612948" y="740139"/>
                  <a:pt x="4617392" y="890611"/>
                </a:cubicBezTo>
                <a:cubicBezTo>
                  <a:pt x="4535846" y="803751"/>
                  <a:pt x="4473401" y="702597"/>
                  <a:pt x="4369105" y="630629"/>
                </a:cubicBezTo>
                <a:cubicBezTo>
                  <a:pt x="4414386" y="929157"/>
                  <a:pt x="4538645" y="1085518"/>
                  <a:pt x="4810227" y="1127284"/>
                </a:cubicBezTo>
                <a:cubicBezTo>
                  <a:pt x="4805222" y="799081"/>
                  <a:pt x="4657265" y="587227"/>
                  <a:pt x="4412492" y="559624"/>
                </a:cubicBezTo>
                <a:close/>
                <a:moveTo>
                  <a:pt x="3754486" y="313872"/>
                </a:moveTo>
                <a:cubicBezTo>
                  <a:pt x="3725125" y="354113"/>
                  <a:pt x="3698314" y="388762"/>
                  <a:pt x="3673942" y="424963"/>
                </a:cubicBezTo>
                <a:cubicBezTo>
                  <a:pt x="3612340" y="517188"/>
                  <a:pt x="3553245" y="610323"/>
                  <a:pt x="3490493" y="701127"/>
                </a:cubicBezTo>
                <a:cubicBezTo>
                  <a:pt x="3480117" y="715999"/>
                  <a:pt x="3456974" y="722390"/>
                  <a:pt x="3439282" y="732600"/>
                </a:cubicBezTo>
                <a:cubicBezTo>
                  <a:pt x="3433461" y="726140"/>
                  <a:pt x="3427353" y="719325"/>
                  <a:pt x="3421532" y="712866"/>
                </a:cubicBezTo>
                <a:cubicBezTo>
                  <a:pt x="3477433" y="625258"/>
                  <a:pt x="3533978" y="537716"/>
                  <a:pt x="3590235" y="449820"/>
                </a:cubicBezTo>
                <a:cubicBezTo>
                  <a:pt x="3445501" y="567611"/>
                  <a:pt x="3321917" y="697678"/>
                  <a:pt x="3307188" y="911899"/>
                </a:cubicBezTo>
                <a:cubicBezTo>
                  <a:pt x="3350443" y="909215"/>
                  <a:pt x="3372692" y="911193"/>
                  <a:pt x="3393054" y="906465"/>
                </a:cubicBezTo>
                <a:cubicBezTo>
                  <a:pt x="3586019" y="861349"/>
                  <a:pt x="3761528" y="650421"/>
                  <a:pt x="3776927" y="442126"/>
                </a:cubicBezTo>
                <a:cubicBezTo>
                  <a:pt x="3779544" y="402372"/>
                  <a:pt x="3797794" y="356426"/>
                  <a:pt x="3754486" y="313872"/>
                </a:cubicBezTo>
                <a:close/>
                <a:moveTo>
                  <a:pt x="1133888" y="214876"/>
                </a:moveTo>
                <a:cubicBezTo>
                  <a:pt x="887880" y="363516"/>
                  <a:pt x="748401" y="587609"/>
                  <a:pt x="660639" y="863910"/>
                </a:cubicBezTo>
                <a:cubicBezTo>
                  <a:pt x="834432" y="833731"/>
                  <a:pt x="1048293" y="611152"/>
                  <a:pt x="1108084" y="398665"/>
                </a:cubicBezTo>
                <a:cubicBezTo>
                  <a:pt x="1059427" y="458062"/>
                  <a:pt x="1022910" y="513507"/>
                  <a:pt x="975613" y="557099"/>
                </a:cubicBezTo>
                <a:cubicBezTo>
                  <a:pt x="933375" y="596008"/>
                  <a:pt x="912619" y="674562"/>
                  <a:pt x="811923" y="657310"/>
                </a:cubicBezTo>
                <a:cubicBezTo>
                  <a:pt x="880947" y="577893"/>
                  <a:pt x="943595" y="512460"/>
                  <a:pt x="998135" y="440657"/>
                </a:cubicBezTo>
                <a:cubicBezTo>
                  <a:pt x="1051468" y="371005"/>
                  <a:pt x="1111390" y="303663"/>
                  <a:pt x="1133888" y="214876"/>
                </a:cubicBezTo>
                <a:close/>
                <a:moveTo>
                  <a:pt x="4685407" y="0"/>
                </a:moveTo>
                <a:lnTo>
                  <a:pt x="4770408" y="0"/>
                </a:lnTo>
                <a:lnTo>
                  <a:pt x="4810333" y="31801"/>
                </a:lnTo>
                <a:cubicBezTo>
                  <a:pt x="4876282" y="76585"/>
                  <a:pt x="4951954" y="113661"/>
                  <a:pt x="5034638" y="141089"/>
                </a:cubicBezTo>
                <a:cubicBezTo>
                  <a:pt x="5039118" y="98355"/>
                  <a:pt x="5040613" y="57376"/>
                  <a:pt x="5039361" y="18254"/>
                </a:cubicBezTo>
                <a:lnTo>
                  <a:pt x="5037438" y="0"/>
                </a:lnTo>
                <a:lnTo>
                  <a:pt x="5107568" y="0"/>
                </a:lnTo>
                <a:lnTo>
                  <a:pt x="5114876" y="38763"/>
                </a:lnTo>
                <a:cubicBezTo>
                  <a:pt x="5131015" y="116852"/>
                  <a:pt x="5149658" y="204078"/>
                  <a:pt x="5127595" y="236940"/>
                </a:cubicBezTo>
                <a:cubicBezTo>
                  <a:pt x="5104066" y="253053"/>
                  <a:pt x="5080177" y="235939"/>
                  <a:pt x="5061109" y="225505"/>
                </a:cubicBezTo>
                <a:cubicBezTo>
                  <a:pt x="4948205" y="164036"/>
                  <a:pt x="4831175" y="107673"/>
                  <a:pt x="4727085" y="33775"/>
                </a:cubicBezTo>
                <a:lnTo>
                  <a:pt x="4685407" y="0"/>
                </a:lnTo>
                <a:close/>
                <a:moveTo>
                  <a:pt x="4003152" y="0"/>
                </a:moveTo>
                <a:lnTo>
                  <a:pt x="4132176" y="0"/>
                </a:lnTo>
                <a:lnTo>
                  <a:pt x="4123986" y="63465"/>
                </a:lnTo>
                <a:cubicBezTo>
                  <a:pt x="4116445" y="121909"/>
                  <a:pt x="4114343" y="181241"/>
                  <a:pt x="4104583" y="239130"/>
                </a:cubicBezTo>
                <a:cubicBezTo>
                  <a:pt x="4096291" y="289362"/>
                  <a:pt x="4114806" y="320238"/>
                  <a:pt x="4153843" y="350960"/>
                </a:cubicBezTo>
                <a:cubicBezTo>
                  <a:pt x="4231988" y="411761"/>
                  <a:pt x="4309231" y="462707"/>
                  <a:pt x="4411323" y="488238"/>
                </a:cubicBezTo>
                <a:cubicBezTo>
                  <a:pt x="4669771" y="552400"/>
                  <a:pt x="4834954" y="712670"/>
                  <a:pt x="4864485" y="991020"/>
                </a:cubicBezTo>
                <a:cubicBezTo>
                  <a:pt x="4872093" y="1063071"/>
                  <a:pt x="4919109" y="1168486"/>
                  <a:pt x="4905378" y="1217830"/>
                </a:cubicBezTo>
                <a:cubicBezTo>
                  <a:pt x="4862796" y="1259957"/>
                  <a:pt x="4723238" y="1170674"/>
                  <a:pt x="4640632" y="1136420"/>
                </a:cubicBezTo>
                <a:cubicBezTo>
                  <a:pt x="4517477" y="1085606"/>
                  <a:pt x="4422352" y="1000920"/>
                  <a:pt x="4377015" y="870623"/>
                </a:cubicBezTo>
                <a:cubicBezTo>
                  <a:pt x="4350652" y="794353"/>
                  <a:pt x="4311848" y="718748"/>
                  <a:pt x="4304571" y="640549"/>
                </a:cubicBezTo>
                <a:cubicBezTo>
                  <a:pt x="4296254" y="553781"/>
                  <a:pt x="4253045" y="501149"/>
                  <a:pt x="4193118" y="452646"/>
                </a:cubicBezTo>
                <a:cubicBezTo>
                  <a:pt x="4167929" y="432468"/>
                  <a:pt x="4140395" y="415952"/>
                  <a:pt x="4094850" y="385207"/>
                </a:cubicBezTo>
                <a:cubicBezTo>
                  <a:pt x="4091977" y="497501"/>
                  <a:pt x="4085233" y="591171"/>
                  <a:pt x="4089643" y="684043"/>
                </a:cubicBezTo>
                <a:cubicBezTo>
                  <a:pt x="4091196" y="712189"/>
                  <a:pt x="4119287" y="741779"/>
                  <a:pt x="4140489" y="765775"/>
                </a:cubicBezTo>
                <a:cubicBezTo>
                  <a:pt x="4286309" y="930549"/>
                  <a:pt x="4318661" y="1133697"/>
                  <a:pt x="4328143" y="1340660"/>
                </a:cubicBezTo>
                <a:cubicBezTo>
                  <a:pt x="4334062" y="1468181"/>
                  <a:pt x="4280576" y="1585001"/>
                  <a:pt x="4211174" y="1692363"/>
                </a:cubicBezTo>
                <a:cubicBezTo>
                  <a:pt x="4173738" y="1750318"/>
                  <a:pt x="4136658" y="1807983"/>
                  <a:pt x="4096384" y="1871176"/>
                </a:cubicBezTo>
                <a:cubicBezTo>
                  <a:pt x="4093808" y="1870909"/>
                  <a:pt x="4078517" y="1873883"/>
                  <a:pt x="4073915" y="1868200"/>
                </a:cubicBezTo>
                <a:cubicBezTo>
                  <a:pt x="3975404" y="1745092"/>
                  <a:pt x="3876742" y="1620340"/>
                  <a:pt x="3830235" y="1467468"/>
                </a:cubicBezTo>
                <a:cubicBezTo>
                  <a:pt x="3765307" y="1255419"/>
                  <a:pt x="3782431" y="1049255"/>
                  <a:pt x="3928554" y="872709"/>
                </a:cubicBezTo>
                <a:cubicBezTo>
                  <a:pt x="4054117" y="721044"/>
                  <a:pt x="4039186" y="543779"/>
                  <a:pt x="4041572" y="368957"/>
                </a:cubicBezTo>
                <a:cubicBezTo>
                  <a:pt x="4041882" y="341654"/>
                  <a:pt x="4002857" y="313862"/>
                  <a:pt x="3976315" y="278901"/>
                </a:cubicBezTo>
                <a:cubicBezTo>
                  <a:pt x="3999514" y="268935"/>
                  <a:pt x="4020644" y="260059"/>
                  <a:pt x="4052764" y="245809"/>
                </a:cubicBezTo>
                <a:cubicBezTo>
                  <a:pt x="4059291" y="184658"/>
                  <a:pt x="4067206" y="113561"/>
                  <a:pt x="4077058" y="27371"/>
                </a:cubicBezTo>
                <a:cubicBezTo>
                  <a:pt x="3993827" y="63016"/>
                  <a:pt x="3954978" y="125053"/>
                  <a:pt x="3902474" y="171686"/>
                </a:cubicBezTo>
                <a:cubicBezTo>
                  <a:pt x="3842063" y="225311"/>
                  <a:pt x="3836398" y="287528"/>
                  <a:pt x="3839430" y="359757"/>
                </a:cubicBezTo>
                <a:cubicBezTo>
                  <a:pt x="3851062" y="616730"/>
                  <a:pt x="3707776" y="788039"/>
                  <a:pt x="3511342" y="923585"/>
                </a:cubicBezTo>
                <a:cubicBezTo>
                  <a:pt x="3465283" y="955591"/>
                  <a:pt x="3401736" y="962357"/>
                  <a:pt x="3345310" y="978648"/>
                </a:cubicBezTo>
                <a:cubicBezTo>
                  <a:pt x="3288240" y="994870"/>
                  <a:pt x="3262562" y="960974"/>
                  <a:pt x="3251411" y="912962"/>
                </a:cubicBezTo>
                <a:cubicBezTo>
                  <a:pt x="3234431" y="840266"/>
                  <a:pt x="3259676" y="774543"/>
                  <a:pt x="3294880" y="713104"/>
                </a:cubicBezTo>
                <a:cubicBezTo>
                  <a:pt x="3383739" y="557641"/>
                  <a:pt x="3496940" y="424222"/>
                  <a:pt x="3641287" y="316153"/>
                </a:cubicBezTo>
                <a:cubicBezTo>
                  <a:pt x="3722690" y="254938"/>
                  <a:pt x="3796466" y="182847"/>
                  <a:pt x="3873337" y="115305"/>
                </a:cubicBezTo>
                <a:cubicBezTo>
                  <a:pt x="3900980" y="91156"/>
                  <a:pt x="3924089" y="60682"/>
                  <a:pt x="3954827" y="41083"/>
                </a:cubicBezTo>
                <a:lnTo>
                  <a:pt x="4003152" y="0"/>
                </a:lnTo>
                <a:close/>
                <a:moveTo>
                  <a:pt x="3231589" y="0"/>
                </a:moveTo>
                <a:lnTo>
                  <a:pt x="3312011" y="0"/>
                </a:lnTo>
                <a:lnTo>
                  <a:pt x="3310368" y="16057"/>
                </a:lnTo>
                <a:cubicBezTo>
                  <a:pt x="3325242" y="15847"/>
                  <a:pt x="3340695" y="14192"/>
                  <a:pt x="3356599" y="11189"/>
                </a:cubicBezTo>
                <a:lnTo>
                  <a:pt x="3398860" y="0"/>
                </a:lnTo>
                <a:lnTo>
                  <a:pt x="3521426" y="0"/>
                </a:lnTo>
                <a:lnTo>
                  <a:pt x="3450288" y="40946"/>
                </a:lnTo>
                <a:cubicBezTo>
                  <a:pt x="3387281" y="73151"/>
                  <a:pt x="3245717" y="130745"/>
                  <a:pt x="3224898" y="112320"/>
                </a:cubicBezTo>
                <a:cubicBezTo>
                  <a:pt x="3217386" y="103408"/>
                  <a:pt x="3217289" y="77060"/>
                  <a:pt x="3223079" y="40542"/>
                </a:cubicBezTo>
                <a:lnTo>
                  <a:pt x="3231589" y="0"/>
                </a:lnTo>
                <a:close/>
                <a:moveTo>
                  <a:pt x="2713325" y="0"/>
                </a:moveTo>
                <a:lnTo>
                  <a:pt x="2801116" y="0"/>
                </a:lnTo>
                <a:lnTo>
                  <a:pt x="2771239" y="53358"/>
                </a:lnTo>
                <a:cubicBezTo>
                  <a:pt x="2734532" y="127500"/>
                  <a:pt x="2701305" y="203767"/>
                  <a:pt x="2671323" y="281854"/>
                </a:cubicBezTo>
                <a:cubicBezTo>
                  <a:pt x="2637809" y="370152"/>
                  <a:pt x="2589485" y="456917"/>
                  <a:pt x="2609018" y="557536"/>
                </a:cubicBezTo>
                <a:cubicBezTo>
                  <a:pt x="2609317" y="560821"/>
                  <a:pt x="2608193" y="565261"/>
                  <a:pt x="2606274" y="567991"/>
                </a:cubicBezTo>
                <a:cubicBezTo>
                  <a:pt x="2516682" y="702877"/>
                  <a:pt x="2589179" y="813532"/>
                  <a:pt x="2661306" y="921545"/>
                </a:cubicBezTo>
                <a:cubicBezTo>
                  <a:pt x="2683985" y="956107"/>
                  <a:pt x="2721146" y="983055"/>
                  <a:pt x="2755651" y="1007451"/>
                </a:cubicBezTo>
                <a:cubicBezTo>
                  <a:pt x="2785348" y="1028096"/>
                  <a:pt x="2819609" y="1045633"/>
                  <a:pt x="2854694" y="1055446"/>
                </a:cubicBezTo>
                <a:cubicBezTo>
                  <a:pt x="3017803" y="1100958"/>
                  <a:pt x="3079430" y="1228060"/>
                  <a:pt x="3129406" y="1372830"/>
                </a:cubicBezTo>
                <a:cubicBezTo>
                  <a:pt x="3189306" y="1546613"/>
                  <a:pt x="3179580" y="1875569"/>
                  <a:pt x="3143254" y="1892637"/>
                </a:cubicBezTo>
                <a:cubicBezTo>
                  <a:pt x="2972655" y="1917289"/>
                  <a:pt x="2701922" y="1626674"/>
                  <a:pt x="2672087" y="1393850"/>
                </a:cubicBezTo>
                <a:cubicBezTo>
                  <a:pt x="2657724" y="1281400"/>
                  <a:pt x="2654295" y="1167153"/>
                  <a:pt x="2645908" y="1047511"/>
                </a:cubicBezTo>
                <a:cubicBezTo>
                  <a:pt x="2627207" y="1039719"/>
                  <a:pt x="2601987" y="1028974"/>
                  <a:pt x="2570535" y="1015633"/>
                </a:cubicBezTo>
                <a:cubicBezTo>
                  <a:pt x="2585724" y="989219"/>
                  <a:pt x="2597362" y="968621"/>
                  <a:pt x="2610208" y="945870"/>
                </a:cubicBezTo>
                <a:cubicBezTo>
                  <a:pt x="2591281" y="918855"/>
                  <a:pt x="2572287" y="892485"/>
                  <a:pt x="2538036" y="844360"/>
                </a:cubicBezTo>
                <a:cubicBezTo>
                  <a:pt x="2514095" y="1028992"/>
                  <a:pt x="2431526" y="1183478"/>
                  <a:pt x="2512867" y="1354598"/>
                </a:cubicBezTo>
                <a:cubicBezTo>
                  <a:pt x="2572125" y="1479502"/>
                  <a:pt x="2561684" y="1610863"/>
                  <a:pt x="2518702" y="1742111"/>
                </a:cubicBezTo>
                <a:cubicBezTo>
                  <a:pt x="2469933" y="1890983"/>
                  <a:pt x="2406097" y="2028534"/>
                  <a:pt x="2275616" y="2134783"/>
                </a:cubicBezTo>
                <a:cubicBezTo>
                  <a:pt x="2256225" y="2148722"/>
                  <a:pt x="2245263" y="2111142"/>
                  <a:pt x="2241266" y="2096736"/>
                </a:cubicBezTo>
                <a:cubicBezTo>
                  <a:pt x="2179626" y="1884376"/>
                  <a:pt x="2162240" y="1669110"/>
                  <a:pt x="2231827" y="1456335"/>
                </a:cubicBezTo>
                <a:cubicBezTo>
                  <a:pt x="2253633" y="1389279"/>
                  <a:pt x="2309962" y="1334256"/>
                  <a:pt x="2348810" y="1272217"/>
                </a:cubicBezTo>
                <a:cubicBezTo>
                  <a:pt x="2373883" y="1232508"/>
                  <a:pt x="2406038" y="1193533"/>
                  <a:pt x="2416218" y="1150005"/>
                </a:cubicBezTo>
                <a:cubicBezTo>
                  <a:pt x="2450271" y="1004817"/>
                  <a:pt x="2476378" y="857831"/>
                  <a:pt x="2493456" y="706982"/>
                </a:cubicBezTo>
                <a:cubicBezTo>
                  <a:pt x="2411430" y="789284"/>
                  <a:pt x="2314735" y="853472"/>
                  <a:pt x="2313690" y="991337"/>
                </a:cubicBezTo>
                <a:cubicBezTo>
                  <a:pt x="2311990" y="1208533"/>
                  <a:pt x="2147439" y="1341195"/>
                  <a:pt x="1985609" y="1408731"/>
                </a:cubicBezTo>
                <a:cubicBezTo>
                  <a:pt x="1934853" y="1429839"/>
                  <a:pt x="1817778" y="1346461"/>
                  <a:pt x="1918730" y="1208846"/>
                </a:cubicBezTo>
                <a:cubicBezTo>
                  <a:pt x="1993345" y="1083149"/>
                  <a:pt x="2096531" y="982536"/>
                  <a:pt x="2213019" y="897616"/>
                </a:cubicBezTo>
                <a:cubicBezTo>
                  <a:pt x="2338343" y="806128"/>
                  <a:pt x="2409619" y="669020"/>
                  <a:pt x="2517219" y="563658"/>
                </a:cubicBezTo>
                <a:cubicBezTo>
                  <a:pt x="2529540" y="551917"/>
                  <a:pt x="2533383" y="531163"/>
                  <a:pt x="2539459" y="513894"/>
                </a:cubicBezTo>
                <a:cubicBezTo>
                  <a:pt x="2594147" y="361404"/>
                  <a:pt x="2648124" y="209492"/>
                  <a:pt x="2702456" y="57291"/>
                </a:cubicBezTo>
                <a:cubicBezTo>
                  <a:pt x="2707084" y="44428"/>
                  <a:pt x="2711390" y="31532"/>
                  <a:pt x="2713671" y="17409"/>
                </a:cubicBezTo>
                <a:lnTo>
                  <a:pt x="2713325" y="0"/>
                </a:lnTo>
                <a:close/>
                <a:moveTo>
                  <a:pt x="2615215" y="0"/>
                </a:moveTo>
                <a:lnTo>
                  <a:pt x="2683886" y="0"/>
                </a:lnTo>
                <a:lnTo>
                  <a:pt x="2615765" y="70449"/>
                </a:lnTo>
                <a:cubicBezTo>
                  <a:pt x="2443506" y="272276"/>
                  <a:pt x="2268590" y="471551"/>
                  <a:pt x="2101714" y="677840"/>
                </a:cubicBezTo>
                <a:cubicBezTo>
                  <a:pt x="1945364" y="870900"/>
                  <a:pt x="1795836" y="1070198"/>
                  <a:pt x="1647883" y="1269985"/>
                </a:cubicBezTo>
                <a:cubicBezTo>
                  <a:pt x="1540599" y="1415080"/>
                  <a:pt x="1501415" y="1580889"/>
                  <a:pt x="1520717" y="1759907"/>
                </a:cubicBezTo>
                <a:cubicBezTo>
                  <a:pt x="1523326" y="1784258"/>
                  <a:pt x="1527823" y="1815311"/>
                  <a:pt x="1543766" y="1830628"/>
                </a:cubicBezTo>
                <a:cubicBezTo>
                  <a:pt x="1658106" y="1942683"/>
                  <a:pt x="1640044" y="2081390"/>
                  <a:pt x="1614449" y="2214437"/>
                </a:cubicBezTo>
                <a:cubicBezTo>
                  <a:pt x="1596540" y="2305976"/>
                  <a:pt x="1553273" y="2470386"/>
                  <a:pt x="1518347" y="2480439"/>
                </a:cubicBezTo>
                <a:cubicBezTo>
                  <a:pt x="1419917" y="2441945"/>
                  <a:pt x="1340337" y="2330558"/>
                  <a:pt x="1333958" y="2228696"/>
                </a:cubicBezTo>
                <a:cubicBezTo>
                  <a:pt x="1327047" y="2119620"/>
                  <a:pt x="1351988" y="2017093"/>
                  <a:pt x="1393891" y="1917299"/>
                </a:cubicBezTo>
                <a:cubicBezTo>
                  <a:pt x="1435587" y="1819435"/>
                  <a:pt x="1480215" y="1721549"/>
                  <a:pt x="1444276" y="1597756"/>
                </a:cubicBezTo>
                <a:cubicBezTo>
                  <a:pt x="1426211" y="1620618"/>
                  <a:pt x="1409833" y="1636820"/>
                  <a:pt x="1398976" y="1656198"/>
                </a:cubicBezTo>
                <a:cubicBezTo>
                  <a:pt x="1307990" y="1816321"/>
                  <a:pt x="1221595" y="1979197"/>
                  <a:pt x="1126020" y="2136568"/>
                </a:cubicBezTo>
                <a:cubicBezTo>
                  <a:pt x="1084909" y="2204555"/>
                  <a:pt x="1102743" y="2260093"/>
                  <a:pt x="1129825" y="2320491"/>
                </a:cubicBezTo>
                <a:cubicBezTo>
                  <a:pt x="1132714" y="2326973"/>
                  <a:pt x="1139384" y="2331569"/>
                  <a:pt x="1143273" y="2337828"/>
                </a:cubicBezTo>
                <a:cubicBezTo>
                  <a:pt x="1331962" y="2640780"/>
                  <a:pt x="1296787" y="2906252"/>
                  <a:pt x="1156978" y="3218822"/>
                </a:cubicBezTo>
                <a:cubicBezTo>
                  <a:pt x="1147627" y="3239331"/>
                  <a:pt x="1135596" y="3284945"/>
                  <a:pt x="1116365" y="3269939"/>
                </a:cubicBezTo>
                <a:cubicBezTo>
                  <a:pt x="984182" y="3132933"/>
                  <a:pt x="898820" y="2975065"/>
                  <a:pt x="883236" y="2779510"/>
                </a:cubicBezTo>
                <a:cubicBezTo>
                  <a:pt x="858965" y="2887963"/>
                  <a:pt x="842858" y="2999213"/>
                  <a:pt x="808845" y="3104380"/>
                </a:cubicBezTo>
                <a:cubicBezTo>
                  <a:pt x="744139" y="3304970"/>
                  <a:pt x="661597" y="3498832"/>
                  <a:pt x="488550" y="3634846"/>
                </a:cubicBezTo>
                <a:cubicBezTo>
                  <a:pt x="446643" y="3667606"/>
                  <a:pt x="346628" y="3741539"/>
                  <a:pt x="328509" y="3719164"/>
                </a:cubicBezTo>
                <a:cubicBezTo>
                  <a:pt x="308952" y="3695012"/>
                  <a:pt x="315042" y="3631863"/>
                  <a:pt x="318672" y="3594817"/>
                </a:cubicBezTo>
                <a:cubicBezTo>
                  <a:pt x="329065" y="3485254"/>
                  <a:pt x="343678" y="3375801"/>
                  <a:pt x="358291" y="3266349"/>
                </a:cubicBezTo>
                <a:cubicBezTo>
                  <a:pt x="375072" y="3145733"/>
                  <a:pt x="425539" y="3041943"/>
                  <a:pt x="517362" y="2959353"/>
                </a:cubicBezTo>
                <a:cubicBezTo>
                  <a:pt x="591164" y="2893121"/>
                  <a:pt x="664171" y="2825180"/>
                  <a:pt x="735958" y="2756462"/>
                </a:cubicBezTo>
                <a:cubicBezTo>
                  <a:pt x="752980" y="2740327"/>
                  <a:pt x="764113" y="2718374"/>
                  <a:pt x="772369" y="2692870"/>
                </a:cubicBezTo>
                <a:cubicBezTo>
                  <a:pt x="587814" y="2829971"/>
                  <a:pt x="370516" y="2871268"/>
                  <a:pt x="156545" y="2921045"/>
                </a:cubicBezTo>
                <a:cubicBezTo>
                  <a:pt x="135273" y="2925922"/>
                  <a:pt x="71447" y="2922918"/>
                  <a:pt x="15585" y="2908337"/>
                </a:cubicBezTo>
                <a:lnTo>
                  <a:pt x="0" y="2902697"/>
                </a:lnTo>
                <a:lnTo>
                  <a:pt x="0" y="2765873"/>
                </a:lnTo>
                <a:lnTo>
                  <a:pt x="29795" y="2717847"/>
                </a:lnTo>
                <a:cubicBezTo>
                  <a:pt x="40849" y="2702583"/>
                  <a:pt x="51469" y="2690198"/>
                  <a:pt x="59962" y="2682291"/>
                </a:cubicBezTo>
                <a:cubicBezTo>
                  <a:pt x="228768" y="2525013"/>
                  <a:pt x="418389" y="2401453"/>
                  <a:pt x="645405" y="2342287"/>
                </a:cubicBezTo>
                <a:cubicBezTo>
                  <a:pt x="879032" y="2306584"/>
                  <a:pt x="1032240" y="2213098"/>
                  <a:pt x="1059274" y="2164156"/>
                </a:cubicBezTo>
                <a:cubicBezTo>
                  <a:pt x="1151084" y="1996307"/>
                  <a:pt x="1239879" y="1826195"/>
                  <a:pt x="1341155" y="1664208"/>
                </a:cubicBezTo>
                <a:cubicBezTo>
                  <a:pt x="1477441" y="1445642"/>
                  <a:pt x="1624124" y="1233359"/>
                  <a:pt x="1766505" y="1018678"/>
                </a:cubicBezTo>
                <a:cubicBezTo>
                  <a:pt x="1778156" y="1001010"/>
                  <a:pt x="1791027" y="984119"/>
                  <a:pt x="1793256" y="954087"/>
                </a:cubicBezTo>
                <a:cubicBezTo>
                  <a:pt x="1736220" y="994393"/>
                  <a:pt x="1675663" y="1031081"/>
                  <a:pt x="1622366" y="1076005"/>
                </a:cubicBezTo>
                <a:cubicBezTo>
                  <a:pt x="1442738" y="1227933"/>
                  <a:pt x="1264479" y="1382281"/>
                  <a:pt x="1088015" y="1538117"/>
                </a:cubicBezTo>
                <a:cubicBezTo>
                  <a:pt x="1067855" y="1556206"/>
                  <a:pt x="1060774" y="1588991"/>
                  <a:pt x="1047011" y="1614249"/>
                </a:cubicBezTo>
                <a:cubicBezTo>
                  <a:pt x="939107" y="1813950"/>
                  <a:pt x="771972" y="1928122"/>
                  <a:pt x="545270" y="1944692"/>
                </a:cubicBezTo>
                <a:cubicBezTo>
                  <a:pt x="441606" y="1952189"/>
                  <a:pt x="416671" y="1908283"/>
                  <a:pt x="470627" y="1817545"/>
                </a:cubicBezTo>
                <a:cubicBezTo>
                  <a:pt x="562706" y="1662415"/>
                  <a:pt x="679164" y="1538119"/>
                  <a:pt x="879648" y="1544544"/>
                </a:cubicBezTo>
                <a:cubicBezTo>
                  <a:pt x="970485" y="1547433"/>
                  <a:pt x="1036974" y="1510057"/>
                  <a:pt x="1100842" y="1445401"/>
                </a:cubicBezTo>
                <a:cubicBezTo>
                  <a:pt x="1210992" y="1334445"/>
                  <a:pt x="1329909" y="1232856"/>
                  <a:pt x="1437652" y="1110911"/>
                </a:cubicBezTo>
                <a:cubicBezTo>
                  <a:pt x="1361289" y="1130996"/>
                  <a:pt x="1284490" y="1149082"/>
                  <a:pt x="1208853" y="1171520"/>
                </a:cubicBezTo>
                <a:cubicBezTo>
                  <a:pt x="1106003" y="1201880"/>
                  <a:pt x="1005248" y="1237013"/>
                  <a:pt x="902537" y="1266085"/>
                </a:cubicBezTo>
                <a:cubicBezTo>
                  <a:pt x="850537" y="1280555"/>
                  <a:pt x="815167" y="1303904"/>
                  <a:pt x="781831" y="1350894"/>
                </a:cubicBezTo>
                <a:cubicBezTo>
                  <a:pt x="694187" y="1473616"/>
                  <a:pt x="568919" y="1561531"/>
                  <a:pt x="429373" y="1606317"/>
                </a:cubicBezTo>
                <a:cubicBezTo>
                  <a:pt x="322179" y="1640784"/>
                  <a:pt x="200254" y="1642487"/>
                  <a:pt x="81275" y="1598286"/>
                </a:cubicBezTo>
                <a:cubicBezTo>
                  <a:pt x="88037" y="1574581"/>
                  <a:pt x="87604" y="1557289"/>
                  <a:pt x="96005" y="1548721"/>
                </a:cubicBezTo>
                <a:cubicBezTo>
                  <a:pt x="237899" y="1402652"/>
                  <a:pt x="389584" y="1271587"/>
                  <a:pt x="587023" y="1202853"/>
                </a:cubicBezTo>
                <a:cubicBezTo>
                  <a:pt x="647862" y="1181814"/>
                  <a:pt x="704352" y="1180174"/>
                  <a:pt x="756337" y="1211585"/>
                </a:cubicBezTo>
                <a:cubicBezTo>
                  <a:pt x="796419" y="1235581"/>
                  <a:pt x="829151" y="1230833"/>
                  <a:pt x="870149" y="1218805"/>
                </a:cubicBezTo>
                <a:cubicBezTo>
                  <a:pt x="1110131" y="1147964"/>
                  <a:pt x="1351782" y="1082828"/>
                  <a:pt x="1590533" y="1008282"/>
                </a:cubicBezTo>
                <a:cubicBezTo>
                  <a:pt x="1647452" y="990416"/>
                  <a:pt x="1692710" y="938477"/>
                  <a:pt x="1747291" y="908980"/>
                </a:cubicBezTo>
                <a:cubicBezTo>
                  <a:pt x="2010423" y="767643"/>
                  <a:pt x="2156926" y="514341"/>
                  <a:pt x="2359623" y="289630"/>
                </a:cubicBezTo>
                <a:cubicBezTo>
                  <a:pt x="2236423" y="294129"/>
                  <a:pt x="2139898" y="298787"/>
                  <a:pt x="2068468" y="400733"/>
                </a:cubicBezTo>
                <a:cubicBezTo>
                  <a:pt x="1952834" y="566116"/>
                  <a:pt x="1774030" y="627991"/>
                  <a:pt x="1585301" y="660856"/>
                </a:cubicBezTo>
                <a:cubicBezTo>
                  <a:pt x="1502406" y="675057"/>
                  <a:pt x="1416597" y="676917"/>
                  <a:pt x="1332281" y="676980"/>
                </a:cubicBezTo>
                <a:cubicBezTo>
                  <a:pt x="1303960" y="676978"/>
                  <a:pt x="1266699" y="660107"/>
                  <a:pt x="1249799" y="638509"/>
                </a:cubicBezTo>
                <a:cubicBezTo>
                  <a:pt x="1239732" y="626078"/>
                  <a:pt x="1254627" y="581086"/>
                  <a:pt x="1271498" y="563307"/>
                </a:cubicBezTo>
                <a:cubicBezTo>
                  <a:pt x="1315987" y="515520"/>
                  <a:pt x="1364996" y="471128"/>
                  <a:pt x="1416744" y="431576"/>
                </a:cubicBezTo>
                <a:cubicBezTo>
                  <a:pt x="1631217" y="267308"/>
                  <a:pt x="1881706" y="244413"/>
                  <a:pt x="2139805" y="244759"/>
                </a:cubicBezTo>
                <a:cubicBezTo>
                  <a:pt x="2215969" y="244830"/>
                  <a:pt x="2293713" y="230095"/>
                  <a:pt x="2367937" y="211741"/>
                </a:cubicBezTo>
                <a:cubicBezTo>
                  <a:pt x="2408728" y="201645"/>
                  <a:pt x="2451963" y="177807"/>
                  <a:pt x="2480293" y="147221"/>
                </a:cubicBezTo>
                <a:lnTo>
                  <a:pt x="2615215" y="0"/>
                </a:lnTo>
                <a:close/>
                <a:moveTo>
                  <a:pt x="1279469" y="0"/>
                </a:moveTo>
                <a:lnTo>
                  <a:pt x="1426070" y="0"/>
                </a:lnTo>
                <a:lnTo>
                  <a:pt x="1350504" y="33583"/>
                </a:lnTo>
                <a:cubicBezTo>
                  <a:pt x="1327260" y="98863"/>
                  <a:pt x="1310717" y="159304"/>
                  <a:pt x="1284284" y="214818"/>
                </a:cubicBezTo>
                <a:cubicBezTo>
                  <a:pt x="1183157" y="427258"/>
                  <a:pt x="1090002" y="647358"/>
                  <a:pt x="900440" y="800862"/>
                </a:cubicBezTo>
                <a:cubicBezTo>
                  <a:pt x="827038" y="860301"/>
                  <a:pt x="740694" y="903758"/>
                  <a:pt x="658158" y="951189"/>
                </a:cubicBezTo>
                <a:cubicBezTo>
                  <a:pt x="642179" y="960600"/>
                  <a:pt x="606501" y="962440"/>
                  <a:pt x="598449" y="952495"/>
                </a:cubicBezTo>
                <a:cubicBezTo>
                  <a:pt x="585218" y="936157"/>
                  <a:pt x="576639" y="903706"/>
                  <a:pt x="583851" y="884927"/>
                </a:cubicBezTo>
                <a:cubicBezTo>
                  <a:pt x="646997" y="720296"/>
                  <a:pt x="702254" y="550293"/>
                  <a:pt x="821592" y="414254"/>
                </a:cubicBezTo>
                <a:cubicBezTo>
                  <a:pt x="883927" y="342607"/>
                  <a:pt x="950426" y="274644"/>
                  <a:pt x="1021039" y="198645"/>
                </a:cubicBezTo>
                <a:cubicBezTo>
                  <a:pt x="925878" y="221015"/>
                  <a:pt x="852512" y="255727"/>
                  <a:pt x="807695" y="343180"/>
                </a:cubicBezTo>
                <a:cubicBezTo>
                  <a:pt x="757627" y="440178"/>
                  <a:pt x="677425" y="514533"/>
                  <a:pt x="581023" y="563784"/>
                </a:cubicBezTo>
                <a:cubicBezTo>
                  <a:pt x="463285" y="623842"/>
                  <a:pt x="365880" y="722125"/>
                  <a:pt x="231835" y="748932"/>
                </a:cubicBezTo>
                <a:cubicBezTo>
                  <a:pt x="170601" y="761470"/>
                  <a:pt x="108423" y="770657"/>
                  <a:pt x="46357" y="772696"/>
                </a:cubicBezTo>
                <a:lnTo>
                  <a:pt x="0" y="772842"/>
                </a:lnTo>
                <a:lnTo>
                  <a:pt x="0" y="708052"/>
                </a:lnTo>
                <a:lnTo>
                  <a:pt x="89067" y="704930"/>
                </a:lnTo>
                <a:cubicBezTo>
                  <a:pt x="352860" y="675038"/>
                  <a:pt x="632363" y="525002"/>
                  <a:pt x="710775" y="339334"/>
                </a:cubicBezTo>
                <a:cubicBezTo>
                  <a:pt x="664377" y="359265"/>
                  <a:pt x="626200" y="378419"/>
                  <a:pt x="585997" y="392158"/>
                </a:cubicBezTo>
                <a:cubicBezTo>
                  <a:pt x="568074" y="398439"/>
                  <a:pt x="536629" y="403320"/>
                  <a:pt x="527576" y="393598"/>
                </a:cubicBezTo>
                <a:cubicBezTo>
                  <a:pt x="494376" y="356971"/>
                  <a:pt x="459131" y="376102"/>
                  <a:pt x="425698" y="384358"/>
                </a:cubicBezTo>
                <a:cubicBezTo>
                  <a:pt x="375905" y="396453"/>
                  <a:pt x="327713" y="414896"/>
                  <a:pt x="278288" y="429633"/>
                </a:cubicBezTo>
                <a:cubicBezTo>
                  <a:pt x="194259" y="454455"/>
                  <a:pt x="116406" y="489273"/>
                  <a:pt x="43518" y="533227"/>
                </a:cubicBezTo>
                <a:lnTo>
                  <a:pt x="0" y="563132"/>
                </a:lnTo>
                <a:lnTo>
                  <a:pt x="0" y="500322"/>
                </a:lnTo>
                <a:lnTo>
                  <a:pt x="116366" y="435129"/>
                </a:lnTo>
                <a:cubicBezTo>
                  <a:pt x="236099" y="377351"/>
                  <a:pt x="362902" y="333769"/>
                  <a:pt x="495997" y="302145"/>
                </a:cubicBezTo>
                <a:cubicBezTo>
                  <a:pt x="624522" y="272163"/>
                  <a:pt x="751940" y="234257"/>
                  <a:pt x="876112" y="190158"/>
                </a:cubicBezTo>
                <a:cubicBezTo>
                  <a:pt x="951230" y="163437"/>
                  <a:pt x="1018312" y="114407"/>
                  <a:pt x="1091828" y="81338"/>
                </a:cubicBezTo>
                <a:lnTo>
                  <a:pt x="1279469" y="0"/>
                </a:lnTo>
                <a:close/>
              </a:path>
            </a:pathLst>
          </a:custGeom>
          <a:solidFill>
            <a:schemeClr val="tx1">
              <a:alpha val="17000"/>
            </a:schemeClr>
          </a:solidFill>
          <a:ln w="45691" cap="flat">
            <a:noFill/>
            <a:prstDash val="solid"/>
            <a:miter/>
          </a:ln>
        </p:spPr>
        <p:txBody>
          <a:bodyPr vertOverflow="overflow" horzOverflow="overflow" vert="horz" wrap="square" lIns="91440" tIns="45720" rIns="91440" bIns="45720" rtlCol="0" anchor="ctr">
            <a:prstTxWarp prst="textNoShape">
              <a:avLst/>
            </a:prstTxWarp>
            <a:noAutofit/>
          </a:bodyPr>
          <a:lstStyle/>
          <a:p>
            <a:pPr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 noEditPoints="1"/>
          </p:cNvSpPr>
          <p:nvPr>
            <p:ph type="ctrTitle" hasCustomPrompt="1"/>
          </p:nvPr>
        </p:nvSpPr>
        <p:spPr>
          <a:xfrm>
            <a:off x="915924" y="914400"/>
            <a:ext cx="10360152" cy="5029200"/>
          </a:xfrm>
        </p:spPr>
        <p:txBody>
          <a:bodyPr rtlCol="0" anchor="ctr"/>
          <a:lstStyle>
            <a:lvl1pPr algn="ctr">
              <a:defRPr lang="ru-RU" sz="4800"/>
            </a:lvl1pPr>
          </a:lstStyle>
          <a:p>
            <a:pPr rtl="0"/>
            <a:r>
              <a:rPr lang="ru-RU"/>
              <a:t>щелкните, чтобы добавить заголовок</a:t>
            </a:r>
          </a:p>
        </p:txBody>
      </p:sp>
    </p:spTree>
  </p:cSld>
  <p:clrMapOvr>
    <a:masterClrMapping/>
  </p:clrMapOvr>
  <p:hf dt="0"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и два элемента содержимого 2">
    <p:bg>
      <p:bgPr>
        <a:solidFill>
          <a:schemeClr val="bg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олилиния: фигура 51"/>
          <p:cNvSpPr/>
          <p:nvPr userDrawn="1"/>
        </p:nvSpPr>
        <p:spPr>
          <a:xfrm rot="5400000">
            <a:off x="10423648" y="-93866"/>
            <a:ext cx="1698615" cy="1838087"/>
          </a:xfrm>
          <a:custGeom>
            <a:avLst/>
            <a:rect l="l" t="t" r="r" b="b"/>
            <a:pathLst>
              <a:path w="3216357" h="3480449">
                <a:moveTo>
                  <a:pt x="0" y="0"/>
                </a:moveTo>
                <a:lnTo>
                  <a:pt x="3216357" y="0"/>
                </a:lnTo>
                <a:lnTo>
                  <a:pt x="3215555" y="37372"/>
                </a:lnTo>
                <a:cubicBezTo>
                  <a:pt x="3204137" y="529564"/>
                  <a:pt x="3121634" y="2470682"/>
                  <a:pt x="1743546" y="3185195"/>
                </a:cubicBezTo>
                <a:cubicBezTo>
                  <a:pt x="1289330" y="3420695"/>
                  <a:pt x="636456" y="3552958"/>
                  <a:pt x="112171" y="3438794"/>
                </a:cubicBezTo>
                <a:lnTo>
                  <a:pt x="0" y="34087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alpha val="79000"/>
            </a:schemeClr>
          </a:solidFill>
          <a:ln w="3531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dirty="0"/>
          </a:p>
        </p:txBody>
      </p:sp>
      <p:sp>
        <p:nvSpPr>
          <p:cNvPr id="24" name="Полилиния: Фигура 23"/>
          <p:cNvSpPr/>
          <p:nvPr userDrawn="1"/>
        </p:nvSpPr>
        <p:spPr>
          <a:xfrm>
            <a:off x="6381060" y="-24130"/>
            <a:ext cx="5371060" cy="6899910"/>
          </a:xfrm>
          <a:custGeom>
            <a:avLst/>
            <a:rect l="l" t="t" r="r" b="b"/>
            <a:pathLst>
              <a:path w="5371060" h="6899910">
                <a:moveTo>
                  <a:pt x="4892349" y="6899910"/>
                </a:moveTo>
                <a:lnTo>
                  <a:pt x="4873163" y="6753305"/>
                </a:lnTo>
                <a:cubicBezTo>
                  <a:pt x="4753267" y="5217685"/>
                  <a:pt x="5929393" y="2564469"/>
                  <a:pt x="5029244" y="1516899"/>
                </a:cubicBezTo>
                <a:cubicBezTo>
                  <a:pt x="4044398" y="370782"/>
                  <a:pt x="1685778" y="2440015"/>
                  <a:pt x="431170" y="909588"/>
                </a:cubicBezTo>
                <a:cubicBezTo>
                  <a:pt x="361992" y="824949"/>
                  <a:pt x="151981" y="561750"/>
                  <a:pt x="31444" y="147840"/>
                </a:cubicBezTo>
                <a:cubicBezTo>
                  <a:pt x="18423" y="92633"/>
                  <a:pt x="0" y="0"/>
                  <a:pt x="0" y="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vertOverflow="overflow" horzOverflow="overflow" vert="horz" wrap="square" lIns="91440" tIns="45720" rIns="91440" bIns="45720" rtlCol="0" anchor="ctr">
            <a:prstTxWarp prst="textNoShape">
              <a:avLst/>
            </a:prstTxWarp>
            <a:noAutofit/>
          </a:bodyPr>
          <a:lstStyle/>
          <a:p>
            <a:pPr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олилиния: Фигура 22"/>
          <p:cNvSpPr/>
          <p:nvPr userDrawn="1"/>
        </p:nvSpPr>
        <p:spPr>
          <a:xfrm>
            <a:off x="1" y="1"/>
            <a:ext cx="3097831" cy="2532431"/>
          </a:xfrm>
          <a:custGeom>
            <a:avLst/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lnTo>
                  <a:pt x="0" y="157574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lnTo>
                  <a:pt x="2392663" y="0"/>
                </a:ln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lnTo>
                  <a:pt x="605964" y="0"/>
                </a:ln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vertOverflow="overflow" horzOverflow="overflow" vert="horz" wrap="square" lIns="91440" tIns="45720" rIns="91440" bIns="45720" rtlCol="0" anchor="ctr">
            <a:prstTxWarp prst="textNoShape">
              <a:avLst/>
            </a:prstTxWarp>
            <a:noAutofit/>
          </a:bodyPr>
          <a:lstStyle/>
          <a:p>
            <a:pPr rtl="0"/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8" name="Прямая соединительная линия 17"/>
          <p:cNvCxnSpPr/>
          <p:nvPr userDrawn="1"/>
        </p:nvCxnSpPr>
        <p:spPr>
          <a:xfrm>
            <a:off x="10938933" y="6327754"/>
            <a:ext cx="414867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Заголовок 1"/>
          <p:cNvSpPr>
            <a:spLocks noGrp="1" noEditPoints="1"/>
          </p:cNvSpPr>
          <p:nvPr>
            <p:ph type="title"/>
          </p:nvPr>
        </p:nvSpPr>
        <p:spPr>
          <a:xfrm>
            <a:off x="914400" y="914400"/>
            <a:ext cx="10360152" cy="914400"/>
          </a:xfrm>
        </p:spPr>
        <p:txBody>
          <a:bodyPr rtlCol="0" anchor="b"/>
          <a:lstStyle>
            <a:lvl1pPr>
              <a:defRPr lang="ru-RU" sz="3200"/>
            </a:lvl1pPr>
          </a:lstStyle>
          <a:p>
            <a:pPr rtl="0"/>
            <a:endParaRPr lang="ru-RU" dirty="0"/>
          </a:p>
        </p:txBody>
      </p:sp>
      <p:sp>
        <p:nvSpPr>
          <p:cNvPr id="3" name="Объект 6"/>
          <p:cNvSpPr>
            <a:spLocks noGrp="1" noEditPoints="1"/>
          </p:cNvSpPr>
          <p:nvPr>
            <p:ph sz="quarter" idx="12"/>
          </p:nvPr>
        </p:nvSpPr>
        <p:spPr>
          <a:xfrm>
            <a:off x="914399" y="2039111"/>
            <a:ext cx="2816352" cy="3840480"/>
          </a:xfrm>
        </p:spPr>
        <p:txBody>
          <a:bodyPr rtlCol="0">
            <a:normAutofit/>
          </a:bodyPr>
          <a:lstStyle>
            <a:lvl1pPr marL="0" indent="0">
              <a:buNone/>
              <a:defRPr lang="ru-RU" sz="2000"/>
            </a:lvl1pPr>
            <a:lvl2pPr marL="228600" indent="-228600">
              <a:spcBef>
                <a:spcPts val="1000"/>
              </a:spcBef>
              <a:buFont typeface="Courier New" pitchFamily="49" charset="0" panose="02070309020205020404"/>
              <a:buChar char="o"/>
              <a:defRPr lang="ru-RU" sz="2000"/>
            </a:lvl2pPr>
            <a:lvl3pPr marL="685800" indent="-228600">
              <a:spcBef>
                <a:spcPts val="1000"/>
              </a:spcBef>
              <a:buFont typeface="Courier New" pitchFamily="49" charset="0" panose="02070309020205020404"/>
              <a:buChar char="o"/>
              <a:defRPr lang="ru-RU" sz="2000"/>
            </a:lvl3pPr>
            <a:lvl4pPr marL="1143000" indent="-228600">
              <a:spcBef>
                <a:spcPts val="1000"/>
              </a:spcBef>
              <a:buFont typeface="Courier New" pitchFamily="49" charset="0" panose="02070309020205020404"/>
              <a:buChar char="o"/>
              <a:defRPr lang="ru-RU" sz="2000"/>
            </a:lvl4pPr>
            <a:lvl5pPr marL="1600200" indent="-228600">
              <a:spcBef>
                <a:spcPts val="1000"/>
              </a:spcBef>
              <a:buFont typeface="Courier New" pitchFamily="49" charset="0" panose="02070309020205020404"/>
              <a:buChar char="o"/>
              <a:defRPr lang="ru-RU" sz="2000"/>
            </a:lvl5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  <p:sp>
        <p:nvSpPr>
          <p:cNvPr id="10" name="Объект 6"/>
          <p:cNvSpPr>
            <a:spLocks noGrp="1" noEditPoints="1"/>
          </p:cNvSpPr>
          <p:nvPr>
            <p:ph sz="quarter" idx="13"/>
          </p:nvPr>
        </p:nvSpPr>
        <p:spPr>
          <a:xfrm>
            <a:off x="4097800" y="2039111"/>
            <a:ext cx="6949440" cy="3840480"/>
          </a:xfrm>
        </p:spPr>
        <p:txBody>
          <a:bodyPr rtlCol="0">
            <a:normAutofit/>
          </a:bodyPr>
          <a:lstStyle>
            <a:lvl1pPr marL="228600" indent="-228600">
              <a:buFont typeface="Courier New" pitchFamily="49" charset="0" panose="02070309020205020404"/>
              <a:buChar char="o"/>
              <a:defRPr lang="ru-RU" sz="2000"/>
            </a:lvl1pPr>
            <a:lvl2pPr marL="685800" indent="-228600">
              <a:spcBef>
                <a:spcPts val="1000"/>
              </a:spcBef>
              <a:buFont typeface="Courier New" pitchFamily="49" charset="0" panose="02070309020205020404"/>
              <a:buChar char="o"/>
              <a:defRPr lang="ru-RU" sz="2000"/>
            </a:lvl2pPr>
            <a:lvl3pPr marL="1143000" indent="-228600">
              <a:spcBef>
                <a:spcPts val="1000"/>
              </a:spcBef>
              <a:buFont typeface="Courier New" pitchFamily="49" charset="0" panose="02070309020205020404"/>
              <a:buChar char="o"/>
              <a:defRPr lang="ru-RU" sz="2000"/>
            </a:lvl3pPr>
            <a:lvl4pPr marL="1600200" indent="-228600">
              <a:spcBef>
                <a:spcPts val="1000"/>
              </a:spcBef>
              <a:buFont typeface="Courier New" pitchFamily="49" charset="0" panose="02070309020205020404"/>
              <a:buChar char="o"/>
              <a:defRPr lang="ru-RU" sz="2000"/>
            </a:lvl4pPr>
            <a:lvl5pPr marL="2057400" indent="-228600">
              <a:spcBef>
                <a:spcPts val="1000"/>
              </a:spcBef>
              <a:buFont typeface="Courier New" pitchFamily="49" charset="0" panose="02070309020205020404"/>
              <a:buChar char="o"/>
              <a:defRPr lang="ru-RU" sz="2000"/>
            </a:lvl5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  <p:sp>
        <p:nvSpPr>
          <p:cNvPr id="4" name="Номер слайда 5"/>
          <p:cNvSpPr>
            <a:spLocks noGrp="1" noEditPoints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ru-RU" sz="2400" b="0" i="0">
                <a:solidFill>
                  <a:schemeClr val="tx1"/>
                </a:solidFill>
                <a:latin typeface="Times New Roman" pitchFamily="18" charset="0" panose="02020603050405020304"/>
                <a:cs typeface="Times New Roman" pitchFamily="18" charset="0" panose="02020603050405020304"/>
              </a:defRPr>
            </a:lvl1pPr>
          </a:lstStyle>
          <a:p>
            <a:fld id="{58FB4751-880F-D840-AAA9-3A15815CC99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hf dt="0" sldNum="0" hdr="0" ftr="0"/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два элемента содержимого">
    <p:bg>
      <p:bgPr>
        <a:solidFill>
          <a:schemeClr val="bg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: Фигура 12"/>
          <p:cNvSpPr/>
          <p:nvPr userDrawn="1"/>
        </p:nvSpPr>
        <p:spPr>
          <a:xfrm>
            <a:off x="4600810" y="0"/>
            <a:ext cx="7591189" cy="6858000"/>
          </a:xfrm>
          <a:custGeom>
            <a:avLst/>
            <a:rect l="l" t="t" r="r" b="b"/>
            <a:pathLst>
              <a:path w="7591189" h="6858000">
                <a:moveTo>
                  <a:pt x="3873124" y="0"/>
                </a:moveTo>
                <a:lnTo>
                  <a:pt x="7591189" y="0"/>
                </a:lnTo>
                <a:lnTo>
                  <a:pt x="7591189" y="6858000"/>
                </a:lnTo>
                <a:lnTo>
                  <a:pt x="0" y="6858000"/>
                </a:lnTo>
                <a:lnTo>
                  <a:pt x="37792" y="6767219"/>
                </a:lnTo>
                <a:cubicBezTo>
                  <a:pt x="73499" y="6688089"/>
                  <a:pt x="105476" y="6628399"/>
                  <a:pt x="124614" y="6593191"/>
                </a:cubicBezTo>
                <a:cubicBezTo>
                  <a:pt x="1166892" y="4681475"/>
                  <a:pt x="4192708" y="5285613"/>
                  <a:pt x="5022788" y="3831835"/>
                </a:cubicBezTo>
                <a:cubicBezTo>
                  <a:pt x="5664755" y="2707491"/>
                  <a:pt x="4432969" y="1333564"/>
                  <a:pt x="3917644" y="112370"/>
                </a:cubicBezTo>
                <a:lnTo>
                  <a:pt x="3873124" y="0"/>
                </a:lnTo>
                <a:close/>
              </a:path>
            </a:pathLst>
          </a:custGeom>
          <a:solidFill>
            <a:schemeClr val="accent4">
              <a:alpha val="20000"/>
            </a:schemeClr>
          </a:solidFill>
          <a:ln w="4557" cap="flat">
            <a:noFill/>
            <a:prstDash val="solid"/>
            <a:miter/>
          </a:ln>
        </p:spPr>
        <p:txBody>
          <a:bodyPr vertOverflow="overflow" horzOverflow="overflow" vert="horz" wrap="square" lIns="91440" tIns="45720" rIns="91440" bIns="45720" rtlCol="0" anchor="ctr">
            <a:prstTxWarp prst="textNoShape">
              <a:avLst/>
            </a:prstTxWarp>
            <a:noAutofit/>
          </a:bodyPr>
          <a:lstStyle/>
          <a:p>
            <a:pPr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9" name="Полилиния: Фигура 18"/>
          <p:cNvSpPr/>
          <p:nvPr userDrawn="1"/>
        </p:nvSpPr>
        <p:spPr>
          <a:xfrm>
            <a:off x="6134000" y="-30589"/>
            <a:ext cx="5047481" cy="6915258"/>
          </a:xfrm>
          <a:custGeom>
            <a:avLst/>
            <a:rect l="l" t="t" r="r" b="b"/>
            <a:pathLst>
              <a:path w="5047481" h="6915258">
                <a:moveTo>
                  <a:pt x="4995009" y="6915258"/>
                </a:moveTo>
                <a:lnTo>
                  <a:pt x="4968339" y="6900018"/>
                </a:lnTo>
                <a:lnTo>
                  <a:pt x="4881089" y="6843664"/>
                </a:lnTo>
                <a:cubicBezTo>
                  <a:pt x="3776291" y="5767009"/>
                  <a:pt x="5813542" y="2039756"/>
                  <a:pt x="4705665" y="750439"/>
                </a:cubicBezTo>
                <a:cubicBezTo>
                  <a:pt x="3720820" y="-395678"/>
                  <a:pt x="1362200" y="1673555"/>
                  <a:pt x="107592" y="143128"/>
                </a:cubicBezTo>
                <a:cubicBezTo>
                  <a:pt x="84533" y="114915"/>
                  <a:pt x="45825" y="66862"/>
                  <a:pt x="0" y="0"/>
                </a:cubicBezTo>
              </a:path>
            </a:pathLst>
          </a:custGeom>
          <a:noFill/>
          <a:ln w="60325" cap="flat">
            <a:solidFill>
              <a:schemeClr val="accent1">
                <a:alpha val="50000"/>
              </a:schemeClr>
            </a:solidFill>
            <a:prstDash val="solid"/>
            <a:miter/>
          </a:ln>
        </p:spPr>
        <p:txBody>
          <a:bodyPr vertOverflow="overflow" horzOverflow="overflow" vert="horz" wrap="square" lIns="91440" tIns="45720" rIns="91440" bIns="45720" rtlCol="0" anchor="ctr">
            <a:prstTxWarp prst="textNoShape">
              <a:avLst/>
            </a:prstTxWarp>
            <a:noAutofit/>
          </a:bodyPr>
          <a:lstStyle/>
          <a:p>
            <a:pPr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0" name="Заголовок 1"/>
          <p:cNvSpPr>
            <a:spLocks noGrp="1" noEditPoints="1"/>
          </p:cNvSpPr>
          <p:nvPr userDrawn="1">
            <p:ph type="title" hasCustomPrompt="1"/>
          </p:nvPr>
        </p:nvSpPr>
        <p:spPr>
          <a:xfrm>
            <a:off x="914400" y="914400"/>
            <a:ext cx="10360152" cy="914400"/>
          </a:xfrm>
        </p:spPr>
        <p:txBody>
          <a:bodyPr rtlCol="0" anchor="b"/>
          <a:lstStyle>
            <a:lvl1pPr>
              <a:defRPr lang="ru-RU" sz="3200"/>
            </a:lvl1pPr>
          </a:lstStyle>
          <a:p>
            <a:pPr rtl="0"/>
            <a:r>
              <a:rPr lang="ru-RU"/>
              <a:t>щелкните, чтобы добавить заголовок</a:t>
            </a:r>
          </a:p>
        </p:txBody>
      </p:sp>
      <p:sp>
        <p:nvSpPr>
          <p:cNvPr id="6" name="Объект 6"/>
          <p:cNvSpPr>
            <a:spLocks noGrp="1" noEditPoints="1"/>
          </p:cNvSpPr>
          <p:nvPr>
            <p:ph sz="quarter" idx="13"/>
          </p:nvPr>
        </p:nvSpPr>
        <p:spPr>
          <a:xfrm>
            <a:off x="914399" y="2039111"/>
            <a:ext cx="6729984" cy="3840480"/>
          </a:xfrm>
        </p:spPr>
        <p:txBody>
          <a:bodyPr rtlCol="0">
            <a:normAutofit/>
          </a:bodyPr>
          <a:lstStyle>
            <a:lvl1pPr marL="228600" indent="-228600">
              <a:buFont typeface="Courier New" pitchFamily="49" charset="0" panose="02070309020205020404"/>
              <a:buChar char="o"/>
              <a:defRPr lang="ru-RU" sz="2000" cap="all" baseline="0"/>
            </a:lvl1pPr>
            <a:lvl2pPr marL="685800" indent="-228600">
              <a:spcBef>
                <a:spcPts val="1000"/>
              </a:spcBef>
              <a:buFont typeface="Courier New" pitchFamily="49" charset="0" panose="02070309020205020404"/>
              <a:buChar char="o"/>
              <a:defRPr lang="ru-RU" sz="2000"/>
            </a:lvl2pPr>
            <a:lvl3pPr marL="1143000" indent="-228600">
              <a:spcBef>
                <a:spcPts val="1000"/>
              </a:spcBef>
              <a:buFont typeface="Courier New" pitchFamily="49" charset="0" panose="02070309020205020404"/>
              <a:buChar char="o"/>
              <a:defRPr lang="ru-RU" sz="2000"/>
            </a:lvl3pPr>
            <a:lvl4pPr marL="1600200" indent="-228600">
              <a:spcBef>
                <a:spcPts val="1000"/>
              </a:spcBef>
              <a:buFont typeface="Courier New" pitchFamily="49" charset="0" panose="02070309020205020404"/>
              <a:buChar char="o"/>
              <a:defRPr lang="ru-RU" sz="2000"/>
            </a:lvl4pPr>
            <a:lvl5pPr marL="2057400" indent="-228600">
              <a:spcBef>
                <a:spcPts val="1000"/>
              </a:spcBef>
              <a:buFont typeface="Courier New" pitchFamily="49" charset="0" panose="02070309020205020404"/>
              <a:buChar char="o"/>
              <a:defRPr lang="ru-RU" sz="2000"/>
            </a:lvl5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  <p:sp>
        <p:nvSpPr>
          <p:cNvPr id="2" name="Объект 6"/>
          <p:cNvSpPr>
            <a:spLocks noGrp="1" noEditPoints="1"/>
          </p:cNvSpPr>
          <p:nvPr>
            <p:ph sz="quarter" idx="12"/>
          </p:nvPr>
        </p:nvSpPr>
        <p:spPr>
          <a:xfrm>
            <a:off x="8113472" y="2039111"/>
            <a:ext cx="3163824" cy="3840480"/>
          </a:xfrm>
        </p:spPr>
        <p:txBody>
          <a:bodyPr rtlCol="0">
            <a:normAutofit/>
          </a:bodyPr>
          <a:lstStyle>
            <a:lvl1pPr marL="0" indent="0">
              <a:buNone/>
              <a:defRPr lang="ru-RU" sz="2000"/>
            </a:lvl1pPr>
            <a:lvl2pPr marL="228600" indent="-228600">
              <a:spcBef>
                <a:spcPts val="1000"/>
              </a:spcBef>
              <a:buFont typeface="Courier New" pitchFamily="49" charset="0" panose="02070309020205020404"/>
              <a:buChar char="o"/>
              <a:defRPr lang="ru-RU" sz="2000"/>
            </a:lvl2pPr>
            <a:lvl3pPr marL="685800" indent="-228600">
              <a:spcBef>
                <a:spcPts val="1000"/>
              </a:spcBef>
              <a:buFont typeface="Courier New" pitchFamily="49" charset="0" panose="02070309020205020404"/>
              <a:buChar char="o"/>
              <a:defRPr lang="ru-RU" sz="2000"/>
            </a:lvl3pPr>
            <a:lvl4pPr marL="1143000" indent="-228600">
              <a:spcBef>
                <a:spcPts val="1000"/>
              </a:spcBef>
              <a:buFont typeface="Courier New" pitchFamily="49" charset="0" panose="02070309020205020404"/>
              <a:buChar char="o"/>
              <a:defRPr lang="ru-RU" sz="2000"/>
            </a:lvl4pPr>
            <a:lvl5pPr marL="1600200" indent="-228600">
              <a:spcBef>
                <a:spcPts val="1000"/>
              </a:spcBef>
              <a:buFont typeface="Courier New" pitchFamily="49" charset="0" panose="02070309020205020404"/>
              <a:buChar char="o"/>
              <a:defRPr lang="ru-RU" sz="2000"/>
            </a:lvl5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  <p:sp>
        <p:nvSpPr>
          <p:cNvPr id="4" name="Номер слайда 5"/>
          <p:cNvSpPr>
            <a:spLocks noGrp="1" noEditPoints="1"/>
          </p:cNvSpPr>
          <p:nvPr userDrawn="1"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ru-RU" sz="2400" b="0" i="0">
                <a:solidFill>
                  <a:schemeClr val="tx1"/>
                </a:solidFill>
                <a:latin typeface="Times New Roman" pitchFamily="18" charset="0" panose="02020603050405020304"/>
                <a:cs typeface="Times New Roman" pitchFamily="18" charset="0" panose="02020603050405020304"/>
              </a:defRPr>
            </a:lvl1pPr>
          </a:lstStyle>
          <a:p>
            <a:fld id="{58FB4751-880F-D840-AAA9-3A15815CC99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hf dt="0" sldNum="0" hdr="0" ftr="0"/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содержимое 5">
    <p:bg>
      <p:bgPr>
        <a:solidFill>
          <a:schemeClr val="bg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лилиния 5"/>
          <p:cNvSpPr/>
          <p:nvPr userDrawn="1"/>
        </p:nvSpPr>
        <p:spPr>
          <a:xfrm>
            <a:off x="0" y="3271424"/>
            <a:ext cx="12192000" cy="3586577"/>
          </a:xfrm>
          <a:custGeom>
            <a:avLst/>
            <a:rect l="l" t="t" r="r" b="b"/>
            <a:pathLst>
              <a:path w="12192000" h="3586577">
                <a:moveTo>
                  <a:pt x="1849560" y="803"/>
                </a:moveTo>
                <a:cubicBezTo>
                  <a:pt x="2158708" y="8598"/>
                  <a:pt x="2468821" y="73153"/>
                  <a:pt x="2779308" y="191654"/>
                </a:cubicBezTo>
                <a:cubicBezTo>
                  <a:pt x="3056080" y="297323"/>
                  <a:pt x="3289358" y="460148"/>
                  <a:pt x="3529993" y="614650"/>
                </a:cubicBezTo>
                <a:cubicBezTo>
                  <a:pt x="4050027" y="948769"/>
                  <a:pt x="4615367" y="1204778"/>
                  <a:pt x="5271921" y="1300408"/>
                </a:cubicBezTo>
                <a:cubicBezTo>
                  <a:pt x="5824636" y="1381128"/>
                  <a:pt x="6381038" y="1326165"/>
                  <a:pt x="6940105" y="1192018"/>
                </a:cubicBezTo>
                <a:cubicBezTo>
                  <a:pt x="7564423" y="1042204"/>
                  <a:pt x="7924583" y="909418"/>
                  <a:pt x="8301823" y="780730"/>
                </a:cubicBezTo>
                <a:cubicBezTo>
                  <a:pt x="8668653" y="655543"/>
                  <a:pt x="10619014" y="-9633"/>
                  <a:pt x="12120288" y="561429"/>
                </a:cubicBezTo>
                <a:lnTo>
                  <a:pt x="12192000" y="591187"/>
                </a:lnTo>
                <a:lnTo>
                  <a:pt x="12192000" y="3586577"/>
                </a:lnTo>
                <a:lnTo>
                  <a:pt x="0" y="3586577"/>
                </a:lnTo>
                <a:lnTo>
                  <a:pt x="0" y="671712"/>
                </a:lnTo>
                <a:lnTo>
                  <a:pt x="66994" y="616810"/>
                </a:lnTo>
                <a:cubicBezTo>
                  <a:pt x="145598" y="557990"/>
                  <a:pt x="228102" y="501632"/>
                  <a:pt x="314608" y="447849"/>
                </a:cubicBezTo>
                <a:cubicBezTo>
                  <a:pt x="821750" y="132484"/>
                  <a:pt x="1334314" y="-12190"/>
                  <a:pt x="1849560" y="803"/>
                </a:cubicBezTo>
                <a:close/>
              </a:path>
            </a:pathLst>
          </a:custGeom>
          <a:solidFill>
            <a:schemeClr val="accent4">
              <a:alpha val="50000"/>
            </a:schemeClr>
          </a:solidFill>
          <a:ln w="5232" cap="flat">
            <a:noFill/>
            <a:prstDash val="solid"/>
            <a:miter/>
          </a:ln>
        </p:spPr>
        <p:txBody>
          <a:bodyPr vertOverflow="overflow" horzOverflow="overflow" vert="horz" wrap="square" lIns="91440" tIns="45720" rIns="91440" bIns="45720" rtlCol="0" anchor="ctr">
            <a:prstTxWarp prst="textNoShape">
              <a:avLst/>
            </a:prstTxWarp>
            <a:noAutofit/>
          </a:bodyPr>
          <a:lstStyle/>
          <a:p>
            <a:pPr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8" name="Полилиния: фигура 17"/>
          <p:cNvSpPr/>
          <p:nvPr userDrawn="1"/>
        </p:nvSpPr>
        <p:spPr>
          <a:xfrm>
            <a:off x="5591140" y="1"/>
            <a:ext cx="5362677" cy="590065"/>
          </a:xfrm>
          <a:custGeom>
            <a:avLst/>
            <a:rect l="l" t="t" r="r" b="b"/>
            <a:pathLst>
              <a:path w="5362677" h="590065">
                <a:moveTo>
                  <a:pt x="0" y="0"/>
                </a:moveTo>
                <a:lnTo>
                  <a:pt x="5362677" y="0"/>
                </a:lnTo>
                <a:lnTo>
                  <a:pt x="5169991" y="69942"/>
                </a:lnTo>
                <a:cubicBezTo>
                  <a:pt x="4068113" y="454981"/>
                  <a:pt x="3200546" y="538854"/>
                  <a:pt x="2860400" y="564669"/>
                </a:cubicBezTo>
                <a:cubicBezTo>
                  <a:pt x="1318014" y="681954"/>
                  <a:pt x="547573" y="372284"/>
                  <a:pt x="85760" y="60567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>
              <a:alpha val="60000"/>
            </a:schemeClr>
          </a:solidFill>
          <a:ln w="4492" cap="flat">
            <a:noFill/>
            <a:prstDash val="solid"/>
            <a:miter/>
          </a:ln>
        </p:spPr>
        <p:txBody>
          <a:bodyPr vertOverflow="overflow" horzOverflow="overflow" vert="horz" wrap="square" lIns="91440" tIns="45720" rIns="91440" bIns="45720" rtlCol="0" anchor="ctr">
            <a:prstTxWarp prst="textNoShape">
              <a:avLst/>
            </a:prstTxWarp>
            <a:noAutofit/>
          </a:bodyPr>
          <a:lstStyle/>
          <a:p>
            <a:pPr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5" name="Заголовок 1"/>
          <p:cNvSpPr>
            <a:spLocks noGrp="1" noEditPoints="1"/>
          </p:cNvSpPr>
          <p:nvPr userDrawn="1">
            <p:ph type="title" hasCustomPrompt="1"/>
          </p:nvPr>
        </p:nvSpPr>
        <p:spPr>
          <a:xfrm>
            <a:off x="914400" y="914400"/>
            <a:ext cx="10360152" cy="914400"/>
          </a:xfrm>
        </p:spPr>
        <p:txBody>
          <a:bodyPr rtlCol="0" anchor="b"/>
          <a:lstStyle>
            <a:lvl1pPr>
              <a:defRPr lang="ru-RU" sz="3200"/>
            </a:lvl1pPr>
          </a:lstStyle>
          <a:p>
            <a:pPr rtl="0"/>
            <a:r>
              <a:rPr lang="ru-RU"/>
              <a:t>щелкните, чтобы добавить заголовок</a:t>
            </a:r>
          </a:p>
        </p:txBody>
      </p:sp>
      <p:sp>
        <p:nvSpPr>
          <p:cNvPr id="7" name="Местозаполнитель таблицы 4"/>
          <p:cNvSpPr>
            <a:spLocks noGrp="1" noEditPoints="1"/>
          </p:cNvSpPr>
          <p:nvPr>
            <p:ph type="tbl" sz="quarter" idx="14"/>
          </p:nvPr>
        </p:nvSpPr>
        <p:spPr>
          <a:xfrm>
            <a:off x="914400" y="2039111"/>
            <a:ext cx="10360025" cy="3374136"/>
          </a:xfrm>
        </p:spPr>
        <p:txBody>
          <a:bodyPr rtlCol="0"/>
          <a:lstStyle/>
          <a:p>
            <a:pPr rtl="0"/>
            <a:endParaRPr lang="ru-RU"/>
          </a:p>
        </p:txBody>
      </p:sp>
      <p:sp>
        <p:nvSpPr>
          <p:cNvPr id="3" name="Номер слайда 5"/>
          <p:cNvSpPr>
            <a:spLocks noGrp="1" noEditPoints="1"/>
          </p:cNvSpPr>
          <p:nvPr userDrawn="1"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ru-RU" sz="2400" b="0" i="0">
                <a:solidFill>
                  <a:schemeClr val="tx1"/>
                </a:solidFill>
                <a:latin typeface="Times New Roman" pitchFamily="18" charset="0" panose="02020603050405020304"/>
                <a:cs typeface="Times New Roman" pitchFamily="18" charset="0" panose="02020603050405020304"/>
              </a:defRPr>
            </a:lvl1pPr>
          </a:lstStyle>
          <a:p>
            <a:fld id="{58FB4751-880F-D840-AAA9-3A15815CC99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hf dt="0" sldNum="0" hdr="0" ftr="0"/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крытие">
    <p:bg>
      <p:bgPr>
        <a:solidFill>
          <a:schemeClr val="bg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лилиния 7"/>
          <p:cNvSpPr/>
          <p:nvPr userDrawn="1"/>
        </p:nvSpPr>
        <p:spPr>
          <a:xfrm>
            <a:off x="-17145" y="3001406"/>
            <a:ext cx="3865902" cy="3856595"/>
          </a:xfrm>
          <a:custGeom>
            <a:avLst/>
            <a:rect l="l" t="t" r="r" b="b"/>
            <a:pathLst>
              <a:path w="3865902" h="3856595">
                <a:moveTo>
                  <a:pt x="0" y="0"/>
                </a:moveTo>
                <a:lnTo>
                  <a:pt x="36224" y="87499"/>
                </a:lnTo>
                <a:cubicBezTo>
                  <a:pt x="154868" y="378336"/>
                  <a:pt x="315166" y="649927"/>
                  <a:pt x="560241" y="881472"/>
                </a:cubicBezTo>
                <a:cubicBezTo>
                  <a:pt x="766493" y="1076486"/>
                  <a:pt x="1013912" y="1216159"/>
                  <a:pt x="1285567" y="1323684"/>
                </a:cubicBezTo>
                <a:cubicBezTo>
                  <a:pt x="1588934" y="1443752"/>
                  <a:pt x="1777483" y="1493740"/>
                  <a:pt x="1971938" y="1550422"/>
                </a:cubicBezTo>
                <a:cubicBezTo>
                  <a:pt x="2188057" y="1613391"/>
                  <a:pt x="3470229" y="1987236"/>
                  <a:pt x="3782327" y="2888188"/>
                </a:cubicBezTo>
                <a:cubicBezTo>
                  <a:pt x="3866366" y="3130827"/>
                  <a:pt x="3867057" y="3372562"/>
                  <a:pt x="3865611" y="3435831"/>
                </a:cubicBezTo>
                <a:cubicBezTo>
                  <a:pt x="3862378" y="3575611"/>
                  <a:pt x="3840731" y="3710985"/>
                  <a:pt x="3805121" y="3842880"/>
                </a:cubicBezTo>
                <a:lnTo>
                  <a:pt x="3800674" y="3856595"/>
                </a:lnTo>
                <a:lnTo>
                  <a:pt x="0" y="385659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alpha val="60000"/>
            </a:schemeClr>
          </a:solidFill>
          <a:ln w="2777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dirty="0"/>
          </a:p>
        </p:txBody>
      </p:sp>
      <p:sp>
        <p:nvSpPr>
          <p:cNvPr id="25" name="Полилиния: Фигура 24"/>
          <p:cNvSpPr/>
          <p:nvPr userDrawn="1"/>
        </p:nvSpPr>
        <p:spPr>
          <a:xfrm>
            <a:off x="1" y="-1"/>
            <a:ext cx="4267591" cy="2882748"/>
          </a:xfrm>
          <a:custGeom>
            <a:avLst/>
            <a:rect l="l" t="t" r="r" b="b"/>
            <a:pathLst>
              <a:path w="4267591" h="2882748">
                <a:moveTo>
                  <a:pt x="0" y="2134758"/>
                </a:moveTo>
                <a:lnTo>
                  <a:pt x="135092" y="2175020"/>
                </a:lnTo>
                <a:cubicBezTo>
                  <a:pt x="247893" y="2208938"/>
                  <a:pt x="359897" y="2244319"/>
                  <a:pt x="469981" y="2285030"/>
                </a:cubicBezTo>
                <a:cubicBezTo>
                  <a:pt x="688734" y="2365982"/>
                  <a:pt x="926780" y="2389580"/>
                  <a:pt x="1134527" y="2529385"/>
                </a:cubicBezTo>
                <a:cubicBezTo>
                  <a:pt x="1111293" y="2536105"/>
                  <a:pt x="1084314" y="2554145"/>
                  <a:pt x="1064635" y="2548225"/>
                </a:cubicBezTo>
                <a:cubicBezTo>
                  <a:pt x="814362" y="2472495"/>
                  <a:pt x="566898" y="2388275"/>
                  <a:pt x="315785" y="2316034"/>
                </a:cubicBezTo>
                <a:cubicBezTo>
                  <a:pt x="226713" y="2290482"/>
                  <a:pt x="136892" y="2266722"/>
                  <a:pt x="46569" y="2245309"/>
                </a:cubicBezTo>
                <a:lnTo>
                  <a:pt x="0" y="2235619"/>
                </a:lnTo>
                <a:lnTo>
                  <a:pt x="0" y="2134758"/>
                </a:lnTo>
                <a:close/>
                <a:moveTo>
                  <a:pt x="0" y="1967372"/>
                </a:moveTo>
                <a:lnTo>
                  <a:pt x="232045" y="2009953"/>
                </a:lnTo>
                <a:cubicBezTo>
                  <a:pt x="320878" y="2026276"/>
                  <a:pt x="408499" y="2042942"/>
                  <a:pt x="495583" y="2061706"/>
                </a:cubicBezTo>
                <a:cubicBezTo>
                  <a:pt x="618442" y="2088448"/>
                  <a:pt x="738499" y="2128393"/>
                  <a:pt x="860985" y="2157208"/>
                </a:cubicBezTo>
                <a:cubicBezTo>
                  <a:pt x="1103133" y="2213900"/>
                  <a:pt x="1297707" y="2355605"/>
                  <a:pt x="1490314" y="2502311"/>
                </a:cubicBezTo>
                <a:cubicBezTo>
                  <a:pt x="1510009" y="2517660"/>
                  <a:pt x="1528110" y="2535934"/>
                  <a:pt x="1544328" y="2555153"/>
                </a:cubicBezTo>
                <a:cubicBezTo>
                  <a:pt x="1619298" y="2646068"/>
                  <a:pt x="1613092" y="2705575"/>
                  <a:pt x="1509378" y="2760287"/>
                </a:cubicBezTo>
                <a:cubicBezTo>
                  <a:pt x="1356960" y="2840889"/>
                  <a:pt x="1196693" y="2899717"/>
                  <a:pt x="1018130" y="2878317"/>
                </a:cubicBezTo>
                <a:cubicBezTo>
                  <a:pt x="700936" y="2839694"/>
                  <a:pt x="389321" y="2782077"/>
                  <a:pt x="97977" y="2657869"/>
                </a:cubicBezTo>
                <a:lnTo>
                  <a:pt x="0" y="2611661"/>
                </a:lnTo>
                <a:lnTo>
                  <a:pt x="0" y="2522575"/>
                </a:lnTo>
                <a:lnTo>
                  <a:pt x="36179" y="2540947"/>
                </a:lnTo>
                <a:cubicBezTo>
                  <a:pt x="98865" y="2569652"/>
                  <a:pt x="162521" y="2595839"/>
                  <a:pt x="227168" y="2619861"/>
                </a:cubicBezTo>
                <a:cubicBezTo>
                  <a:pt x="491407" y="2717831"/>
                  <a:pt x="766881" y="2781841"/>
                  <a:pt x="1049720" y="2803693"/>
                </a:cubicBezTo>
                <a:cubicBezTo>
                  <a:pt x="1216976" y="2816618"/>
                  <a:pt x="1364079" y="2764406"/>
                  <a:pt x="1522759" y="2657300"/>
                </a:cubicBezTo>
                <a:cubicBezTo>
                  <a:pt x="1454327" y="2593064"/>
                  <a:pt x="1404813" y="2529467"/>
                  <a:pt x="1341031" y="2488140"/>
                </a:cubicBezTo>
                <a:cubicBezTo>
                  <a:pt x="965455" y="2245805"/>
                  <a:pt x="550818" y="2128773"/>
                  <a:pt x="116573" y="2081431"/>
                </a:cubicBezTo>
                <a:lnTo>
                  <a:pt x="0" y="2071355"/>
                </a:lnTo>
                <a:lnTo>
                  <a:pt x="0" y="1967372"/>
                </a:lnTo>
                <a:close/>
                <a:moveTo>
                  <a:pt x="2401892" y="1751418"/>
                </a:moveTo>
                <a:cubicBezTo>
                  <a:pt x="2380659" y="1753882"/>
                  <a:pt x="2353750" y="1764838"/>
                  <a:pt x="2313603" y="1773156"/>
                </a:cubicBezTo>
                <a:cubicBezTo>
                  <a:pt x="2752497" y="2089138"/>
                  <a:pt x="3685183" y="2174215"/>
                  <a:pt x="3736159" y="2098816"/>
                </a:cubicBezTo>
                <a:cubicBezTo>
                  <a:pt x="3681320" y="2058894"/>
                  <a:pt x="2852539" y="1864508"/>
                  <a:pt x="2421513" y="1752198"/>
                </a:cubicBezTo>
                <a:cubicBezTo>
                  <a:pt x="2415417" y="1750720"/>
                  <a:pt x="2408970" y="1750597"/>
                  <a:pt x="2401892" y="1751418"/>
                </a:cubicBezTo>
                <a:close/>
                <a:moveTo>
                  <a:pt x="2910248" y="1665762"/>
                </a:moveTo>
                <a:cubicBezTo>
                  <a:pt x="2826286" y="1667679"/>
                  <a:pt x="2751312" y="1681882"/>
                  <a:pt x="2693521" y="1712957"/>
                </a:cubicBezTo>
                <a:cubicBezTo>
                  <a:pt x="3023533" y="1861399"/>
                  <a:pt x="3770067" y="2002973"/>
                  <a:pt x="3841143" y="1959708"/>
                </a:cubicBezTo>
                <a:cubicBezTo>
                  <a:pt x="3806676" y="1879835"/>
                  <a:pt x="3274081" y="1657452"/>
                  <a:pt x="2910248" y="1665762"/>
                </a:cubicBezTo>
                <a:close/>
                <a:moveTo>
                  <a:pt x="2919895" y="1115054"/>
                </a:moveTo>
                <a:cubicBezTo>
                  <a:pt x="2655211" y="1144481"/>
                  <a:pt x="2390336" y="1172588"/>
                  <a:pt x="2125748" y="1202674"/>
                </a:cubicBezTo>
                <a:cubicBezTo>
                  <a:pt x="2086040" y="1207055"/>
                  <a:pt x="2046728" y="1223505"/>
                  <a:pt x="2007109" y="1223832"/>
                </a:cubicBezTo>
                <a:cubicBezTo>
                  <a:pt x="1713676" y="1226414"/>
                  <a:pt x="1486960" y="1393190"/>
                  <a:pt x="1247864" y="1530087"/>
                </a:cubicBezTo>
                <a:cubicBezTo>
                  <a:pt x="1241000" y="1533773"/>
                  <a:pt x="1237913" y="1544997"/>
                  <a:pt x="1226462" y="1563493"/>
                </a:cubicBezTo>
                <a:cubicBezTo>
                  <a:pt x="1789476" y="1476879"/>
                  <a:pt x="2803826" y="1321787"/>
                  <a:pt x="2881638" y="1311235"/>
                </a:cubicBezTo>
                <a:cubicBezTo>
                  <a:pt x="2904030" y="1308005"/>
                  <a:pt x="2936572" y="1351817"/>
                  <a:pt x="2936572" y="1351817"/>
                </a:cubicBezTo>
                <a:cubicBezTo>
                  <a:pt x="2648787" y="1412198"/>
                  <a:pt x="2378604" y="1473408"/>
                  <a:pt x="2102826" y="1509825"/>
                </a:cubicBezTo>
                <a:cubicBezTo>
                  <a:pt x="1825072" y="1546526"/>
                  <a:pt x="1544201" y="1575593"/>
                  <a:pt x="1245458" y="1667199"/>
                </a:cubicBezTo>
                <a:cubicBezTo>
                  <a:pt x="1578446" y="1738407"/>
                  <a:pt x="1883155" y="1725439"/>
                  <a:pt x="2186119" y="1681732"/>
                </a:cubicBezTo>
                <a:cubicBezTo>
                  <a:pt x="2378435" y="1653988"/>
                  <a:pt x="2572052" y="1616623"/>
                  <a:pt x="2756600" y="1558336"/>
                </a:cubicBezTo>
                <a:cubicBezTo>
                  <a:pt x="2920548" y="1506387"/>
                  <a:pt x="3093043" y="1443775"/>
                  <a:pt x="3162185" y="1256614"/>
                </a:cubicBezTo>
                <a:cubicBezTo>
                  <a:pt x="3114378" y="1144263"/>
                  <a:pt x="3033091" y="1102767"/>
                  <a:pt x="2919895" y="1115054"/>
                </a:cubicBezTo>
                <a:close/>
                <a:moveTo>
                  <a:pt x="0" y="681959"/>
                </a:moveTo>
                <a:lnTo>
                  <a:pt x="28001" y="697524"/>
                </a:lnTo>
                <a:cubicBezTo>
                  <a:pt x="49725" y="716454"/>
                  <a:pt x="63111" y="743997"/>
                  <a:pt x="66082" y="776244"/>
                </a:cubicBezTo>
                <a:cubicBezTo>
                  <a:pt x="77189" y="890520"/>
                  <a:pt x="87170" y="1006306"/>
                  <a:pt x="13562" y="1111244"/>
                </a:cubicBezTo>
                <a:lnTo>
                  <a:pt x="0" y="1128554"/>
                </a:lnTo>
                <a:lnTo>
                  <a:pt x="0" y="681959"/>
                </a:lnTo>
                <a:close/>
                <a:moveTo>
                  <a:pt x="2203267" y="26463"/>
                </a:moveTo>
                <a:cubicBezTo>
                  <a:pt x="2144469" y="27840"/>
                  <a:pt x="2095401" y="62583"/>
                  <a:pt x="2047374" y="86186"/>
                </a:cubicBezTo>
                <a:cubicBezTo>
                  <a:pt x="1763675" y="226150"/>
                  <a:pt x="1528451" y="427164"/>
                  <a:pt x="1322563" y="668412"/>
                </a:cubicBezTo>
                <a:cubicBezTo>
                  <a:pt x="1122967" y="902015"/>
                  <a:pt x="913285" y="1126294"/>
                  <a:pt x="701249" y="1348218"/>
                </a:cubicBezTo>
                <a:cubicBezTo>
                  <a:pt x="604859" y="1449032"/>
                  <a:pt x="491877" y="1532703"/>
                  <a:pt x="386156" y="1624759"/>
                </a:cubicBezTo>
                <a:cubicBezTo>
                  <a:pt x="1010012" y="1340055"/>
                  <a:pt x="1511447" y="896500"/>
                  <a:pt x="1967804" y="396793"/>
                </a:cubicBezTo>
                <a:cubicBezTo>
                  <a:pt x="2030450" y="434916"/>
                  <a:pt x="2018270" y="466990"/>
                  <a:pt x="1984442" y="498145"/>
                </a:cubicBezTo>
                <a:cubicBezTo>
                  <a:pt x="1710906" y="750499"/>
                  <a:pt x="1470182" y="1039217"/>
                  <a:pt x="1156574" y="1246824"/>
                </a:cubicBezTo>
                <a:cubicBezTo>
                  <a:pt x="946657" y="1385576"/>
                  <a:pt x="738437" y="1526777"/>
                  <a:pt x="530122" y="1667318"/>
                </a:cubicBezTo>
                <a:cubicBezTo>
                  <a:pt x="514799" y="1677613"/>
                  <a:pt x="502024" y="1691583"/>
                  <a:pt x="463307" y="1726138"/>
                </a:cubicBezTo>
                <a:cubicBezTo>
                  <a:pt x="528693" y="1713337"/>
                  <a:pt x="579708" y="1717430"/>
                  <a:pt x="590405" y="1698370"/>
                </a:cubicBezTo>
                <a:cubicBezTo>
                  <a:pt x="641358" y="1608827"/>
                  <a:pt x="733516" y="1623154"/>
                  <a:pt x="809789" y="1592612"/>
                </a:cubicBezTo>
                <a:cubicBezTo>
                  <a:pt x="1317648" y="1389320"/>
                  <a:pt x="1783816" y="1130061"/>
                  <a:pt x="2068235" y="631578"/>
                </a:cubicBezTo>
                <a:cubicBezTo>
                  <a:pt x="2158880" y="472306"/>
                  <a:pt x="2229752" y="306454"/>
                  <a:pt x="2262105" y="125274"/>
                </a:cubicBezTo>
                <a:cubicBezTo>
                  <a:pt x="2267422" y="96885"/>
                  <a:pt x="2264455" y="66995"/>
                  <a:pt x="2265630" y="37856"/>
                </a:cubicBezTo>
                <a:cubicBezTo>
                  <a:pt x="2243547" y="29252"/>
                  <a:pt x="2222866" y="26004"/>
                  <a:pt x="2203267" y="26463"/>
                </a:cubicBezTo>
                <a:close/>
                <a:moveTo>
                  <a:pt x="2051856" y="0"/>
                </a:moveTo>
                <a:lnTo>
                  <a:pt x="2335286" y="0"/>
                </a:lnTo>
                <a:lnTo>
                  <a:pt x="2350174" y="20880"/>
                </a:lnTo>
                <a:cubicBezTo>
                  <a:pt x="2370139" y="76045"/>
                  <a:pt x="2344286" y="138009"/>
                  <a:pt x="2331394" y="195450"/>
                </a:cubicBezTo>
                <a:cubicBezTo>
                  <a:pt x="2283002" y="409934"/>
                  <a:pt x="2191666" y="606360"/>
                  <a:pt x="2063312" y="783873"/>
                </a:cubicBezTo>
                <a:cubicBezTo>
                  <a:pt x="1973739" y="908633"/>
                  <a:pt x="1874460" y="1026706"/>
                  <a:pt x="1769279" y="1159780"/>
                </a:cubicBezTo>
                <a:cubicBezTo>
                  <a:pt x="1892535" y="1142673"/>
                  <a:pt x="2006127" y="1142454"/>
                  <a:pt x="2107521" y="1108963"/>
                </a:cubicBezTo>
                <a:cubicBezTo>
                  <a:pt x="2220487" y="1071780"/>
                  <a:pt x="2323708" y="1004339"/>
                  <a:pt x="2430619" y="948494"/>
                </a:cubicBezTo>
                <a:cubicBezTo>
                  <a:pt x="2455631" y="935453"/>
                  <a:pt x="2494465" y="915702"/>
                  <a:pt x="2496219" y="895238"/>
                </a:cubicBezTo>
                <a:cubicBezTo>
                  <a:pt x="2508370" y="788386"/>
                  <a:pt x="2598965" y="768580"/>
                  <a:pt x="2669192" y="724088"/>
                </a:cubicBezTo>
                <a:cubicBezTo>
                  <a:pt x="2757939" y="668169"/>
                  <a:pt x="2850741" y="617052"/>
                  <a:pt x="2929776" y="549732"/>
                </a:cubicBezTo>
                <a:cubicBezTo>
                  <a:pt x="3029863" y="465227"/>
                  <a:pt x="3118730" y="368193"/>
                  <a:pt x="3210049" y="274173"/>
                </a:cubicBezTo>
                <a:cubicBezTo>
                  <a:pt x="3267476" y="215529"/>
                  <a:pt x="3325157" y="157184"/>
                  <a:pt x="3383761" y="99928"/>
                </a:cubicBezTo>
                <a:lnTo>
                  <a:pt x="3490563" y="0"/>
                </a:lnTo>
                <a:lnTo>
                  <a:pt x="3605978" y="0"/>
                </a:lnTo>
                <a:lnTo>
                  <a:pt x="3458563" y="137538"/>
                </a:lnTo>
                <a:cubicBezTo>
                  <a:pt x="3406397" y="188455"/>
                  <a:pt x="3355111" y="240446"/>
                  <a:pt x="3304191" y="292930"/>
                </a:cubicBezTo>
                <a:cubicBezTo>
                  <a:pt x="3168997" y="432355"/>
                  <a:pt x="3033051" y="571214"/>
                  <a:pt x="2897104" y="710073"/>
                </a:cubicBezTo>
                <a:cubicBezTo>
                  <a:pt x="3271787" y="613576"/>
                  <a:pt x="3532055" y="362462"/>
                  <a:pt x="3766184" y="69979"/>
                </a:cubicBezTo>
                <a:cubicBezTo>
                  <a:pt x="3828419" y="142521"/>
                  <a:pt x="3781712" y="182271"/>
                  <a:pt x="3750328" y="211725"/>
                </a:cubicBezTo>
                <a:cubicBezTo>
                  <a:pt x="3608446" y="346725"/>
                  <a:pt x="3462414" y="476260"/>
                  <a:pt x="3318080" y="608245"/>
                </a:cubicBezTo>
                <a:cubicBezTo>
                  <a:pt x="3301448" y="623445"/>
                  <a:pt x="3286323" y="639775"/>
                  <a:pt x="3254471" y="670645"/>
                </a:cubicBezTo>
                <a:cubicBezTo>
                  <a:pt x="3655467" y="551487"/>
                  <a:pt x="3975215" y="358490"/>
                  <a:pt x="4175741" y="5506"/>
                </a:cubicBezTo>
                <a:lnTo>
                  <a:pt x="4178513" y="0"/>
                </a:lnTo>
                <a:lnTo>
                  <a:pt x="4267591" y="0"/>
                </a:lnTo>
                <a:lnTo>
                  <a:pt x="4196883" y="117608"/>
                </a:lnTo>
                <a:cubicBezTo>
                  <a:pt x="4072919" y="301445"/>
                  <a:pt x="3920352" y="459377"/>
                  <a:pt x="3716201" y="571695"/>
                </a:cubicBezTo>
                <a:cubicBezTo>
                  <a:pt x="3420870" y="733548"/>
                  <a:pt x="3099527" y="817634"/>
                  <a:pt x="2777805" y="899081"/>
                </a:cubicBezTo>
                <a:cubicBezTo>
                  <a:pt x="2654572" y="930333"/>
                  <a:pt x="2549256" y="983254"/>
                  <a:pt x="2446797" y="1055975"/>
                </a:cubicBezTo>
                <a:cubicBezTo>
                  <a:pt x="2599913" y="1054771"/>
                  <a:pt x="2749800" y="1035842"/>
                  <a:pt x="2900281" y="1035018"/>
                </a:cubicBezTo>
                <a:cubicBezTo>
                  <a:pt x="2982910" y="1034551"/>
                  <a:pt x="3071966" y="1050673"/>
                  <a:pt x="3146182" y="1085105"/>
                </a:cubicBezTo>
                <a:cubicBezTo>
                  <a:pt x="3273707" y="1144184"/>
                  <a:pt x="3299549" y="1290694"/>
                  <a:pt x="3214189" y="1402718"/>
                </a:cubicBezTo>
                <a:cubicBezTo>
                  <a:pt x="3177941" y="1449717"/>
                  <a:pt x="3135567" y="1491537"/>
                  <a:pt x="3086344" y="1546472"/>
                </a:cubicBezTo>
                <a:cubicBezTo>
                  <a:pt x="3135391" y="1555565"/>
                  <a:pt x="3172956" y="1564294"/>
                  <a:pt x="3211267" y="1568873"/>
                </a:cubicBezTo>
                <a:cubicBezTo>
                  <a:pt x="3486503" y="1603274"/>
                  <a:pt x="3709787" y="1748249"/>
                  <a:pt x="3927914" y="1904073"/>
                </a:cubicBezTo>
                <a:cubicBezTo>
                  <a:pt x="4026847" y="1974687"/>
                  <a:pt x="4088431" y="2052038"/>
                  <a:pt x="4063227" y="2175596"/>
                </a:cubicBezTo>
                <a:cubicBezTo>
                  <a:pt x="4040888" y="2267748"/>
                  <a:pt x="2840535" y="2228697"/>
                  <a:pt x="2394808" y="1935259"/>
                </a:cubicBezTo>
                <a:cubicBezTo>
                  <a:pt x="2296731" y="1870583"/>
                  <a:pt x="2177887" y="1825072"/>
                  <a:pt x="2062377" y="1802662"/>
                </a:cubicBezTo>
                <a:cubicBezTo>
                  <a:pt x="1951103" y="1781660"/>
                  <a:pt x="1831900" y="1803573"/>
                  <a:pt x="1716334" y="1804077"/>
                </a:cubicBezTo>
                <a:cubicBezTo>
                  <a:pt x="1470424" y="1805193"/>
                  <a:pt x="1224054" y="1812439"/>
                  <a:pt x="983200" y="1741413"/>
                </a:cubicBezTo>
                <a:cubicBezTo>
                  <a:pt x="927742" y="1725160"/>
                  <a:pt x="861293" y="1721272"/>
                  <a:pt x="804660" y="1734159"/>
                </a:cubicBezTo>
                <a:cubicBezTo>
                  <a:pt x="553854" y="1789879"/>
                  <a:pt x="304754" y="1852763"/>
                  <a:pt x="55558" y="1914988"/>
                </a:cubicBezTo>
                <a:cubicBezTo>
                  <a:pt x="39661" y="1918966"/>
                  <a:pt x="24379" y="1926055"/>
                  <a:pt x="8924" y="1934264"/>
                </a:cubicBezTo>
                <a:lnTo>
                  <a:pt x="0" y="1939129"/>
                </a:lnTo>
                <a:lnTo>
                  <a:pt x="0" y="1841344"/>
                </a:lnTo>
                <a:lnTo>
                  <a:pt x="9691" y="1837644"/>
                </a:lnTo>
                <a:cubicBezTo>
                  <a:pt x="33131" y="1827104"/>
                  <a:pt x="51251" y="1815227"/>
                  <a:pt x="51235" y="1805797"/>
                </a:cubicBezTo>
                <a:cubicBezTo>
                  <a:pt x="50054" y="1718385"/>
                  <a:pt x="125065" y="1721037"/>
                  <a:pt x="167264" y="1687327"/>
                </a:cubicBezTo>
                <a:cubicBezTo>
                  <a:pt x="214257" y="1649558"/>
                  <a:pt x="268700" y="1621492"/>
                  <a:pt x="314090" y="1581932"/>
                </a:cubicBezTo>
                <a:cubicBezTo>
                  <a:pt x="649297" y="1291036"/>
                  <a:pt x="976586" y="991852"/>
                  <a:pt x="1249671" y="638506"/>
                </a:cubicBezTo>
                <a:cubicBezTo>
                  <a:pt x="1414550" y="425238"/>
                  <a:pt x="1611414" y="250178"/>
                  <a:pt x="1837405" y="113171"/>
                </a:cubicBezTo>
                <a:lnTo>
                  <a:pt x="2051856" y="0"/>
                </a:lnTo>
                <a:close/>
              </a:path>
            </a:pathLst>
          </a:custGeom>
          <a:solidFill>
            <a:schemeClr val="tx1">
              <a:alpha val="13000"/>
            </a:schemeClr>
          </a:solidFill>
          <a:ln w="66675" cap="flat">
            <a:noFill/>
            <a:prstDash val="solid"/>
            <a:miter/>
          </a:ln>
        </p:spPr>
        <p:txBody>
          <a:bodyPr vertOverflow="overflow" horzOverflow="overflow" vert="horz" wrap="square" lIns="91440" tIns="45720" rIns="91440" bIns="45720" rtlCol="0" anchor="ctr">
            <a:prstTxWarp prst="textNoShape">
              <a:avLst/>
            </a:prstTxWarp>
            <a:noAutofit/>
          </a:bodyPr>
          <a:lstStyle/>
          <a:p>
            <a:pPr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Полилиния: Фигура 12"/>
          <p:cNvSpPr/>
          <p:nvPr userDrawn="1"/>
        </p:nvSpPr>
        <p:spPr>
          <a:xfrm>
            <a:off x="10530567" y="1187801"/>
            <a:ext cx="1678579" cy="5460561"/>
          </a:xfrm>
          <a:custGeom>
            <a:avLst/>
            <a:rect l="l" t="t" r="r" b="b"/>
            <a:pathLst>
              <a:path w="1678579" h="5460561">
                <a:moveTo>
                  <a:pt x="1678579" y="5416834"/>
                </a:moveTo>
                <a:cubicBezTo>
                  <a:pt x="1542915" y="5445979"/>
                  <a:pt x="1371047" y="5492671"/>
                  <a:pt x="1176667" y="5427934"/>
                </a:cubicBezTo>
                <a:cubicBezTo>
                  <a:pt x="982286" y="5363198"/>
                  <a:pt x="693262" y="5251552"/>
                  <a:pt x="512297" y="5028415"/>
                </a:cubicBezTo>
                <a:cubicBezTo>
                  <a:pt x="300079" y="4766790"/>
                  <a:pt x="240107" y="4481064"/>
                  <a:pt x="314208" y="4177515"/>
                </a:cubicBezTo>
                <a:cubicBezTo>
                  <a:pt x="338992" y="4076042"/>
                  <a:pt x="385683" y="3987268"/>
                  <a:pt x="429138" y="3896286"/>
                </a:cubicBezTo>
                <a:cubicBezTo>
                  <a:pt x="523129" y="3699657"/>
                  <a:pt x="587802" y="3490619"/>
                  <a:pt x="592360" y="3256737"/>
                </a:cubicBezTo>
                <a:cubicBezTo>
                  <a:pt x="596271" y="3059835"/>
                  <a:pt x="552558" y="2867619"/>
                  <a:pt x="481029" y="2677958"/>
                </a:cubicBezTo>
                <a:cubicBezTo>
                  <a:pt x="401147" y="2466162"/>
                  <a:pt x="338847" y="2346021"/>
                  <a:pt x="277230" y="2219725"/>
                </a:cubicBezTo>
                <a:cubicBezTo>
                  <a:pt x="208732" y="2079372"/>
                  <a:pt x="-197504" y="1246569"/>
                  <a:pt x="119523" y="665916"/>
                </a:cubicBezTo>
                <a:cubicBezTo>
                  <a:pt x="204910" y="509544"/>
                  <a:pt x="328718" y="396391"/>
                  <a:pt x="361880" y="367612"/>
                </a:cubicBezTo>
                <a:cubicBezTo>
                  <a:pt x="508452" y="240485"/>
                  <a:pt x="680335" y="159399"/>
                  <a:pt x="864738" y="102621"/>
                </a:cubicBezTo>
                <a:cubicBezTo>
                  <a:pt x="1073505" y="38392"/>
                  <a:pt x="1375267" y="15302"/>
                  <a:pt x="1513718" y="2221"/>
                </a:cubicBezTo>
                <a:cubicBezTo>
                  <a:pt x="1550168" y="-1223"/>
                  <a:pt x="1648423" y="285"/>
                  <a:pt x="1672384" y="60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vertOverflow="overflow" horzOverflow="overflow" vert="horz" wrap="square" lIns="91440" tIns="45720" rIns="91440" bIns="45720" rtlCol="0" anchor="ctr">
            <a:prstTxWarp prst="textNoShape">
              <a:avLst/>
            </a:prstTxWarp>
            <a:noAutofit/>
          </a:bodyPr>
          <a:lstStyle/>
          <a:p>
            <a:pPr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 noEditPoints="1"/>
          </p:cNvSpPr>
          <p:nvPr userDrawn="1">
            <p:ph type="ctrTitle" hasCustomPrompt="1"/>
          </p:nvPr>
        </p:nvSpPr>
        <p:spPr>
          <a:xfrm>
            <a:off x="914400" y="914400"/>
            <a:ext cx="5641848" cy="5029200"/>
          </a:xfrm>
        </p:spPr>
        <p:txBody>
          <a:bodyPr rtlCol="0" anchor="ctr"/>
          <a:lstStyle>
            <a:lvl1pPr algn="l">
              <a:defRPr lang="ru-RU" sz="4800"/>
            </a:lvl1pPr>
          </a:lstStyle>
          <a:p>
            <a:pPr rtl="0"/>
            <a:r>
              <a:rPr lang="ru-RU"/>
              <a:t>щелкните, чтобы добавить заголовок</a:t>
            </a:r>
          </a:p>
        </p:txBody>
      </p:sp>
      <p:sp>
        <p:nvSpPr>
          <p:cNvPr id="3" name="Объект 6"/>
          <p:cNvSpPr>
            <a:spLocks noGrp="1" noEditPoints="1"/>
          </p:cNvSpPr>
          <p:nvPr>
            <p:ph sz="quarter" idx="13"/>
          </p:nvPr>
        </p:nvSpPr>
        <p:spPr>
          <a:xfrm>
            <a:off x="6848856" y="914400"/>
            <a:ext cx="3867912" cy="5029200"/>
          </a:xfrm>
        </p:spPr>
        <p:txBody>
          <a:bodyPr rtlCol="0" anchor="ctr">
            <a:normAutofit/>
          </a:bodyPr>
          <a:lstStyle>
            <a:lvl1pPr marL="0" indent="0">
              <a:buFont typeface="Courier New" pitchFamily="49" charset="0" panose="02070309020205020404"/>
              <a:buNone/>
              <a:defRPr lang="ru-RU" sz="2000" cap="all" baseline="0"/>
            </a:lvl1pPr>
            <a:lvl2pPr marL="0" indent="0">
              <a:spcBef>
                <a:spcPts val="1000"/>
              </a:spcBef>
              <a:buFont typeface="Courier New" pitchFamily="49" charset="0" panose="02070309020205020404"/>
              <a:buNone/>
              <a:defRPr lang="ru-RU" sz="2000"/>
            </a:lvl2pPr>
            <a:lvl3pPr marL="685800" indent="-228600">
              <a:spcBef>
                <a:spcPts val="1000"/>
              </a:spcBef>
              <a:buFont typeface="Courier New" pitchFamily="49" charset="0" panose="02070309020205020404"/>
              <a:buChar char="o"/>
              <a:defRPr lang="ru-RU" sz="2000"/>
            </a:lvl3pPr>
            <a:lvl4pPr marL="1143000" indent="-228600">
              <a:spcBef>
                <a:spcPts val="1000"/>
              </a:spcBef>
              <a:buFont typeface="Courier New" pitchFamily="49" charset="0" panose="02070309020205020404"/>
              <a:buChar char="o"/>
              <a:defRPr lang="ru-RU" sz="2000"/>
            </a:lvl4pPr>
            <a:lvl5pPr marL="1600200" indent="-228600">
              <a:spcBef>
                <a:spcPts val="1000"/>
              </a:spcBef>
              <a:buFont typeface="Courier New" pitchFamily="49" charset="0" panose="02070309020205020404"/>
              <a:buChar char="o"/>
              <a:defRPr lang="ru-RU" sz="2000"/>
            </a:lvl5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</p:spTree>
  </p:cSld>
  <p:clrMapOvr>
    <a:masterClrMapping/>
  </p:clrMapOvr>
  <p:hf dt="0" sldNum="0"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bg>
      <p:bgPr>
        <a:solidFill>
          <a:schemeClr val="bg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 flipH="1">
            <a:off x="8970744" y="5209684"/>
            <a:ext cx="3221255" cy="1682471"/>
            <a:chOff x="-1483620" y="3988558"/>
            <a:chExt cx="4239452" cy="2903598"/>
          </a:xfrm>
        </p:grpSpPr>
        <p:sp>
          <p:nvSpPr>
            <p:cNvPr id="4" name="Полилиния: Фигура 3"/>
            <p:cNvSpPr/>
            <p:nvPr/>
          </p:nvSpPr>
          <p:spPr>
            <a:xfrm>
              <a:off x="325717" y="5597818"/>
              <a:ext cx="2430115" cy="1294338"/>
            </a:xfrm>
            <a:custGeom>
              <a:avLst/>
              <a:rect l="l" t="t" r="r" b="b"/>
              <a:pathLst>
                <a:path w="2430115" h="1294338">
                  <a:moveTo>
                    <a:pt x="0" y="1281003"/>
                  </a:moveTo>
                  <a:lnTo>
                    <a:pt x="18759" y="1065812"/>
                  </a:lnTo>
                  <a:cubicBezTo>
                    <a:pt x="68103" y="677825"/>
                    <a:pt x="196828" y="335497"/>
                    <a:pt x="421385" y="160260"/>
                  </a:cubicBezTo>
                  <a:cubicBezTo>
                    <a:pt x="597747" y="22631"/>
                    <a:pt x="791587" y="-5390"/>
                    <a:pt x="945169" y="789"/>
                  </a:cubicBezTo>
                  <a:cubicBezTo>
                    <a:pt x="996362" y="2849"/>
                    <a:pt x="1043083" y="8708"/>
                    <a:pt x="1083192" y="15575"/>
                  </a:cubicBezTo>
                  <a:cubicBezTo>
                    <a:pt x="1244041" y="37412"/>
                    <a:pt x="1507299" y="98636"/>
                    <a:pt x="1778340" y="301396"/>
                  </a:cubicBezTo>
                  <a:cubicBezTo>
                    <a:pt x="2076448" y="524423"/>
                    <a:pt x="2262092" y="827463"/>
                    <a:pt x="2419558" y="1243748"/>
                  </a:cubicBezTo>
                  <a:cubicBezTo>
                    <a:pt x="2428157" y="1267596"/>
                    <a:pt x="2430115" y="1294338"/>
                    <a:pt x="2430115" y="1294338"/>
                  </a:cubicBezTo>
                </a:path>
              </a:pathLst>
            </a:custGeom>
            <a:noFill/>
            <a:ln w="38100" cap="flat">
              <a:solidFill>
                <a:schemeClr val="accent1"/>
              </a:solidFill>
              <a:prstDash val="solid"/>
              <a:miter/>
            </a:ln>
          </p:spPr>
          <p:txBody>
            <a:bodyPr vertOverflow="overflow" horzOverflow="overflow" vert="horz" wrap="square" lIns="91440" tIns="45720" rIns="91440" bIns="45720" rtlCol="0" anchor="ctr">
              <a:prstTxWarp prst="textNoShape">
                <a:avLst/>
              </a:prstTxWarp>
              <a:noAutofit/>
            </a:bodyPr>
            <a:lstStyle/>
            <a:p>
              <a:pPr rtl="0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5" name="Полилиния: фигура 4"/>
            <p:cNvSpPr/>
            <p:nvPr/>
          </p:nvSpPr>
          <p:spPr>
            <a:xfrm>
              <a:off x="-1483620" y="3988558"/>
              <a:ext cx="2469462" cy="2893553"/>
            </a:xfrm>
            <a:custGeom>
              <a:avLst/>
              <a:rect l="l" t="t" r="r" b="b"/>
              <a:pathLst>
                <a:path w="2469462" h="2893553">
                  <a:moveTo>
                    <a:pt x="0" y="28857"/>
                  </a:moveTo>
                  <a:lnTo>
                    <a:pt x="49705" y="15921"/>
                  </a:lnTo>
                  <a:cubicBezTo>
                    <a:pt x="94327" y="12220"/>
                    <a:pt x="141445" y="627"/>
                    <a:pt x="187038" y="123"/>
                  </a:cubicBezTo>
                  <a:cubicBezTo>
                    <a:pt x="551780" y="-3908"/>
                    <a:pt x="940882" y="92105"/>
                    <a:pt x="1247137" y="251792"/>
                  </a:cubicBezTo>
                  <a:cubicBezTo>
                    <a:pt x="2215986" y="756901"/>
                    <a:pt x="2581199" y="2010367"/>
                    <a:pt x="2440302" y="2893553"/>
                  </a:cubicBezTo>
                </a:path>
              </a:pathLst>
            </a:custGeom>
            <a:noFill/>
            <a:ln w="63500" cap="flat">
              <a:solidFill>
                <a:schemeClr val="accent1"/>
              </a:solidFill>
              <a:prstDash val="solid"/>
              <a:miter/>
            </a:ln>
          </p:spPr>
          <p:txBody>
            <a:bodyPr vertOverflow="overflow" horzOverflow="overflow" vert="horz" wrap="square" lIns="91440" tIns="45720" rIns="91440" bIns="45720" rtlCol="0" anchor="ctr">
              <a:prstTxWarp prst="textNoShape">
                <a:avLst/>
              </a:prstTxWarp>
              <a:noAutofit/>
            </a:bodyPr>
            <a:lstStyle/>
            <a:p>
              <a:pPr rtl="0"/>
              <a:endParaRPr lang="ru-RU" dirty="0">
                <a:solidFill>
                  <a:schemeClr val="tx1"/>
                </a:solidFill>
              </a:endParaRPr>
            </a:p>
          </p:txBody>
        </p:sp>
      </p:grpSp>
      <p:sp>
        <p:nvSpPr>
          <p:cNvPr id="6" name="Полилиния: Фигура 5"/>
          <p:cNvSpPr/>
          <p:nvPr userDrawn="1"/>
        </p:nvSpPr>
        <p:spPr>
          <a:xfrm rot="10800000">
            <a:off x="10332231" y="4321742"/>
            <a:ext cx="1859768" cy="2536257"/>
          </a:xfrm>
          <a:custGeom>
            <a:avLst/>
            <a:rect l="l" t="t" r="r" b="b"/>
            <a:pathLst>
              <a:path w="2476443" h="3377247">
                <a:moveTo>
                  <a:pt x="131832" y="2603380"/>
                </a:moveTo>
                <a:cubicBezTo>
                  <a:pt x="102563" y="2602123"/>
                  <a:pt x="72184" y="2604330"/>
                  <a:pt x="40810" y="2609673"/>
                </a:cubicBezTo>
                <a:cubicBezTo>
                  <a:pt x="34977" y="2620459"/>
                  <a:pt x="28668" y="2630958"/>
                  <a:pt x="22360" y="2641458"/>
                </a:cubicBezTo>
                <a:cubicBezTo>
                  <a:pt x="81346" y="2676900"/>
                  <a:pt x="142625" y="2708523"/>
                  <a:pt x="197791" y="2748166"/>
                </a:cubicBezTo>
                <a:cubicBezTo>
                  <a:pt x="265416" y="2797243"/>
                  <a:pt x="336092" y="2845555"/>
                  <a:pt x="391786" y="2906949"/>
                </a:cubicBezTo>
                <a:cubicBezTo>
                  <a:pt x="453655" y="2975302"/>
                  <a:pt x="499684" y="3058169"/>
                  <a:pt x="554014" y="3133682"/>
                </a:cubicBezTo>
                <a:cubicBezTo>
                  <a:pt x="569495" y="3155327"/>
                  <a:pt x="589174" y="3174295"/>
                  <a:pt x="613883" y="3202133"/>
                </a:cubicBezTo>
                <a:cubicBezTo>
                  <a:pt x="622136" y="3034316"/>
                  <a:pt x="509181" y="2887202"/>
                  <a:pt x="362172" y="2717029"/>
                </a:cubicBezTo>
                <a:cubicBezTo>
                  <a:pt x="297457" y="2642095"/>
                  <a:pt x="219640" y="2607152"/>
                  <a:pt x="131832" y="2603380"/>
                </a:cubicBezTo>
                <a:close/>
                <a:moveTo>
                  <a:pt x="0" y="2515796"/>
                </a:moveTo>
                <a:lnTo>
                  <a:pt x="1912" y="2516152"/>
                </a:lnTo>
                <a:cubicBezTo>
                  <a:pt x="24328" y="2518579"/>
                  <a:pt x="46950" y="2519181"/>
                  <a:pt x="69005" y="2517494"/>
                </a:cubicBezTo>
                <a:cubicBezTo>
                  <a:pt x="274028" y="2501684"/>
                  <a:pt x="397138" y="2621123"/>
                  <a:pt x="514290" y="2765562"/>
                </a:cubicBezTo>
                <a:cubicBezTo>
                  <a:pt x="654816" y="2938984"/>
                  <a:pt x="780342" y="3318389"/>
                  <a:pt x="745978" y="3352952"/>
                </a:cubicBezTo>
                <a:cubicBezTo>
                  <a:pt x="561549" y="3451935"/>
                  <a:pt x="131922" y="3232761"/>
                  <a:pt x="1182" y="2979480"/>
                </a:cubicBezTo>
                <a:lnTo>
                  <a:pt x="0" y="2976961"/>
                </a:lnTo>
                <a:lnTo>
                  <a:pt x="0" y="2788045"/>
                </a:lnTo>
                <a:lnTo>
                  <a:pt x="10452" y="2820897"/>
                </a:lnTo>
                <a:cubicBezTo>
                  <a:pt x="111928" y="3094545"/>
                  <a:pt x="272910" y="3233685"/>
                  <a:pt x="521041" y="3232735"/>
                </a:cubicBezTo>
                <a:cubicBezTo>
                  <a:pt x="463785" y="3143773"/>
                  <a:pt x="413658" y="3062340"/>
                  <a:pt x="359810" y="2983868"/>
                </a:cubicBezTo>
                <a:cubicBezTo>
                  <a:pt x="349079" y="2968326"/>
                  <a:pt x="321489" y="2951748"/>
                  <a:pt x="305764" y="2955290"/>
                </a:cubicBezTo>
                <a:cubicBezTo>
                  <a:pt x="246868" y="2969267"/>
                  <a:pt x="229054" y="2923488"/>
                  <a:pt x="201687" y="2891456"/>
                </a:cubicBezTo>
                <a:cubicBezTo>
                  <a:pt x="152440" y="2833611"/>
                  <a:pt x="104267" y="2774584"/>
                  <a:pt x="40334" y="2731937"/>
                </a:cubicBezTo>
                <a:lnTo>
                  <a:pt x="0" y="2710827"/>
                </a:lnTo>
                <a:lnTo>
                  <a:pt x="0" y="2515796"/>
                </a:lnTo>
                <a:close/>
                <a:moveTo>
                  <a:pt x="1373023" y="1747994"/>
                </a:moveTo>
                <a:cubicBezTo>
                  <a:pt x="1419467" y="1860339"/>
                  <a:pt x="1459166" y="1963436"/>
                  <a:pt x="1503825" y="2063667"/>
                </a:cubicBezTo>
                <a:cubicBezTo>
                  <a:pt x="1547155" y="2161800"/>
                  <a:pt x="1628339" y="2241108"/>
                  <a:pt x="1662101" y="2359475"/>
                </a:cubicBezTo>
                <a:cubicBezTo>
                  <a:pt x="1627720" y="2356354"/>
                  <a:pt x="1600181" y="2361241"/>
                  <a:pt x="1595627" y="2352659"/>
                </a:cubicBezTo>
                <a:cubicBezTo>
                  <a:pt x="1501192" y="2185496"/>
                  <a:pt x="1408667" y="2016233"/>
                  <a:pt x="1319178" y="1852692"/>
                </a:cubicBezTo>
                <a:cubicBezTo>
                  <a:pt x="1139226" y="2090766"/>
                  <a:pt x="1297640" y="2596457"/>
                  <a:pt x="1751554" y="2817233"/>
                </a:cubicBezTo>
                <a:cubicBezTo>
                  <a:pt x="1943296" y="2451789"/>
                  <a:pt x="1732170" y="1824791"/>
                  <a:pt x="1373023" y="1747994"/>
                </a:cubicBezTo>
                <a:close/>
                <a:moveTo>
                  <a:pt x="787749" y="1297597"/>
                </a:moveTo>
                <a:cubicBezTo>
                  <a:pt x="770960" y="1355710"/>
                  <a:pt x="754757" y="1406381"/>
                  <a:pt x="741982" y="1457813"/>
                </a:cubicBezTo>
                <a:cubicBezTo>
                  <a:pt x="709992" y="1588633"/>
                  <a:pt x="681241" y="1719451"/>
                  <a:pt x="647348" y="1849128"/>
                </a:cubicBezTo>
                <a:cubicBezTo>
                  <a:pt x="641684" y="1870407"/>
                  <a:pt x="617930" y="1887311"/>
                  <a:pt x="601983" y="1906309"/>
                </a:cubicBezTo>
                <a:cubicBezTo>
                  <a:pt x="592658" y="1901356"/>
                  <a:pt x="582858" y="1896116"/>
                  <a:pt x="573533" y="1891163"/>
                </a:cubicBezTo>
                <a:cubicBezTo>
                  <a:pt x="600935" y="1767978"/>
                  <a:pt x="629100" y="1644603"/>
                  <a:pt x="656789" y="1520940"/>
                </a:cubicBezTo>
                <a:cubicBezTo>
                  <a:pt x="540556" y="1715461"/>
                  <a:pt x="453557" y="1915205"/>
                  <a:pt x="525720" y="2165766"/>
                </a:cubicBezTo>
                <a:cubicBezTo>
                  <a:pt x="573962" y="2144739"/>
                  <a:pt x="600172" y="2137753"/>
                  <a:pt x="621443" y="2123904"/>
                </a:cubicBezTo>
                <a:cubicBezTo>
                  <a:pt x="822895" y="1992280"/>
                  <a:pt x="935562" y="1678701"/>
                  <a:pt x="866625" y="1434625"/>
                </a:cubicBezTo>
                <a:cubicBezTo>
                  <a:pt x="853099" y="1388176"/>
                  <a:pt x="854841" y="1328168"/>
                  <a:pt x="787749" y="1297597"/>
                </a:cubicBezTo>
                <a:close/>
                <a:moveTo>
                  <a:pt x="1747943" y="1290053"/>
                </a:moveTo>
                <a:cubicBezTo>
                  <a:pt x="1712816" y="1291110"/>
                  <a:pt x="1677000" y="1295967"/>
                  <a:pt x="1640654" y="1304737"/>
                </a:cubicBezTo>
                <a:cubicBezTo>
                  <a:pt x="1756830" y="1414164"/>
                  <a:pt x="1944362" y="1427467"/>
                  <a:pt x="2011928" y="1597321"/>
                </a:cubicBezTo>
                <a:cubicBezTo>
                  <a:pt x="1882801" y="1532075"/>
                  <a:pt x="1769536" y="1442584"/>
                  <a:pt x="1620637" y="1403780"/>
                </a:cubicBezTo>
                <a:cubicBezTo>
                  <a:pt x="1796290" y="1725617"/>
                  <a:pt x="2003019" y="1852431"/>
                  <a:pt x="2330262" y="1787296"/>
                </a:cubicBezTo>
                <a:cubicBezTo>
                  <a:pt x="2205994" y="1461422"/>
                  <a:pt x="1993834" y="1282651"/>
                  <a:pt x="1747943" y="1290053"/>
                </a:cubicBezTo>
                <a:close/>
                <a:moveTo>
                  <a:pt x="577889" y="57551"/>
                </a:moveTo>
                <a:cubicBezTo>
                  <a:pt x="546390" y="134756"/>
                  <a:pt x="519311" y="193830"/>
                  <a:pt x="498324" y="254618"/>
                </a:cubicBezTo>
                <a:cubicBezTo>
                  <a:pt x="476093" y="318554"/>
                  <a:pt x="460143" y="384966"/>
                  <a:pt x="440571" y="453098"/>
                </a:cubicBezTo>
                <a:cubicBezTo>
                  <a:pt x="418403" y="440428"/>
                  <a:pt x="404601" y="435383"/>
                  <a:pt x="405083" y="432425"/>
                </a:cubicBezTo>
                <a:cubicBezTo>
                  <a:pt x="414693" y="345316"/>
                  <a:pt x="425828" y="257824"/>
                  <a:pt x="436963" y="170333"/>
                </a:cubicBezTo>
                <a:cubicBezTo>
                  <a:pt x="146722" y="584415"/>
                  <a:pt x="63003" y="856280"/>
                  <a:pt x="157288" y="1142217"/>
                </a:cubicBezTo>
                <a:cubicBezTo>
                  <a:pt x="427454" y="1039539"/>
                  <a:pt x="713096" y="453167"/>
                  <a:pt x="577889" y="57551"/>
                </a:cubicBezTo>
                <a:close/>
                <a:moveTo>
                  <a:pt x="1250303" y="0"/>
                </a:moveTo>
                <a:lnTo>
                  <a:pt x="1535094" y="0"/>
                </a:lnTo>
                <a:lnTo>
                  <a:pt x="1687492" y="141068"/>
                </a:lnTo>
                <a:cubicBezTo>
                  <a:pt x="1742658" y="192159"/>
                  <a:pt x="1797160" y="242607"/>
                  <a:pt x="1851732" y="292935"/>
                </a:cubicBezTo>
                <a:cubicBezTo>
                  <a:pt x="1845906" y="300477"/>
                  <a:pt x="1839318" y="308209"/>
                  <a:pt x="1833204" y="316228"/>
                </a:cubicBezTo>
                <a:cubicBezTo>
                  <a:pt x="1737134" y="296174"/>
                  <a:pt x="1687887" y="203580"/>
                  <a:pt x="1616084" y="147446"/>
                </a:cubicBezTo>
                <a:cubicBezTo>
                  <a:pt x="1538197" y="86357"/>
                  <a:pt x="1463260" y="25741"/>
                  <a:pt x="1349183" y="6561"/>
                </a:cubicBezTo>
                <a:cubicBezTo>
                  <a:pt x="1394727" y="370386"/>
                  <a:pt x="1753787" y="580934"/>
                  <a:pt x="2176748" y="568765"/>
                </a:cubicBezTo>
                <a:cubicBezTo>
                  <a:pt x="2100932" y="265021"/>
                  <a:pt x="1928750" y="78018"/>
                  <a:pt x="1727587" y="11525"/>
                </a:cubicBezTo>
                <a:lnTo>
                  <a:pt x="1676546" y="0"/>
                </a:lnTo>
                <a:lnTo>
                  <a:pt x="1878091" y="0"/>
                </a:lnTo>
                <a:lnTo>
                  <a:pt x="1997002" y="88744"/>
                </a:lnTo>
                <a:cubicBezTo>
                  <a:pt x="2070549" y="159079"/>
                  <a:pt x="2128927" y="246444"/>
                  <a:pt x="2179979" y="341422"/>
                </a:cubicBezTo>
                <a:cubicBezTo>
                  <a:pt x="2230653" y="434875"/>
                  <a:pt x="2337998" y="577318"/>
                  <a:pt x="2322628" y="639532"/>
                </a:cubicBezTo>
                <a:cubicBezTo>
                  <a:pt x="2302471" y="667691"/>
                  <a:pt x="2268104" y="658083"/>
                  <a:pt x="2242012" y="654097"/>
                </a:cubicBezTo>
                <a:cubicBezTo>
                  <a:pt x="2087651" y="630847"/>
                  <a:pt x="1930702" y="615137"/>
                  <a:pt x="1781235" y="574043"/>
                </a:cubicBezTo>
                <a:cubicBezTo>
                  <a:pt x="1510101" y="499466"/>
                  <a:pt x="1343609" y="307843"/>
                  <a:pt x="1266142" y="42404"/>
                </a:cubicBezTo>
                <a:lnTo>
                  <a:pt x="1250303" y="0"/>
                </a:lnTo>
                <a:close/>
                <a:moveTo>
                  <a:pt x="850933" y="0"/>
                </a:moveTo>
                <a:lnTo>
                  <a:pt x="912773" y="0"/>
                </a:lnTo>
                <a:lnTo>
                  <a:pt x="1105381" y="858402"/>
                </a:lnTo>
                <a:cubicBezTo>
                  <a:pt x="1121049" y="928224"/>
                  <a:pt x="1143293" y="996799"/>
                  <a:pt x="1156198" y="1066909"/>
                </a:cubicBezTo>
                <a:cubicBezTo>
                  <a:pt x="1167598" y="1127670"/>
                  <a:pt x="1201549" y="1155214"/>
                  <a:pt x="1258853" y="1174057"/>
                </a:cubicBezTo>
                <a:cubicBezTo>
                  <a:pt x="1373274" y="1210981"/>
                  <a:pt x="1482574" y="1237034"/>
                  <a:pt x="1609673" y="1223767"/>
                </a:cubicBezTo>
                <a:cubicBezTo>
                  <a:pt x="1931231" y="1189641"/>
                  <a:pt x="2186280" y="1303918"/>
                  <a:pt x="2335582" y="1609274"/>
                </a:cubicBezTo>
                <a:cubicBezTo>
                  <a:pt x="2374189" y="1688330"/>
                  <a:pt x="2471618" y="1789091"/>
                  <a:pt x="2476443" y="1851097"/>
                </a:cubicBezTo>
                <a:cubicBezTo>
                  <a:pt x="2445349" y="1916854"/>
                  <a:pt x="2249023" y="1872936"/>
                  <a:pt x="2140536" y="1868158"/>
                </a:cubicBezTo>
                <a:cubicBezTo>
                  <a:pt x="1978901" y="1861322"/>
                  <a:pt x="1835183" y="1804196"/>
                  <a:pt x="1729336" y="1674345"/>
                </a:cubicBezTo>
                <a:cubicBezTo>
                  <a:pt x="1667578" y="1598264"/>
                  <a:pt x="1591898" y="1528110"/>
                  <a:pt x="1551117" y="1441900"/>
                </a:cubicBezTo>
                <a:cubicBezTo>
                  <a:pt x="1505591" y="1346345"/>
                  <a:pt x="1434427" y="1304235"/>
                  <a:pt x="1345901" y="1273777"/>
                </a:cubicBezTo>
                <a:cubicBezTo>
                  <a:pt x="1308778" y="1261214"/>
                  <a:pt x="1270501" y="1253803"/>
                  <a:pt x="1205760" y="1237636"/>
                </a:cubicBezTo>
                <a:cubicBezTo>
                  <a:pt x="1249120" y="1366966"/>
                  <a:pt x="1280328" y="1476652"/>
                  <a:pt x="1323931" y="1580795"/>
                </a:cubicBezTo>
                <a:cubicBezTo>
                  <a:pt x="1337393" y="1612267"/>
                  <a:pt x="1381735" y="1634364"/>
                  <a:pt x="1415894" y="1652940"/>
                </a:cubicBezTo>
                <a:cubicBezTo>
                  <a:pt x="1650722" y="1780399"/>
                  <a:pt x="1772008" y="1998770"/>
                  <a:pt x="1868785" y="2230994"/>
                </a:cubicBezTo>
                <a:cubicBezTo>
                  <a:pt x="1928501" y="2374048"/>
                  <a:pt x="1915987" y="2529562"/>
                  <a:pt x="1881383" y="2680895"/>
                </a:cubicBezTo>
                <a:cubicBezTo>
                  <a:pt x="1862735" y="2762574"/>
                  <a:pt x="1844373" y="2843776"/>
                  <a:pt x="1824663" y="2932609"/>
                </a:cubicBezTo>
                <a:cubicBezTo>
                  <a:pt x="1821613" y="2933375"/>
                  <a:pt x="1805400" y="2943119"/>
                  <a:pt x="1797788" y="2938546"/>
                </a:cubicBezTo>
                <a:cubicBezTo>
                  <a:pt x="1634249" y="2838982"/>
                  <a:pt x="1469857" y="2737607"/>
                  <a:pt x="1353298" y="2582483"/>
                </a:cubicBezTo>
                <a:cubicBezTo>
                  <a:pt x="1191141" y="2367484"/>
                  <a:pt x="1125057" y="2125122"/>
                  <a:pt x="1218472" y="1862981"/>
                </a:cubicBezTo>
                <a:cubicBezTo>
                  <a:pt x="1298761" y="1637769"/>
                  <a:pt x="1208101" y="1441698"/>
                  <a:pt x="1138217" y="1241221"/>
                </a:cubicBezTo>
                <a:cubicBezTo>
                  <a:pt x="1127232" y="1209938"/>
                  <a:pt x="1071158" y="1194432"/>
                  <a:pt x="1026352" y="1165562"/>
                </a:cubicBezTo>
                <a:cubicBezTo>
                  <a:pt x="1048685" y="1144556"/>
                  <a:pt x="1069109" y="1125651"/>
                  <a:pt x="1099843" y="1096051"/>
                </a:cubicBezTo>
                <a:cubicBezTo>
                  <a:pt x="1081893" y="1023561"/>
                  <a:pt x="1061397" y="939147"/>
                  <a:pt x="1036842" y="836706"/>
                </a:cubicBezTo>
                <a:cubicBezTo>
                  <a:pt x="956672" y="911946"/>
                  <a:pt x="938108" y="998871"/>
                  <a:pt x="897565" y="1073889"/>
                </a:cubicBezTo>
                <a:cubicBezTo>
                  <a:pt x="850902" y="1160169"/>
                  <a:pt x="870278" y="1233517"/>
                  <a:pt x="903736" y="1314676"/>
                </a:cubicBezTo>
                <a:cubicBezTo>
                  <a:pt x="1023734" y="1603073"/>
                  <a:pt x="931382" y="1858059"/>
                  <a:pt x="763530" y="2094311"/>
                </a:cubicBezTo>
                <a:cubicBezTo>
                  <a:pt x="724265" y="2149961"/>
                  <a:pt x="654563" y="2184075"/>
                  <a:pt x="596942" y="2226098"/>
                </a:cubicBezTo>
                <a:cubicBezTo>
                  <a:pt x="538558" y="2268312"/>
                  <a:pt x="495180" y="2240298"/>
                  <a:pt x="462515" y="2190144"/>
                </a:cubicBezTo>
                <a:cubicBezTo>
                  <a:pt x="412948" y="2114244"/>
                  <a:pt x="414458" y="2028763"/>
                  <a:pt x="429112" y="1944036"/>
                </a:cubicBezTo>
                <a:cubicBezTo>
                  <a:pt x="465941" y="1729735"/>
                  <a:pt x="539700" y="1530479"/>
                  <a:pt x="659528" y="1347213"/>
                </a:cubicBezTo>
                <a:cubicBezTo>
                  <a:pt x="726993" y="1243553"/>
                  <a:pt x="781236" y="1130651"/>
                  <a:pt x="840900" y="1021654"/>
                </a:cubicBezTo>
                <a:cubicBezTo>
                  <a:pt x="862413" y="982618"/>
                  <a:pt x="876126" y="938246"/>
                  <a:pt x="903061" y="903117"/>
                </a:cubicBezTo>
                <a:cubicBezTo>
                  <a:pt x="1002203" y="773674"/>
                  <a:pt x="997721" y="637826"/>
                  <a:pt x="956786" y="487220"/>
                </a:cubicBezTo>
                <a:cubicBezTo>
                  <a:pt x="931120" y="392555"/>
                  <a:pt x="910361" y="296455"/>
                  <a:pt x="890938" y="200021"/>
                </a:cubicBezTo>
                <a:lnTo>
                  <a:pt x="850933" y="0"/>
                </a:lnTo>
                <a:close/>
                <a:moveTo>
                  <a:pt x="467701" y="0"/>
                </a:moveTo>
                <a:lnTo>
                  <a:pt x="666015" y="0"/>
                </a:lnTo>
                <a:lnTo>
                  <a:pt x="667134" y="15693"/>
                </a:lnTo>
                <a:cubicBezTo>
                  <a:pt x="741894" y="438642"/>
                  <a:pt x="614073" y="802222"/>
                  <a:pt x="327285" y="1112507"/>
                </a:cubicBezTo>
                <a:cubicBezTo>
                  <a:pt x="268763" y="1175422"/>
                  <a:pt x="131148" y="1299936"/>
                  <a:pt x="99740" y="1287558"/>
                </a:cubicBezTo>
                <a:cubicBezTo>
                  <a:pt x="50645" y="1259359"/>
                  <a:pt x="21075" y="863564"/>
                  <a:pt x="92533" y="671368"/>
                </a:cubicBezTo>
                <a:cubicBezTo>
                  <a:pt x="177375" y="443697"/>
                  <a:pt x="287747" y="229905"/>
                  <a:pt x="434441" y="38393"/>
                </a:cubicBezTo>
                <a:lnTo>
                  <a:pt x="467701" y="0"/>
                </a:lnTo>
                <a:close/>
                <a:moveTo>
                  <a:pt x="21630" y="0"/>
                </a:moveTo>
                <a:lnTo>
                  <a:pt x="91766" y="0"/>
                </a:lnTo>
                <a:lnTo>
                  <a:pt x="0" y="157944"/>
                </a:lnTo>
                <a:lnTo>
                  <a:pt x="0" y="39174"/>
                </a:lnTo>
                <a:lnTo>
                  <a:pt x="21630" y="0"/>
                </a:lnTo>
                <a:close/>
              </a:path>
            </a:pathLst>
          </a:custGeom>
          <a:solidFill>
            <a:schemeClr val="tx1">
              <a:alpha val="12000"/>
            </a:schemeClr>
          </a:solidFill>
          <a:ln w="55431" cap="flat">
            <a:noFill/>
            <a:prstDash val="solid"/>
            <a:miter/>
          </a:ln>
        </p:spPr>
        <p:txBody>
          <a:bodyPr vertOverflow="overflow" horzOverflow="overflow" vert="horz" wrap="square" lIns="91440" tIns="45720" rIns="91440" bIns="45720" rtlCol="0" anchor="ctr">
            <a:prstTxWarp prst="textNoShape">
              <a:avLst/>
            </a:prstTxWarp>
            <a:noAutofit/>
          </a:bodyPr>
          <a:lstStyle/>
          <a:p>
            <a:pPr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Номер слайда 5"/>
          <p:cNvSpPr>
            <a:spLocks noGrp="1" noEditPoints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ru-RU" sz="2400" b="0" i="0">
                <a:solidFill>
                  <a:schemeClr val="tx1"/>
                </a:solidFill>
                <a:latin typeface="Times New Roman" pitchFamily="18" charset="0" panose="02020603050405020304"/>
                <a:cs typeface="Times New Roman" pitchFamily="18" charset="0" panose="02020603050405020304"/>
              </a:defRPr>
            </a:lvl1pPr>
          </a:lstStyle>
          <a:p>
            <a:fld id="{58FB4751-880F-D840-AAA9-3A15815CC99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hf dt="0"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Повестка дня 2">
    <p:bg>
      <p:bgPr>
        <a:solidFill>
          <a:schemeClr val="bg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4"/>
          <p:cNvSpPr/>
          <p:nvPr userDrawn="1"/>
        </p:nvSpPr>
        <p:spPr>
          <a:xfrm>
            <a:off x="-10955" y="0"/>
            <a:ext cx="6558260" cy="6858000"/>
          </a:xfrm>
          <a:custGeom>
            <a:avLst/>
            <a:rect l="l" t="t" r="r" b="b"/>
            <a:pathLst>
              <a:path w="6558260" h="6858000">
                <a:moveTo>
                  <a:pt x="0" y="0"/>
                </a:moveTo>
                <a:lnTo>
                  <a:pt x="5115438" y="0"/>
                </a:lnTo>
                <a:lnTo>
                  <a:pt x="5238365" y="66359"/>
                </a:lnTo>
                <a:cubicBezTo>
                  <a:pt x="5682224" y="338566"/>
                  <a:pt x="6040902" y="730462"/>
                  <a:pt x="6291520" y="1269725"/>
                </a:cubicBezTo>
                <a:cubicBezTo>
                  <a:pt x="6564184" y="1856367"/>
                  <a:pt x="6642164" y="2496371"/>
                  <a:pt x="6458331" y="3184523"/>
                </a:cubicBezTo>
                <a:cubicBezTo>
                  <a:pt x="6242848" y="3991449"/>
                  <a:pt x="5757187" y="4528124"/>
                  <a:pt x="5040408" y="4821851"/>
                </a:cubicBezTo>
                <a:cubicBezTo>
                  <a:pt x="4800781" y="4920015"/>
                  <a:pt x="4554699" y="4955733"/>
                  <a:pt x="4308904" y="5001158"/>
                </a:cubicBezTo>
                <a:cubicBezTo>
                  <a:pt x="3777583" y="5099178"/>
                  <a:pt x="3264096" y="5274085"/>
                  <a:pt x="2788379" y="5605778"/>
                </a:cubicBezTo>
                <a:cubicBezTo>
                  <a:pt x="2387773" y="5884873"/>
                  <a:pt x="2065959" y="6252666"/>
                  <a:pt x="1789804" y="6672529"/>
                </a:cubicBezTo>
                <a:cubicBezTo>
                  <a:pt x="1751257" y="6731138"/>
                  <a:pt x="1715181" y="6787110"/>
                  <a:pt x="1681243" y="6840787"/>
                </a:cubicBezTo>
                <a:lnTo>
                  <a:pt x="1670576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alpha val="59000"/>
            </a:schemeClr>
          </a:solidFill>
          <a:ln w="3024" cap="flat">
            <a:noFill/>
            <a:prstDash val="solid"/>
            <a:miter/>
          </a:ln>
        </p:spPr>
        <p:txBody>
          <a:bodyPr vertOverflow="overflow" horzOverflow="overflow" vert="horz" wrap="square" lIns="91440" tIns="45720" rIns="91440" bIns="45720" rtlCol="0" anchor="ctr">
            <a:prstTxWarp prst="textNoShape">
              <a:avLst/>
            </a:prstTxWarp>
            <a:noAutofit/>
          </a:bodyPr>
          <a:lstStyle/>
          <a:p>
            <a:pPr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5" name="Полилиния: Фигура 24"/>
          <p:cNvSpPr/>
          <p:nvPr userDrawn="1"/>
        </p:nvSpPr>
        <p:spPr>
          <a:xfrm>
            <a:off x="0" y="180445"/>
            <a:ext cx="5327858" cy="3001484"/>
          </a:xfrm>
          <a:custGeom>
            <a:avLst/>
            <a:rect l="l" t="t" r="r" b="b"/>
            <a:pathLst>
              <a:path w="5327858" h="3001484">
                <a:moveTo>
                  <a:pt x="2748958" y="1803860"/>
                </a:moveTo>
                <a:cubicBezTo>
                  <a:pt x="2923007" y="2121113"/>
                  <a:pt x="3433704" y="2683737"/>
                  <a:pt x="3516500" y="2692005"/>
                </a:cubicBezTo>
                <a:cubicBezTo>
                  <a:pt x="3541841" y="2587978"/>
                  <a:pt x="3094823" y="1857182"/>
                  <a:pt x="2748958" y="1803860"/>
                </a:cubicBezTo>
                <a:close/>
                <a:moveTo>
                  <a:pt x="2409413" y="1623109"/>
                </a:moveTo>
                <a:cubicBezTo>
                  <a:pt x="2569481" y="2139686"/>
                  <a:pt x="3262809" y="2769318"/>
                  <a:pt x="3348913" y="2739827"/>
                </a:cubicBezTo>
                <a:cubicBezTo>
                  <a:pt x="3329178" y="2674930"/>
                  <a:pt x="2784629" y="2020613"/>
                  <a:pt x="2508180" y="1671368"/>
                </a:cubicBezTo>
                <a:cubicBezTo>
                  <a:pt x="2492274" y="1651961"/>
                  <a:pt x="2458825" y="1646494"/>
                  <a:pt x="2409413" y="1623109"/>
                </a:cubicBezTo>
                <a:close/>
                <a:moveTo>
                  <a:pt x="4743520" y="974378"/>
                </a:moveTo>
                <a:cubicBezTo>
                  <a:pt x="4525177" y="976173"/>
                  <a:pt x="4308454" y="1004333"/>
                  <a:pt x="4091677" y="1038028"/>
                </a:cubicBezTo>
                <a:cubicBezTo>
                  <a:pt x="3899782" y="1067910"/>
                  <a:pt x="3707627" y="1096887"/>
                  <a:pt x="3515471" y="1125864"/>
                </a:cubicBezTo>
                <a:cubicBezTo>
                  <a:pt x="3872698" y="1274484"/>
                  <a:pt x="4231705" y="1230767"/>
                  <a:pt x="4594761" y="1138284"/>
                </a:cubicBezTo>
                <a:cubicBezTo>
                  <a:pt x="4600755" y="1233674"/>
                  <a:pt x="4539529" y="1237278"/>
                  <a:pt x="4496736" y="1241890"/>
                </a:cubicBezTo>
                <a:cubicBezTo>
                  <a:pt x="4302167" y="1264212"/>
                  <a:pt x="4107575" y="1279671"/>
                  <a:pt x="3912864" y="1298109"/>
                </a:cubicBezTo>
                <a:cubicBezTo>
                  <a:pt x="3890433" y="1300226"/>
                  <a:pt x="3868524" y="1304154"/>
                  <a:pt x="3824504" y="1309614"/>
                </a:cubicBezTo>
                <a:cubicBezTo>
                  <a:pt x="4216384" y="1455992"/>
                  <a:pt x="4587874" y="1494493"/>
                  <a:pt x="4960541" y="1333472"/>
                </a:cubicBezTo>
                <a:cubicBezTo>
                  <a:pt x="5043005" y="1298173"/>
                  <a:pt x="5124343" y="1253881"/>
                  <a:pt x="5194199" y="1198707"/>
                </a:cubicBezTo>
                <a:cubicBezTo>
                  <a:pt x="5273280" y="1136429"/>
                  <a:pt x="5261282" y="1064374"/>
                  <a:pt x="5167523" y="1024959"/>
                </a:cubicBezTo>
                <a:cubicBezTo>
                  <a:pt x="5104521" y="998662"/>
                  <a:pt x="5032257" y="987819"/>
                  <a:pt x="4962465" y="982143"/>
                </a:cubicBezTo>
                <a:cubicBezTo>
                  <a:pt x="4889262" y="976111"/>
                  <a:pt x="4816301" y="973780"/>
                  <a:pt x="4743520" y="974378"/>
                </a:cubicBezTo>
                <a:close/>
                <a:moveTo>
                  <a:pt x="1705019" y="787219"/>
                </a:moveTo>
                <a:cubicBezTo>
                  <a:pt x="1697320" y="786028"/>
                  <a:pt x="1688096" y="793128"/>
                  <a:pt x="1667816" y="800997"/>
                </a:cubicBezTo>
                <a:cubicBezTo>
                  <a:pt x="2169435" y="1070932"/>
                  <a:pt x="3072599" y="1558019"/>
                  <a:pt x="3141071" y="1596459"/>
                </a:cubicBezTo>
                <a:cubicBezTo>
                  <a:pt x="3160893" y="1607366"/>
                  <a:pt x="3160484" y="1661940"/>
                  <a:pt x="3160484" y="1661940"/>
                </a:cubicBezTo>
                <a:cubicBezTo>
                  <a:pt x="2894381" y="1536822"/>
                  <a:pt x="2641828" y="1422967"/>
                  <a:pt x="2399742" y="1285949"/>
                </a:cubicBezTo>
                <a:cubicBezTo>
                  <a:pt x="2155906" y="1147970"/>
                  <a:pt x="1914180" y="1002017"/>
                  <a:pt x="1620522" y="895227"/>
                </a:cubicBezTo>
                <a:cubicBezTo>
                  <a:pt x="1843461" y="1152616"/>
                  <a:pt x="2094522" y="1325777"/>
                  <a:pt x="2362702" y="1473347"/>
                </a:cubicBezTo>
                <a:cubicBezTo>
                  <a:pt x="2532938" y="1567022"/>
                  <a:pt x="2710006" y="1653801"/>
                  <a:pt x="2892435" y="1718415"/>
                </a:cubicBezTo>
                <a:cubicBezTo>
                  <a:pt x="3054602" y="1775683"/>
                  <a:pt x="3230014" y="1829585"/>
                  <a:pt x="3397928" y="1721816"/>
                </a:cubicBezTo>
                <a:cubicBezTo>
                  <a:pt x="3427428" y="1603333"/>
                  <a:pt x="3387528" y="1521251"/>
                  <a:pt x="3289763" y="1462888"/>
                </a:cubicBezTo>
                <a:cubicBezTo>
                  <a:pt x="3060742" y="1326972"/>
                  <a:pt x="2832365" y="1189887"/>
                  <a:pt x="2603024" y="1054554"/>
                </a:cubicBezTo>
                <a:cubicBezTo>
                  <a:pt x="2568686" y="1034138"/>
                  <a:pt x="2527397" y="1023594"/>
                  <a:pt x="2495572" y="999994"/>
                </a:cubicBezTo>
                <a:cubicBezTo>
                  <a:pt x="2259768" y="825334"/>
                  <a:pt x="1978337" y="821930"/>
                  <a:pt x="1705019" y="787219"/>
                </a:cubicBezTo>
                <a:close/>
                <a:moveTo>
                  <a:pt x="2747815" y="82299"/>
                </a:moveTo>
                <a:cubicBezTo>
                  <a:pt x="2593051" y="88184"/>
                  <a:pt x="2438427" y="110033"/>
                  <a:pt x="2283601" y="144329"/>
                </a:cubicBezTo>
                <a:cubicBezTo>
                  <a:pt x="1983574" y="210608"/>
                  <a:pt x="1681111" y="263368"/>
                  <a:pt x="1378186" y="312830"/>
                </a:cubicBezTo>
                <a:cubicBezTo>
                  <a:pt x="1240522" y="335259"/>
                  <a:pt x="1099938" y="334010"/>
                  <a:pt x="960099" y="343827"/>
                </a:cubicBezTo>
                <a:cubicBezTo>
                  <a:pt x="1629589" y="492268"/>
                  <a:pt x="2297020" y="440169"/>
                  <a:pt x="2962282" y="316095"/>
                </a:cubicBezTo>
                <a:cubicBezTo>
                  <a:pt x="2989334" y="384258"/>
                  <a:pt x="2960294" y="402527"/>
                  <a:pt x="2914525" y="407025"/>
                </a:cubicBezTo>
                <a:cubicBezTo>
                  <a:pt x="2544179" y="443741"/>
                  <a:pt x="2178126" y="529248"/>
                  <a:pt x="1802740" y="506109"/>
                </a:cubicBezTo>
                <a:cubicBezTo>
                  <a:pt x="1551598" y="490452"/>
                  <a:pt x="1300336" y="477771"/>
                  <a:pt x="1049396" y="464507"/>
                </a:cubicBezTo>
                <a:cubicBezTo>
                  <a:pt x="1030963" y="463496"/>
                  <a:pt x="1012351" y="466955"/>
                  <a:pt x="960632" y="471223"/>
                </a:cubicBezTo>
                <a:cubicBezTo>
                  <a:pt x="1020540" y="500383"/>
                  <a:pt x="1058801" y="534374"/>
                  <a:pt x="1078818" y="525601"/>
                </a:cubicBezTo>
                <a:cubicBezTo>
                  <a:pt x="1173423" y="484806"/>
                  <a:pt x="1238364" y="551745"/>
                  <a:pt x="1317647" y="573300"/>
                </a:cubicBezTo>
                <a:cubicBezTo>
                  <a:pt x="1845506" y="716872"/>
                  <a:pt x="2373790" y="790657"/>
                  <a:pt x="2901057" y="564009"/>
                </a:cubicBezTo>
                <a:cubicBezTo>
                  <a:pt x="3069341" y="491454"/>
                  <a:pt x="3225804" y="401736"/>
                  <a:pt x="3360748" y="276585"/>
                </a:cubicBezTo>
                <a:cubicBezTo>
                  <a:pt x="3382090" y="257124"/>
                  <a:pt x="3397723" y="231476"/>
                  <a:pt x="3416210" y="208922"/>
                </a:cubicBezTo>
                <a:cubicBezTo>
                  <a:pt x="3366421" y="128248"/>
                  <a:pt x="3282942" y="129501"/>
                  <a:pt x="3212868" y="116058"/>
                </a:cubicBezTo>
                <a:cubicBezTo>
                  <a:pt x="3057483" y="86495"/>
                  <a:pt x="2902579" y="76415"/>
                  <a:pt x="2747815" y="82299"/>
                </a:cubicBezTo>
                <a:close/>
                <a:moveTo>
                  <a:pt x="2766268" y="455"/>
                </a:moveTo>
                <a:cubicBezTo>
                  <a:pt x="2941239" y="-3158"/>
                  <a:pt x="3116682" y="14799"/>
                  <a:pt x="3291950" y="53781"/>
                </a:cubicBezTo>
                <a:cubicBezTo>
                  <a:pt x="3371673" y="71773"/>
                  <a:pt x="3472559" y="74772"/>
                  <a:pt x="3495662" y="181860"/>
                </a:cubicBezTo>
                <a:cubicBezTo>
                  <a:pt x="3516731" y="280218"/>
                  <a:pt x="3433645" y="323547"/>
                  <a:pt x="3373798" y="374336"/>
                </a:cubicBezTo>
                <a:cubicBezTo>
                  <a:pt x="3205992" y="516415"/>
                  <a:pt x="3014779" y="618215"/>
                  <a:pt x="2805406" y="682623"/>
                </a:cubicBezTo>
                <a:cubicBezTo>
                  <a:pt x="2658763" y="728272"/>
                  <a:pt x="2508398" y="762740"/>
                  <a:pt x="2344286" y="805627"/>
                </a:cubicBezTo>
                <a:cubicBezTo>
                  <a:pt x="2452985" y="866201"/>
                  <a:pt x="2543797" y="934438"/>
                  <a:pt x="2644911" y="968768"/>
                </a:cubicBezTo>
                <a:cubicBezTo>
                  <a:pt x="2757486" y="1007119"/>
                  <a:pt x="2880504" y="1015446"/>
                  <a:pt x="2999485" y="1035252"/>
                </a:cubicBezTo>
                <a:cubicBezTo>
                  <a:pt x="3027305" y="1039905"/>
                  <a:pt x="3070202" y="1047527"/>
                  <a:pt x="3083927" y="1032246"/>
                </a:cubicBezTo>
                <a:cubicBezTo>
                  <a:pt x="3157979" y="954264"/>
                  <a:pt x="3242230" y="993014"/>
                  <a:pt x="3325087" y="999791"/>
                </a:cubicBezTo>
                <a:cubicBezTo>
                  <a:pt x="3429612" y="1008598"/>
                  <a:pt x="3534482" y="1023682"/>
                  <a:pt x="3638120" y="1017540"/>
                </a:cubicBezTo>
                <a:cubicBezTo>
                  <a:pt x="3768913" y="1010357"/>
                  <a:pt x="3898295" y="986415"/>
                  <a:pt x="4027819" y="966356"/>
                </a:cubicBezTo>
                <a:cubicBezTo>
                  <a:pt x="4352473" y="917435"/>
                  <a:pt x="4677471" y="874792"/>
                  <a:pt x="5006708" y="904501"/>
                </a:cubicBezTo>
                <a:cubicBezTo>
                  <a:pt x="5076177" y="910762"/>
                  <a:pt x="5148763" y="921021"/>
                  <a:pt x="5211123" y="948486"/>
                </a:cubicBezTo>
                <a:cubicBezTo>
                  <a:pt x="5340827" y="1005396"/>
                  <a:pt x="5364936" y="1124455"/>
                  <a:pt x="5270931" y="1231797"/>
                </a:cubicBezTo>
                <a:cubicBezTo>
                  <a:pt x="5228471" y="1279975"/>
                  <a:pt x="5175074" y="1325941"/>
                  <a:pt x="5117412" y="1352055"/>
                </a:cubicBezTo>
                <a:cubicBezTo>
                  <a:pt x="4843310" y="1477503"/>
                  <a:pt x="4560190" y="1553084"/>
                  <a:pt x="4252698" y="1508702"/>
                </a:cubicBezTo>
                <a:cubicBezTo>
                  <a:pt x="3919457" y="1460045"/>
                  <a:pt x="3612287" y="1333640"/>
                  <a:pt x="3306404" y="1204901"/>
                </a:cubicBezTo>
                <a:cubicBezTo>
                  <a:pt x="3189204" y="1155632"/>
                  <a:pt x="3073258" y="1134452"/>
                  <a:pt x="2947668" y="1130798"/>
                </a:cubicBezTo>
                <a:cubicBezTo>
                  <a:pt x="3070626" y="1222052"/>
                  <a:pt x="3201682" y="1297211"/>
                  <a:pt x="3322308" y="1387182"/>
                </a:cubicBezTo>
                <a:cubicBezTo>
                  <a:pt x="3388552" y="1436573"/>
                  <a:pt x="3449936" y="1503077"/>
                  <a:pt x="3488446" y="1575262"/>
                </a:cubicBezTo>
                <a:cubicBezTo>
                  <a:pt x="3554669" y="1699227"/>
                  <a:pt x="3487062" y="1831750"/>
                  <a:pt x="3351452" y="1869771"/>
                </a:cubicBezTo>
                <a:cubicBezTo>
                  <a:pt x="3294209" y="1885459"/>
                  <a:pt x="3235196" y="1893324"/>
                  <a:pt x="3162816" y="1907535"/>
                </a:cubicBezTo>
                <a:cubicBezTo>
                  <a:pt x="3196494" y="1944333"/>
                  <a:pt x="3221225" y="1973924"/>
                  <a:pt x="3249051" y="2000652"/>
                </a:cubicBezTo>
                <a:cubicBezTo>
                  <a:pt x="3448055" y="2193878"/>
                  <a:pt x="3538992" y="2444086"/>
                  <a:pt x="3619277" y="2699849"/>
                </a:cubicBezTo>
                <a:cubicBezTo>
                  <a:pt x="3655728" y="2815803"/>
                  <a:pt x="3658305" y="2914642"/>
                  <a:pt x="3563771" y="2998100"/>
                </a:cubicBezTo>
                <a:cubicBezTo>
                  <a:pt x="3490439" y="3058211"/>
                  <a:pt x="2555712" y="2304117"/>
                  <a:pt x="2376611" y="1801423"/>
                </a:cubicBezTo>
                <a:cubicBezTo>
                  <a:pt x="2337268" y="1690725"/>
                  <a:pt x="2269803" y="1582818"/>
                  <a:pt x="2191088" y="1495361"/>
                </a:cubicBezTo>
                <a:cubicBezTo>
                  <a:pt x="2114906" y="1411580"/>
                  <a:pt x="2006549" y="1357283"/>
                  <a:pt x="1913989" y="1288084"/>
                </a:cubicBezTo>
                <a:cubicBezTo>
                  <a:pt x="1717006" y="1140874"/>
                  <a:pt x="1515964" y="998282"/>
                  <a:pt x="1366465" y="796526"/>
                </a:cubicBezTo>
                <a:cubicBezTo>
                  <a:pt x="1331982" y="750151"/>
                  <a:pt x="1281277" y="707028"/>
                  <a:pt x="1228305" y="683208"/>
                </a:cubicBezTo>
                <a:cubicBezTo>
                  <a:pt x="994529" y="576640"/>
                  <a:pt x="757798" y="476819"/>
                  <a:pt x="521390" y="376414"/>
                </a:cubicBezTo>
                <a:cubicBezTo>
                  <a:pt x="491216" y="363615"/>
                  <a:pt x="455516" y="362237"/>
                  <a:pt x="418831" y="355751"/>
                </a:cubicBezTo>
                <a:cubicBezTo>
                  <a:pt x="544655" y="494248"/>
                  <a:pt x="667864" y="623694"/>
                  <a:pt x="784300" y="758546"/>
                </a:cubicBezTo>
                <a:cubicBezTo>
                  <a:pt x="866274" y="853887"/>
                  <a:pt x="938059" y="958081"/>
                  <a:pt x="1018486" y="1054852"/>
                </a:cubicBezTo>
                <a:cubicBezTo>
                  <a:pt x="1177650" y="1245944"/>
                  <a:pt x="1247636" y="1476251"/>
                  <a:pt x="1313041" y="1709365"/>
                </a:cubicBezTo>
                <a:cubicBezTo>
                  <a:pt x="1319519" y="1733480"/>
                  <a:pt x="1322963" y="1758969"/>
                  <a:pt x="1324336" y="1784079"/>
                </a:cubicBezTo>
                <a:cubicBezTo>
                  <a:pt x="1329430" y="1901808"/>
                  <a:pt x="1288637" y="1945576"/>
                  <a:pt x="1172892" y="1926790"/>
                </a:cubicBezTo>
                <a:cubicBezTo>
                  <a:pt x="1002673" y="1899340"/>
                  <a:pt x="839302" y="1849781"/>
                  <a:pt x="709643" y="1725156"/>
                </a:cubicBezTo>
                <a:cubicBezTo>
                  <a:pt x="441360" y="1466315"/>
                  <a:pt x="194712" y="1191407"/>
                  <a:pt x="33838" y="854147"/>
                </a:cubicBezTo>
                <a:lnTo>
                  <a:pt x="0" y="775028"/>
                </a:lnTo>
                <a:lnTo>
                  <a:pt x="0" y="574413"/>
                </a:lnTo>
                <a:lnTo>
                  <a:pt x="81544" y="772337"/>
                </a:lnTo>
                <a:cubicBezTo>
                  <a:pt x="127163" y="865590"/>
                  <a:pt x="178162" y="955302"/>
                  <a:pt x="233872" y="1042469"/>
                </a:cubicBezTo>
                <a:cubicBezTo>
                  <a:pt x="385811" y="1279818"/>
                  <a:pt x="567173" y="1496823"/>
                  <a:pt x="779804" y="1684609"/>
                </a:cubicBezTo>
                <a:cubicBezTo>
                  <a:pt x="905541" y="1795658"/>
                  <a:pt x="1054418" y="1842571"/>
                  <a:pt x="1245599" y="1852634"/>
                </a:cubicBezTo>
                <a:cubicBezTo>
                  <a:pt x="1229656" y="1760140"/>
                  <a:pt x="1228430" y="1679551"/>
                  <a:pt x="1202402" y="1608146"/>
                </a:cubicBezTo>
                <a:cubicBezTo>
                  <a:pt x="1026544" y="1128546"/>
                  <a:pt x="711392" y="748872"/>
                  <a:pt x="330122" y="420340"/>
                </a:cubicBezTo>
                <a:cubicBezTo>
                  <a:pt x="296728" y="391309"/>
                  <a:pt x="255536" y="370927"/>
                  <a:pt x="218083" y="346512"/>
                </a:cubicBezTo>
                <a:cubicBezTo>
                  <a:pt x="356946" y="538609"/>
                  <a:pt x="502640" y="723811"/>
                  <a:pt x="629364" y="921408"/>
                </a:cubicBezTo>
                <a:cubicBezTo>
                  <a:pt x="755242" y="1117777"/>
                  <a:pt x="931063" y="1279980"/>
                  <a:pt x="1012710" y="1516704"/>
                </a:cubicBezTo>
                <a:cubicBezTo>
                  <a:pt x="990114" y="1508076"/>
                  <a:pt x="957712" y="1506228"/>
                  <a:pt x="945567" y="1489651"/>
                </a:cubicBezTo>
                <a:cubicBezTo>
                  <a:pt x="791383" y="1278467"/>
                  <a:pt x="644554" y="1062197"/>
                  <a:pt x="487597" y="853293"/>
                </a:cubicBezTo>
                <a:cubicBezTo>
                  <a:pt x="376162" y="705208"/>
                  <a:pt x="258015" y="561042"/>
                  <a:pt x="132072" y="425524"/>
                </a:cubicBezTo>
                <a:cubicBezTo>
                  <a:pt x="110538" y="402544"/>
                  <a:pt x="85170" y="383233"/>
                  <a:pt x="57200" y="365059"/>
                </a:cubicBezTo>
                <a:lnTo>
                  <a:pt x="0" y="331148"/>
                </a:lnTo>
                <a:lnTo>
                  <a:pt x="0" y="32848"/>
                </a:lnTo>
                <a:lnTo>
                  <a:pt x="458365" y="261818"/>
                </a:lnTo>
                <a:cubicBezTo>
                  <a:pt x="497225" y="280919"/>
                  <a:pt x="572366" y="301717"/>
                  <a:pt x="583699" y="286642"/>
                </a:cubicBezTo>
                <a:cubicBezTo>
                  <a:pt x="635401" y="216149"/>
                  <a:pt x="693685" y="263443"/>
                  <a:pt x="747674" y="261947"/>
                </a:cubicBezTo>
                <a:cubicBezTo>
                  <a:pt x="807936" y="260097"/>
                  <a:pt x="868301" y="270481"/>
                  <a:pt x="928361" y="266236"/>
                </a:cubicBezTo>
                <a:cubicBezTo>
                  <a:pt x="1371152" y="235893"/>
                  <a:pt x="1812613" y="194166"/>
                  <a:pt x="2243422" y="76555"/>
                </a:cubicBezTo>
                <a:cubicBezTo>
                  <a:pt x="2416799" y="29253"/>
                  <a:pt x="2591297" y="4069"/>
                  <a:pt x="2766268" y="455"/>
                </a:cubicBezTo>
                <a:close/>
              </a:path>
            </a:pathLst>
          </a:custGeom>
          <a:solidFill>
            <a:schemeClr val="tx1">
              <a:alpha val="13000"/>
            </a:schemeClr>
          </a:solidFill>
          <a:ln w="66675" cap="flat">
            <a:noFill/>
            <a:prstDash val="solid"/>
            <a:miter/>
          </a:ln>
        </p:spPr>
        <p:txBody>
          <a:bodyPr vertOverflow="overflow" horzOverflow="overflow" vert="horz" wrap="square" lIns="91440" tIns="45720" rIns="91440" bIns="45720" rtlCol="0" anchor="ctr">
            <a:prstTxWarp prst="textNoShape">
              <a:avLst/>
            </a:prstTxWarp>
            <a:noAutofit/>
          </a:bodyPr>
          <a:lstStyle/>
          <a:p>
            <a:pPr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Полилиния: Фигура 11"/>
          <p:cNvSpPr/>
          <p:nvPr userDrawn="1"/>
        </p:nvSpPr>
        <p:spPr>
          <a:xfrm>
            <a:off x="1798383" y="5597818"/>
            <a:ext cx="2430115" cy="1294338"/>
          </a:xfrm>
          <a:custGeom>
            <a:avLst/>
            <a:rect l="l" t="t" r="r" b="b"/>
            <a:pathLst>
              <a:path w="2430115" h="1294338">
                <a:moveTo>
                  <a:pt x="0" y="1281003"/>
                </a:moveTo>
                <a:lnTo>
                  <a:pt x="18759" y="1065812"/>
                </a:lnTo>
                <a:cubicBezTo>
                  <a:pt x="68103" y="677825"/>
                  <a:pt x="196828" y="335497"/>
                  <a:pt x="421385" y="160260"/>
                </a:cubicBezTo>
                <a:cubicBezTo>
                  <a:pt x="597747" y="22631"/>
                  <a:pt x="791587" y="-5390"/>
                  <a:pt x="945169" y="789"/>
                </a:cubicBezTo>
                <a:cubicBezTo>
                  <a:pt x="996362" y="2849"/>
                  <a:pt x="1043083" y="8708"/>
                  <a:pt x="1083192" y="15575"/>
                </a:cubicBezTo>
                <a:cubicBezTo>
                  <a:pt x="1244041" y="37412"/>
                  <a:pt x="1507299" y="98636"/>
                  <a:pt x="1778340" y="301396"/>
                </a:cubicBezTo>
                <a:cubicBezTo>
                  <a:pt x="2076448" y="524423"/>
                  <a:pt x="2262092" y="827463"/>
                  <a:pt x="2419558" y="1243748"/>
                </a:cubicBezTo>
                <a:cubicBezTo>
                  <a:pt x="2428157" y="1267596"/>
                  <a:pt x="2430115" y="1294338"/>
                  <a:pt x="2430115" y="1294338"/>
                </a:cubicBezTo>
              </a:path>
            </a:pathLst>
          </a:custGeom>
          <a:noFill/>
          <a:ln w="38100" cap="flat">
            <a:solidFill>
              <a:schemeClr val="accent1"/>
            </a:solidFill>
            <a:prstDash val="solid"/>
            <a:miter/>
          </a:ln>
        </p:spPr>
        <p:txBody>
          <a:bodyPr vertOverflow="overflow" horzOverflow="overflow" vert="horz" wrap="square" lIns="91440" tIns="45720" rIns="91440" bIns="45720" rtlCol="0" anchor="ctr">
            <a:prstTxWarp prst="textNoShape">
              <a:avLst/>
            </a:prstTxWarp>
            <a:noAutofit/>
          </a:bodyPr>
          <a:lstStyle/>
          <a:p>
            <a:pPr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6" name="Полилиния: Форма 25"/>
          <p:cNvSpPr/>
          <p:nvPr userDrawn="1"/>
        </p:nvSpPr>
        <p:spPr>
          <a:xfrm>
            <a:off x="-10954" y="3988558"/>
            <a:ext cx="2469462" cy="2893553"/>
          </a:xfrm>
          <a:custGeom>
            <a:avLst/>
            <a:rect l="l" t="t" r="r" b="b"/>
            <a:pathLst>
              <a:path w="2469462" h="2893553">
                <a:moveTo>
                  <a:pt x="0" y="28857"/>
                </a:moveTo>
                <a:lnTo>
                  <a:pt x="49705" y="15921"/>
                </a:lnTo>
                <a:cubicBezTo>
                  <a:pt x="94327" y="12220"/>
                  <a:pt x="141445" y="627"/>
                  <a:pt x="187038" y="123"/>
                </a:cubicBezTo>
                <a:cubicBezTo>
                  <a:pt x="551780" y="-3908"/>
                  <a:pt x="940882" y="92105"/>
                  <a:pt x="1247137" y="251792"/>
                </a:cubicBezTo>
                <a:cubicBezTo>
                  <a:pt x="2215986" y="756901"/>
                  <a:pt x="2581199" y="2010367"/>
                  <a:pt x="2440302" y="2893553"/>
                </a:cubicBezTo>
              </a:path>
            </a:pathLst>
          </a:custGeom>
          <a:noFill/>
          <a:ln w="63500" cap="flat">
            <a:solidFill>
              <a:schemeClr val="accent1"/>
            </a:solidFill>
            <a:prstDash val="solid"/>
            <a:miter/>
          </a:ln>
        </p:spPr>
        <p:txBody>
          <a:bodyPr vertOverflow="overflow" horzOverflow="overflow" vert="horz" wrap="square" lIns="91440" tIns="45720" rIns="91440" bIns="45720" rtlCol="0" anchor="ctr">
            <a:prstTxWarp prst="textNoShape">
              <a:avLst/>
            </a:prstTxWarp>
            <a:noAutofit/>
          </a:bodyPr>
          <a:lstStyle/>
          <a:p>
            <a:pPr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 noEditPoints="1"/>
          </p:cNvSpPr>
          <p:nvPr>
            <p:ph type="title" hasCustomPrompt="1"/>
          </p:nvPr>
        </p:nvSpPr>
        <p:spPr>
          <a:xfrm>
            <a:off x="1001467" y="914400"/>
            <a:ext cx="5641848" cy="5029200"/>
          </a:xfrm>
        </p:spPr>
        <p:txBody>
          <a:bodyPr rtlCol="0" anchor="ctr"/>
          <a:lstStyle>
            <a:lvl1pPr algn="l">
              <a:defRPr lang="ru-RU" sz="3200">
                <a:solidFill>
                  <a:schemeClr val="accent1"/>
                </a:solidFill>
              </a:defRPr>
            </a:lvl1pPr>
          </a:lstStyle>
          <a:p>
            <a:pPr rtl="0"/>
            <a:r>
              <a:rPr lang="ru-RU"/>
              <a:t>щелкните, чтобы добавить заголовок</a:t>
            </a:r>
          </a:p>
        </p:txBody>
      </p:sp>
      <p:sp>
        <p:nvSpPr>
          <p:cNvPr id="3" name="Объект 2"/>
          <p:cNvSpPr>
            <a:spLocks noGrp="1" noEditPoints="1"/>
          </p:cNvSpPr>
          <p:nvPr>
            <p:ph idx="1" hasCustomPrompt="1"/>
          </p:nvPr>
        </p:nvSpPr>
        <p:spPr>
          <a:xfrm>
            <a:off x="6868956" y="1143000"/>
            <a:ext cx="4190999" cy="4679830"/>
          </a:xfrm>
        </p:spPr>
        <p:txBody>
          <a:bodyPr rtlCol="0"/>
          <a:lstStyle>
            <a:lvl1pPr marL="0" indent="0" algn="r">
              <a:buNone/>
              <a:defRPr lang="ru-RU" sz="2400" cap="all" baseline="0"/>
            </a:lvl1pPr>
            <a:lvl2pPr marL="457200" indent="0" algn="r">
              <a:buNone/>
              <a:defRPr lang="ru-RU" sz="1800">
                <a:latin typeface="Times New Roman" pitchFamily="18" charset="0" panose="02020603050405020304"/>
                <a:cs typeface="+mj-cs"/>
              </a:defRPr>
            </a:lvl2pPr>
            <a:lvl3pPr marL="914400" indent="0" algn="r">
              <a:buNone/>
              <a:defRPr lang="ru-RU"/>
            </a:lvl3pPr>
            <a:lvl4pPr marL="1371600" indent="0" algn="r">
              <a:buNone/>
              <a:defRPr lang="ru-RU"/>
            </a:lvl4pPr>
            <a:lvl5pPr marL="1828800" indent="0" algn="r">
              <a:buNone/>
              <a:defRPr lang="ru-RU"/>
            </a:lvl5pPr>
          </a:lstStyle>
          <a:p>
            <a:pPr lvl="0" rtl="0"/>
            <a:r>
              <a:rPr lang="ru-RU" dirty="0"/>
              <a:t>Текст слайда</a:t>
            </a:r>
          </a:p>
          <a:p>
            <a:pPr lvl="1" rtl="0"/>
            <a:r>
              <a:rPr lang="ru-RU" dirty="0"/>
              <a:t>Второй уровень</a:t>
            </a:r>
          </a:p>
          <a:p>
            <a:pPr lvl="2" rtl="0"/>
            <a:r>
              <a:rPr lang="ru-RU" dirty="0"/>
              <a:t>Третий уровень</a:t>
            </a:r>
          </a:p>
          <a:p>
            <a:pPr lvl="3" rtl="0"/>
            <a:r>
              <a:rPr lang="ru-RU" dirty="0"/>
              <a:t>Четвертый уровень</a:t>
            </a:r>
          </a:p>
          <a:p>
            <a:pPr lvl="4" rtl="0"/>
            <a:r>
              <a:rPr lang="ru-RU" dirty="0"/>
              <a:t>Пятый уровень</a:t>
            </a:r>
          </a:p>
        </p:txBody>
      </p:sp>
    </p:spTree>
  </p:cSld>
  <p:clrMapOvr>
    <a:masterClrMapping/>
  </p:clrMapOvr>
  <p:hf dt="0" sldNum="0" hdr="0" ftr="0"/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Рисунок с подписью 2">
    <p:bg>
      <p:bgPr>
        <a:solidFill>
          <a:schemeClr val="bg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 noEditPoints="1"/>
          </p:cNvSpPr>
          <p:nvPr>
            <p:ph type="title" hasCustomPrompt="1"/>
          </p:nvPr>
        </p:nvSpPr>
        <p:spPr>
          <a:xfrm>
            <a:off x="914400" y="914400"/>
            <a:ext cx="5641848" cy="5029200"/>
          </a:xfrm>
        </p:spPr>
        <p:txBody>
          <a:bodyPr rtlCol="0" anchor="ctr"/>
          <a:lstStyle>
            <a:lvl1pPr>
              <a:lnSpc>
                <a:spcPct val="75000"/>
              </a:lnSpc>
              <a:defRPr lang="ru-RU" sz="4800"/>
            </a:lvl1pPr>
          </a:lstStyle>
          <a:p>
            <a:pPr rtl="0"/>
            <a:r>
              <a:rPr lang="ru-RU"/>
              <a:t>щелкните, чтобы добавить заголовок</a:t>
            </a:r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1">
            <a:alphaModFix/>
          </a:blip>
          <a:srcRect r="30186" b="9728"/>
          <a:stretch/>
        </p:blipFill>
        <p:spPr>
          <a:xfrm>
            <a:off x="6768197" y="1875319"/>
            <a:ext cx="4727117" cy="4998132"/>
          </a:xfrm>
          <a:prstGeom prst="rect">
            <a:avLst/>
          </a:prstGeom>
        </p:spPr>
      </p:pic>
      <p:sp>
        <p:nvSpPr>
          <p:cNvPr id="18" name="Полилиния: фигура 17"/>
          <p:cNvSpPr/>
          <p:nvPr userDrawn="1"/>
        </p:nvSpPr>
        <p:spPr>
          <a:xfrm>
            <a:off x="6867286" y="1"/>
            <a:ext cx="5324716" cy="6417732"/>
          </a:xfrm>
          <a:custGeom>
            <a:avLst/>
            <a:rect l="l" t="t" r="r" b="b"/>
            <a:pathLst>
              <a:path w="5113309" h="6162929">
                <a:moveTo>
                  <a:pt x="81117" y="0"/>
                </a:moveTo>
                <a:lnTo>
                  <a:pt x="3634645" y="0"/>
                </a:lnTo>
                <a:lnTo>
                  <a:pt x="3705129" y="216937"/>
                </a:lnTo>
                <a:cubicBezTo>
                  <a:pt x="3768027" y="381054"/>
                  <a:pt x="3849780" y="540685"/>
                  <a:pt x="3956833" y="694220"/>
                </a:cubicBezTo>
                <a:cubicBezTo>
                  <a:pt x="4136988" y="952807"/>
                  <a:pt x="4374398" y="1160535"/>
                  <a:pt x="4645418" y="1338790"/>
                </a:cubicBezTo>
                <a:cubicBezTo>
                  <a:pt x="4796746" y="1438318"/>
                  <a:pt x="4920829" y="1512316"/>
                  <a:pt x="5031903" y="1574625"/>
                </a:cubicBezTo>
                <a:lnTo>
                  <a:pt x="5113309" y="1618978"/>
                </a:lnTo>
                <a:lnTo>
                  <a:pt x="5113309" y="6102719"/>
                </a:lnTo>
                <a:lnTo>
                  <a:pt x="5056297" y="6116431"/>
                </a:lnTo>
                <a:cubicBezTo>
                  <a:pt x="4886403" y="6150062"/>
                  <a:pt x="4707722" y="6164497"/>
                  <a:pt x="4521806" y="6162795"/>
                </a:cubicBezTo>
                <a:cubicBezTo>
                  <a:pt x="4146032" y="6159370"/>
                  <a:pt x="3776369" y="6088419"/>
                  <a:pt x="3411736" y="5966394"/>
                </a:cubicBezTo>
                <a:cubicBezTo>
                  <a:pt x="3263463" y="5916738"/>
                  <a:pt x="3117320" y="5862607"/>
                  <a:pt x="2974881" y="5797150"/>
                </a:cubicBezTo>
                <a:cubicBezTo>
                  <a:pt x="2249814" y="5463847"/>
                  <a:pt x="1648791" y="4992377"/>
                  <a:pt x="1160053" y="4395025"/>
                </a:cubicBezTo>
                <a:cubicBezTo>
                  <a:pt x="682889" y="3811744"/>
                  <a:pt x="369553" y="3172420"/>
                  <a:pt x="186404" y="2488624"/>
                </a:cubicBezTo>
                <a:cubicBezTo>
                  <a:pt x="-4956" y="1773998"/>
                  <a:pt x="-36839" y="1065081"/>
                  <a:pt x="35878" y="360546"/>
                </a:cubicBezTo>
                <a:cubicBezTo>
                  <a:pt x="47653" y="246483"/>
                  <a:pt x="60608" y="132589"/>
                  <a:pt x="77715" y="19675"/>
                </a:cubicBezTo>
                <a:lnTo>
                  <a:pt x="81117" y="0"/>
                </a:lnTo>
                <a:close/>
              </a:path>
            </a:pathLst>
          </a:custGeom>
          <a:solidFill>
            <a:schemeClr val="accent4">
              <a:alpha val="52000"/>
            </a:schemeClr>
          </a:solidFill>
          <a:ln w="2245" cap="flat">
            <a:noFill/>
            <a:prstDash val="solid"/>
            <a:miter/>
          </a:ln>
        </p:spPr>
        <p:txBody>
          <a:bodyPr vertOverflow="overflow" horzOverflow="overflow" vert="horz" wrap="square" lIns="91440" tIns="45720" rIns="91440" bIns="45720" rtlCol="0" anchor="ctr">
            <a:prstTxWarp prst="textNoShape">
              <a:avLst/>
            </a:prstTxWarp>
            <a:noAutofit/>
          </a:bodyPr>
          <a:lstStyle/>
          <a:p>
            <a:pPr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Рисунок 20"/>
          <p:cNvSpPr>
            <a:spLocks noGrp="1" noEditPoints="1"/>
          </p:cNvSpPr>
          <p:nvPr>
            <p:ph type="pic" idx="1"/>
          </p:nvPr>
        </p:nvSpPr>
        <p:spPr>
          <a:xfrm>
            <a:off x="7401941" y="0"/>
            <a:ext cx="4790059" cy="6587067"/>
          </a:xfrm>
          <a:custGeom>
            <a:avLst/>
            <a:rect l="l" t="t" r="r" b="b"/>
            <a:pathLst>
              <a:path w="4376530" h="6018401">
                <a:moveTo>
                  <a:pt x="1022042" y="0"/>
                </a:moveTo>
                <a:lnTo>
                  <a:pt x="4326419" y="0"/>
                </a:lnTo>
                <a:lnTo>
                  <a:pt x="4374794" y="46177"/>
                </a:lnTo>
                <a:lnTo>
                  <a:pt x="4376530" y="48166"/>
                </a:lnTo>
                <a:lnTo>
                  <a:pt x="4376530" y="5243073"/>
                </a:lnTo>
                <a:lnTo>
                  <a:pt x="4234907" y="5384674"/>
                </a:lnTo>
                <a:cubicBezTo>
                  <a:pt x="3830459" y="5751892"/>
                  <a:pt x="3341336" y="5980159"/>
                  <a:pt x="2811527" y="6014016"/>
                </a:cubicBezTo>
                <a:lnTo>
                  <a:pt x="2673962" y="6018401"/>
                </a:lnTo>
                <a:lnTo>
                  <a:pt x="2673892" y="6018401"/>
                </a:lnTo>
                <a:lnTo>
                  <a:pt x="2536327" y="6014016"/>
                </a:lnTo>
                <a:cubicBezTo>
                  <a:pt x="1123504" y="5923730"/>
                  <a:pt x="0" y="4450975"/>
                  <a:pt x="0" y="2647403"/>
                </a:cubicBezTo>
                <a:cubicBezTo>
                  <a:pt x="0" y="1600168"/>
                  <a:pt x="378788" y="664467"/>
                  <a:pt x="973061" y="46176"/>
                </a:cubicBezTo>
                <a:lnTo>
                  <a:pt x="1022042" y="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rtlCol="0" anchor="t">
            <a:noAutofit/>
          </a:bodyPr>
          <a:lstStyle>
            <a:lvl1pPr marL="0" indent="0" algn="r">
              <a:buNone/>
              <a:defRPr lang="ru-RU" sz="1800"/>
            </a:lvl1pPr>
            <a:lvl2pPr marL="457200" indent="0">
              <a:buNone/>
              <a:defRPr lang="ru-RU" sz="2800"/>
            </a:lvl2pPr>
            <a:lvl3pPr marL="914400" indent="0">
              <a:buNone/>
              <a:defRPr lang="ru-RU" sz="2400"/>
            </a:lvl3pPr>
            <a:lvl4pPr marL="1371600" indent="0">
              <a:buNone/>
              <a:defRPr lang="ru-RU" sz="2000"/>
            </a:lvl4pPr>
            <a:lvl5pPr marL="1828800" indent="0">
              <a:buNone/>
              <a:defRPr lang="ru-RU" sz="2000"/>
            </a:lvl5pPr>
            <a:lvl6pPr marL="2286000" indent="0">
              <a:buNone/>
              <a:defRPr lang="ru-RU" sz="2000"/>
            </a:lvl6pPr>
            <a:lvl7pPr marL="2743200" indent="0">
              <a:buNone/>
              <a:defRPr lang="ru-RU" sz="2000"/>
            </a:lvl7pPr>
            <a:lvl8pPr marL="3200400" indent="0">
              <a:buNone/>
              <a:defRPr lang="ru-RU" sz="2000"/>
            </a:lvl8pPr>
            <a:lvl9pPr marL="3657600" indent="0">
              <a:buNone/>
              <a:defRPr lang="ru-RU" sz="2000"/>
            </a:lvl9pPr>
          </a:lstStyle>
          <a:p>
            <a:pPr lvl="0" rtl="0"/>
            <a:r>
              <a:rPr lang="ru-RU"/>
              <a:t>Щелкните значок, чтобы добавить фото</a:t>
            </a:r>
          </a:p>
        </p:txBody>
      </p:sp>
    </p:spTree>
  </p:cSld>
  <p:clrMapOvr>
    <a:masterClrMapping/>
  </p:clrMapOvr>
  <p:hf dt="0"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раздела 1">
    <p:bg>
      <p:bgPr>
        <a:solidFill>
          <a:schemeClr val="bg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лилиния 2"/>
          <p:cNvSpPr/>
          <p:nvPr userDrawn="1"/>
        </p:nvSpPr>
        <p:spPr>
          <a:xfrm>
            <a:off x="6918777" y="0"/>
            <a:ext cx="5288935" cy="6857999"/>
          </a:xfrm>
          <a:custGeom>
            <a:avLst/>
            <a:rect l="l" t="t" r="r" b="b"/>
            <a:pathLst>
              <a:path w="5288935" h="6857999">
                <a:moveTo>
                  <a:pt x="5288935" y="5846993"/>
                </a:moveTo>
                <a:lnTo>
                  <a:pt x="5288935" y="6857999"/>
                </a:lnTo>
                <a:lnTo>
                  <a:pt x="4837168" y="6857999"/>
                </a:lnTo>
                <a:lnTo>
                  <a:pt x="4970284" y="6566499"/>
                </a:lnTo>
                <a:cubicBezTo>
                  <a:pt x="5031407" y="6433649"/>
                  <a:pt x="5092600" y="6300408"/>
                  <a:pt x="5151893" y="6167371"/>
                </a:cubicBezTo>
                <a:lnTo>
                  <a:pt x="5288935" y="5846993"/>
                </a:lnTo>
                <a:close/>
                <a:moveTo>
                  <a:pt x="13164" y="0"/>
                </a:moveTo>
                <a:lnTo>
                  <a:pt x="5288935" y="0"/>
                </a:lnTo>
                <a:lnTo>
                  <a:pt x="5288935" y="3411849"/>
                </a:lnTo>
                <a:lnTo>
                  <a:pt x="5247557" y="3366169"/>
                </a:lnTo>
                <a:cubicBezTo>
                  <a:pt x="4159360" y="2292541"/>
                  <a:pt x="1405487" y="3120418"/>
                  <a:pt x="333189" y="1342399"/>
                </a:cubicBezTo>
                <a:cubicBezTo>
                  <a:pt x="249159" y="1202652"/>
                  <a:pt x="-60917" y="673160"/>
                  <a:pt x="10627" y="17156"/>
                </a:cubicBezTo>
                <a:lnTo>
                  <a:pt x="13164" y="0"/>
                </a:lnTo>
                <a:close/>
              </a:path>
            </a:pathLst>
          </a:custGeom>
          <a:solidFill>
            <a:schemeClr val="accent4">
              <a:alpha val="50242"/>
            </a:schemeClr>
          </a:solidFill>
          <a:ln w="4525" cap="flat">
            <a:noFill/>
            <a:prstDash val="solid"/>
            <a:miter/>
          </a:ln>
        </p:spPr>
        <p:txBody>
          <a:bodyPr vertOverflow="overflow" horzOverflow="overflow" vert="horz" wrap="square" lIns="91440" tIns="45720" rIns="91440" bIns="45720" rtlCol="0" anchor="ctr">
            <a:prstTxWarp prst="textNoShape">
              <a:avLst/>
            </a:prstTxWarp>
            <a:noAutofit/>
          </a:bodyPr>
          <a:lstStyle/>
          <a:p>
            <a:pPr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8" name="Полилиния: Фигура 27"/>
          <p:cNvSpPr/>
          <p:nvPr userDrawn="1"/>
        </p:nvSpPr>
        <p:spPr>
          <a:xfrm rot="10800000" flipH="1">
            <a:off x="0" y="-26179"/>
            <a:ext cx="5273226" cy="1169180"/>
          </a:xfrm>
          <a:custGeom>
            <a:avLst/>
            <a:rect l="l" t="t" r="r" b="b"/>
            <a:pathLst>
              <a:path w="5273226" h="1169180">
                <a:moveTo>
                  <a:pt x="0" y="1135564"/>
                </a:moveTo>
                <a:lnTo>
                  <a:pt x="139492" y="1076708"/>
                </a:lnTo>
                <a:lnTo>
                  <a:pt x="912137" y="750675"/>
                </a:lnTo>
                <a:cubicBezTo>
                  <a:pt x="2354904" y="146401"/>
                  <a:pt x="2981132" y="1306"/>
                  <a:pt x="3360846" y="9"/>
                </a:cubicBezTo>
                <a:cubicBezTo>
                  <a:pt x="3487417" y="-424"/>
                  <a:pt x="3586598" y="15121"/>
                  <a:pt x="3679500" y="34963"/>
                </a:cubicBezTo>
                <a:cubicBezTo>
                  <a:pt x="4251313" y="157103"/>
                  <a:pt x="4990416" y="528605"/>
                  <a:pt x="5273226" y="116918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vertOverflow="overflow" horzOverflow="overflow" vert="horz" wrap="square" lIns="91440" tIns="45720" rIns="91440" bIns="45720" rtlCol="0" anchor="ctr">
            <a:prstTxWarp prst="textNoShape">
              <a:avLst/>
            </a:prstTxWarp>
            <a:noAutofit/>
          </a:bodyPr>
          <a:lstStyle/>
          <a:p>
            <a:pPr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0" name="Полилиния: фигура 29"/>
          <p:cNvSpPr/>
          <p:nvPr userDrawn="1"/>
        </p:nvSpPr>
        <p:spPr>
          <a:xfrm>
            <a:off x="8006849" y="3200881"/>
            <a:ext cx="4200862" cy="3685693"/>
          </a:xfrm>
          <a:custGeom>
            <a:avLst/>
            <a:rect l="l" t="t" r="r" b="b"/>
            <a:pathLst>
              <a:path w="4200862" h="3685693">
                <a:moveTo>
                  <a:pt x="0" y="3685693"/>
                </a:moveTo>
                <a:lnTo>
                  <a:pt x="34189" y="3519677"/>
                </a:lnTo>
                <a:cubicBezTo>
                  <a:pt x="143250" y="3096532"/>
                  <a:pt x="385251" y="2638632"/>
                  <a:pt x="809652" y="2444285"/>
                </a:cubicBezTo>
                <a:cubicBezTo>
                  <a:pt x="1552651" y="2104138"/>
                  <a:pt x="2223408" y="2861345"/>
                  <a:pt x="2658735" y="2522977"/>
                </a:cubicBezTo>
                <a:cubicBezTo>
                  <a:pt x="3141721" y="2147516"/>
                  <a:pt x="2519853" y="1056810"/>
                  <a:pt x="3147450" y="383844"/>
                </a:cubicBezTo>
                <a:cubicBezTo>
                  <a:pt x="3423705" y="87567"/>
                  <a:pt x="3801363" y="23274"/>
                  <a:pt x="3888267" y="10843"/>
                </a:cubicBezTo>
                <a:cubicBezTo>
                  <a:pt x="3954998" y="1342"/>
                  <a:pt x="4021507" y="-1864"/>
                  <a:pt x="4087933" y="1025"/>
                </a:cubicBezTo>
                <a:cubicBezTo>
                  <a:pt x="4121145" y="2468"/>
                  <a:pt x="4167673" y="7342"/>
                  <a:pt x="4200862" y="11809"/>
                </a:cubicBezTo>
              </a:path>
            </a:pathLst>
          </a:custGeom>
          <a:noFill/>
          <a:ln w="85725" cap="flat">
            <a:solidFill>
              <a:schemeClr val="accent1"/>
            </a:solidFill>
            <a:prstDash val="solid"/>
            <a:miter/>
          </a:ln>
        </p:spPr>
        <p:txBody>
          <a:bodyPr vertOverflow="overflow" horzOverflow="overflow" vert="horz" wrap="square" lIns="91440" tIns="45720" rIns="91440" bIns="45720" rtlCol="0" anchor="ctr">
            <a:prstTxWarp prst="textNoShape">
              <a:avLst/>
            </a:prstTxWarp>
            <a:noAutofit/>
          </a:bodyPr>
          <a:lstStyle/>
          <a:p>
            <a:pPr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Заголовок 1"/>
          <p:cNvSpPr>
            <a:spLocks noGrp="1" noEditPoints="1"/>
          </p:cNvSpPr>
          <p:nvPr>
            <p:ph type="title" hasCustomPrompt="1"/>
          </p:nvPr>
        </p:nvSpPr>
        <p:spPr>
          <a:xfrm>
            <a:off x="5827205" y="914400"/>
            <a:ext cx="5449824" cy="3538728"/>
          </a:xfrm>
        </p:spPr>
        <p:txBody>
          <a:bodyPr rtlCol="0" anchor="b"/>
          <a:lstStyle>
            <a:lvl1pPr>
              <a:lnSpc>
                <a:spcPct val="75000"/>
              </a:lnSpc>
              <a:defRPr lang="ru-RU" sz="4800">
                <a:solidFill>
                  <a:schemeClr val="tx1"/>
                </a:solidFill>
              </a:defRPr>
            </a:lvl1pPr>
          </a:lstStyle>
          <a:p>
            <a:pPr rtl="0"/>
            <a:r>
              <a:rPr lang="ru-RU"/>
              <a:t>щелкните, чтобы добавить заголовок</a:t>
            </a:r>
          </a:p>
        </p:txBody>
      </p:sp>
      <p:sp>
        <p:nvSpPr>
          <p:cNvPr id="5" name="Рисунок 4"/>
          <p:cNvSpPr>
            <a:spLocks noGrp="1" noEditPoints="1"/>
          </p:cNvSpPr>
          <p:nvPr>
            <p:ph type="pic" sz="quarter" idx="11"/>
          </p:nvPr>
        </p:nvSpPr>
        <p:spPr>
          <a:xfrm>
            <a:off x="-1" y="261780"/>
            <a:ext cx="5046134" cy="6596220"/>
          </a:xfrm>
          <a:custGeom>
            <a:avLst/>
            <a:rect l="l" t="t" r="r" b="b"/>
            <a:pathLst>
              <a:path w="5046134" h="6596220">
                <a:moveTo>
                  <a:pt x="184819" y="2431"/>
                </a:moveTo>
                <a:cubicBezTo>
                  <a:pt x="1439107" y="-30530"/>
                  <a:pt x="2603639" y="270589"/>
                  <a:pt x="3414011" y="979324"/>
                </a:cubicBezTo>
                <a:cubicBezTo>
                  <a:pt x="4354193" y="1801574"/>
                  <a:pt x="4922268" y="3264010"/>
                  <a:pt x="5034288" y="4832904"/>
                </a:cubicBezTo>
                <a:lnTo>
                  <a:pt x="5046134" y="5085904"/>
                </a:lnTo>
                <a:lnTo>
                  <a:pt x="5046134" y="5736037"/>
                </a:lnTo>
                <a:lnTo>
                  <a:pt x="5031481" y="6021198"/>
                </a:lnTo>
                <a:cubicBezTo>
                  <a:pt x="5021376" y="6153595"/>
                  <a:pt x="5007959" y="6285805"/>
                  <a:pt x="4991180" y="6417518"/>
                </a:cubicBezTo>
                <a:lnTo>
                  <a:pt x="4964840" y="6596220"/>
                </a:lnTo>
                <a:lnTo>
                  <a:pt x="0" y="6596220"/>
                </a:lnTo>
                <a:lnTo>
                  <a:pt x="0" y="11979"/>
                </a:lnTo>
                <a:lnTo>
                  <a:pt x="184819" y="2431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tIns="914400" rtlCol="0">
            <a:noAutofit/>
          </a:bodyPr>
          <a:lstStyle>
            <a:lvl1pPr marL="0" indent="0">
              <a:buNone/>
              <a:defRPr lang="ru-RU"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/>
              <a:t>Щелкните значок, чтобы добавить фото</a:t>
            </a:r>
          </a:p>
        </p:txBody>
      </p:sp>
      <p:sp>
        <p:nvSpPr>
          <p:cNvPr id="9" name="Объект 2"/>
          <p:cNvSpPr>
            <a:spLocks noGrp="1" noEditPoints="1"/>
          </p:cNvSpPr>
          <p:nvPr>
            <p:ph idx="10" hasCustomPrompt="1"/>
          </p:nvPr>
        </p:nvSpPr>
        <p:spPr>
          <a:xfrm>
            <a:off x="5827204" y="4681728"/>
            <a:ext cx="5449824" cy="1280160"/>
          </a:xfrm>
        </p:spPr>
        <p:txBody>
          <a:bodyPr rtlCol="0">
            <a:noAutofit/>
          </a:bodyPr>
          <a:lstStyle>
            <a:lvl1pPr marL="0" indent="0">
              <a:buFont typeface="Courier New" pitchFamily="49" charset="0" panose="02070309020205020404"/>
              <a:buNone/>
              <a:defRPr lang="ru-RU" sz="2400" b="0" cap="all" baseline="0"/>
            </a:lvl1pPr>
            <a:lvl2pPr>
              <a:defRPr lang="ru-RU" sz="2400"/>
            </a:lvl2pPr>
            <a:lvl3pPr>
              <a:defRPr lang="ru-RU" sz="2400"/>
            </a:lvl3pPr>
            <a:lvl4pPr>
              <a:defRPr lang="ru-RU" sz="2400"/>
            </a:lvl4pPr>
            <a:lvl5pPr>
              <a:defRPr lang="ru-RU" sz="2400"/>
            </a:lvl5pPr>
          </a:lstStyle>
          <a:p>
            <a:pPr lvl="0" rtl="0"/>
            <a:r>
              <a:rPr lang="ru-RU"/>
              <a:t>Текст слайда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</p:txBody>
      </p:sp>
    </p:spTree>
  </p:cSld>
  <p:clrMapOvr>
    <a:masterClrMapping/>
  </p:clrMapOvr>
  <p:hf dt="0"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содержимое 7">
    <p:bg>
      <p:bgPr>
        <a:solidFill>
          <a:schemeClr val="bg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 flipH="1">
            <a:off x="8970744" y="5209684"/>
            <a:ext cx="3221255" cy="1682471"/>
            <a:chOff x="-1483620" y="3988558"/>
            <a:chExt cx="4239452" cy="2903598"/>
          </a:xfrm>
        </p:grpSpPr>
        <p:sp>
          <p:nvSpPr>
            <p:cNvPr id="9" name="Полилиния: Фигура 8"/>
            <p:cNvSpPr/>
            <p:nvPr/>
          </p:nvSpPr>
          <p:spPr>
            <a:xfrm>
              <a:off x="325717" y="5597818"/>
              <a:ext cx="2430115" cy="1294338"/>
            </a:xfrm>
            <a:custGeom>
              <a:avLst/>
              <a:rect l="l" t="t" r="r" b="b"/>
              <a:pathLst>
                <a:path w="2430115" h="1294338">
                  <a:moveTo>
                    <a:pt x="0" y="1281003"/>
                  </a:moveTo>
                  <a:lnTo>
                    <a:pt x="18759" y="1065812"/>
                  </a:lnTo>
                  <a:cubicBezTo>
                    <a:pt x="68103" y="677825"/>
                    <a:pt x="196828" y="335497"/>
                    <a:pt x="421385" y="160260"/>
                  </a:cubicBezTo>
                  <a:cubicBezTo>
                    <a:pt x="597747" y="22631"/>
                    <a:pt x="791587" y="-5390"/>
                    <a:pt x="945169" y="789"/>
                  </a:cubicBezTo>
                  <a:cubicBezTo>
                    <a:pt x="996362" y="2849"/>
                    <a:pt x="1043083" y="8708"/>
                    <a:pt x="1083192" y="15575"/>
                  </a:cubicBezTo>
                  <a:cubicBezTo>
                    <a:pt x="1244041" y="37412"/>
                    <a:pt x="1507299" y="98636"/>
                    <a:pt x="1778340" y="301396"/>
                  </a:cubicBezTo>
                  <a:cubicBezTo>
                    <a:pt x="2076448" y="524423"/>
                    <a:pt x="2262092" y="827463"/>
                    <a:pt x="2419558" y="1243748"/>
                  </a:cubicBezTo>
                  <a:cubicBezTo>
                    <a:pt x="2428157" y="1267596"/>
                    <a:pt x="2430115" y="1294338"/>
                    <a:pt x="2430115" y="1294338"/>
                  </a:cubicBezTo>
                </a:path>
              </a:pathLst>
            </a:custGeom>
            <a:noFill/>
            <a:ln w="38100" cap="flat">
              <a:solidFill>
                <a:schemeClr val="accent1"/>
              </a:solidFill>
              <a:prstDash val="solid"/>
              <a:miter/>
            </a:ln>
          </p:spPr>
          <p:txBody>
            <a:bodyPr vertOverflow="overflow" horzOverflow="overflow" vert="horz" wrap="square" lIns="91440" tIns="45720" rIns="91440" bIns="45720" rtlCol="0" anchor="ctr">
              <a:prstTxWarp prst="textNoShape">
                <a:avLst/>
              </a:prstTxWarp>
              <a:noAutofit/>
            </a:bodyPr>
            <a:lstStyle/>
            <a:p>
              <a:pPr rtl="0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10" name="Полилиния: Фигура 9"/>
            <p:cNvSpPr/>
            <p:nvPr/>
          </p:nvSpPr>
          <p:spPr>
            <a:xfrm>
              <a:off x="-1483620" y="3988558"/>
              <a:ext cx="2469462" cy="2893553"/>
            </a:xfrm>
            <a:custGeom>
              <a:avLst/>
              <a:rect l="l" t="t" r="r" b="b"/>
              <a:pathLst>
                <a:path w="2469462" h="2893553">
                  <a:moveTo>
                    <a:pt x="0" y="28857"/>
                  </a:moveTo>
                  <a:lnTo>
                    <a:pt x="49705" y="15921"/>
                  </a:lnTo>
                  <a:cubicBezTo>
                    <a:pt x="94327" y="12220"/>
                    <a:pt x="141445" y="627"/>
                    <a:pt x="187038" y="123"/>
                  </a:cubicBezTo>
                  <a:cubicBezTo>
                    <a:pt x="551780" y="-3908"/>
                    <a:pt x="940882" y="92105"/>
                    <a:pt x="1247137" y="251792"/>
                  </a:cubicBezTo>
                  <a:cubicBezTo>
                    <a:pt x="2215986" y="756901"/>
                    <a:pt x="2581199" y="2010367"/>
                    <a:pt x="2440302" y="2893553"/>
                  </a:cubicBezTo>
                </a:path>
              </a:pathLst>
            </a:custGeom>
            <a:noFill/>
            <a:ln w="63500" cap="flat">
              <a:solidFill>
                <a:schemeClr val="accent1"/>
              </a:solidFill>
              <a:prstDash val="solid"/>
              <a:miter/>
            </a:ln>
          </p:spPr>
          <p:txBody>
            <a:bodyPr vertOverflow="overflow" horzOverflow="overflow" vert="horz" wrap="square" lIns="91440" tIns="45720" rIns="91440" bIns="45720" rtlCol="0" anchor="ctr">
              <a:prstTxWarp prst="textNoShape">
                <a:avLst/>
              </a:prstTxWarp>
              <a:noAutofit/>
            </a:bodyPr>
            <a:lstStyle/>
            <a:p>
              <a:pPr rtl="0"/>
              <a:endParaRPr lang="ru-RU" dirty="0">
                <a:solidFill>
                  <a:schemeClr val="tx1"/>
                </a:solidFill>
              </a:endParaRPr>
            </a:p>
          </p:txBody>
        </p:sp>
      </p:grpSp>
      <p:sp>
        <p:nvSpPr>
          <p:cNvPr id="6" name="Заголовок 1"/>
          <p:cNvSpPr>
            <a:spLocks noGrp="1" noEditPoints="1"/>
          </p:cNvSpPr>
          <p:nvPr>
            <p:ph type="title" hasCustomPrompt="1"/>
          </p:nvPr>
        </p:nvSpPr>
        <p:spPr>
          <a:xfrm>
            <a:off x="914400" y="914400"/>
            <a:ext cx="7534656" cy="914400"/>
          </a:xfrm>
        </p:spPr>
        <p:txBody>
          <a:bodyPr rtlCol="0" anchor="b"/>
          <a:lstStyle>
            <a:lvl1pPr>
              <a:defRPr lang="ru-RU" sz="3200"/>
            </a:lvl1pPr>
          </a:lstStyle>
          <a:p>
            <a:pPr rtl="0"/>
            <a:r>
              <a:rPr lang="ru-RU"/>
              <a:t>щелкните, чтобы добавить заголовок</a:t>
            </a:r>
          </a:p>
        </p:txBody>
      </p:sp>
      <p:sp>
        <p:nvSpPr>
          <p:cNvPr id="12" name="Полилиния 11"/>
          <p:cNvSpPr/>
          <p:nvPr userDrawn="1"/>
        </p:nvSpPr>
        <p:spPr>
          <a:xfrm rot="10800000">
            <a:off x="-1" y="5010313"/>
            <a:ext cx="3307890" cy="1876021"/>
          </a:xfrm>
          <a:custGeom>
            <a:avLst/>
            <a:rect l="l" t="t" r="r" b="b"/>
            <a:pathLst>
              <a:path w="3307890" h="1876021">
                <a:moveTo>
                  <a:pt x="3307890" y="1876021"/>
                </a:moveTo>
                <a:lnTo>
                  <a:pt x="3062737" y="1792455"/>
                </a:lnTo>
                <a:cubicBezTo>
                  <a:pt x="1499256" y="1257872"/>
                  <a:pt x="548396" y="895598"/>
                  <a:pt x="56315" y="110172"/>
                </a:cubicBezTo>
                <a:lnTo>
                  <a:pt x="0" y="0"/>
                </a:lnTo>
                <a:lnTo>
                  <a:pt x="3307890" y="0"/>
                </a:lnTo>
                <a:lnTo>
                  <a:pt x="3307890" y="1876021"/>
                </a:lnTo>
                <a:close/>
              </a:path>
            </a:pathLst>
          </a:custGeom>
          <a:solidFill>
            <a:schemeClr val="accent2">
              <a:alpha val="60000"/>
            </a:schemeClr>
          </a:solidFill>
          <a:ln w="76200" cap="flat">
            <a:noFill/>
            <a:prstDash val="solid"/>
            <a:miter/>
          </a:ln>
        </p:spPr>
        <p:txBody>
          <a:bodyPr vertOverflow="overflow" horzOverflow="overflow" vert="horz" wrap="square" lIns="91440" tIns="45720" rIns="91440" bIns="45720" rtlCol="0" anchor="ctr">
            <a:prstTxWarp prst="textNoShape">
              <a:avLst/>
            </a:prstTxWarp>
            <a:noAutofit/>
          </a:bodyPr>
          <a:lstStyle/>
          <a:p>
            <a:pPr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Полилиния 14"/>
          <p:cNvSpPr/>
          <p:nvPr userDrawn="1"/>
        </p:nvSpPr>
        <p:spPr>
          <a:xfrm rot="10800000">
            <a:off x="9394047" y="4650286"/>
            <a:ext cx="1859768" cy="2207713"/>
          </a:xfrm>
          <a:custGeom>
            <a:avLst/>
            <a:rect l="l" t="t" r="r" b="b"/>
            <a:pathLst>
              <a:path w="1859768" h="2207713">
                <a:moveTo>
                  <a:pt x="0" y="118614"/>
                </a:moveTo>
                <a:lnTo>
                  <a:pt x="0" y="29419"/>
                </a:lnTo>
                <a:lnTo>
                  <a:pt x="16244" y="0"/>
                </a:lnTo>
                <a:lnTo>
                  <a:pt x="68915" y="0"/>
                </a:lnTo>
                <a:lnTo>
                  <a:pt x="0" y="118614"/>
                </a:lnTo>
                <a:close/>
                <a:moveTo>
                  <a:pt x="1715656" y="494800"/>
                </a:moveTo>
                <a:cubicBezTo>
                  <a:pt x="1704862" y="495265"/>
                  <a:pt x="1693511" y="492713"/>
                  <a:pt x="1683714" y="491216"/>
                </a:cubicBezTo>
                <a:cubicBezTo>
                  <a:pt x="1567792" y="473756"/>
                  <a:pt x="1449925" y="461958"/>
                  <a:pt x="1337678" y="431097"/>
                </a:cubicBezTo>
                <a:cubicBezTo>
                  <a:pt x="1134061" y="375091"/>
                  <a:pt x="1009028" y="231185"/>
                  <a:pt x="950852" y="31845"/>
                </a:cubicBezTo>
                <a:lnTo>
                  <a:pt x="938957" y="0"/>
                </a:lnTo>
                <a:lnTo>
                  <a:pt x="1152830" y="0"/>
                </a:lnTo>
                <a:lnTo>
                  <a:pt x="1267279" y="105940"/>
                </a:lnTo>
                <a:cubicBezTo>
                  <a:pt x="1308707" y="144308"/>
                  <a:pt x="1349638" y="182194"/>
                  <a:pt x="1390620" y="219990"/>
                </a:cubicBezTo>
                <a:cubicBezTo>
                  <a:pt x="1386245" y="225654"/>
                  <a:pt x="1381298" y="231460"/>
                  <a:pt x="1376706" y="237482"/>
                </a:cubicBezTo>
                <a:cubicBezTo>
                  <a:pt x="1304559" y="222422"/>
                  <a:pt x="1267575" y="152885"/>
                  <a:pt x="1213653" y="110730"/>
                </a:cubicBezTo>
                <a:cubicBezTo>
                  <a:pt x="1155161" y="64853"/>
                  <a:pt x="1098884" y="19331"/>
                  <a:pt x="1013214" y="4927"/>
                </a:cubicBezTo>
                <a:cubicBezTo>
                  <a:pt x="1047417" y="278154"/>
                  <a:pt x="1317065" y="436272"/>
                  <a:pt x="1634702" y="427133"/>
                </a:cubicBezTo>
                <a:cubicBezTo>
                  <a:pt x="1577765" y="199027"/>
                  <a:pt x="1448459" y="58590"/>
                  <a:pt x="1297389" y="8655"/>
                </a:cubicBezTo>
                <a:lnTo>
                  <a:pt x="1259059" y="0"/>
                </a:lnTo>
                <a:lnTo>
                  <a:pt x="1410415" y="0"/>
                </a:lnTo>
                <a:lnTo>
                  <a:pt x="1499716" y="66646"/>
                </a:lnTo>
                <a:cubicBezTo>
                  <a:pt x="1554948" y="119466"/>
                  <a:pt x="1598789" y="185076"/>
                  <a:pt x="1637128" y="256403"/>
                </a:cubicBezTo>
                <a:cubicBezTo>
                  <a:pt x="1675184" y="326584"/>
                  <a:pt x="1755798" y="433557"/>
                  <a:pt x="1744255" y="480278"/>
                </a:cubicBezTo>
                <a:cubicBezTo>
                  <a:pt x="1736686" y="490852"/>
                  <a:pt x="1726450" y="494335"/>
                  <a:pt x="1715656" y="494800"/>
                </a:cubicBezTo>
                <a:close/>
                <a:moveTo>
                  <a:pt x="118121" y="857786"/>
                </a:moveTo>
                <a:cubicBezTo>
                  <a:pt x="321011" y="780677"/>
                  <a:pt x="535523" y="340321"/>
                  <a:pt x="433985" y="43220"/>
                </a:cubicBezTo>
                <a:cubicBezTo>
                  <a:pt x="410330" y="101200"/>
                  <a:pt x="389994" y="145563"/>
                  <a:pt x="374233" y="191214"/>
                </a:cubicBezTo>
                <a:cubicBezTo>
                  <a:pt x="357538" y="239229"/>
                  <a:pt x="345560" y="289103"/>
                  <a:pt x="330862" y="340269"/>
                </a:cubicBezTo>
                <a:cubicBezTo>
                  <a:pt x="314214" y="330754"/>
                  <a:pt x="303849" y="326966"/>
                  <a:pt x="304211" y="324744"/>
                </a:cubicBezTo>
                <a:cubicBezTo>
                  <a:pt x="311428" y="259327"/>
                  <a:pt x="319790" y="193622"/>
                  <a:pt x="328152" y="127918"/>
                </a:cubicBezTo>
                <a:cubicBezTo>
                  <a:pt x="110186" y="438886"/>
                  <a:pt x="47314" y="643052"/>
                  <a:pt x="118121" y="857786"/>
                </a:cubicBezTo>
                <a:close/>
                <a:moveTo>
                  <a:pt x="74903" y="966935"/>
                </a:moveTo>
                <a:cubicBezTo>
                  <a:pt x="38034" y="945758"/>
                  <a:pt x="15827" y="648523"/>
                  <a:pt x="69491" y="504187"/>
                </a:cubicBezTo>
                <a:cubicBezTo>
                  <a:pt x="133206" y="333209"/>
                  <a:pt x="216093" y="172655"/>
                  <a:pt x="326258" y="28833"/>
                </a:cubicBezTo>
                <a:lnTo>
                  <a:pt x="351236" y="0"/>
                </a:lnTo>
                <a:lnTo>
                  <a:pt x="500166" y="0"/>
                </a:lnTo>
                <a:lnTo>
                  <a:pt x="501007" y="11785"/>
                </a:lnTo>
                <a:cubicBezTo>
                  <a:pt x="557150" y="329413"/>
                  <a:pt x="461159" y="602456"/>
                  <a:pt x="245786" y="835475"/>
                </a:cubicBezTo>
                <a:cubicBezTo>
                  <a:pt x="201837" y="882723"/>
                  <a:pt x="98490" y="976231"/>
                  <a:pt x="74903" y="966935"/>
                </a:cubicBezTo>
                <a:close/>
                <a:moveTo>
                  <a:pt x="1661942" y="1353812"/>
                </a:moveTo>
                <a:cubicBezTo>
                  <a:pt x="1689964" y="1352207"/>
                  <a:pt x="1719270" y="1348345"/>
                  <a:pt x="1749989" y="1342230"/>
                </a:cubicBezTo>
                <a:cubicBezTo>
                  <a:pt x="1656665" y="1097504"/>
                  <a:pt x="1497337" y="963250"/>
                  <a:pt x="1312677" y="968809"/>
                </a:cubicBezTo>
                <a:cubicBezTo>
                  <a:pt x="1286297" y="969603"/>
                  <a:pt x="1259399" y="973250"/>
                  <a:pt x="1232104" y="979836"/>
                </a:cubicBezTo>
                <a:cubicBezTo>
                  <a:pt x="1319351" y="1062014"/>
                  <a:pt x="1460184" y="1072004"/>
                  <a:pt x="1510925" y="1199562"/>
                </a:cubicBezTo>
                <a:cubicBezTo>
                  <a:pt x="1413953" y="1150563"/>
                  <a:pt x="1328893" y="1083357"/>
                  <a:pt x="1217072" y="1054216"/>
                </a:cubicBezTo>
                <a:cubicBezTo>
                  <a:pt x="1332495" y="1265699"/>
                  <a:pt x="1465786" y="1365048"/>
                  <a:pt x="1661942" y="1353812"/>
                </a:cubicBezTo>
                <a:close/>
                <a:moveTo>
                  <a:pt x="394807" y="1626455"/>
                </a:moveTo>
                <a:cubicBezTo>
                  <a:pt x="431036" y="1610664"/>
                  <a:pt x="450719" y="1605418"/>
                  <a:pt x="466693" y="1595017"/>
                </a:cubicBezTo>
                <a:cubicBezTo>
                  <a:pt x="617981" y="1496170"/>
                  <a:pt x="702592" y="1260677"/>
                  <a:pt x="650821" y="1077380"/>
                </a:cubicBezTo>
                <a:cubicBezTo>
                  <a:pt x="640663" y="1042498"/>
                  <a:pt x="641972" y="997433"/>
                  <a:pt x="591587" y="974474"/>
                </a:cubicBezTo>
                <a:cubicBezTo>
                  <a:pt x="578978" y="1018116"/>
                  <a:pt x="566810" y="1056169"/>
                  <a:pt x="557216" y="1094794"/>
                </a:cubicBezTo>
                <a:cubicBezTo>
                  <a:pt x="533192" y="1193037"/>
                  <a:pt x="511601" y="1291280"/>
                  <a:pt x="486148" y="1388665"/>
                </a:cubicBezTo>
                <a:cubicBezTo>
                  <a:pt x="481894" y="1404645"/>
                  <a:pt x="464055" y="1417340"/>
                  <a:pt x="452079" y="1431607"/>
                </a:cubicBezTo>
                <a:cubicBezTo>
                  <a:pt x="445076" y="1427887"/>
                  <a:pt x="437717" y="1423952"/>
                  <a:pt x="430714" y="1420233"/>
                </a:cubicBezTo>
                <a:cubicBezTo>
                  <a:pt x="451292" y="1327723"/>
                  <a:pt x="472444" y="1235070"/>
                  <a:pt x="493238" y="1142201"/>
                </a:cubicBezTo>
                <a:cubicBezTo>
                  <a:pt x="405949" y="1288283"/>
                  <a:pt x="340614" y="1438288"/>
                  <a:pt x="394807" y="1626455"/>
                </a:cubicBezTo>
                <a:close/>
                <a:moveTo>
                  <a:pt x="1315388" y="2115696"/>
                </a:moveTo>
                <a:cubicBezTo>
                  <a:pt x="1459383" y="1841253"/>
                  <a:pt x="1300831" y="1370388"/>
                  <a:pt x="1031118" y="1312715"/>
                </a:cubicBezTo>
                <a:cubicBezTo>
                  <a:pt x="1065996" y="1397084"/>
                  <a:pt x="1095810" y="1474508"/>
                  <a:pt x="1129348" y="1549780"/>
                </a:cubicBezTo>
                <a:cubicBezTo>
                  <a:pt x="1161888" y="1623476"/>
                  <a:pt x="1222856" y="1683035"/>
                  <a:pt x="1248211" y="1771927"/>
                </a:cubicBezTo>
                <a:cubicBezTo>
                  <a:pt x="1222391" y="1769583"/>
                  <a:pt x="1201710" y="1773253"/>
                  <a:pt x="1198290" y="1766808"/>
                </a:cubicBezTo>
                <a:cubicBezTo>
                  <a:pt x="1127371" y="1641272"/>
                  <a:pt x="1057886" y="1514158"/>
                  <a:pt x="990681" y="1391341"/>
                </a:cubicBezTo>
                <a:cubicBezTo>
                  <a:pt x="855540" y="1570131"/>
                  <a:pt x="974506" y="1949897"/>
                  <a:pt x="1315388" y="2115696"/>
                </a:cubicBezTo>
                <a:close/>
                <a:moveTo>
                  <a:pt x="1350109" y="2206800"/>
                </a:moveTo>
                <a:cubicBezTo>
                  <a:pt x="1227294" y="2132029"/>
                  <a:pt x="1103839" y="2055898"/>
                  <a:pt x="1016305" y="1939402"/>
                </a:cubicBezTo>
                <a:cubicBezTo>
                  <a:pt x="894527" y="1777942"/>
                  <a:pt x="844899" y="1595932"/>
                  <a:pt x="915052" y="1399068"/>
                </a:cubicBezTo>
                <a:cubicBezTo>
                  <a:pt x="975348" y="1229938"/>
                  <a:pt x="907264" y="1082692"/>
                  <a:pt x="854782" y="932137"/>
                </a:cubicBezTo>
                <a:cubicBezTo>
                  <a:pt x="846533" y="908644"/>
                  <a:pt x="804422" y="896999"/>
                  <a:pt x="770773" y="875318"/>
                </a:cubicBezTo>
                <a:cubicBezTo>
                  <a:pt x="787545" y="859543"/>
                  <a:pt x="802883" y="845346"/>
                  <a:pt x="825964" y="823117"/>
                </a:cubicBezTo>
                <a:cubicBezTo>
                  <a:pt x="812484" y="768678"/>
                  <a:pt x="797092" y="705284"/>
                  <a:pt x="778651" y="628353"/>
                </a:cubicBezTo>
                <a:cubicBezTo>
                  <a:pt x="718445" y="684857"/>
                  <a:pt x="704504" y="750136"/>
                  <a:pt x="674057" y="806473"/>
                </a:cubicBezTo>
                <a:cubicBezTo>
                  <a:pt x="639013" y="871268"/>
                  <a:pt x="653565" y="926351"/>
                  <a:pt x="678691" y="987300"/>
                </a:cubicBezTo>
                <a:cubicBezTo>
                  <a:pt x="768807" y="1203882"/>
                  <a:pt x="699453" y="1395372"/>
                  <a:pt x="573399" y="1572793"/>
                </a:cubicBezTo>
                <a:cubicBezTo>
                  <a:pt x="543911" y="1614586"/>
                  <a:pt x="491566" y="1640205"/>
                  <a:pt x="448294" y="1671763"/>
                </a:cubicBezTo>
                <a:cubicBezTo>
                  <a:pt x="404448" y="1703465"/>
                  <a:pt x="371872" y="1682427"/>
                  <a:pt x="347341" y="1644762"/>
                </a:cubicBezTo>
                <a:cubicBezTo>
                  <a:pt x="310117" y="1587763"/>
                  <a:pt x="311251" y="1523568"/>
                  <a:pt x="322256" y="1459939"/>
                </a:cubicBezTo>
                <a:cubicBezTo>
                  <a:pt x="349914" y="1299003"/>
                  <a:pt x="405306" y="1149365"/>
                  <a:pt x="495295" y="1011735"/>
                </a:cubicBezTo>
                <a:cubicBezTo>
                  <a:pt x="545960" y="933888"/>
                  <a:pt x="586695" y="849101"/>
                  <a:pt x="631502" y="767246"/>
                </a:cubicBezTo>
                <a:cubicBezTo>
                  <a:pt x="647658" y="737930"/>
                  <a:pt x="657956" y="704608"/>
                  <a:pt x="678184" y="678226"/>
                </a:cubicBezTo>
                <a:cubicBezTo>
                  <a:pt x="752638" y="581017"/>
                  <a:pt x="749272" y="478997"/>
                  <a:pt x="718531" y="365894"/>
                </a:cubicBezTo>
                <a:cubicBezTo>
                  <a:pt x="699256" y="294803"/>
                  <a:pt x="683666" y="222633"/>
                  <a:pt x="669080" y="150213"/>
                </a:cubicBezTo>
                <a:lnTo>
                  <a:pt x="639037" y="0"/>
                </a:lnTo>
                <a:lnTo>
                  <a:pt x="685477" y="0"/>
                </a:lnTo>
                <a:lnTo>
                  <a:pt x="830123" y="644646"/>
                </a:lnTo>
                <a:cubicBezTo>
                  <a:pt x="841889" y="697081"/>
                  <a:pt x="858594" y="748580"/>
                  <a:pt x="868286" y="801231"/>
                </a:cubicBezTo>
                <a:cubicBezTo>
                  <a:pt x="876847" y="846862"/>
                  <a:pt x="902344" y="867547"/>
                  <a:pt x="945378" y="881698"/>
                </a:cubicBezTo>
                <a:cubicBezTo>
                  <a:pt x="1031306" y="909427"/>
                  <a:pt x="1113389" y="928992"/>
                  <a:pt x="1208838" y="919029"/>
                </a:cubicBezTo>
                <a:cubicBezTo>
                  <a:pt x="1450323" y="893401"/>
                  <a:pt x="1641860" y="979221"/>
                  <a:pt x="1753984" y="1208539"/>
                </a:cubicBezTo>
                <a:cubicBezTo>
                  <a:pt x="1782977" y="1267908"/>
                  <a:pt x="1856145" y="1343578"/>
                  <a:pt x="1859768" y="1390144"/>
                </a:cubicBezTo>
                <a:cubicBezTo>
                  <a:pt x="1836417" y="1439526"/>
                  <a:pt x="1688979" y="1406544"/>
                  <a:pt x="1607507" y="1402956"/>
                </a:cubicBezTo>
                <a:cubicBezTo>
                  <a:pt x="1486122" y="1397822"/>
                  <a:pt x="1378192" y="1354922"/>
                  <a:pt x="1298703" y="1257406"/>
                </a:cubicBezTo>
                <a:cubicBezTo>
                  <a:pt x="1252324" y="1200270"/>
                  <a:pt x="1195489" y="1147586"/>
                  <a:pt x="1164863" y="1082843"/>
                </a:cubicBezTo>
                <a:cubicBezTo>
                  <a:pt x="1130674" y="1011083"/>
                  <a:pt x="1077231" y="979459"/>
                  <a:pt x="1010750" y="956586"/>
                </a:cubicBezTo>
                <a:cubicBezTo>
                  <a:pt x="982871" y="947151"/>
                  <a:pt x="954125" y="941586"/>
                  <a:pt x="905506" y="929445"/>
                </a:cubicBezTo>
                <a:cubicBezTo>
                  <a:pt x="938069" y="1026569"/>
                  <a:pt x="961505" y="1108942"/>
                  <a:pt x="994250" y="1187151"/>
                </a:cubicBezTo>
                <a:cubicBezTo>
                  <a:pt x="1004360" y="1210786"/>
                  <a:pt x="1037660" y="1227381"/>
                  <a:pt x="1063313" y="1241331"/>
                </a:cubicBezTo>
                <a:cubicBezTo>
                  <a:pt x="1239665" y="1337051"/>
                  <a:pt x="1330749" y="1501044"/>
                  <a:pt x="1403427" y="1675440"/>
                </a:cubicBezTo>
                <a:cubicBezTo>
                  <a:pt x="1448273" y="1782871"/>
                  <a:pt x="1438875" y="1899660"/>
                  <a:pt x="1412888" y="2013308"/>
                </a:cubicBezTo>
                <a:cubicBezTo>
                  <a:pt x="1398883" y="2074648"/>
                  <a:pt x="1385094" y="2135629"/>
                  <a:pt x="1370292" y="2202341"/>
                </a:cubicBezTo>
                <a:cubicBezTo>
                  <a:pt x="1368001" y="2202917"/>
                  <a:pt x="1355826" y="2210234"/>
                  <a:pt x="1350109" y="2206800"/>
                </a:cubicBezTo>
                <a:close/>
              </a:path>
            </a:pathLst>
          </a:custGeom>
          <a:solidFill>
            <a:schemeClr val="tx1">
              <a:alpha val="12000"/>
            </a:schemeClr>
          </a:solidFill>
          <a:ln w="55431" cap="flat">
            <a:noFill/>
            <a:prstDash val="solid"/>
            <a:miter/>
          </a:ln>
        </p:spPr>
        <p:txBody>
          <a:bodyPr vertOverflow="overflow" horzOverflow="overflow" vert="horz" wrap="square" lIns="91440" tIns="45720" rIns="91440" bIns="45720" rtlCol="0" anchor="ctr">
            <a:prstTxWarp prst="textNoShape">
              <a:avLst/>
            </a:prstTxWarp>
            <a:noAutofit/>
          </a:bodyPr>
          <a:lstStyle/>
          <a:p>
            <a:pPr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Полилиния 12"/>
          <p:cNvSpPr/>
          <p:nvPr userDrawn="1"/>
        </p:nvSpPr>
        <p:spPr>
          <a:xfrm rot="16200000" flipH="1">
            <a:off x="8812879" y="2130044"/>
            <a:ext cx="5509165" cy="1249078"/>
          </a:xfrm>
          <a:custGeom>
            <a:avLst/>
            <a:rect l="l" t="t" r="r" b="b"/>
            <a:pathLst>
              <a:path w="5509165" h="1249078">
                <a:moveTo>
                  <a:pt x="5509165" y="1249078"/>
                </a:moveTo>
                <a:lnTo>
                  <a:pt x="0" y="1249078"/>
                </a:lnTo>
                <a:lnTo>
                  <a:pt x="0" y="376649"/>
                </a:lnTo>
                <a:lnTo>
                  <a:pt x="124275" y="338434"/>
                </a:lnTo>
                <a:cubicBezTo>
                  <a:pt x="840589" y="132976"/>
                  <a:pt x="1609226" y="14590"/>
                  <a:pt x="2337339" y="1263"/>
                </a:cubicBezTo>
                <a:cubicBezTo>
                  <a:pt x="3273483" y="-15871"/>
                  <a:pt x="4142637" y="140664"/>
                  <a:pt x="4747463" y="509094"/>
                </a:cubicBezTo>
                <a:cubicBezTo>
                  <a:pt x="5039841" y="687195"/>
                  <a:pt x="5284004" y="923072"/>
                  <a:pt x="5475419" y="1196657"/>
                </a:cubicBezTo>
                <a:lnTo>
                  <a:pt x="5509165" y="1249078"/>
                </a:lnTo>
                <a:close/>
              </a:path>
            </a:pathLst>
          </a:custGeom>
          <a:solidFill>
            <a:schemeClr val="accent4">
              <a:alpha val="50000"/>
            </a:schemeClr>
          </a:solidFill>
          <a:ln w="3774" cap="flat">
            <a:noFill/>
            <a:prstDash val="solid"/>
            <a:miter/>
          </a:ln>
        </p:spPr>
        <p:txBody>
          <a:bodyPr vertOverflow="overflow" horzOverflow="overflow" vert="horz" wrap="square" lIns="91440" tIns="45720" rIns="91440" bIns="45720" rtlCol="0" anchor="ctr">
            <a:prstTxWarp prst="textNoShape">
              <a:avLst/>
            </a:prstTxWarp>
            <a:noAutofit/>
          </a:bodyPr>
          <a:lstStyle/>
          <a:p>
            <a:pPr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Объект 6"/>
          <p:cNvSpPr>
            <a:spLocks noGrp="1" noEditPoints="1"/>
          </p:cNvSpPr>
          <p:nvPr>
            <p:ph sz="quarter" idx="10"/>
          </p:nvPr>
        </p:nvSpPr>
        <p:spPr>
          <a:xfrm>
            <a:off x="914400" y="2039112"/>
            <a:ext cx="7150608" cy="3356576"/>
          </a:xfrm>
        </p:spPr>
        <p:txBody>
          <a:bodyPr rtlCol="0">
            <a:normAutofit/>
          </a:bodyPr>
          <a:lstStyle>
            <a:lvl1pPr>
              <a:defRPr lang="ru-RU" sz="2000"/>
            </a:lvl1pPr>
            <a:lvl2pPr>
              <a:defRPr lang="ru-RU" sz="1800"/>
            </a:lvl2pPr>
            <a:lvl3pPr>
              <a:defRPr lang="ru-RU" sz="1600"/>
            </a:lvl3pPr>
            <a:lvl4pPr>
              <a:defRPr lang="ru-RU" sz="1400"/>
            </a:lvl4pPr>
            <a:lvl5pPr>
              <a:defRPr lang="ru-RU" sz="1400"/>
            </a:lvl5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  <p:sp>
        <p:nvSpPr>
          <p:cNvPr id="3" name="Номер слайда 5"/>
          <p:cNvSpPr>
            <a:spLocks noGrp="1" noEditPoints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ru-RU" sz="2400" b="0" i="0">
                <a:solidFill>
                  <a:schemeClr val="tx1"/>
                </a:solidFill>
                <a:latin typeface="Times New Roman" pitchFamily="18" charset="0" panose="02020603050405020304"/>
                <a:cs typeface="Times New Roman" pitchFamily="18" charset="0" panose="02020603050405020304"/>
              </a:defRPr>
            </a:lvl1pPr>
          </a:lstStyle>
          <a:p>
            <a:fld id="{58FB4751-880F-D840-AAA9-3A15815CC99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hf dt="0"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Цитата">
    <p:bg>
      <p:bgPr>
        <a:solidFill>
          <a:schemeClr val="bg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Полилиния: фигура 51"/>
          <p:cNvSpPr/>
          <p:nvPr userDrawn="1"/>
        </p:nvSpPr>
        <p:spPr>
          <a:xfrm>
            <a:off x="1" y="1"/>
            <a:ext cx="3216357" cy="3480449"/>
          </a:xfrm>
          <a:custGeom>
            <a:avLst/>
            <a:rect l="l" t="t" r="r" b="b"/>
            <a:pathLst>
              <a:path w="3216357" h="3480449">
                <a:moveTo>
                  <a:pt x="0" y="0"/>
                </a:moveTo>
                <a:lnTo>
                  <a:pt x="3216357" y="0"/>
                </a:lnTo>
                <a:lnTo>
                  <a:pt x="3215555" y="37372"/>
                </a:lnTo>
                <a:cubicBezTo>
                  <a:pt x="3204137" y="529564"/>
                  <a:pt x="3121634" y="2470682"/>
                  <a:pt x="1743546" y="3185195"/>
                </a:cubicBezTo>
                <a:cubicBezTo>
                  <a:pt x="1289330" y="3420695"/>
                  <a:pt x="636456" y="3552958"/>
                  <a:pt x="112171" y="3438794"/>
                </a:cubicBezTo>
                <a:lnTo>
                  <a:pt x="0" y="34087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alpha val="79000"/>
            </a:schemeClr>
          </a:solidFill>
          <a:ln w="3531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dirty="0"/>
          </a:p>
        </p:txBody>
      </p:sp>
      <p:sp>
        <p:nvSpPr>
          <p:cNvPr id="4" name="Полилиния 3"/>
          <p:cNvSpPr/>
          <p:nvPr userDrawn="1"/>
        </p:nvSpPr>
        <p:spPr>
          <a:xfrm>
            <a:off x="9037474" y="1618811"/>
            <a:ext cx="3154526" cy="5229819"/>
          </a:xfrm>
          <a:custGeom>
            <a:avLst/>
            <a:rect l="l" t="t" r="r" b="b"/>
            <a:pathLst>
              <a:path w="3154526" h="5229819">
                <a:moveTo>
                  <a:pt x="2984957" y="4764199"/>
                </a:moveTo>
                <a:cubicBezTo>
                  <a:pt x="3018240" y="4767408"/>
                  <a:pt x="3051712" y="4773969"/>
                  <a:pt x="3085247" y="4783935"/>
                </a:cubicBezTo>
                <a:lnTo>
                  <a:pt x="3154526" y="4805985"/>
                </a:lnTo>
                <a:lnTo>
                  <a:pt x="3154526" y="4854317"/>
                </a:lnTo>
                <a:lnTo>
                  <a:pt x="3077489" y="4835342"/>
                </a:lnTo>
                <a:cubicBezTo>
                  <a:pt x="3033509" y="4827066"/>
                  <a:pt x="2989112" y="4821557"/>
                  <a:pt x="2943802" y="4819637"/>
                </a:cubicBezTo>
                <a:cubicBezTo>
                  <a:pt x="2893293" y="4817421"/>
                  <a:pt x="2839830" y="4831234"/>
                  <a:pt x="2790751" y="4847576"/>
                </a:cubicBezTo>
                <a:cubicBezTo>
                  <a:pt x="2669496" y="4887789"/>
                  <a:pt x="2461044" y="5000040"/>
                  <a:pt x="2434897" y="5031577"/>
                </a:cubicBezTo>
                <a:cubicBezTo>
                  <a:pt x="2484364" y="5038618"/>
                  <a:pt x="2785484" y="4986917"/>
                  <a:pt x="2951768" y="4976098"/>
                </a:cubicBezTo>
                <a:lnTo>
                  <a:pt x="3154526" y="4968709"/>
                </a:lnTo>
                <a:lnTo>
                  <a:pt x="3154526" y="5031765"/>
                </a:lnTo>
                <a:lnTo>
                  <a:pt x="3014835" y="5034301"/>
                </a:lnTo>
                <a:cubicBezTo>
                  <a:pt x="2710439" y="5051677"/>
                  <a:pt x="2441583" y="5097943"/>
                  <a:pt x="2393353" y="5115550"/>
                </a:cubicBezTo>
                <a:cubicBezTo>
                  <a:pt x="2431157" y="5160603"/>
                  <a:pt x="2707409" y="5188478"/>
                  <a:pt x="2867479" y="5174972"/>
                </a:cubicBezTo>
                <a:lnTo>
                  <a:pt x="3154526" y="5146324"/>
                </a:lnTo>
                <a:lnTo>
                  <a:pt x="3154526" y="5195560"/>
                </a:lnTo>
                <a:lnTo>
                  <a:pt x="2893424" y="5222073"/>
                </a:lnTo>
                <a:cubicBezTo>
                  <a:pt x="2723102" y="5236843"/>
                  <a:pt x="2552184" y="5234050"/>
                  <a:pt x="2386859" y="5181967"/>
                </a:cubicBezTo>
                <a:cubicBezTo>
                  <a:pt x="2344695" y="5168797"/>
                  <a:pt x="2273873" y="5156530"/>
                  <a:pt x="2246076" y="5123402"/>
                </a:cubicBezTo>
                <a:cubicBezTo>
                  <a:pt x="2248155" y="5065206"/>
                  <a:pt x="2304768" y="5047057"/>
                  <a:pt x="2334992" y="5028470"/>
                </a:cubicBezTo>
                <a:cubicBezTo>
                  <a:pt x="2452848" y="4957239"/>
                  <a:pt x="2572264" y="4889215"/>
                  <a:pt x="2693848" y="4824451"/>
                </a:cubicBezTo>
                <a:cubicBezTo>
                  <a:pt x="2786948" y="4775123"/>
                  <a:pt x="2885106" y="4754573"/>
                  <a:pt x="2984957" y="4764199"/>
                </a:cubicBezTo>
                <a:close/>
                <a:moveTo>
                  <a:pt x="2257356" y="4262588"/>
                </a:moveTo>
                <a:cubicBezTo>
                  <a:pt x="2189977" y="4262303"/>
                  <a:pt x="2140260" y="4266339"/>
                  <a:pt x="2122814" y="4273357"/>
                </a:cubicBezTo>
                <a:cubicBezTo>
                  <a:pt x="2175826" y="4302827"/>
                  <a:pt x="2336755" y="4324727"/>
                  <a:pt x="2427819" y="4316623"/>
                </a:cubicBezTo>
                <a:cubicBezTo>
                  <a:pt x="2449822" y="4314531"/>
                  <a:pt x="2473394" y="4319027"/>
                  <a:pt x="2495745" y="4323417"/>
                </a:cubicBezTo>
                <a:cubicBezTo>
                  <a:pt x="2611332" y="4347235"/>
                  <a:pt x="2726479" y="4372552"/>
                  <a:pt x="2842012" y="4396980"/>
                </a:cubicBezTo>
                <a:cubicBezTo>
                  <a:pt x="2876678" y="4404585"/>
                  <a:pt x="2911453" y="4410971"/>
                  <a:pt x="2946172" y="4417967"/>
                </a:cubicBezTo>
                <a:cubicBezTo>
                  <a:pt x="2820585" y="4303185"/>
                  <a:pt x="2459492" y="4263443"/>
                  <a:pt x="2257356" y="4262588"/>
                </a:cubicBezTo>
                <a:close/>
                <a:moveTo>
                  <a:pt x="2658537" y="3869558"/>
                </a:moveTo>
                <a:cubicBezTo>
                  <a:pt x="2652732" y="3876123"/>
                  <a:pt x="2646980" y="3882078"/>
                  <a:pt x="2641175" y="3888643"/>
                </a:cubicBezTo>
                <a:cubicBezTo>
                  <a:pt x="2746782" y="4098095"/>
                  <a:pt x="2938317" y="4215122"/>
                  <a:pt x="3126479" y="4335544"/>
                </a:cubicBezTo>
                <a:cubicBezTo>
                  <a:pt x="3132006" y="4328648"/>
                  <a:pt x="3138143" y="4321804"/>
                  <a:pt x="3143670" y="4314908"/>
                </a:cubicBezTo>
                <a:cubicBezTo>
                  <a:pt x="2981663" y="4166330"/>
                  <a:pt x="2819935" y="4018083"/>
                  <a:pt x="2658537" y="3869558"/>
                </a:cubicBezTo>
                <a:close/>
                <a:moveTo>
                  <a:pt x="2629101" y="3729983"/>
                </a:moveTo>
                <a:cubicBezTo>
                  <a:pt x="2661589" y="3730947"/>
                  <a:pt x="2697073" y="3732787"/>
                  <a:pt x="2725377" y="3746294"/>
                </a:cubicBezTo>
                <a:cubicBezTo>
                  <a:pt x="2822777" y="3791583"/>
                  <a:pt x="2920786" y="3836926"/>
                  <a:pt x="3013384" y="3891324"/>
                </a:cubicBezTo>
                <a:lnTo>
                  <a:pt x="3154526" y="3990464"/>
                </a:lnTo>
                <a:lnTo>
                  <a:pt x="3154526" y="4060395"/>
                </a:lnTo>
                <a:lnTo>
                  <a:pt x="3036403" y="3972021"/>
                </a:lnTo>
                <a:cubicBezTo>
                  <a:pt x="2907615" y="3883525"/>
                  <a:pt x="2779554" y="3819455"/>
                  <a:pt x="2688997" y="3810128"/>
                </a:cubicBezTo>
                <a:cubicBezTo>
                  <a:pt x="2831670" y="3941058"/>
                  <a:pt x="2937046" y="4076752"/>
                  <a:pt x="3092476" y="4164235"/>
                </a:cubicBezTo>
                <a:lnTo>
                  <a:pt x="3154526" y="4207256"/>
                </a:lnTo>
                <a:lnTo>
                  <a:pt x="3154526" y="4417507"/>
                </a:lnTo>
                <a:lnTo>
                  <a:pt x="3087942" y="4378606"/>
                </a:lnTo>
                <a:cubicBezTo>
                  <a:pt x="3102143" y="4394351"/>
                  <a:pt x="3115996" y="4410565"/>
                  <a:pt x="3130359" y="4425849"/>
                </a:cubicBezTo>
                <a:lnTo>
                  <a:pt x="3154526" y="4447989"/>
                </a:lnTo>
                <a:lnTo>
                  <a:pt x="3154526" y="4543354"/>
                </a:lnTo>
                <a:lnTo>
                  <a:pt x="3094526" y="4521621"/>
                </a:lnTo>
                <a:cubicBezTo>
                  <a:pt x="3058315" y="4508467"/>
                  <a:pt x="3021946" y="4495799"/>
                  <a:pt x="2985083" y="4485238"/>
                </a:cubicBezTo>
                <a:cubicBezTo>
                  <a:pt x="2893993" y="4458928"/>
                  <a:pt x="2801476" y="4438333"/>
                  <a:pt x="2708626" y="4418017"/>
                </a:cubicBezTo>
                <a:cubicBezTo>
                  <a:pt x="2680283" y="4411879"/>
                  <a:pt x="2649801" y="4391731"/>
                  <a:pt x="2620844" y="4430706"/>
                </a:cubicBezTo>
                <a:cubicBezTo>
                  <a:pt x="2612114" y="4442549"/>
                  <a:pt x="2565967" y="4432721"/>
                  <a:pt x="2540001" y="4424025"/>
                </a:cubicBezTo>
                <a:cubicBezTo>
                  <a:pt x="2355773" y="4363740"/>
                  <a:pt x="2011228" y="4336407"/>
                  <a:pt x="1907604" y="4339664"/>
                </a:cubicBezTo>
                <a:cubicBezTo>
                  <a:pt x="1892800" y="4340130"/>
                  <a:pt x="1882913" y="4341219"/>
                  <a:pt x="1879113" y="4342926"/>
                </a:cubicBezTo>
                <a:cubicBezTo>
                  <a:pt x="1889398" y="4355183"/>
                  <a:pt x="1908839" y="4371612"/>
                  <a:pt x="1921270" y="4376988"/>
                </a:cubicBezTo>
                <a:cubicBezTo>
                  <a:pt x="2156448" y="4476588"/>
                  <a:pt x="2398951" y="4555928"/>
                  <a:pt x="2647281" y="4614572"/>
                </a:cubicBezTo>
                <a:cubicBezTo>
                  <a:pt x="2785895" y="4647295"/>
                  <a:pt x="2924346" y="4650622"/>
                  <a:pt x="3060973" y="4624283"/>
                </a:cubicBezTo>
                <a:lnTo>
                  <a:pt x="3154526" y="4599347"/>
                </a:lnTo>
                <a:lnTo>
                  <a:pt x="3154526" y="4661496"/>
                </a:lnTo>
                <a:lnTo>
                  <a:pt x="3124590" y="4670972"/>
                </a:lnTo>
                <a:cubicBezTo>
                  <a:pt x="2971313" y="4708028"/>
                  <a:pt x="2814417" y="4711286"/>
                  <a:pt x="2657957" y="4674486"/>
                </a:cubicBezTo>
                <a:cubicBezTo>
                  <a:pt x="2396648" y="4613183"/>
                  <a:pt x="2139893" y="4531689"/>
                  <a:pt x="1891952" y="4426992"/>
                </a:cubicBezTo>
                <a:cubicBezTo>
                  <a:pt x="1873862" y="4419591"/>
                  <a:pt x="1855934" y="4410359"/>
                  <a:pt x="1839998" y="4399458"/>
                </a:cubicBezTo>
                <a:cubicBezTo>
                  <a:pt x="1799184" y="4371042"/>
                  <a:pt x="1790516" y="4316218"/>
                  <a:pt x="1897411" y="4275071"/>
                </a:cubicBezTo>
                <a:cubicBezTo>
                  <a:pt x="2016133" y="4218356"/>
                  <a:pt x="2144967" y="4217510"/>
                  <a:pt x="2271660" y="4202654"/>
                </a:cubicBezTo>
                <a:cubicBezTo>
                  <a:pt x="2475666" y="4178813"/>
                  <a:pt x="2669842" y="4217414"/>
                  <a:pt x="2860369" y="4283351"/>
                </a:cubicBezTo>
                <a:cubicBezTo>
                  <a:pt x="2903590" y="4298455"/>
                  <a:pt x="2944719" y="4319831"/>
                  <a:pt x="2986729" y="4338210"/>
                </a:cubicBezTo>
                <a:cubicBezTo>
                  <a:pt x="2932216" y="4284031"/>
                  <a:pt x="2873289" y="4238074"/>
                  <a:pt x="2815025" y="4191559"/>
                </a:cubicBezTo>
                <a:cubicBezTo>
                  <a:pt x="2697609" y="4098146"/>
                  <a:pt x="2608526" y="3983216"/>
                  <a:pt x="2550431" y="3844543"/>
                </a:cubicBezTo>
                <a:cubicBezTo>
                  <a:pt x="2515920" y="3762290"/>
                  <a:pt x="2539341" y="3726831"/>
                  <a:pt x="2629101" y="3729983"/>
                </a:cubicBezTo>
                <a:close/>
                <a:moveTo>
                  <a:pt x="2911098" y="3440435"/>
                </a:moveTo>
                <a:cubicBezTo>
                  <a:pt x="2883171" y="3440018"/>
                  <a:pt x="2855398" y="3440459"/>
                  <a:pt x="2828048" y="3443932"/>
                </a:cubicBezTo>
                <a:cubicBezTo>
                  <a:pt x="2721421" y="3457758"/>
                  <a:pt x="2616099" y="3484600"/>
                  <a:pt x="2509409" y="3495655"/>
                </a:cubicBezTo>
                <a:cubicBezTo>
                  <a:pt x="2389696" y="3508042"/>
                  <a:pt x="2268567" y="3508631"/>
                  <a:pt x="2147895" y="3514483"/>
                </a:cubicBezTo>
                <a:cubicBezTo>
                  <a:pt x="2100059" y="3516800"/>
                  <a:pt x="2051667" y="3518454"/>
                  <a:pt x="2003552" y="3520439"/>
                </a:cubicBezTo>
                <a:cubicBezTo>
                  <a:pt x="2024103" y="3583357"/>
                  <a:pt x="2159850" y="3622437"/>
                  <a:pt x="2246830" y="3622276"/>
                </a:cubicBezTo>
                <a:cubicBezTo>
                  <a:pt x="2445349" y="3622231"/>
                  <a:pt x="2646030" y="3622068"/>
                  <a:pt x="2835671" y="3548747"/>
                </a:cubicBezTo>
                <a:cubicBezTo>
                  <a:pt x="2892607" y="3526938"/>
                  <a:pt x="2944804" y="3492738"/>
                  <a:pt x="2998953" y="3464237"/>
                </a:cubicBezTo>
                <a:cubicBezTo>
                  <a:pt x="2997770" y="3456761"/>
                  <a:pt x="2996257" y="3449563"/>
                  <a:pt x="2995075" y="3442088"/>
                </a:cubicBezTo>
                <a:cubicBezTo>
                  <a:pt x="2967107" y="3442128"/>
                  <a:pt x="2939025" y="3440852"/>
                  <a:pt x="2911098" y="3440435"/>
                </a:cubicBezTo>
                <a:close/>
                <a:moveTo>
                  <a:pt x="2690666" y="3299672"/>
                </a:moveTo>
                <a:cubicBezTo>
                  <a:pt x="2619313" y="3297305"/>
                  <a:pt x="2547952" y="3303272"/>
                  <a:pt x="2476905" y="3324782"/>
                </a:cubicBezTo>
                <a:cubicBezTo>
                  <a:pt x="2348716" y="3363474"/>
                  <a:pt x="2192655" y="3383779"/>
                  <a:pt x="2094849" y="3447220"/>
                </a:cubicBezTo>
                <a:cubicBezTo>
                  <a:pt x="2096255" y="3455637"/>
                  <a:pt x="2357319" y="3460692"/>
                  <a:pt x="2483888" y="3440295"/>
                </a:cubicBezTo>
                <a:cubicBezTo>
                  <a:pt x="2657838" y="3412319"/>
                  <a:pt x="2830319" y="3373155"/>
                  <a:pt x="3014076" y="3366305"/>
                </a:cubicBezTo>
                <a:cubicBezTo>
                  <a:pt x="2977564" y="3351780"/>
                  <a:pt x="2942256" y="3330600"/>
                  <a:pt x="2904378" y="3324561"/>
                </a:cubicBezTo>
                <a:cubicBezTo>
                  <a:pt x="2833363" y="3312737"/>
                  <a:pt x="2762018" y="3302038"/>
                  <a:pt x="2690666" y="3299672"/>
                </a:cubicBezTo>
                <a:close/>
                <a:moveTo>
                  <a:pt x="2600173" y="3247414"/>
                </a:moveTo>
                <a:cubicBezTo>
                  <a:pt x="2739107" y="3233347"/>
                  <a:pt x="2875094" y="3248675"/>
                  <a:pt x="3008079" y="3291395"/>
                </a:cubicBezTo>
                <a:lnTo>
                  <a:pt x="3154526" y="3354047"/>
                </a:lnTo>
                <a:lnTo>
                  <a:pt x="3154526" y="3464030"/>
                </a:lnTo>
                <a:lnTo>
                  <a:pt x="3150012" y="3464430"/>
                </a:lnTo>
                <a:cubicBezTo>
                  <a:pt x="3100914" y="3475356"/>
                  <a:pt x="3052436" y="3493594"/>
                  <a:pt x="3006185" y="3521395"/>
                </a:cubicBezTo>
                <a:cubicBezTo>
                  <a:pt x="2926027" y="3569462"/>
                  <a:pt x="2836047" y="3613915"/>
                  <a:pt x="2745224" y="3629721"/>
                </a:cubicBezTo>
                <a:cubicBezTo>
                  <a:pt x="2587573" y="3657570"/>
                  <a:pt x="2426338" y="3670362"/>
                  <a:pt x="2266244" y="3673727"/>
                </a:cubicBezTo>
                <a:cubicBezTo>
                  <a:pt x="2161862" y="3676071"/>
                  <a:pt x="2057516" y="3646772"/>
                  <a:pt x="1968615" y="3585320"/>
                </a:cubicBezTo>
                <a:cubicBezTo>
                  <a:pt x="1938796" y="3564615"/>
                  <a:pt x="1901796" y="3531306"/>
                  <a:pt x="1898396" y="3500287"/>
                </a:cubicBezTo>
                <a:cubicBezTo>
                  <a:pt x="1892616" y="3447557"/>
                  <a:pt x="1951307" y="3440648"/>
                  <a:pt x="1989083" y="3427016"/>
                </a:cubicBezTo>
                <a:cubicBezTo>
                  <a:pt x="2121741" y="3379493"/>
                  <a:pt x="2254677" y="3332301"/>
                  <a:pt x="2389567" y="3290809"/>
                </a:cubicBezTo>
                <a:cubicBezTo>
                  <a:pt x="2460502" y="3268829"/>
                  <a:pt x="2530706" y="3254447"/>
                  <a:pt x="2600173" y="3247414"/>
                </a:cubicBezTo>
                <a:close/>
                <a:moveTo>
                  <a:pt x="2319352" y="2601737"/>
                </a:moveTo>
                <a:cubicBezTo>
                  <a:pt x="2479864" y="2611004"/>
                  <a:pt x="2629308" y="2651575"/>
                  <a:pt x="2766163" y="2737145"/>
                </a:cubicBezTo>
                <a:cubicBezTo>
                  <a:pt x="2835451" y="2780619"/>
                  <a:pt x="2910653" y="2816308"/>
                  <a:pt x="2974746" y="2866399"/>
                </a:cubicBezTo>
                <a:cubicBezTo>
                  <a:pt x="3023787" y="2904282"/>
                  <a:pt x="3073991" y="2942035"/>
                  <a:pt x="3121568" y="2982134"/>
                </a:cubicBezTo>
                <a:lnTo>
                  <a:pt x="3154526" y="3011886"/>
                </a:lnTo>
                <a:lnTo>
                  <a:pt x="3154526" y="3160319"/>
                </a:lnTo>
                <a:lnTo>
                  <a:pt x="3067546" y="3110720"/>
                </a:lnTo>
                <a:cubicBezTo>
                  <a:pt x="2761030" y="2947917"/>
                  <a:pt x="2322476" y="2787314"/>
                  <a:pt x="2232937" y="2769088"/>
                </a:cubicBezTo>
                <a:cubicBezTo>
                  <a:pt x="2271002" y="2714002"/>
                  <a:pt x="2316500" y="2731147"/>
                  <a:pt x="2352619" y="2743180"/>
                </a:cubicBezTo>
                <a:cubicBezTo>
                  <a:pt x="2476839" y="2784028"/>
                  <a:pt x="2600565" y="2826985"/>
                  <a:pt x="2721589" y="2876160"/>
                </a:cubicBezTo>
                <a:cubicBezTo>
                  <a:pt x="2833126" y="2921442"/>
                  <a:pt x="2940747" y="2976218"/>
                  <a:pt x="3060914" y="3014259"/>
                </a:cubicBezTo>
                <a:cubicBezTo>
                  <a:pt x="3029142" y="2987854"/>
                  <a:pt x="2999137" y="2958837"/>
                  <a:pt x="2965264" y="2935323"/>
                </a:cubicBezTo>
                <a:cubicBezTo>
                  <a:pt x="2782298" y="2808284"/>
                  <a:pt x="2601431" y="2678353"/>
                  <a:pt x="2367226" y="2661486"/>
                </a:cubicBezTo>
                <a:cubicBezTo>
                  <a:pt x="2309507" y="2657418"/>
                  <a:pt x="2257578" y="2664297"/>
                  <a:pt x="2207259" y="2694665"/>
                </a:cubicBezTo>
                <a:cubicBezTo>
                  <a:pt x="2140333" y="2735581"/>
                  <a:pt x="2134004" y="2755005"/>
                  <a:pt x="2179723" y="2818255"/>
                </a:cubicBezTo>
                <a:cubicBezTo>
                  <a:pt x="2263765" y="2934592"/>
                  <a:pt x="2387980" y="2996333"/>
                  <a:pt x="2514888" y="3048475"/>
                </a:cubicBezTo>
                <a:cubicBezTo>
                  <a:pt x="2675451" y="3114433"/>
                  <a:pt x="2844900" y="3140546"/>
                  <a:pt x="3016861" y="3160740"/>
                </a:cubicBezTo>
                <a:lnTo>
                  <a:pt x="3154526" y="3176279"/>
                </a:lnTo>
                <a:lnTo>
                  <a:pt x="3154526" y="3250361"/>
                </a:lnTo>
                <a:lnTo>
                  <a:pt x="3091307" y="3229805"/>
                </a:lnTo>
                <a:cubicBezTo>
                  <a:pt x="2970331" y="3200913"/>
                  <a:pt x="2845789" y="3187995"/>
                  <a:pt x="2723879" y="3162709"/>
                </a:cubicBezTo>
                <a:cubicBezTo>
                  <a:pt x="2531918" y="3123378"/>
                  <a:pt x="2352246" y="3052849"/>
                  <a:pt x="2203034" y="2922890"/>
                </a:cubicBezTo>
                <a:cubicBezTo>
                  <a:pt x="2162204" y="2887714"/>
                  <a:pt x="2133093" y="2838189"/>
                  <a:pt x="2101110" y="2793332"/>
                </a:cubicBezTo>
                <a:cubicBezTo>
                  <a:pt x="2073799" y="2754715"/>
                  <a:pt x="2082736" y="2712782"/>
                  <a:pt x="2116325" y="2687419"/>
                </a:cubicBezTo>
                <a:cubicBezTo>
                  <a:pt x="2175646" y="2642160"/>
                  <a:pt x="2236186" y="2597005"/>
                  <a:pt x="2319352" y="2601737"/>
                </a:cubicBezTo>
                <a:close/>
                <a:moveTo>
                  <a:pt x="1350946" y="1631006"/>
                </a:moveTo>
                <a:cubicBezTo>
                  <a:pt x="1231934" y="1635465"/>
                  <a:pt x="1116058" y="1653099"/>
                  <a:pt x="1004901" y="1697258"/>
                </a:cubicBezTo>
                <a:cubicBezTo>
                  <a:pt x="987400" y="1704041"/>
                  <a:pt x="971905" y="1715913"/>
                  <a:pt x="955407" y="1725240"/>
                </a:cubicBezTo>
                <a:cubicBezTo>
                  <a:pt x="966639" y="1785816"/>
                  <a:pt x="1017519" y="1804655"/>
                  <a:pt x="1056827" y="1829253"/>
                </a:cubicBezTo>
                <a:cubicBezTo>
                  <a:pt x="1231268" y="1938043"/>
                  <a:pt x="1422837" y="1999155"/>
                  <a:pt x="1626585" y="2030287"/>
                </a:cubicBezTo>
                <a:cubicBezTo>
                  <a:pt x="1823957" y="2060561"/>
                  <a:pt x="2019631" y="2099599"/>
                  <a:pt x="2214811" y="2140743"/>
                </a:cubicBezTo>
                <a:cubicBezTo>
                  <a:pt x="2303499" y="2159472"/>
                  <a:pt x="2388397" y="2193234"/>
                  <a:pt x="2475442" y="2220115"/>
                </a:cubicBezTo>
                <a:cubicBezTo>
                  <a:pt x="2104592" y="1972985"/>
                  <a:pt x="1687908" y="1847862"/>
                  <a:pt x="1255641" y="1766864"/>
                </a:cubicBezTo>
                <a:cubicBezTo>
                  <a:pt x="1255251" y="1719208"/>
                  <a:pt x="1277138" y="1714955"/>
                  <a:pt x="1305929" y="1722974"/>
                </a:cubicBezTo>
                <a:cubicBezTo>
                  <a:pt x="1538973" y="1787671"/>
                  <a:pt x="1780869" y="1821795"/>
                  <a:pt x="2002915" y="1923946"/>
                </a:cubicBezTo>
                <a:cubicBezTo>
                  <a:pt x="2151427" y="1992395"/>
                  <a:pt x="2300710" y="2059069"/>
                  <a:pt x="2449662" y="2126020"/>
                </a:cubicBezTo>
                <a:cubicBezTo>
                  <a:pt x="2460594" y="2130960"/>
                  <a:pt x="2472685" y="2133234"/>
                  <a:pt x="2505028" y="2142789"/>
                </a:cubicBezTo>
                <a:cubicBezTo>
                  <a:pt x="2475571" y="2111055"/>
                  <a:pt x="2460365" y="2081474"/>
                  <a:pt x="2446175" y="2082091"/>
                </a:cubicBezTo>
                <a:cubicBezTo>
                  <a:pt x="2379269" y="2084602"/>
                  <a:pt x="2355631" y="2028791"/>
                  <a:pt x="2312648" y="1997116"/>
                </a:cubicBezTo>
                <a:cubicBezTo>
                  <a:pt x="2026480" y="1786187"/>
                  <a:pt x="1723671" y="1617449"/>
                  <a:pt x="1350946" y="1631006"/>
                </a:cubicBezTo>
                <a:close/>
                <a:moveTo>
                  <a:pt x="2656659" y="1238775"/>
                </a:moveTo>
                <a:cubicBezTo>
                  <a:pt x="2644606" y="1298568"/>
                  <a:pt x="2626428" y="1347692"/>
                  <a:pt x="2625436" y="1397072"/>
                </a:cubicBezTo>
                <a:cubicBezTo>
                  <a:pt x="2619407" y="1728988"/>
                  <a:pt x="2721248" y="2033054"/>
                  <a:pt x="2875161" y="2321650"/>
                </a:cubicBezTo>
                <a:cubicBezTo>
                  <a:pt x="2888582" y="2347082"/>
                  <a:pt x="2908758" y="2369104"/>
                  <a:pt x="2925722" y="2392692"/>
                </a:cubicBezTo>
                <a:cubicBezTo>
                  <a:pt x="2886672" y="2243683"/>
                  <a:pt x="2841864" y="2097249"/>
                  <a:pt x="2811462" y="1947758"/>
                </a:cubicBezTo>
                <a:cubicBezTo>
                  <a:pt x="2781284" y="1799209"/>
                  <a:pt x="2712820" y="1659639"/>
                  <a:pt x="2718919" y="1497019"/>
                </a:cubicBezTo>
                <a:cubicBezTo>
                  <a:pt x="2730586" y="1507553"/>
                  <a:pt x="2749788" y="1516279"/>
                  <a:pt x="2753255" y="1529176"/>
                </a:cubicBezTo>
                <a:cubicBezTo>
                  <a:pt x="2797108" y="1693348"/>
                  <a:pt x="2835310" y="1858876"/>
                  <a:pt x="2881379" y="2022317"/>
                </a:cubicBezTo>
                <a:cubicBezTo>
                  <a:pt x="2914140" y="2138215"/>
                  <a:pt x="2951889" y="2253316"/>
                  <a:pt x="2996393" y="2365005"/>
                </a:cubicBezTo>
                <a:cubicBezTo>
                  <a:pt x="3016804" y="2415622"/>
                  <a:pt x="3059865" y="2456828"/>
                  <a:pt x="3100133" y="2512233"/>
                </a:cubicBezTo>
                <a:cubicBezTo>
                  <a:pt x="3125902" y="2321819"/>
                  <a:pt x="3114999" y="2142982"/>
                  <a:pt x="3079545" y="1967247"/>
                </a:cubicBezTo>
                <a:cubicBezTo>
                  <a:pt x="3043195" y="1787746"/>
                  <a:pt x="2984240" y="1613666"/>
                  <a:pt x="2899475" y="1449951"/>
                </a:cubicBezTo>
                <a:cubicBezTo>
                  <a:pt x="2849352" y="1353137"/>
                  <a:pt x="2770149" y="1289757"/>
                  <a:pt x="2656659" y="1238775"/>
                </a:cubicBezTo>
                <a:close/>
                <a:moveTo>
                  <a:pt x="1367798" y="807514"/>
                </a:moveTo>
                <a:cubicBezTo>
                  <a:pt x="1352912" y="807830"/>
                  <a:pt x="1337552" y="809508"/>
                  <a:pt x="1321670" y="812743"/>
                </a:cubicBezTo>
                <a:cubicBezTo>
                  <a:pt x="1275978" y="877616"/>
                  <a:pt x="1280886" y="936724"/>
                  <a:pt x="1326427" y="995044"/>
                </a:cubicBezTo>
                <a:cubicBezTo>
                  <a:pt x="1433301" y="1131174"/>
                  <a:pt x="1539511" y="1267862"/>
                  <a:pt x="1646715" y="1403714"/>
                </a:cubicBezTo>
                <a:cubicBezTo>
                  <a:pt x="1662730" y="1424147"/>
                  <a:pt x="1685275" y="1440230"/>
                  <a:pt x="1699020" y="1462003"/>
                </a:cubicBezTo>
                <a:cubicBezTo>
                  <a:pt x="1800908" y="1623204"/>
                  <a:pt x="1970651" y="1691339"/>
                  <a:pt x="2128129" y="1776540"/>
                </a:cubicBezTo>
                <a:cubicBezTo>
                  <a:pt x="2132515" y="1779070"/>
                  <a:pt x="2139771" y="1776932"/>
                  <a:pt x="2153908" y="1776925"/>
                </a:cubicBezTo>
                <a:cubicBezTo>
                  <a:pt x="1913308" y="1495583"/>
                  <a:pt x="1480360" y="988380"/>
                  <a:pt x="1447891" y="949010"/>
                </a:cubicBezTo>
                <a:cubicBezTo>
                  <a:pt x="1438440" y="937747"/>
                  <a:pt x="1451500" y="904772"/>
                  <a:pt x="1451500" y="904772"/>
                </a:cubicBezTo>
                <a:cubicBezTo>
                  <a:pt x="1583380" y="1043065"/>
                  <a:pt x="1709693" y="1171351"/>
                  <a:pt x="1824226" y="1311217"/>
                </a:cubicBezTo>
                <a:cubicBezTo>
                  <a:pt x="1939592" y="1452076"/>
                  <a:pt x="2051809" y="1597271"/>
                  <a:pt x="2204689" y="1730927"/>
                </a:cubicBezTo>
                <a:cubicBezTo>
                  <a:pt x="2130020" y="1522613"/>
                  <a:pt x="2018534" y="1358739"/>
                  <a:pt x="1890667" y="1206353"/>
                </a:cubicBezTo>
                <a:cubicBezTo>
                  <a:pt x="1809499" y="1109621"/>
                  <a:pt x="1722572" y="1015464"/>
                  <a:pt x="1627192" y="933479"/>
                </a:cubicBezTo>
                <a:cubicBezTo>
                  <a:pt x="1552970" y="869801"/>
                  <a:pt x="1471998" y="805303"/>
                  <a:pt x="1367798" y="807514"/>
                </a:cubicBezTo>
                <a:close/>
                <a:moveTo>
                  <a:pt x="283580" y="681216"/>
                </a:moveTo>
                <a:cubicBezTo>
                  <a:pt x="225321" y="683247"/>
                  <a:pt x="165634" y="690991"/>
                  <a:pt x="110348" y="708025"/>
                </a:cubicBezTo>
                <a:cubicBezTo>
                  <a:pt x="47806" y="727198"/>
                  <a:pt x="38159" y="773680"/>
                  <a:pt x="85723" y="819576"/>
                </a:cubicBezTo>
                <a:cubicBezTo>
                  <a:pt x="117727" y="850303"/>
                  <a:pt x="158972" y="873839"/>
                  <a:pt x="199932" y="893664"/>
                </a:cubicBezTo>
                <a:cubicBezTo>
                  <a:pt x="371707" y="977029"/>
                  <a:pt x="555037" y="1023602"/>
                  <a:pt x="740736" y="1064235"/>
                </a:cubicBezTo>
                <a:cubicBezTo>
                  <a:pt x="864036" y="1091178"/>
                  <a:pt x="987282" y="1118732"/>
                  <a:pt x="1110528" y="1146285"/>
                </a:cubicBezTo>
                <a:cubicBezTo>
                  <a:pt x="928947" y="972356"/>
                  <a:pt x="701131" y="914563"/>
                  <a:pt x="459412" y="885372"/>
                </a:cubicBezTo>
                <a:cubicBezTo>
                  <a:pt x="478175" y="826159"/>
                  <a:pt x="516123" y="838350"/>
                  <a:pt x="543138" y="845601"/>
                </a:cubicBezTo>
                <a:cubicBezTo>
                  <a:pt x="666284" y="877754"/>
                  <a:pt x="787832" y="914071"/>
                  <a:pt x="910153" y="948610"/>
                </a:cubicBezTo>
                <a:cubicBezTo>
                  <a:pt x="924243" y="952594"/>
                  <a:pt x="938442" y="955357"/>
                  <a:pt x="966399" y="962382"/>
                </a:cubicBezTo>
                <a:cubicBezTo>
                  <a:pt x="763292" y="781678"/>
                  <a:pt x="547213" y="671132"/>
                  <a:pt x="283580" y="681216"/>
                </a:cubicBezTo>
                <a:close/>
                <a:moveTo>
                  <a:pt x="1590373" y="207352"/>
                </a:moveTo>
                <a:cubicBezTo>
                  <a:pt x="1587096" y="251312"/>
                  <a:pt x="1763468" y="775662"/>
                  <a:pt x="1849000" y="1052202"/>
                </a:cubicBezTo>
                <a:cubicBezTo>
                  <a:pt x="1854082" y="1067696"/>
                  <a:pt x="1873068" y="1078862"/>
                  <a:pt x="1897521" y="1104633"/>
                </a:cubicBezTo>
                <a:cubicBezTo>
                  <a:pt x="1921800" y="754017"/>
                  <a:pt x="1649474" y="209696"/>
                  <a:pt x="1590373" y="207352"/>
                </a:cubicBezTo>
                <a:close/>
                <a:moveTo>
                  <a:pt x="1477590" y="196987"/>
                </a:moveTo>
                <a:cubicBezTo>
                  <a:pt x="1437812" y="254076"/>
                  <a:pt x="1537127" y="801874"/>
                  <a:pt x="1734197" y="915385"/>
                </a:cubicBezTo>
                <a:cubicBezTo>
                  <a:pt x="1703208" y="682273"/>
                  <a:pt x="1525823" y="221435"/>
                  <a:pt x="1477590" y="196987"/>
                </a:cubicBezTo>
                <a:close/>
                <a:moveTo>
                  <a:pt x="1520807" y="401"/>
                </a:moveTo>
                <a:cubicBezTo>
                  <a:pt x="1579358" y="-18810"/>
                  <a:pt x="1968747" y="657606"/>
                  <a:pt x="1959261" y="1004279"/>
                </a:cubicBezTo>
                <a:cubicBezTo>
                  <a:pt x="1957114" y="1080597"/>
                  <a:pt x="1972663" y="1161825"/>
                  <a:pt x="1999831" y="1233302"/>
                </a:cubicBezTo>
                <a:cubicBezTo>
                  <a:pt x="2026326" y="1301958"/>
                  <a:pt x="2079241" y="1360300"/>
                  <a:pt x="2119085" y="1423964"/>
                </a:cubicBezTo>
                <a:cubicBezTo>
                  <a:pt x="2203893" y="1559417"/>
                  <a:pt x="2292245" y="1693025"/>
                  <a:pt x="2335471" y="1850384"/>
                </a:cubicBezTo>
                <a:cubicBezTo>
                  <a:pt x="2345481" y="1886581"/>
                  <a:pt x="2366083" y="1924618"/>
                  <a:pt x="2392591" y="1951489"/>
                </a:cubicBezTo>
                <a:cubicBezTo>
                  <a:pt x="2509236" y="2070951"/>
                  <a:pt x="2629256" y="2187019"/>
                  <a:pt x="2748943" y="2303364"/>
                </a:cubicBezTo>
                <a:cubicBezTo>
                  <a:pt x="2764224" y="2318204"/>
                  <a:pt x="2785533" y="2327420"/>
                  <a:pt x="2806241" y="2339964"/>
                </a:cubicBezTo>
                <a:cubicBezTo>
                  <a:pt x="2762509" y="2226497"/>
                  <a:pt x="2718237" y="2119129"/>
                  <a:pt x="2679338" y="2010074"/>
                </a:cubicBezTo>
                <a:cubicBezTo>
                  <a:pt x="2652046" y="1933055"/>
                  <a:pt x="2633007" y="1853061"/>
                  <a:pt x="2606989" y="1775538"/>
                </a:cubicBezTo>
                <a:cubicBezTo>
                  <a:pt x="2555401" y="1622372"/>
                  <a:pt x="2567060" y="1466379"/>
                  <a:pt x="2582155" y="1309760"/>
                </a:cubicBezTo>
                <a:cubicBezTo>
                  <a:pt x="2583890" y="1293627"/>
                  <a:pt x="2587787" y="1277372"/>
                  <a:pt x="2592851" y="1261833"/>
                </a:cubicBezTo>
                <a:cubicBezTo>
                  <a:pt x="2617403" y="1189295"/>
                  <a:pt x="2652398" y="1172350"/>
                  <a:pt x="2718128" y="1210907"/>
                </a:cubicBezTo>
                <a:cubicBezTo>
                  <a:pt x="2814833" y="1267504"/>
                  <a:pt x="2902198" y="1335891"/>
                  <a:pt x="2951511" y="1441852"/>
                </a:cubicBezTo>
                <a:cubicBezTo>
                  <a:pt x="3038773" y="1630286"/>
                  <a:pt x="3113633" y="1822140"/>
                  <a:pt x="3144770" y="2025597"/>
                </a:cubicBezTo>
                <a:lnTo>
                  <a:pt x="3154526" y="2110676"/>
                </a:lnTo>
                <a:lnTo>
                  <a:pt x="3154526" y="2821253"/>
                </a:lnTo>
                <a:lnTo>
                  <a:pt x="2760231" y="2387604"/>
                </a:lnTo>
                <a:cubicBezTo>
                  <a:pt x="2741167" y="2366906"/>
                  <a:pt x="2700516" y="2336662"/>
                  <a:pt x="2690109" y="2343136"/>
                </a:cubicBezTo>
                <a:cubicBezTo>
                  <a:pt x="2642229" y="2373715"/>
                  <a:pt x="2618013" y="2331373"/>
                  <a:pt x="2584945" y="2319604"/>
                </a:cubicBezTo>
                <a:cubicBezTo>
                  <a:pt x="2547993" y="2306578"/>
                  <a:pt x="2513851" y="2286113"/>
                  <a:pt x="2476459" y="2274585"/>
                </a:cubicBezTo>
                <a:cubicBezTo>
                  <a:pt x="2201011" y="2189017"/>
                  <a:pt x="1923696" y="2110661"/>
                  <a:pt x="1635021" y="2080790"/>
                </a:cubicBezTo>
                <a:cubicBezTo>
                  <a:pt x="1402684" y="2056710"/>
                  <a:pt x="1188399" y="1977966"/>
                  <a:pt x="994284" y="1848426"/>
                </a:cubicBezTo>
                <a:cubicBezTo>
                  <a:pt x="950197" y="1818806"/>
                  <a:pt x="889766" y="1793304"/>
                  <a:pt x="900907" y="1722986"/>
                </a:cubicBezTo>
                <a:cubicBezTo>
                  <a:pt x="911231" y="1658436"/>
                  <a:pt x="971752" y="1651685"/>
                  <a:pt x="1019942" y="1634959"/>
                </a:cubicBezTo>
                <a:cubicBezTo>
                  <a:pt x="1154986" y="1588257"/>
                  <a:pt x="1294758" y="1571459"/>
                  <a:pt x="1436756" y="1581585"/>
                </a:cubicBezTo>
                <a:cubicBezTo>
                  <a:pt x="1536337" y="1588349"/>
                  <a:pt x="1635547" y="1602764"/>
                  <a:pt x="1745065" y="1615304"/>
                </a:cubicBezTo>
                <a:cubicBezTo>
                  <a:pt x="1693416" y="1553077"/>
                  <a:pt x="1654406" y="1490407"/>
                  <a:pt x="1601192" y="1445865"/>
                </a:cubicBezTo>
                <a:cubicBezTo>
                  <a:pt x="1541977" y="1396196"/>
                  <a:pt x="1469385" y="1362268"/>
                  <a:pt x="1401935" y="1322332"/>
                </a:cubicBezTo>
                <a:cubicBezTo>
                  <a:pt x="1386168" y="1312982"/>
                  <a:pt x="1361963" y="1298292"/>
                  <a:pt x="1350058" y="1304329"/>
                </a:cubicBezTo>
                <a:cubicBezTo>
                  <a:pt x="1286876" y="1334200"/>
                  <a:pt x="1244919" y="1290939"/>
                  <a:pt x="1196299" y="1267380"/>
                </a:cubicBezTo>
                <a:cubicBezTo>
                  <a:pt x="1135027" y="1237503"/>
                  <a:pt x="1075019" y="1203742"/>
                  <a:pt x="1010774" y="1183133"/>
                </a:cubicBezTo>
                <a:cubicBezTo>
                  <a:pt x="929829" y="1156779"/>
                  <a:pt x="845805" y="1140912"/>
                  <a:pt x="762606" y="1122658"/>
                </a:cubicBezTo>
                <a:cubicBezTo>
                  <a:pt x="554386" y="1076085"/>
                  <a:pt x="347431" y="1025625"/>
                  <a:pt x="154893" y="930327"/>
                </a:cubicBezTo>
                <a:cubicBezTo>
                  <a:pt x="114267" y="910224"/>
                  <a:pt x="72689" y="886965"/>
                  <a:pt x="41348" y="855682"/>
                </a:cubicBezTo>
                <a:cubicBezTo>
                  <a:pt x="-23890" y="790745"/>
                  <a:pt x="-10548" y="712936"/>
                  <a:pt x="71618" y="669959"/>
                </a:cubicBezTo>
                <a:cubicBezTo>
                  <a:pt x="108660" y="650732"/>
                  <a:pt x="151808" y="635413"/>
                  <a:pt x="192882" y="633126"/>
                </a:cubicBezTo>
                <a:cubicBezTo>
                  <a:pt x="388435" y="621458"/>
                  <a:pt x="577746" y="642126"/>
                  <a:pt x="753661" y="741211"/>
                </a:cubicBezTo>
                <a:cubicBezTo>
                  <a:pt x="944176" y="848932"/>
                  <a:pt x="1100640" y="997646"/>
                  <a:pt x="1255776" y="1147472"/>
                </a:cubicBezTo>
                <a:cubicBezTo>
                  <a:pt x="1315230" y="1204844"/>
                  <a:pt x="1380518" y="1244899"/>
                  <a:pt x="1455766" y="1276598"/>
                </a:cubicBezTo>
                <a:cubicBezTo>
                  <a:pt x="1402679" y="1192433"/>
                  <a:pt x="1340907" y="1116120"/>
                  <a:pt x="1288932" y="1033280"/>
                </a:cubicBezTo>
                <a:cubicBezTo>
                  <a:pt x="1260385" y="987797"/>
                  <a:pt x="1238801" y="933085"/>
                  <a:pt x="1232411" y="880301"/>
                </a:cubicBezTo>
                <a:cubicBezTo>
                  <a:pt x="1221385" y="789633"/>
                  <a:pt x="1293466" y="725198"/>
                  <a:pt x="1384570" y="733996"/>
                </a:cubicBezTo>
                <a:cubicBezTo>
                  <a:pt x="1422941" y="737928"/>
                  <a:pt x="1460549" y="747017"/>
                  <a:pt x="1507746" y="755398"/>
                </a:cubicBezTo>
                <a:cubicBezTo>
                  <a:pt x="1495976" y="725193"/>
                  <a:pt x="1487937" y="701455"/>
                  <a:pt x="1477350" y="678725"/>
                </a:cubicBezTo>
                <a:cubicBezTo>
                  <a:pt x="1402121" y="514913"/>
                  <a:pt x="1405757" y="341942"/>
                  <a:pt x="1417151" y="168105"/>
                </a:cubicBezTo>
                <a:cubicBezTo>
                  <a:pt x="1422285" y="89280"/>
                  <a:pt x="1443928" y="28781"/>
                  <a:pt x="1520807" y="401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  <a:alpha val="33000"/>
            </a:schemeClr>
          </a:solidFill>
          <a:ln w="66675" cap="flat">
            <a:noFill/>
            <a:prstDash val="solid"/>
            <a:miter/>
          </a:ln>
        </p:spPr>
        <p:txBody>
          <a:bodyPr vertOverflow="overflow" horzOverflow="overflow" vert="horz" wrap="square" lIns="91440" tIns="45720" rIns="91440" bIns="45720" rtlCol="0" anchor="ctr">
            <a:prstTxWarp prst="textNoShape">
              <a:avLst/>
            </a:prstTxWarp>
            <a:noAutofit/>
          </a:bodyPr>
          <a:lstStyle/>
          <a:p>
            <a:pPr rtl="0"/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1">
            <a:alphaModFix/>
          </a:blip>
          <a:srcRect l="27188"/>
          <a:stretch/>
        </p:blipFill>
        <p:spPr>
          <a:xfrm>
            <a:off x="-1" y="2673019"/>
            <a:ext cx="1697023" cy="1898712"/>
          </a:xfrm>
          <a:prstGeom prst="rect">
            <a:avLst/>
          </a:prstGeom>
        </p:spPr>
      </p:pic>
      <p:sp>
        <p:nvSpPr>
          <p:cNvPr id="22" name="Полилиния: Фигура 21"/>
          <p:cNvSpPr/>
          <p:nvPr userDrawn="1"/>
        </p:nvSpPr>
        <p:spPr>
          <a:xfrm>
            <a:off x="0" y="2"/>
            <a:ext cx="2476443" cy="3377247"/>
          </a:xfrm>
          <a:custGeom>
            <a:avLst/>
            <a:rect l="l" t="t" r="r" b="b"/>
            <a:pathLst>
              <a:path w="2476443" h="3377247">
                <a:moveTo>
                  <a:pt x="131832" y="2603380"/>
                </a:moveTo>
                <a:cubicBezTo>
                  <a:pt x="102563" y="2602123"/>
                  <a:pt x="72184" y="2604330"/>
                  <a:pt x="40810" y="2609673"/>
                </a:cubicBezTo>
                <a:cubicBezTo>
                  <a:pt x="34977" y="2620459"/>
                  <a:pt x="28668" y="2630958"/>
                  <a:pt x="22360" y="2641458"/>
                </a:cubicBezTo>
                <a:cubicBezTo>
                  <a:pt x="81346" y="2676900"/>
                  <a:pt x="142625" y="2708523"/>
                  <a:pt x="197791" y="2748166"/>
                </a:cubicBezTo>
                <a:cubicBezTo>
                  <a:pt x="265416" y="2797243"/>
                  <a:pt x="336092" y="2845555"/>
                  <a:pt x="391786" y="2906949"/>
                </a:cubicBezTo>
                <a:cubicBezTo>
                  <a:pt x="453655" y="2975302"/>
                  <a:pt x="499684" y="3058169"/>
                  <a:pt x="554014" y="3133682"/>
                </a:cubicBezTo>
                <a:cubicBezTo>
                  <a:pt x="569495" y="3155327"/>
                  <a:pt x="589174" y="3174295"/>
                  <a:pt x="613883" y="3202133"/>
                </a:cubicBezTo>
                <a:cubicBezTo>
                  <a:pt x="622136" y="3034316"/>
                  <a:pt x="509181" y="2887202"/>
                  <a:pt x="362172" y="2717029"/>
                </a:cubicBezTo>
                <a:cubicBezTo>
                  <a:pt x="297457" y="2642095"/>
                  <a:pt x="219640" y="2607152"/>
                  <a:pt x="131832" y="2603380"/>
                </a:cubicBezTo>
                <a:close/>
                <a:moveTo>
                  <a:pt x="0" y="2515796"/>
                </a:moveTo>
                <a:lnTo>
                  <a:pt x="1912" y="2516152"/>
                </a:lnTo>
                <a:cubicBezTo>
                  <a:pt x="24328" y="2518579"/>
                  <a:pt x="46950" y="2519181"/>
                  <a:pt x="69005" y="2517494"/>
                </a:cubicBezTo>
                <a:cubicBezTo>
                  <a:pt x="274028" y="2501684"/>
                  <a:pt x="397138" y="2621123"/>
                  <a:pt x="514290" y="2765562"/>
                </a:cubicBezTo>
                <a:cubicBezTo>
                  <a:pt x="654816" y="2938984"/>
                  <a:pt x="780342" y="3318389"/>
                  <a:pt x="745978" y="3352952"/>
                </a:cubicBezTo>
                <a:cubicBezTo>
                  <a:pt x="561549" y="3451935"/>
                  <a:pt x="131922" y="3232761"/>
                  <a:pt x="1182" y="2979480"/>
                </a:cubicBezTo>
                <a:lnTo>
                  <a:pt x="0" y="2976961"/>
                </a:lnTo>
                <a:lnTo>
                  <a:pt x="0" y="2788045"/>
                </a:lnTo>
                <a:lnTo>
                  <a:pt x="10452" y="2820897"/>
                </a:lnTo>
                <a:cubicBezTo>
                  <a:pt x="111928" y="3094545"/>
                  <a:pt x="272910" y="3233685"/>
                  <a:pt x="521041" y="3232735"/>
                </a:cubicBezTo>
                <a:cubicBezTo>
                  <a:pt x="463785" y="3143773"/>
                  <a:pt x="413658" y="3062340"/>
                  <a:pt x="359810" y="2983868"/>
                </a:cubicBezTo>
                <a:cubicBezTo>
                  <a:pt x="349079" y="2968326"/>
                  <a:pt x="321489" y="2951748"/>
                  <a:pt x="305764" y="2955290"/>
                </a:cubicBezTo>
                <a:cubicBezTo>
                  <a:pt x="246868" y="2969267"/>
                  <a:pt x="229054" y="2923488"/>
                  <a:pt x="201687" y="2891456"/>
                </a:cubicBezTo>
                <a:cubicBezTo>
                  <a:pt x="152440" y="2833611"/>
                  <a:pt x="104267" y="2774584"/>
                  <a:pt x="40334" y="2731937"/>
                </a:cubicBezTo>
                <a:lnTo>
                  <a:pt x="0" y="2710827"/>
                </a:lnTo>
                <a:lnTo>
                  <a:pt x="0" y="2515796"/>
                </a:lnTo>
                <a:close/>
                <a:moveTo>
                  <a:pt x="1373023" y="1747994"/>
                </a:moveTo>
                <a:cubicBezTo>
                  <a:pt x="1419467" y="1860339"/>
                  <a:pt x="1459166" y="1963436"/>
                  <a:pt x="1503825" y="2063667"/>
                </a:cubicBezTo>
                <a:cubicBezTo>
                  <a:pt x="1547155" y="2161800"/>
                  <a:pt x="1628339" y="2241108"/>
                  <a:pt x="1662101" y="2359475"/>
                </a:cubicBezTo>
                <a:cubicBezTo>
                  <a:pt x="1627720" y="2356354"/>
                  <a:pt x="1600181" y="2361241"/>
                  <a:pt x="1595627" y="2352659"/>
                </a:cubicBezTo>
                <a:cubicBezTo>
                  <a:pt x="1501192" y="2185496"/>
                  <a:pt x="1408667" y="2016233"/>
                  <a:pt x="1319178" y="1852692"/>
                </a:cubicBezTo>
                <a:cubicBezTo>
                  <a:pt x="1139226" y="2090766"/>
                  <a:pt x="1297640" y="2596457"/>
                  <a:pt x="1751554" y="2817233"/>
                </a:cubicBezTo>
                <a:cubicBezTo>
                  <a:pt x="1943296" y="2451789"/>
                  <a:pt x="1732170" y="1824791"/>
                  <a:pt x="1373023" y="1747994"/>
                </a:cubicBezTo>
                <a:close/>
                <a:moveTo>
                  <a:pt x="787749" y="1297597"/>
                </a:moveTo>
                <a:cubicBezTo>
                  <a:pt x="770960" y="1355710"/>
                  <a:pt x="754757" y="1406381"/>
                  <a:pt x="741982" y="1457813"/>
                </a:cubicBezTo>
                <a:cubicBezTo>
                  <a:pt x="709992" y="1588633"/>
                  <a:pt x="681241" y="1719451"/>
                  <a:pt x="647348" y="1849128"/>
                </a:cubicBezTo>
                <a:cubicBezTo>
                  <a:pt x="641684" y="1870407"/>
                  <a:pt x="617930" y="1887311"/>
                  <a:pt x="601983" y="1906309"/>
                </a:cubicBezTo>
                <a:cubicBezTo>
                  <a:pt x="592658" y="1901356"/>
                  <a:pt x="582858" y="1896116"/>
                  <a:pt x="573533" y="1891163"/>
                </a:cubicBezTo>
                <a:cubicBezTo>
                  <a:pt x="600935" y="1767978"/>
                  <a:pt x="629100" y="1644603"/>
                  <a:pt x="656789" y="1520940"/>
                </a:cubicBezTo>
                <a:cubicBezTo>
                  <a:pt x="540556" y="1715461"/>
                  <a:pt x="453557" y="1915205"/>
                  <a:pt x="525720" y="2165766"/>
                </a:cubicBezTo>
                <a:cubicBezTo>
                  <a:pt x="573962" y="2144739"/>
                  <a:pt x="600172" y="2137753"/>
                  <a:pt x="621443" y="2123904"/>
                </a:cubicBezTo>
                <a:cubicBezTo>
                  <a:pt x="822895" y="1992280"/>
                  <a:pt x="935562" y="1678701"/>
                  <a:pt x="866625" y="1434625"/>
                </a:cubicBezTo>
                <a:cubicBezTo>
                  <a:pt x="853099" y="1388176"/>
                  <a:pt x="854841" y="1328168"/>
                  <a:pt x="787749" y="1297597"/>
                </a:cubicBezTo>
                <a:close/>
                <a:moveTo>
                  <a:pt x="1747943" y="1290053"/>
                </a:moveTo>
                <a:cubicBezTo>
                  <a:pt x="1712816" y="1291110"/>
                  <a:pt x="1677000" y="1295967"/>
                  <a:pt x="1640654" y="1304737"/>
                </a:cubicBezTo>
                <a:cubicBezTo>
                  <a:pt x="1756830" y="1414164"/>
                  <a:pt x="1944362" y="1427467"/>
                  <a:pt x="2011928" y="1597321"/>
                </a:cubicBezTo>
                <a:cubicBezTo>
                  <a:pt x="1882801" y="1532075"/>
                  <a:pt x="1769536" y="1442584"/>
                  <a:pt x="1620637" y="1403780"/>
                </a:cubicBezTo>
                <a:cubicBezTo>
                  <a:pt x="1796290" y="1725617"/>
                  <a:pt x="2003019" y="1852431"/>
                  <a:pt x="2330262" y="1787296"/>
                </a:cubicBezTo>
                <a:cubicBezTo>
                  <a:pt x="2205994" y="1461422"/>
                  <a:pt x="1993834" y="1282651"/>
                  <a:pt x="1747943" y="1290053"/>
                </a:cubicBezTo>
                <a:close/>
                <a:moveTo>
                  <a:pt x="577889" y="57551"/>
                </a:moveTo>
                <a:cubicBezTo>
                  <a:pt x="546390" y="134756"/>
                  <a:pt x="519311" y="193830"/>
                  <a:pt x="498324" y="254618"/>
                </a:cubicBezTo>
                <a:cubicBezTo>
                  <a:pt x="476093" y="318554"/>
                  <a:pt x="460143" y="384966"/>
                  <a:pt x="440571" y="453098"/>
                </a:cubicBezTo>
                <a:cubicBezTo>
                  <a:pt x="418403" y="440428"/>
                  <a:pt x="404601" y="435383"/>
                  <a:pt x="405083" y="432425"/>
                </a:cubicBezTo>
                <a:cubicBezTo>
                  <a:pt x="414693" y="345316"/>
                  <a:pt x="425828" y="257824"/>
                  <a:pt x="436963" y="170333"/>
                </a:cubicBezTo>
                <a:cubicBezTo>
                  <a:pt x="146722" y="584415"/>
                  <a:pt x="63003" y="856280"/>
                  <a:pt x="157288" y="1142217"/>
                </a:cubicBezTo>
                <a:cubicBezTo>
                  <a:pt x="427454" y="1039539"/>
                  <a:pt x="713096" y="453167"/>
                  <a:pt x="577889" y="57551"/>
                </a:cubicBezTo>
                <a:close/>
                <a:moveTo>
                  <a:pt x="1250303" y="0"/>
                </a:moveTo>
                <a:lnTo>
                  <a:pt x="1535094" y="0"/>
                </a:lnTo>
                <a:lnTo>
                  <a:pt x="1687492" y="141068"/>
                </a:lnTo>
                <a:cubicBezTo>
                  <a:pt x="1742658" y="192159"/>
                  <a:pt x="1797160" y="242607"/>
                  <a:pt x="1851732" y="292935"/>
                </a:cubicBezTo>
                <a:cubicBezTo>
                  <a:pt x="1845906" y="300477"/>
                  <a:pt x="1839318" y="308209"/>
                  <a:pt x="1833204" y="316228"/>
                </a:cubicBezTo>
                <a:cubicBezTo>
                  <a:pt x="1737134" y="296174"/>
                  <a:pt x="1687887" y="203580"/>
                  <a:pt x="1616084" y="147446"/>
                </a:cubicBezTo>
                <a:cubicBezTo>
                  <a:pt x="1538197" y="86357"/>
                  <a:pt x="1463260" y="25741"/>
                  <a:pt x="1349183" y="6561"/>
                </a:cubicBezTo>
                <a:cubicBezTo>
                  <a:pt x="1394727" y="370386"/>
                  <a:pt x="1753787" y="580934"/>
                  <a:pt x="2176748" y="568765"/>
                </a:cubicBezTo>
                <a:cubicBezTo>
                  <a:pt x="2100932" y="265021"/>
                  <a:pt x="1928750" y="78018"/>
                  <a:pt x="1727587" y="11525"/>
                </a:cubicBezTo>
                <a:lnTo>
                  <a:pt x="1676546" y="0"/>
                </a:lnTo>
                <a:lnTo>
                  <a:pt x="1878091" y="0"/>
                </a:lnTo>
                <a:lnTo>
                  <a:pt x="1997002" y="88744"/>
                </a:lnTo>
                <a:cubicBezTo>
                  <a:pt x="2070549" y="159079"/>
                  <a:pt x="2128927" y="246444"/>
                  <a:pt x="2179979" y="341422"/>
                </a:cubicBezTo>
                <a:cubicBezTo>
                  <a:pt x="2230653" y="434875"/>
                  <a:pt x="2337998" y="577318"/>
                  <a:pt x="2322628" y="639532"/>
                </a:cubicBezTo>
                <a:cubicBezTo>
                  <a:pt x="2302471" y="667691"/>
                  <a:pt x="2268104" y="658083"/>
                  <a:pt x="2242012" y="654097"/>
                </a:cubicBezTo>
                <a:cubicBezTo>
                  <a:pt x="2087651" y="630847"/>
                  <a:pt x="1930702" y="615137"/>
                  <a:pt x="1781235" y="574043"/>
                </a:cubicBezTo>
                <a:cubicBezTo>
                  <a:pt x="1510101" y="499466"/>
                  <a:pt x="1343609" y="307843"/>
                  <a:pt x="1266142" y="42404"/>
                </a:cubicBezTo>
                <a:lnTo>
                  <a:pt x="1250303" y="0"/>
                </a:lnTo>
                <a:close/>
                <a:moveTo>
                  <a:pt x="850933" y="0"/>
                </a:moveTo>
                <a:lnTo>
                  <a:pt x="912773" y="0"/>
                </a:lnTo>
                <a:lnTo>
                  <a:pt x="1105381" y="858402"/>
                </a:lnTo>
                <a:cubicBezTo>
                  <a:pt x="1121049" y="928224"/>
                  <a:pt x="1143293" y="996799"/>
                  <a:pt x="1156198" y="1066909"/>
                </a:cubicBezTo>
                <a:cubicBezTo>
                  <a:pt x="1167598" y="1127670"/>
                  <a:pt x="1201549" y="1155214"/>
                  <a:pt x="1258853" y="1174057"/>
                </a:cubicBezTo>
                <a:cubicBezTo>
                  <a:pt x="1373274" y="1210981"/>
                  <a:pt x="1482574" y="1237034"/>
                  <a:pt x="1609673" y="1223767"/>
                </a:cubicBezTo>
                <a:cubicBezTo>
                  <a:pt x="1931231" y="1189641"/>
                  <a:pt x="2186280" y="1303918"/>
                  <a:pt x="2335582" y="1609274"/>
                </a:cubicBezTo>
                <a:cubicBezTo>
                  <a:pt x="2374189" y="1688330"/>
                  <a:pt x="2471618" y="1789091"/>
                  <a:pt x="2476443" y="1851097"/>
                </a:cubicBezTo>
                <a:cubicBezTo>
                  <a:pt x="2445349" y="1916854"/>
                  <a:pt x="2249023" y="1872936"/>
                  <a:pt x="2140536" y="1868158"/>
                </a:cubicBezTo>
                <a:cubicBezTo>
                  <a:pt x="1978901" y="1861322"/>
                  <a:pt x="1835183" y="1804196"/>
                  <a:pt x="1729336" y="1674345"/>
                </a:cubicBezTo>
                <a:cubicBezTo>
                  <a:pt x="1667578" y="1598264"/>
                  <a:pt x="1591898" y="1528110"/>
                  <a:pt x="1551117" y="1441900"/>
                </a:cubicBezTo>
                <a:cubicBezTo>
                  <a:pt x="1505591" y="1346345"/>
                  <a:pt x="1434427" y="1304235"/>
                  <a:pt x="1345901" y="1273777"/>
                </a:cubicBezTo>
                <a:cubicBezTo>
                  <a:pt x="1308778" y="1261214"/>
                  <a:pt x="1270501" y="1253803"/>
                  <a:pt x="1205760" y="1237636"/>
                </a:cubicBezTo>
                <a:cubicBezTo>
                  <a:pt x="1249120" y="1366966"/>
                  <a:pt x="1280328" y="1476652"/>
                  <a:pt x="1323931" y="1580795"/>
                </a:cubicBezTo>
                <a:cubicBezTo>
                  <a:pt x="1337393" y="1612267"/>
                  <a:pt x="1381735" y="1634364"/>
                  <a:pt x="1415894" y="1652940"/>
                </a:cubicBezTo>
                <a:cubicBezTo>
                  <a:pt x="1650722" y="1780399"/>
                  <a:pt x="1772008" y="1998770"/>
                  <a:pt x="1868785" y="2230994"/>
                </a:cubicBezTo>
                <a:cubicBezTo>
                  <a:pt x="1928501" y="2374048"/>
                  <a:pt x="1915987" y="2529562"/>
                  <a:pt x="1881383" y="2680895"/>
                </a:cubicBezTo>
                <a:cubicBezTo>
                  <a:pt x="1862735" y="2762574"/>
                  <a:pt x="1844373" y="2843776"/>
                  <a:pt x="1824663" y="2932609"/>
                </a:cubicBezTo>
                <a:cubicBezTo>
                  <a:pt x="1821613" y="2933375"/>
                  <a:pt x="1805400" y="2943119"/>
                  <a:pt x="1797788" y="2938546"/>
                </a:cubicBezTo>
                <a:cubicBezTo>
                  <a:pt x="1634249" y="2838982"/>
                  <a:pt x="1469857" y="2737607"/>
                  <a:pt x="1353298" y="2582483"/>
                </a:cubicBezTo>
                <a:cubicBezTo>
                  <a:pt x="1191141" y="2367484"/>
                  <a:pt x="1125057" y="2125122"/>
                  <a:pt x="1218472" y="1862981"/>
                </a:cubicBezTo>
                <a:cubicBezTo>
                  <a:pt x="1298761" y="1637769"/>
                  <a:pt x="1208101" y="1441698"/>
                  <a:pt x="1138217" y="1241221"/>
                </a:cubicBezTo>
                <a:cubicBezTo>
                  <a:pt x="1127232" y="1209938"/>
                  <a:pt x="1071158" y="1194432"/>
                  <a:pt x="1026352" y="1165562"/>
                </a:cubicBezTo>
                <a:cubicBezTo>
                  <a:pt x="1048685" y="1144556"/>
                  <a:pt x="1069109" y="1125651"/>
                  <a:pt x="1099843" y="1096051"/>
                </a:cubicBezTo>
                <a:cubicBezTo>
                  <a:pt x="1081893" y="1023561"/>
                  <a:pt x="1061397" y="939147"/>
                  <a:pt x="1036842" y="836706"/>
                </a:cubicBezTo>
                <a:cubicBezTo>
                  <a:pt x="956672" y="911946"/>
                  <a:pt x="938108" y="998871"/>
                  <a:pt x="897565" y="1073889"/>
                </a:cubicBezTo>
                <a:cubicBezTo>
                  <a:pt x="850902" y="1160169"/>
                  <a:pt x="870278" y="1233517"/>
                  <a:pt x="903736" y="1314676"/>
                </a:cubicBezTo>
                <a:cubicBezTo>
                  <a:pt x="1023734" y="1603073"/>
                  <a:pt x="931382" y="1858059"/>
                  <a:pt x="763530" y="2094311"/>
                </a:cubicBezTo>
                <a:cubicBezTo>
                  <a:pt x="724265" y="2149961"/>
                  <a:pt x="654563" y="2184075"/>
                  <a:pt x="596942" y="2226098"/>
                </a:cubicBezTo>
                <a:cubicBezTo>
                  <a:pt x="538558" y="2268312"/>
                  <a:pt x="495180" y="2240298"/>
                  <a:pt x="462515" y="2190144"/>
                </a:cubicBezTo>
                <a:cubicBezTo>
                  <a:pt x="412948" y="2114244"/>
                  <a:pt x="414458" y="2028763"/>
                  <a:pt x="429112" y="1944036"/>
                </a:cubicBezTo>
                <a:cubicBezTo>
                  <a:pt x="465941" y="1729735"/>
                  <a:pt x="539700" y="1530479"/>
                  <a:pt x="659528" y="1347213"/>
                </a:cubicBezTo>
                <a:cubicBezTo>
                  <a:pt x="726993" y="1243553"/>
                  <a:pt x="781236" y="1130651"/>
                  <a:pt x="840900" y="1021654"/>
                </a:cubicBezTo>
                <a:cubicBezTo>
                  <a:pt x="862413" y="982618"/>
                  <a:pt x="876126" y="938246"/>
                  <a:pt x="903061" y="903117"/>
                </a:cubicBezTo>
                <a:cubicBezTo>
                  <a:pt x="1002203" y="773674"/>
                  <a:pt x="997721" y="637826"/>
                  <a:pt x="956786" y="487220"/>
                </a:cubicBezTo>
                <a:cubicBezTo>
                  <a:pt x="931120" y="392555"/>
                  <a:pt x="910361" y="296455"/>
                  <a:pt x="890938" y="200021"/>
                </a:cubicBezTo>
                <a:lnTo>
                  <a:pt x="850933" y="0"/>
                </a:lnTo>
                <a:close/>
                <a:moveTo>
                  <a:pt x="467701" y="0"/>
                </a:moveTo>
                <a:lnTo>
                  <a:pt x="666015" y="0"/>
                </a:lnTo>
                <a:lnTo>
                  <a:pt x="667134" y="15693"/>
                </a:lnTo>
                <a:cubicBezTo>
                  <a:pt x="741894" y="438642"/>
                  <a:pt x="614073" y="802222"/>
                  <a:pt x="327285" y="1112507"/>
                </a:cubicBezTo>
                <a:cubicBezTo>
                  <a:pt x="268763" y="1175422"/>
                  <a:pt x="131148" y="1299936"/>
                  <a:pt x="99740" y="1287558"/>
                </a:cubicBezTo>
                <a:cubicBezTo>
                  <a:pt x="50645" y="1259359"/>
                  <a:pt x="21075" y="863564"/>
                  <a:pt x="92533" y="671368"/>
                </a:cubicBezTo>
                <a:cubicBezTo>
                  <a:pt x="177375" y="443697"/>
                  <a:pt x="287747" y="229905"/>
                  <a:pt x="434441" y="38393"/>
                </a:cubicBezTo>
                <a:lnTo>
                  <a:pt x="467701" y="0"/>
                </a:lnTo>
                <a:close/>
                <a:moveTo>
                  <a:pt x="21630" y="0"/>
                </a:moveTo>
                <a:lnTo>
                  <a:pt x="91766" y="0"/>
                </a:lnTo>
                <a:lnTo>
                  <a:pt x="0" y="157944"/>
                </a:lnTo>
                <a:lnTo>
                  <a:pt x="0" y="39174"/>
                </a:lnTo>
                <a:lnTo>
                  <a:pt x="21630" y="0"/>
                </a:lnTo>
                <a:close/>
              </a:path>
            </a:pathLst>
          </a:custGeom>
          <a:solidFill>
            <a:schemeClr val="tx1">
              <a:alpha val="12000"/>
            </a:schemeClr>
          </a:solidFill>
          <a:ln w="55431" cap="flat">
            <a:noFill/>
            <a:prstDash val="solid"/>
            <a:miter/>
          </a:ln>
        </p:spPr>
        <p:txBody>
          <a:bodyPr vertOverflow="overflow" horzOverflow="overflow" vert="horz" wrap="square" lIns="91440" tIns="45720" rIns="91440" bIns="45720" rtlCol="0" anchor="ctr">
            <a:prstTxWarp prst="textNoShape">
              <a:avLst/>
            </a:prstTxWarp>
            <a:noAutofit/>
          </a:bodyPr>
          <a:lstStyle/>
          <a:p>
            <a:pPr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 noEditPoints="1"/>
          </p:cNvSpPr>
          <p:nvPr>
            <p:ph type="title" hasCustomPrompt="1"/>
          </p:nvPr>
        </p:nvSpPr>
        <p:spPr>
          <a:xfrm>
            <a:off x="914400" y="914400"/>
            <a:ext cx="10360152" cy="2843784"/>
          </a:xfrm>
        </p:spPr>
        <p:txBody>
          <a:bodyPr rtlCol="0" anchor="b"/>
          <a:lstStyle>
            <a:lvl1pPr algn="ctr">
              <a:defRPr lang="ru-RU" sz="4800" cap="none" baseline="0">
                <a:latin typeface="Times New Roman" pitchFamily="18" charset="0" panose="02020603050405020304"/>
                <a:cs typeface="+mj-cs"/>
              </a:defRPr>
            </a:lvl1pPr>
          </a:lstStyle>
          <a:p>
            <a:pPr rtl="0"/>
            <a:r>
              <a:rPr lang="ru-RU" dirty="0"/>
              <a:t>щелкните, чтобы добавить заголовок</a:t>
            </a:r>
          </a:p>
        </p:txBody>
      </p:sp>
      <p:sp>
        <p:nvSpPr>
          <p:cNvPr id="32" name="Текст 31"/>
          <p:cNvSpPr>
            <a:spLocks noGrp="1" noEditPoints="1"/>
          </p:cNvSpPr>
          <p:nvPr>
            <p:ph type="body" sz="quarter" idx="13" hasCustomPrompt="1"/>
          </p:nvPr>
        </p:nvSpPr>
        <p:spPr>
          <a:xfrm>
            <a:off x="2041114" y="3825875"/>
            <a:ext cx="8109772" cy="2644775"/>
          </a:xfrm>
        </p:spPr>
        <p:txBody>
          <a:bodyPr rtlCol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ru-RU" sz="2400" cap="all" baseline="0"/>
            </a:lvl1pPr>
          </a:lstStyle>
          <a:p>
            <a:pPr lvl="0" rtl="0"/>
            <a:r>
              <a:rPr lang="ru-RU"/>
              <a:t>Текст слайда</a:t>
            </a:r>
          </a:p>
        </p:txBody>
      </p:sp>
    </p:spTree>
  </p:cSld>
  <p:clrMapOvr>
    <a:masterClrMapping/>
  </p:clrMapOvr>
  <p:hf dt="0" sldNum="0" hdr="0" ftr="0"/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 1">
    <p:bg>
      <p:bgPr>
        <a:solidFill>
          <a:schemeClr val="bg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 noEditPoints="1"/>
          </p:cNvSpPr>
          <p:nvPr>
            <p:ph type="title" hasCustomPrompt="1"/>
          </p:nvPr>
        </p:nvSpPr>
        <p:spPr>
          <a:xfrm>
            <a:off x="914400" y="914400"/>
            <a:ext cx="10360152" cy="914400"/>
          </a:xfrm>
        </p:spPr>
        <p:txBody>
          <a:bodyPr rtlCol="0" anchor="b"/>
          <a:lstStyle>
            <a:lvl1pPr>
              <a:defRPr lang="ru-RU" sz="3200"/>
            </a:lvl1pPr>
          </a:lstStyle>
          <a:p>
            <a:pPr rtl="0"/>
            <a:r>
              <a:rPr lang="ru-RU"/>
              <a:t>щелкните, чтобы добавить заголовок</a:t>
            </a:r>
          </a:p>
        </p:txBody>
      </p:sp>
      <p:sp>
        <p:nvSpPr>
          <p:cNvPr id="2" name="Объект 6"/>
          <p:cNvSpPr>
            <a:spLocks noGrp="1" noEditPoints="1"/>
          </p:cNvSpPr>
          <p:nvPr>
            <p:ph sz="quarter" idx="11"/>
          </p:nvPr>
        </p:nvSpPr>
        <p:spPr>
          <a:xfrm>
            <a:off x="914400" y="2039112"/>
            <a:ext cx="4576953" cy="3877055"/>
          </a:xfrm>
        </p:spPr>
        <p:txBody>
          <a:bodyPr rtlCol="0">
            <a:normAutofit/>
          </a:bodyPr>
          <a:lstStyle>
            <a:lvl1pPr marL="0" indent="0">
              <a:buNone/>
              <a:defRPr lang="ru-RU" sz="2000"/>
            </a:lvl1pPr>
            <a:lvl2pPr marL="228600" indent="-228600">
              <a:spcBef>
                <a:spcPts val="1000"/>
              </a:spcBef>
              <a:buFont typeface="Courier New" pitchFamily="49" charset="0" panose="02070309020205020404"/>
              <a:buChar char="o"/>
              <a:defRPr lang="ru-RU" sz="2000"/>
            </a:lvl2pPr>
            <a:lvl3pPr marL="685800" indent="-228600">
              <a:spcBef>
                <a:spcPts val="1000"/>
              </a:spcBef>
              <a:buFont typeface="Courier New" pitchFamily="49" charset="0" panose="02070309020205020404"/>
              <a:buChar char="o"/>
              <a:defRPr lang="ru-RU" sz="2000"/>
            </a:lvl3pPr>
            <a:lvl4pPr marL="1143000" indent="-228600">
              <a:spcBef>
                <a:spcPts val="1000"/>
              </a:spcBef>
              <a:buFont typeface="Courier New" pitchFamily="49" charset="0" panose="02070309020205020404"/>
              <a:buChar char="o"/>
              <a:defRPr lang="ru-RU" sz="2000"/>
            </a:lvl4pPr>
            <a:lvl5pPr marL="1600200" indent="-228600">
              <a:spcBef>
                <a:spcPts val="1000"/>
              </a:spcBef>
              <a:buFont typeface="Courier New" pitchFamily="49" charset="0" panose="02070309020205020404"/>
              <a:buChar char="o"/>
              <a:defRPr lang="ru-RU" sz="2000"/>
            </a:lvl5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  <p:sp>
        <p:nvSpPr>
          <p:cNvPr id="6" name="Объект 6"/>
          <p:cNvSpPr>
            <a:spLocks noGrp="1" noEditPoints="1"/>
          </p:cNvSpPr>
          <p:nvPr>
            <p:ph sz="quarter" idx="12"/>
          </p:nvPr>
        </p:nvSpPr>
        <p:spPr>
          <a:xfrm>
            <a:off x="6357747" y="2039112"/>
            <a:ext cx="4576953" cy="3877055"/>
          </a:xfrm>
        </p:spPr>
        <p:txBody>
          <a:bodyPr rtlCol="0">
            <a:normAutofit/>
          </a:bodyPr>
          <a:lstStyle>
            <a:lvl1pPr marL="0" indent="0">
              <a:buNone/>
              <a:defRPr lang="ru-RU" sz="2000"/>
            </a:lvl1pPr>
            <a:lvl2pPr marL="228600" indent="-228600">
              <a:spcBef>
                <a:spcPts val="1000"/>
              </a:spcBef>
              <a:buFont typeface="Courier New" pitchFamily="49" charset="0" panose="02070309020205020404"/>
              <a:buChar char="o"/>
              <a:defRPr lang="ru-RU" sz="2000"/>
            </a:lvl2pPr>
            <a:lvl3pPr marL="685800" indent="-228600">
              <a:spcBef>
                <a:spcPts val="1000"/>
              </a:spcBef>
              <a:buFont typeface="Courier New" pitchFamily="49" charset="0" panose="02070309020205020404"/>
              <a:buChar char="o"/>
              <a:defRPr lang="ru-RU" sz="2000"/>
            </a:lvl3pPr>
            <a:lvl4pPr marL="1143000" indent="-228600">
              <a:spcBef>
                <a:spcPts val="1000"/>
              </a:spcBef>
              <a:buFont typeface="Courier New" pitchFamily="49" charset="0" panose="02070309020205020404"/>
              <a:buChar char="o"/>
              <a:defRPr lang="ru-RU" sz="2000"/>
            </a:lvl4pPr>
            <a:lvl5pPr marL="1600200" indent="-228600">
              <a:spcBef>
                <a:spcPts val="1000"/>
              </a:spcBef>
              <a:buFont typeface="Courier New" pitchFamily="49" charset="0" panose="02070309020205020404"/>
              <a:buChar char="o"/>
              <a:defRPr lang="ru-RU" sz="2000"/>
            </a:lvl5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  <p:sp>
        <p:nvSpPr>
          <p:cNvPr id="7" name="Полилиния 6"/>
          <p:cNvSpPr/>
          <p:nvPr userDrawn="1"/>
        </p:nvSpPr>
        <p:spPr>
          <a:xfrm>
            <a:off x="0" y="5879804"/>
            <a:ext cx="4707470" cy="978196"/>
          </a:xfrm>
          <a:custGeom>
            <a:avLst/>
            <a:rect l="l" t="t" r="r" b="b"/>
            <a:pathLst>
              <a:path w="4707470" h="978196">
                <a:moveTo>
                  <a:pt x="4059737" y="967990"/>
                </a:moveTo>
                <a:lnTo>
                  <a:pt x="4058450" y="978196"/>
                </a:lnTo>
                <a:lnTo>
                  <a:pt x="4010063" y="978196"/>
                </a:lnTo>
                <a:lnTo>
                  <a:pt x="4059737" y="967990"/>
                </a:lnTo>
                <a:close/>
                <a:moveTo>
                  <a:pt x="0" y="488477"/>
                </a:moveTo>
                <a:lnTo>
                  <a:pt x="72049" y="656791"/>
                </a:lnTo>
                <a:cubicBezTo>
                  <a:pt x="112356" y="736092"/>
                  <a:pt x="157416" y="812383"/>
                  <a:pt x="206640" y="886509"/>
                </a:cubicBezTo>
                <a:lnTo>
                  <a:pt x="272042" y="978196"/>
                </a:lnTo>
                <a:lnTo>
                  <a:pt x="184579" y="978196"/>
                </a:lnTo>
                <a:lnTo>
                  <a:pt x="149828" y="932137"/>
                </a:lnTo>
                <a:cubicBezTo>
                  <a:pt x="105705" y="866449"/>
                  <a:pt x="65433" y="798062"/>
                  <a:pt x="29898" y="726361"/>
                </a:cubicBezTo>
                <a:lnTo>
                  <a:pt x="0" y="659079"/>
                </a:lnTo>
                <a:lnTo>
                  <a:pt x="0" y="488477"/>
                </a:lnTo>
                <a:close/>
                <a:moveTo>
                  <a:pt x="2427853" y="69987"/>
                </a:moveTo>
                <a:cubicBezTo>
                  <a:pt x="2291111" y="74991"/>
                  <a:pt x="2154491" y="93572"/>
                  <a:pt x="2017693" y="122737"/>
                </a:cubicBezTo>
                <a:cubicBezTo>
                  <a:pt x="1752602" y="179100"/>
                  <a:pt x="1485359" y="223967"/>
                  <a:pt x="1217707" y="266029"/>
                </a:cubicBezTo>
                <a:cubicBezTo>
                  <a:pt x="1096073" y="285102"/>
                  <a:pt x="971859" y="284040"/>
                  <a:pt x="848303" y="292389"/>
                </a:cubicBezTo>
                <a:cubicBezTo>
                  <a:pt x="1439836" y="418622"/>
                  <a:pt x="2029550" y="374317"/>
                  <a:pt x="2617347" y="268805"/>
                </a:cubicBezTo>
                <a:cubicBezTo>
                  <a:pt x="2641249" y="326771"/>
                  <a:pt x="2615591" y="342307"/>
                  <a:pt x="2575151" y="346132"/>
                </a:cubicBezTo>
                <a:cubicBezTo>
                  <a:pt x="2247929" y="377355"/>
                  <a:pt x="1924500" y="450069"/>
                  <a:pt x="1592825" y="430392"/>
                </a:cubicBezTo>
                <a:cubicBezTo>
                  <a:pt x="1370927" y="417078"/>
                  <a:pt x="1148922" y="406294"/>
                  <a:pt x="927202" y="395014"/>
                </a:cubicBezTo>
                <a:cubicBezTo>
                  <a:pt x="910915" y="394154"/>
                  <a:pt x="894471" y="397096"/>
                  <a:pt x="848774" y="400725"/>
                </a:cubicBezTo>
                <a:cubicBezTo>
                  <a:pt x="901706" y="425523"/>
                  <a:pt x="935512" y="454429"/>
                  <a:pt x="953198" y="446968"/>
                </a:cubicBezTo>
                <a:cubicBezTo>
                  <a:pt x="1036787" y="412276"/>
                  <a:pt x="1094166" y="469201"/>
                  <a:pt x="1164217" y="487531"/>
                </a:cubicBezTo>
                <a:cubicBezTo>
                  <a:pt x="1630611" y="609624"/>
                  <a:pt x="2097381" y="672370"/>
                  <a:pt x="2563251" y="479630"/>
                </a:cubicBezTo>
                <a:cubicBezTo>
                  <a:pt x="2711940" y="417930"/>
                  <a:pt x="2850184" y="341634"/>
                  <a:pt x="2969415" y="235206"/>
                </a:cubicBezTo>
                <a:cubicBezTo>
                  <a:pt x="2988272" y="218657"/>
                  <a:pt x="3002084" y="196846"/>
                  <a:pt x="3018419" y="177666"/>
                </a:cubicBezTo>
                <a:cubicBezTo>
                  <a:pt x="2974427" y="109062"/>
                  <a:pt x="2900669" y="110127"/>
                  <a:pt x="2838754" y="98695"/>
                </a:cubicBezTo>
                <a:cubicBezTo>
                  <a:pt x="2701463" y="73555"/>
                  <a:pt x="2564596" y="64983"/>
                  <a:pt x="2427853" y="69987"/>
                </a:cubicBezTo>
                <a:close/>
                <a:moveTo>
                  <a:pt x="2444158" y="387"/>
                </a:moveTo>
                <a:cubicBezTo>
                  <a:pt x="2598755" y="-2686"/>
                  <a:pt x="2753769" y="12585"/>
                  <a:pt x="2908628" y="45735"/>
                </a:cubicBezTo>
                <a:cubicBezTo>
                  <a:pt x="2979068" y="61036"/>
                  <a:pt x="3068206" y="63586"/>
                  <a:pt x="3088619" y="154653"/>
                </a:cubicBezTo>
                <a:cubicBezTo>
                  <a:pt x="3107235" y="238296"/>
                  <a:pt x="3033824" y="275143"/>
                  <a:pt x="2980945" y="318333"/>
                </a:cubicBezTo>
                <a:cubicBezTo>
                  <a:pt x="2832679" y="439156"/>
                  <a:pt x="2663731" y="525726"/>
                  <a:pt x="2478738" y="580498"/>
                </a:cubicBezTo>
                <a:cubicBezTo>
                  <a:pt x="2349171" y="619318"/>
                  <a:pt x="2216315" y="648629"/>
                  <a:pt x="2071312" y="685100"/>
                </a:cubicBezTo>
                <a:cubicBezTo>
                  <a:pt x="2167354" y="736612"/>
                  <a:pt x="2247592" y="794640"/>
                  <a:pt x="2336932" y="823834"/>
                </a:cubicBezTo>
                <a:cubicBezTo>
                  <a:pt x="2436398" y="856448"/>
                  <a:pt x="2545092" y="863529"/>
                  <a:pt x="2650218" y="880372"/>
                </a:cubicBezTo>
                <a:cubicBezTo>
                  <a:pt x="2674799" y="884329"/>
                  <a:pt x="2712701" y="890811"/>
                  <a:pt x="2724828" y="877816"/>
                </a:cubicBezTo>
                <a:cubicBezTo>
                  <a:pt x="2790257" y="811500"/>
                  <a:pt x="2864697" y="844453"/>
                  <a:pt x="2937906" y="850216"/>
                </a:cubicBezTo>
                <a:cubicBezTo>
                  <a:pt x="3030260" y="857706"/>
                  <a:pt x="3122919" y="870533"/>
                  <a:pt x="3214489" y="865310"/>
                </a:cubicBezTo>
                <a:cubicBezTo>
                  <a:pt x="3330052" y="859201"/>
                  <a:pt x="3444369" y="838841"/>
                  <a:pt x="3558811" y="821783"/>
                </a:cubicBezTo>
                <a:cubicBezTo>
                  <a:pt x="3845661" y="780181"/>
                  <a:pt x="4132816" y="743918"/>
                  <a:pt x="4423716" y="769182"/>
                </a:cubicBezTo>
                <a:cubicBezTo>
                  <a:pt x="4485096" y="774506"/>
                  <a:pt x="4549229" y="783231"/>
                  <a:pt x="4604328" y="806587"/>
                </a:cubicBezTo>
                <a:cubicBezTo>
                  <a:pt x="4690279" y="842884"/>
                  <a:pt x="4723749" y="908909"/>
                  <a:pt x="4700071" y="978164"/>
                </a:cubicBezTo>
                <a:lnTo>
                  <a:pt x="4700051" y="978196"/>
                </a:lnTo>
                <a:lnTo>
                  <a:pt x="4626911" y="978196"/>
                </a:lnTo>
                <a:lnTo>
                  <a:pt x="4634858" y="938205"/>
                </a:lnTo>
                <a:cubicBezTo>
                  <a:pt x="4630586" y="912076"/>
                  <a:pt x="4607226" y="888378"/>
                  <a:pt x="4565805" y="871619"/>
                </a:cubicBezTo>
                <a:cubicBezTo>
                  <a:pt x="4510139" y="849256"/>
                  <a:pt x="4446290" y="840035"/>
                  <a:pt x="4384624" y="835208"/>
                </a:cubicBezTo>
                <a:cubicBezTo>
                  <a:pt x="4319945" y="830079"/>
                  <a:pt x="4255480" y="828097"/>
                  <a:pt x="4191174" y="828605"/>
                </a:cubicBezTo>
                <a:cubicBezTo>
                  <a:pt x="3998255" y="830132"/>
                  <a:pt x="3806768" y="854079"/>
                  <a:pt x="3615233" y="882733"/>
                </a:cubicBezTo>
                <a:cubicBezTo>
                  <a:pt x="3445683" y="908144"/>
                  <a:pt x="3275903" y="932786"/>
                  <a:pt x="3106122" y="957428"/>
                </a:cubicBezTo>
                <a:lnTo>
                  <a:pt x="3167669" y="978196"/>
                </a:lnTo>
                <a:lnTo>
                  <a:pt x="2761995" y="978196"/>
                </a:lnTo>
                <a:lnTo>
                  <a:pt x="2604435" y="961624"/>
                </a:lnTo>
                <a:lnTo>
                  <a:pt x="2629619" y="978196"/>
                </a:lnTo>
                <a:lnTo>
                  <a:pt x="2442177" y="978196"/>
                </a:lnTo>
                <a:lnTo>
                  <a:pt x="2299922" y="896786"/>
                </a:lnTo>
                <a:cubicBezTo>
                  <a:pt x="2269582" y="879425"/>
                  <a:pt x="2233101" y="870458"/>
                  <a:pt x="2204982" y="850389"/>
                </a:cubicBezTo>
                <a:cubicBezTo>
                  <a:pt x="1996636" y="701859"/>
                  <a:pt x="1747975" y="698964"/>
                  <a:pt x="1506483" y="669446"/>
                </a:cubicBezTo>
                <a:cubicBezTo>
                  <a:pt x="1499680" y="668433"/>
                  <a:pt x="1491530" y="674471"/>
                  <a:pt x="1473612" y="681163"/>
                </a:cubicBezTo>
                <a:cubicBezTo>
                  <a:pt x="1584414" y="738551"/>
                  <a:pt x="1717391" y="807480"/>
                  <a:pt x="1855475" y="879104"/>
                </a:cubicBezTo>
                <a:lnTo>
                  <a:pt x="2046452" y="978196"/>
                </a:lnTo>
                <a:lnTo>
                  <a:pt x="1905580" y="978196"/>
                </a:lnTo>
                <a:lnTo>
                  <a:pt x="1792576" y="917483"/>
                </a:lnTo>
                <a:cubicBezTo>
                  <a:pt x="1679817" y="860435"/>
                  <a:pt x="1561557" y="806703"/>
                  <a:pt x="1431825" y="761296"/>
                </a:cubicBezTo>
                <a:cubicBezTo>
                  <a:pt x="1481070" y="816016"/>
                  <a:pt x="1531868" y="866260"/>
                  <a:pt x="1584066" y="912806"/>
                </a:cubicBezTo>
                <a:lnTo>
                  <a:pt x="1665294" y="978196"/>
                </a:lnTo>
                <a:lnTo>
                  <a:pt x="1530478" y="978196"/>
                </a:lnTo>
                <a:lnTo>
                  <a:pt x="1433502" y="903764"/>
                </a:lnTo>
                <a:cubicBezTo>
                  <a:pt x="1350827" y="836355"/>
                  <a:pt x="1273396" y="763147"/>
                  <a:pt x="1207351" y="677361"/>
                </a:cubicBezTo>
                <a:cubicBezTo>
                  <a:pt x="1176883" y="637924"/>
                  <a:pt x="1132082" y="601252"/>
                  <a:pt x="1085279" y="580996"/>
                </a:cubicBezTo>
                <a:cubicBezTo>
                  <a:pt x="878724" y="490371"/>
                  <a:pt x="669558" y="405484"/>
                  <a:pt x="460678" y="320100"/>
                </a:cubicBezTo>
                <a:cubicBezTo>
                  <a:pt x="434018" y="309216"/>
                  <a:pt x="402475" y="308044"/>
                  <a:pt x="370062" y="302529"/>
                </a:cubicBezTo>
                <a:cubicBezTo>
                  <a:pt x="481234" y="420306"/>
                  <a:pt x="590097" y="530386"/>
                  <a:pt x="692974" y="645063"/>
                </a:cubicBezTo>
                <a:cubicBezTo>
                  <a:pt x="765403" y="726140"/>
                  <a:pt x="828829" y="814746"/>
                  <a:pt x="899891" y="897040"/>
                </a:cubicBezTo>
                <a:lnTo>
                  <a:pt x="958299" y="978196"/>
                </a:lnTo>
                <a:lnTo>
                  <a:pt x="856593" y="978196"/>
                </a:lnTo>
                <a:lnTo>
                  <a:pt x="745097" y="814331"/>
                </a:lnTo>
                <a:cubicBezTo>
                  <a:pt x="613951" y="647709"/>
                  <a:pt x="460119" y="497146"/>
                  <a:pt x="291682" y="357455"/>
                </a:cubicBezTo>
                <a:cubicBezTo>
                  <a:pt x="262176" y="332767"/>
                  <a:pt x="225781" y="315434"/>
                  <a:pt x="192689" y="294672"/>
                </a:cubicBezTo>
                <a:cubicBezTo>
                  <a:pt x="315383" y="458030"/>
                  <a:pt x="444112" y="615525"/>
                  <a:pt x="556080" y="783560"/>
                </a:cubicBezTo>
                <a:cubicBezTo>
                  <a:pt x="583885" y="825308"/>
                  <a:pt x="614448" y="865239"/>
                  <a:pt x="645779" y="904799"/>
                </a:cubicBezTo>
                <a:lnTo>
                  <a:pt x="703943" y="978196"/>
                </a:lnTo>
                <a:lnTo>
                  <a:pt x="621039" y="978196"/>
                </a:lnTo>
                <a:lnTo>
                  <a:pt x="430820" y="725635"/>
                </a:lnTo>
                <a:cubicBezTo>
                  <a:pt x="332361" y="599705"/>
                  <a:pt x="227971" y="477107"/>
                  <a:pt x="116693" y="361863"/>
                </a:cubicBezTo>
                <a:cubicBezTo>
                  <a:pt x="97667" y="342321"/>
                  <a:pt x="75253" y="325899"/>
                  <a:pt x="50540" y="310444"/>
                </a:cubicBezTo>
                <a:lnTo>
                  <a:pt x="0" y="281606"/>
                </a:lnTo>
                <a:lnTo>
                  <a:pt x="0" y="27934"/>
                </a:lnTo>
                <a:lnTo>
                  <a:pt x="404992" y="222649"/>
                </a:lnTo>
                <a:cubicBezTo>
                  <a:pt x="439327" y="238892"/>
                  <a:pt x="505719" y="256578"/>
                  <a:pt x="515732" y="243759"/>
                </a:cubicBezTo>
                <a:cubicBezTo>
                  <a:pt x="561414" y="183812"/>
                  <a:pt x="612911" y="224031"/>
                  <a:pt x="660613" y="222758"/>
                </a:cubicBezTo>
                <a:cubicBezTo>
                  <a:pt x="713858" y="221185"/>
                  <a:pt x="767194" y="230016"/>
                  <a:pt x="820261" y="226406"/>
                </a:cubicBezTo>
                <a:cubicBezTo>
                  <a:pt x="1211492" y="200602"/>
                  <a:pt x="1601548" y="165118"/>
                  <a:pt x="1982193" y="65102"/>
                </a:cubicBezTo>
                <a:cubicBezTo>
                  <a:pt x="2135382" y="24877"/>
                  <a:pt x="2289561" y="3461"/>
                  <a:pt x="2444158" y="387"/>
                </a:cubicBezTo>
                <a:close/>
              </a:path>
            </a:pathLst>
          </a:custGeom>
          <a:solidFill>
            <a:schemeClr val="tx1">
              <a:alpha val="5303"/>
            </a:schemeClr>
          </a:solidFill>
          <a:ln w="66675" cap="flat">
            <a:noFill/>
            <a:prstDash val="solid"/>
            <a:miter/>
          </a:ln>
        </p:spPr>
        <p:txBody>
          <a:bodyPr vertOverflow="overflow" horzOverflow="overflow" vert="horz" wrap="square" lIns="91440" tIns="45720" rIns="91440" bIns="45720" rtlCol="0" anchor="ctr">
            <a:prstTxWarp prst="textNoShape">
              <a:avLst/>
            </a:prstTxWarp>
            <a:noAutofit/>
          </a:bodyPr>
          <a:lstStyle/>
          <a:p>
            <a:pPr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Полилиния 11"/>
          <p:cNvSpPr/>
          <p:nvPr userDrawn="1"/>
        </p:nvSpPr>
        <p:spPr>
          <a:xfrm rot="10800000">
            <a:off x="9012497" y="1"/>
            <a:ext cx="3179502" cy="2726160"/>
          </a:xfrm>
          <a:custGeom>
            <a:avLst/>
            <a:rect l="l" t="t" r="r" b="b"/>
            <a:pathLst>
              <a:path w="3179502" h="2726160">
                <a:moveTo>
                  <a:pt x="3179502" y="2726160"/>
                </a:moveTo>
                <a:lnTo>
                  <a:pt x="0" y="2726160"/>
                </a:lnTo>
                <a:lnTo>
                  <a:pt x="0" y="0"/>
                </a:lnTo>
                <a:lnTo>
                  <a:pt x="129375" y="158091"/>
                </a:lnTo>
                <a:cubicBezTo>
                  <a:pt x="193985" y="253821"/>
                  <a:pt x="231912" y="358034"/>
                  <a:pt x="274052" y="461243"/>
                </a:cubicBezTo>
                <a:cubicBezTo>
                  <a:pt x="365069" y="684357"/>
                  <a:pt x="488042" y="892708"/>
                  <a:pt x="676050" y="1070337"/>
                </a:cubicBezTo>
                <a:cubicBezTo>
                  <a:pt x="834276" y="1219941"/>
                  <a:pt x="1024083" y="1327091"/>
                  <a:pt x="1232482" y="1409578"/>
                </a:cubicBezTo>
                <a:cubicBezTo>
                  <a:pt x="1465209" y="1501688"/>
                  <a:pt x="1609854" y="1540036"/>
                  <a:pt x="1759030" y="1583520"/>
                </a:cubicBezTo>
                <a:cubicBezTo>
                  <a:pt x="1924825" y="1631826"/>
                  <a:pt x="2908440" y="1918621"/>
                  <a:pt x="3147865" y="2609783"/>
                </a:cubicBezTo>
                <a:lnTo>
                  <a:pt x="3179502" y="2726160"/>
                </a:lnTo>
                <a:close/>
              </a:path>
            </a:pathLst>
          </a:custGeom>
          <a:solidFill>
            <a:schemeClr val="accent2">
              <a:alpha val="60000"/>
            </a:schemeClr>
          </a:solidFill>
          <a:ln w="2777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dirty="0"/>
          </a:p>
        </p:txBody>
      </p:sp>
      <p:sp>
        <p:nvSpPr>
          <p:cNvPr id="5" name="Номер слайда 5"/>
          <p:cNvSpPr>
            <a:spLocks noGrp="1" noEditPoints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ru-RU" sz="2400" b="0" i="0">
                <a:solidFill>
                  <a:schemeClr val="tx1"/>
                </a:solidFill>
                <a:latin typeface="Times New Roman" pitchFamily="18" charset="0" panose="02020603050405020304"/>
                <a:cs typeface="Times New Roman" pitchFamily="18" charset="0" panose="02020603050405020304"/>
              </a:defRPr>
            </a:lvl1pPr>
          </a:lstStyle>
          <a:p>
            <a:fld id="{58FB4751-880F-D840-AAA9-3A15815CC99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hf dt="0" sldNum="0" hdr="0" ftr="0"/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элемента содержимого 2">
    <p:bg>
      <p:bgPr>
        <a:solidFill>
          <a:schemeClr val="bg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" y="1"/>
            <a:ext cx="12192000" cy="6800411"/>
            <a:chOff x="1" y="1"/>
            <a:chExt cx="12192000" cy="6800411"/>
          </a:xfrm>
        </p:grpSpPr>
        <p:sp>
          <p:nvSpPr>
            <p:cNvPr id="9" name="Полилиния: Фигура 8"/>
            <p:cNvSpPr/>
            <p:nvPr userDrawn="1"/>
          </p:nvSpPr>
          <p:spPr>
            <a:xfrm>
              <a:off x="1" y="1"/>
              <a:ext cx="3097831" cy="2532431"/>
            </a:xfrm>
            <a:custGeom>
              <a:avLst/>
              <a:rect l="l" t="t" r="r" b="b"/>
              <a:pathLst>
                <a:path w="3097831" h="2532431">
                  <a:moveTo>
                    <a:pt x="177065" y="2339513"/>
                  </a:moveTo>
                  <a:cubicBezTo>
                    <a:pt x="194155" y="2333794"/>
                    <a:pt x="217330" y="2347896"/>
                    <a:pt x="254598" y="2356846"/>
                  </a:cubicBezTo>
                  <a:cubicBezTo>
                    <a:pt x="220984" y="2389305"/>
                    <a:pt x="204889" y="2409285"/>
                    <a:pt x="184928" y="2423626"/>
                  </a:cubicBezTo>
                  <a:cubicBezTo>
                    <a:pt x="126472" y="2465563"/>
                    <a:pt x="66758" y="2501272"/>
                    <a:pt x="5587" y="2530140"/>
                  </a:cubicBezTo>
                  <a:lnTo>
                    <a:pt x="0" y="2532431"/>
                  </a:lnTo>
                  <a:lnTo>
                    <a:pt x="0" y="2381588"/>
                  </a:lnTo>
                  <a:lnTo>
                    <a:pt x="23582" y="2378908"/>
                  </a:lnTo>
                  <a:cubicBezTo>
                    <a:pt x="74831" y="2369442"/>
                    <a:pt x="125964" y="2356329"/>
                    <a:pt x="177065" y="2339513"/>
                  </a:cubicBezTo>
                  <a:close/>
                  <a:moveTo>
                    <a:pt x="515105" y="2041082"/>
                  </a:moveTo>
                  <a:cubicBezTo>
                    <a:pt x="525020" y="2042275"/>
                    <a:pt x="535497" y="2044487"/>
                    <a:pt x="544953" y="2044795"/>
                  </a:cubicBezTo>
                  <a:cubicBezTo>
                    <a:pt x="548144" y="2051803"/>
                    <a:pt x="551336" y="2058812"/>
                    <a:pt x="554530" y="2065819"/>
                  </a:cubicBezTo>
                  <a:cubicBezTo>
                    <a:pt x="525428" y="2090123"/>
                    <a:pt x="499946" y="2123686"/>
                    <a:pt x="466801" y="2136482"/>
                  </a:cubicBezTo>
                  <a:cubicBezTo>
                    <a:pt x="339661" y="2185241"/>
                    <a:pt x="212186" y="2234684"/>
                    <a:pt x="80640" y="2269208"/>
                  </a:cubicBezTo>
                  <a:cubicBezTo>
                    <a:pt x="55707" y="2275751"/>
                    <a:pt x="30214" y="2281031"/>
                    <a:pt x="4467" y="2284674"/>
                  </a:cubicBezTo>
                  <a:lnTo>
                    <a:pt x="0" y="2284999"/>
                  </a:lnTo>
                  <a:lnTo>
                    <a:pt x="0" y="2070368"/>
                  </a:lnTo>
                  <a:lnTo>
                    <a:pt x="122464" y="2093200"/>
                  </a:lnTo>
                  <a:cubicBezTo>
                    <a:pt x="248407" y="2112713"/>
                    <a:pt x="372168" y="2105142"/>
                    <a:pt x="488631" y="2043490"/>
                  </a:cubicBezTo>
                  <a:cubicBezTo>
                    <a:pt x="495838" y="2039718"/>
                    <a:pt x="505191" y="2039890"/>
                    <a:pt x="515105" y="2041082"/>
                  </a:cubicBezTo>
                  <a:close/>
                  <a:moveTo>
                    <a:pt x="0" y="1575747"/>
                  </a:moveTo>
                  <a:lnTo>
                    <a:pt x="30326" y="1578492"/>
                  </a:lnTo>
                  <a:cubicBezTo>
                    <a:pt x="65045" y="1583805"/>
                    <a:pt x="99455" y="1591256"/>
                    <a:pt x="134013" y="1600874"/>
                  </a:cubicBezTo>
                  <a:cubicBezTo>
                    <a:pt x="268006" y="1638282"/>
                    <a:pt x="408089" y="1659470"/>
                    <a:pt x="546960" y="1673430"/>
                  </a:cubicBezTo>
                  <a:cubicBezTo>
                    <a:pt x="668003" y="1685947"/>
                    <a:pt x="790523" y="1676746"/>
                    <a:pt x="902901" y="1616488"/>
                  </a:cubicBezTo>
                  <a:cubicBezTo>
                    <a:pt x="924452" y="1604798"/>
                    <a:pt x="953472" y="1606297"/>
                    <a:pt x="981963" y="1600906"/>
                  </a:cubicBezTo>
                  <a:cubicBezTo>
                    <a:pt x="981521" y="1623983"/>
                    <a:pt x="984183" y="1633111"/>
                    <a:pt x="980602" y="1637984"/>
                  </a:cubicBezTo>
                  <a:cubicBezTo>
                    <a:pt x="972430" y="1649782"/>
                    <a:pt x="963031" y="1661659"/>
                    <a:pt x="951630" y="1670341"/>
                  </a:cubicBezTo>
                  <a:cubicBezTo>
                    <a:pt x="795656" y="1788250"/>
                    <a:pt x="620439" y="1861176"/>
                    <a:pt x="428358" y="1896744"/>
                  </a:cubicBezTo>
                  <a:cubicBezTo>
                    <a:pt x="297589" y="1921022"/>
                    <a:pt x="177399" y="1891390"/>
                    <a:pt x="62362" y="1844923"/>
                  </a:cubicBezTo>
                  <a:lnTo>
                    <a:pt x="0" y="1817067"/>
                  </a:lnTo>
                  <a:lnTo>
                    <a:pt x="0" y="1575747"/>
                  </a:lnTo>
                  <a:close/>
                  <a:moveTo>
                    <a:pt x="2392663" y="0"/>
                  </a:moveTo>
                  <a:lnTo>
                    <a:pt x="2887521" y="0"/>
                  </a:lnTo>
                  <a:lnTo>
                    <a:pt x="2970795" y="34444"/>
                  </a:lnTo>
                  <a:cubicBezTo>
                    <a:pt x="3012007" y="48971"/>
                    <a:pt x="3054191" y="61282"/>
                    <a:pt x="3097831" y="71279"/>
                  </a:cubicBezTo>
                  <a:cubicBezTo>
                    <a:pt x="3050254" y="125956"/>
                    <a:pt x="2955769" y="160146"/>
                    <a:pt x="2863239" y="172683"/>
                  </a:cubicBezTo>
                  <a:cubicBezTo>
                    <a:pt x="2680068" y="197283"/>
                    <a:pt x="2529795" y="141319"/>
                    <a:pt x="2407524" y="16854"/>
                  </a:cubicBezTo>
                  <a:lnTo>
                    <a:pt x="2392663" y="0"/>
                  </a:lnTo>
                  <a:close/>
                  <a:moveTo>
                    <a:pt x="605964" y="0"/>
                  </a:moveTo>
                  <a:lnTo>
                    <a:pt x="747628" y="0"/>
                  </a:lnTo>
                  <a:lnTo>
                    <a:pt x="724307" y="81673"/>
                  </a:lnTo>
                  <a:cubicBezTo>
                    <a:pt x="712100" y="124220"/>
                    <a:pt x="700661" y="166932"/>
                    <a:pt x="692486" y="210269"/>
                  </a:cubicBezTo>
                  <a:cubicBezTo>
                    <a:pt x="654756" y="413620"/>
                    <a:pt x="626527" y="618747"/>
                    <a:pt x="526415" y="804384"/>
                  </a:cubicBezTo>
                  <a:cubicBezTo>
                    <a:pt x="524462" y="808016"/>
                    <a:pt x="531145" y="816228"/>
                    <a:pt x="536624" y="827931"/>
                  </a:cubicBezTo>
                  <a:cubicBezTo>
                    <a:pt x="571904" y="808361"/>
                    <a:pt x="605528" y="786618"/>
                    <a:pt x="641647" y="769841"/>
                  </a:cubicBezTo>
                  <a:cubicBezTo>
                    <a:pt x="830399" y="681460"/>
                    <a:pt x="917077" y="524931"/>
                    <a:pt x="943988" y="325957"/>
                  </a:cubicBezTo>
                  <a:cubicBezTo>
                    <a:pt x="953121" y="260223"/>
                    <a:pt x="966831" y="194866"/>
                    <a:pt x="983823" y="130441"/>
                  </a:cubicBezTo>
                  <a:lnTo>
                    <a:pt x="1018176" y="0"/>
                  </a:lnTo>
                  <a:lnTo>
                    <a:pt x="1245150" y="0"/>
                  </a:lnTo>
                  <a:lnTo>
                    <a:pt x="1215445" y="85044"/>
                  </a:lnTo>
                  <a:cubicBezTo>
                    <a:pt x="1172858" y="235346"/>
                    <a:pt x="1145665" y="391844"/>
                    <a:pt x="1037154" y="517590"/>
                  </a:cubicBezTo>
                  <a:cubicBezTo>
                    <a:pt x="1215367" y="462120"/>
                    <a:pt x="1324379" y="334920"/>
                    <a:pt x="1405473" y="180067"/>
                  </a:cubicBezTo>
                  <a:cubicBezTo>
                    <a:pt x="1435353" y="122991"/>
                    <a:pt x="1459280" y="61760"/>
                    <a:pt x="1485372" y="2313"/>
                  </a:cubicBezTo>
                  <a:lnTo>
                    <a:pt x="1486481" y="0"/>
                  </a:lnTo>
                  <a:lnTo>
                    <a:pt x="1767143" y="0"/>
                  </a:lnTo>
                  <a:lnTo>
                    <a:pt x="1720915" y="86701"/>
                  </a:lnTo>
                  <a:cubicBezTo>
                    <a:pt x="1702464" y="117768"/>
                    <a:pt x="1682236" y="148127"/>
                    <a:pt x="1659572" y="177506"/>
                  </a:cubicBezTo>
                  <a:cubicBezTo>
                    <a:pt x="1752607" y="159436"/>
                    <a:pt x="1856210" y="110043"/>
                    <a:pt x="1944334" y="44335"/>
                  </a:cubicBezTo>
                  <a:lnTo>
                    <a:pt x="1997754" y="0"/>
                  </a:lnTo>
                  <a:lnTo>
                    <a:pt x="2262240" y="0"/>
                  </a:lnTo>
                  <a:lnTo>
                    <a:pt x="2121733" y="60384"/>
                  </a:lnTo>
                  <a:cubicBezTo>
                    <a:pt x="2043455" y="94032"/>
                    <a:pt x="1964207" y="128097"/>
                    <a:pt x="1880826" y="163915"/>
                  </a:cubicBezTo>
                  <a:cubicBezTo>
                    <a:pt x="2016471" y="230529"/>
                    <a:pt x="2132159" y="284451"/>
                    <a:pt x="2245700" y="343440"/>
                  </a:cubicBezTo>
                  <a:cubicBezTo>
                    <a:pt x="2305999" y="374753"/>
                    <a:pt x="2363067" y="402948"/>
                    <a:pt x="2434618" y="387079"/>
                  </a:cubicBezTo>
                  <a:cubicBezTo>
                    <a:pt x="2453698" y="382847"/>
                    <a:pt x="2477235" y="399677"/>
                    <a:pt x="2512614" y="411781"/>
                  </a:cubicBezTo>
                  <a:cubicBezTo>
                    <a:pt x="2420100" y="508828"/>
                    <a:pt x="2312511" y="515670"/>
                    <a:pt x="2208593" y="529585"/>
                  </a:cubicBezTo>
                  <a:cubicBezTo>
                    <a:pt x="1968980" y="561874"/>
                    <a:pt x="1774391" y="480935"/>
                    <a:pt x="1625861" y="279117"/>
                  </a:cubicBezTo>
                  <a:cubicBezTo>
                    <a:pt x="1501602" y="347992"/>
                    <a:pt x="1385771" y="412165"/>
                    <a:pt x="1249141" y="487887"/>
                  </a:cubicBezTo>
                  <a:cubicBezTo>
                    <a:pt x="1347937" y="510051"/>
                    <a:pt x="1420506" y="520865"/>
                    <a:pt x="1489817" y="543171"/>
                  </a:cubicBezTo>
                  <a:cubicBezTo>
                    <a:pt x="1662032" y="598671"/>
                    <a:pt x="1832774" y="657866"/>
                    <a:pt x="2017586" y="654434"/>
                  </a:cubicBezTo>
                  <a:cubicBezTo>
                    <a:pt x="2037106" y="654158"/>
                    <a:pt x="2056972" y="672925"/>
                    <a:pt x="2090269" y="689617"/>
                  </a:cubicBezTo>
                  <a:cubicBezTo>
                    <a:pt x="2014771" y="752684"/>
                    <a:pt x="1942857" y="774836"/>
                    <a:pt x="1865658" y="783850"/>
                  </a:cubicBezTo>
                  <a:cubicBezTo>
                    <a:pt x="1623085" y="812816"/>
                    <a:pt x="1385662" y="809115"/>
                    <a:pt x="1168690" y="673999"/>
                  </a:cubicBezTo>
                  <a:cubicBezTo>
                    <a:pt x="1146885" y="660570"/>
                    <a:pt x="1122765" y="648045"/>
                    <a:pt x="1097817" y="643444"/>
                  </a:cubicBezTo>
                  <a:cubicBezTo>
                    <a:pt x="1062411" y="636939"/>
                    <a:pt x="1020764" y="626176"/>
                    <a:pt x="990410" y="638134"/>
                  </a:cubicBezTo>
                  <a:cubicBezTo>
                    <a:pt x="903436" y="672612"/>
                    <a:pt x="823401" y="722400"/>
                    <a:pt x="736992" y="786910"/>
                  </a:cubicBezTo>
                  <a:cubicBezTo>
                    <a:pt x="833539" y="800489"/>
                    <a:pt x="913270" y="810570"/>
                    <a:pt x="992677" y="823042"/>
                  </a:cubicBezTo>
                  <a:cubicBezTo>
                    <a:pt x="1210604" y="857464"/>
                    <a:pt x="1426175" y="914702"/>
                    <a:pt x="1650715" y="884022"/>
                  </a:cubicBezTo>
                  <a:cubicBezTo>
                    <a:pt x="1670079" y="881290"/>
                    <a:pt x="1692181" y="897925"/>
                    <a:pt x="1721679" y="908500"/>
                  </a:cubicBezTo>
                  <a:cubicBezTo>
                    <a:pt x="1702532" y="931232"/>
                    <a:pt x="1695409" y="946096"/>
                    <a:pt x="1683851" y="952322"/>
                  </a:cubicBezTo>
                  <a:cubicBezTo>
                    <a:pt x="1434339" y="1084824"/>
                    <a:pt x="1174944" y="1155344"/>
                    <a:pt x="897899" y="1046664"/>
                  </a:cubicBezTo>
                  <a:cubicBezTo>
                    <a:pt x="771870" y="997184"/>
                    <a:pt x="642761" y="974076"/>
                    <a:pt x="509734" y="965536"/>
                  </a:cubicBezTo>
                  <a:cubicBezTo>
                    <a:pt x="488017" y="964052"/>
                    <a:pt x="461157" y="959192"/>
                    <a:pt x="445191" y="969204"/>
                  </a:cubicBezTo>
                  <a:cubicBezTo>
                    <a:pt x="333897" y="1037646"/>
                    <a:pt x="225641" y="1110639"/>
                    <a:pt x="133050" y="1206458"/>
                  </a:cubicBezTo>
                  <a:cubicBezTo>
                    <a:pt x="341357" y="1149953"/>
                    <a:pt x="544404" y="1184550"/>
                    <a:pt x="747077" y="1223721"/>
                  </a:cubicBezTo>
                  <a:cubicBezTo>
                    <a:pt x="916050" y="1256376"/>
                    <a:pt x="1083927" y="1270129"/>
                    <a:pt x="1246838" y="1194561"/>
                  </a:cubicBezTo>
                  <a:cubicBezTo>
                    <a:pt x="1258266" y="1189292"/>
                    <a:pt x="1273919" y="1192389"/>
                    <a:pt x="1295481" y="1191416"/>
                  </a:cubicBezTo>
                  <a:cubicBezTo>
                    <a:pt x="1295482" y="1292240"/>
                    <a:pt x="1223193" y="1327979"/>
                    <a:pt x="1157573" y="1361213"/>
                  </a:cubicBezTo>
                  <a:cubicBezTo>
                    <a:pt x="1105553" y="1387523"/>
                    <a:pt x="1045986" y="1399416"/>
                    <a:pt x="989171" y="1414361"/>
                  </a:cubicBezTo>
                  <a:cubicBezTo>
                    <a:pt x="778473" y="1470541"/>
                    <a:pt x="567742" y="1476548"/>
                    <a:pt x="353864" y="1426601"/>
                  </a:cubicBezTo>
                  <a:cubicBezTo>
                    <a:pt x="254241" y="1403352"/>
                    <a:pt x="150259" y="1399724"/>
                    <a:pt x="48450" y="1385431"/>
                  </a:cubicBezTo>
                  <a:lnTo>
                    <a:pt x="0" y="1383095"/>
                  </a:lnTo>
                  <a:lnTo>
                    <a:pt x="0" y="442797"/>
                  </a:lnTo>
                  <a:lnTo>
                    <a:pt x="10908" y="416103"/>
                  </a:lnTo>
                  <a:cubicBezTo>
                    <a:pt x="51257" y="330271"/>
                    <a:pt x="105655" y="249632"/>
                    <a:pt x="176820" y="175170"/>
                  </a:cubicBezTo>
                  <a:cubicBezTo>
                    <a:pt x="198630" y="152556"/>
                    <a:pt x="214572" y="121109"/>
                    <a:pt x="260099" y="130205"/>
                  </a:cubicBezTo>
                  <a:cubicBezTo>
                    <a:pt x="260498" y="147064"/>
                    <a:pt x="265873" y="163135"/>
                    <a:pt x="260495" y="174096"/>
                  </a:cubicBezTo>
                  <a:cubicBezTo>
                    <a:pt x="193118" y="310351"/>
                    <a:pt x="184260" y="458681"/>
                    <a:pt x="174574" y="605925"/>
                  </a:cubicBezTo>
                  <a:cubicBezTo>
                    <a:pt x="164473" y="761636"/>
                    <a:pt x="140011" y="913697"/>
                    <a:pt x="85341" y="1060441"/>
                  </a:cubicBezTo>
                  <a:cubicBezTo>
                    <a:pt x="72759" y="1094049"/>
                    <a:pt x="61613" y="1127849"/>
                    <a:pt x="45643" y="1173905"/>
                  </a:cubicBezTo>
                  <a:cubicBezTo>
                    <a:pt x="182365" y="1101118"/>
                    <a:pt x="259625" y="999811"/>
                    <a:pt x="288222" y="862194"/>
                  </a:cubicBezTo>
                  <a:cubicBezTo>
                    <a:pt x="317271" y="721228"/>
                    <a:pt x="343722" y="579667"/>
                    <a:pt x="370923" y="437965"/>
                  </a:cubicBezTo>
                  <a:cubicBezTo>
                    <a:pt x="404041" y="266013"/>
                    <a:pt x="488120" y="126452"/>
                    <a:pt x="600507" y="5216"/>
                  </a:cubicBezTo>
                  <a:lnTo>
                    <a:pt x="605964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 w="34059" cap="flat">
              <a:noFill/>
              <a:prstDash val="solid"/>
              <a:miter/>
            </a:ln>
          </p:spPr>
          <p:txBody>
            <a:bodyPr vertOverflow="overflow" horzOverflow="overflow" vert="horz" wrap="square" lIns="91440" tIns="45720" rIns="91440" bIns="45720" rtlCol="0" anchor="ctr">
              <a:prstTxWarp prst="textNoShape">
                <a:avLst/>
              </a:prstTxWarp>
              <a:noAutofit/>
            </a:bodyPr>
            <a:lstStyle/>
            <a:p>
              <a:pPr rtl="0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11" name="Полилиния: Фигура 10"/>
            <p:cNvSpPr/>
            <p:nvPr userDrawn="1"/>
          </p:nvSpPr>
          <p:spPr>
            <a:xfrm>
              <a:off x="9164166" y="2461367"/>
              <a:ext cx="3027835" cy="4339045"/>
            </a:xfrm>
            <a:custGeom>
              <a:avLst/>
              <a:rect l="l" t="t" r="r" b="b"/>
              <a:pathLst>
                <a:path w="3027835" h="4339045">
                  <a:moveTo>
                    <a:pt x="3027835" y="1577904"/>
                  </a:moveTo>
                  <a:lnTo>
                    <a:pt x="3027835" y="1756157"/>
                  </a:lnTo>
                  <a:lnTo>
                    <a:pt x="2987665" y="1796827"/>
                  </a:lnTo>
                  <a:cubicBezTo>
                    <a:pt x="2831563" y="1934924"/>
                    <a:pt x="2792628" y="2109562"/>
                    <a:pt x="2823016" y="2308034"/>
                  </a:cubicBezTo>
                  <a:cubicBezTo>
                    <a:pt x="2832822" y="2373671"/>
                    <a:pt x="2838131" y="2440239"/>
                    <a:pt x="2840027" y="2506841"/>
                  </a:cubicBezTo>
                  <a:cubicBezTo>
                    <a:pt x="2843035" y="2609402"/>
                    <a:pt x="2858629" y="2714436"/>
                    <a:pt x="2810869" y="2812303"/>
                  </a:cubicBezTo>
                  <a:cubicBezTo>
                    <a:pt x="2767189" y="2901734"/>
                    <a:pt x="2724261" y="2991295"/>
                    <a:pt x="2677151" y="3079052"/>
                  </a:cubicBezTo>
                  <a:cubicBezTo>
                    <a:pt x="2663279" y="3104851"/>
                    <a:pt x="2637466" y="3124418"/>
                    <a:pt x="2603769" y="3161057"/>
                  </a:cubicBezTo>
                  <a:cubicBezTo>
                    <a:pt x="2595321" y="3121823"/>
                    <a:pt x="2587443" y="3105450"/>
                    <a:pt x="2588720" y="3089875"/>
                  </a:cubicBezTo>
                  <a:cubicBezTo>
                    <a:pt x="2599055" y="2983565"/>
                    <a:pt x="2608636" y="2877127"/>
                    <a:pt x="2622934" y="2771189"/>
                  </a:cubicBezTo>
                  <a:cubicBezTo>
                    <a:pt x="2650772" y="2565532"/>
                    <a:pt x="2588082" y="2352220"/>
                    <a:pt x="2679515" y="2150521"/>
                  </a:cubicBezTo>
                  <a:cubicBezTo>
                    <a:pt x="2524227" y="2254069"/>
                    <a:pt x="2455583" y="2406881"/>
                    <a:pt x="2421531" y="2578333"/>
                  </a:cubicBezTo>
                  <a:cubicBezTo>
                    <a:pt x="2396448" y="2704716"/>
                    <a:pt x="2398900" y="2840320"/>
                    <a:pt x="2353181" y="2957894"/>
                  </a:cubicBezTo>
                  <a:cubicBezTo>
                    <a:pt x="2289630" y="3121645"/>
                    <a:pt x="2193666" y="3273015"/>
                    <a:pt x="2109552" y="3428433"/>
                  </a:cubicBezTo>
                  <a:cubicBezTo>
                    <a:pt x="2090719" y="3463290"/>
                    <a:pt x="2060534" y="3489384"/>
                    <a:pt x="1994623" y="3492617"/>
                  </a:cubicBezTo>
                  <a:cubicBezTo>
                    <a:pt x="2130693" y="3222090"/>
                    <a:pt x="2070961" y="2929230"/>
                    <a:pt x="2178503" y="2652563"/>
                  </a:cubicBezTo>
                  <a:cubicBezTo>
                    <a:pt x="2010218" y="2739788"/>
                    <a:pt x="1836772" y="2959143"/>
                    <a:pt x="1824147" y="3136598"/>
                  </a:cubicBezTo>
                  <a:cubicBezTo>
                    <a:pt x="1810688" y="3326144"/>
                    <a:pt x="1736468" y="3501534"/>
                    <a:pt x="1658324" y="3673617"/>
                  </a:cubicBezTo>
                  <a:cubicBezTo>
                    <a:pt x="1642628" y="3708239"/>
                    <a:pt x="1630836" y="3750810"/>
                    <a:pt x="1554071" y="3767662"/>
                  </a:cubicBezTo>
                  <a:cubicBezTo>
                    <a:pt x="1566611" y="3656622"/>
                    <a:pt x="1578354" y="3554737"/>
                    <a:pt x="1578226" y="3453444"/>
                  </a:cubicBezTo>
                  <a:cubicBezTo>
                    <a:pt x="1578103" y="3345803"/>
                    <a:pt x="1598732" y="3238165"/>
                    <a:pt x="1610923" y="3126446"/>
                  </a:cubicBezTo>
                  <a:cubicBezTo>
                    <a:pt x="1585291" y="3150379"/>
                    <a:pt x="1565121" y="3181290"/>
                    <a:pt x="1536984" y="3193645"/>
                  </a:cubicBezTo>
                  <a:cubicBezTo>
                    <a:pt x="1442310" y="3235448"/>
                    <a:pt x="1422835" y="3321914"/>
                    <a:pt x="1400754" y="3407314"/>
                  </a:cubicBezTo>
                  <a:cubicBezTo>
                    <a:pt x="1389714" y="3450014"/>
                    <a:pt x="1385791" y="3494556"/>
                    <a:pt x="1379062" y="3538306"/>
                  </a:cubicBezTo>
                  <a:cubicBezTo>
                    <a:pt x="1351281" y="3715636"/>
                    <a:pt x="1249734" y="3848084"/>
                    <a:pt x="1121611" y="3964817"/>
                  </a:cubicBezTo>
                  <a:cubicBezTo>
                    <a:pt x="1118160" y="3967785"/>
                    <a:pt x="1108219" y="3963445"/>
                    <a:pt x="1086825" y="3960854"/>
                  </a:cubicBezTo>
                  <a:cubicBezTo>
                    <a:pt x="1109340" y="3884664"/>
                    <a:pt x="1134952" y="3811176"/>
                    <a:pt x="1151742" y="3735862"/>
                  </a:cubicBezTo>
                  <a:cubicBezTo>
                    <a:pt x="1170039" y="3654458"/>
                    <a:pt x="1180468" y="3571082"/>
                    <a:pt x="1198823" y="3461351"/>
                  </a:cubicBezTo>
                  <a:cubicBezTo>
                    <a:pt x="1131843" y="3521384"/>
                    <a:pt x="1085389" y="3565587"/>
                    <a:pt x="1036110" y="3607292"/>
                  </a:cubicBezTo>
                  <a:cubicBezTo>
                    <a:pt x="944254" y="3685041"/>
                    <a:pt x="873950" y="3774388"/>
                    <a:pt x="835057" y="3891895"/>
                  </a:cubicBezTo>
                  <a:cubicBezTo>
                    <a:pt x="801460" y="3992969"/>
                    <a:pt x="734225" y="4075256"/>
                    <a:pt x="643745" y="4154015"/>
                  </a:cubicBezTo>
                  <a:cubicBezTo>
                    <a:pt x="604980" y="4045929"/>
                    <a:pt x="660132" y="3950107"/>
                    <a:pt x="645644" y="3839533"/>
                  </a:cubicBezTo>
                  <a:cubicBezTo>
                    <a:pt x="546824" y="3930796"/>
                    <a:pt x="458287" y="4012675"/>
                    <a:pt x="369474" y="4094353"/>
                  </a:cubicBezTo>
                  <a:cubicBezTo>
                    <a:pt x="290467" y="4166721"/>
                    <a:pt x="213733" y="4241183"/>
                    <a:pt x="131407" y="4309419"/>
                  </a:cubicBezTo>
                  <a:cubicBezTo>
                    <a:pt x="74675" y="4356657"/>
                    <a:pt x="55414" y="4348857"/>
                    <a:pt x="0" y="4275538"/>
                  </a:cubicBezTo>
                  <a:cubicBezTo>
                    <a:pt x="56778" y="4164821"/>
                    <a:pt x="128046" y="4062631"/>
                    <a:pt x="220770" y="3976206"/>
                  </a:cubicBezTo>
                  <a:cubicBezTo>
                    <a:pt x="318433" y="3885365"/>
                    <a:pt x="417231" y="3798745"/>
                    <a:pt x="552175" y="3763240"/>
                  </a:cubicBezTo>
                  <a:cubicBezTo>
                    <a:pt x="636669" y="3741057"/>
                    <a:pt x="719208" y="3707698"/>
                    <a:pt x="799546" y="3672723"/>
                  </a:cubicBezTo>
                  <a:cubicBezTo>
                    <a:pt x="841009" y="3654916"/>
                    <a:pt x="876116" y="3622699"/>
                    <a:pt x="929004" y="3587034"/>
                  </a:cubicBezTo>
                  <a:cubicBezTo>
                    <a:pt x="640504" y="3565188"/>
                    <a:pt x="517224" y="3531776"/>
                    <a:pt x="467968" y="3466793"/>
                  </a:cubicBezTo>
                  <a:cubicBezTo>
                    <a:pt x="682592" y="3269225"/>
                    <a:pt x="921368" y="3288413"/>
                    <a:pt x="1175697" y="3394819"/>
                  </a:cubicBezTo>
                  <a:cubicBezTo>
                    <a:pt x="1231806" y="3346700"/>
                    <a:pt x="1288593" y="3298233"/>
                    <a:pt x="1357224" y="3239412"/>
                  </a:cubicBezTo>
                  <a:cubicBezTo>
                    <a:pt x="1174440" y="3180912"/>
                    <a:pt x="1007562" y="3149765"/>
                    <a:pt x="828818" y="3160711"/>
                  </a:cubicBezTo>
                  <a:cubicBezTo>
                    <a:pt x="859013" y="3094823"/>
                    <a:pt x="939993" y="3035337"/>
                    <a:pt x="1025214" y="2997175"/>
                  </a:cubicBezTo>
                  <a:cubicBezTo>
                    <a:pt x="1218086" y="2911077"/>
                    <a:pt x="1399463" y="2938056"/>
                    <a:pt x="1571266" y="3058777"/>
                  </a:cubicBezTo>
                  <a:cubicBezTo>
                    <a:pt x="1704503" y="2948342"/>
                    <a:pt x="1830361" y="2843917"/>
                    <a:pt x="1970097" y="2728096"/>
                  </a:cubicBezTo>
                  <a:cubicBezTo>
                    <a:pt x="1821161" y="2702508"/>
                    <a:pt x="1694953" y="2683458"/>
                    <a:pt x="1569373" y="2658942"/>
                  </a:cubicBezTo>
                  <a:cubicBezTo>
                    <a:pt x="1502685" y="2645936"/>
                    <a:pt x="1439977" y="2635009"/>
                    <a:pt x="1375822" y="2670442"/>
                  </a:cubicBezTo>
                  <a:cubicBezTo>
                    <a:pt x="1358714" y="2679891"/>
                    <a:pt x="1331381" y="2670395"/>
                    <a:pt x="1294025" y="2668776"/>
                  </a:cubicBezTo>
                  <a:cubicBezTo>
                    <a:pt x="1355359" y="2549551"/>
                    <a:pt x="1456635" y="2512597"/>
                    <a:pt x="1552392" y="2469896"/>
                  </a:cubicBezTo>
                  <a:cubicBezTo>
                    <a:pt x="1773126" y="2371242"/>
                    <a:pt x="1982653" y="2393921"/>
                    <a:pt x="2182140" y="2545568"/>
                  </a:cubicBezTo>
                  <a:cubicBezTo>
                    <a:pt x="2281884" y="2444400"/>
                    <a:pt x="2374872" y="2350123"/>
                    <a:pt x="2484550" y="2238892"/>
                  </a:cubicBezTo>
                  <a:cubicBezTo>
                    <a:pt x="2383516" y="2245536"/>
                    <a:pt x="2310848" y="2255660"/>
                    <a:pt x="2238060" y="2253839"/>
                  </a:cubicBezTo>
                  <a:cubicBezTo>
                    <a:pt x="2057181" y="2249243"/>
                    <a:pt x="1876671" y="2240686"/>
                    <a:pt x="1700354" y="2296180"/>
                  </a:cubicBezTo>
                  <a:cubicBezTo>
                    <a:pt x="1681708" y="2301958"/>
                    <a:pt x="1657350" y="2289567"/>
                    <a:pt x="1620694" y="2282960"/>
                  </a:cubicBezTo>
                  <a:cubicBezTo>
                    <a:pt x="1675304" y="2201136"/>
                    <a:pt x="1738031" y="2159573"/>
                    <a:pt x="1809541" y="2129120"/>
                  </a:cubicBezTo>
                  <a:cubicBezTo>
                    <a:pt x="2034053" y="2032818"/>
                    <a:pt x="2262854" y="1969306"/>
                    <a:pt x="2509155" y="2037634"/>
                  </a:cubicBezTo>
                  <a:cubicBezTo>
                    <a:pt x="2533866" y="2044357"/>
                    <a:pt x="2560542" y="2049560"/>
                    <a:pt x="2585773" y="2046926"/>
                  </a:cubicBezTo>
                  <a:cubicBezTo>
                    <a:pt x="2621574" y="2043167"/>
                    <a:pt x="2664566" y="2041726"/>
                    <a:pt x="2690306" y="2021682"/>
                  </a:cubicBezTo>
                  <a:cubicBezTo>
                    <a:pt x="2764000" y="1964041"/>
                    <a:pt x="2826712" y="1893675"/>
                    <a:pt x="2891381" y="1807385"/>
                  </a:cubicBezTo>
                  <a:cubicBezTo>
                    <a:pt x="2794930" y="1821629"/>
                    <a:pt x="2715598" y="1834480"/>
                    <a:pt x="2635902" y="1844944"/>
                  </a:cubicBezTo>
                  <a:cubicBezTo>
                    <a:pt x="2417127" y="1873479"/>
                    <a:pt x="2194167" y="1879462"/>
                    <a:pt x="1987437" y="1972315"/>
                  </a:cubicBezTo>
                  <a:cubicBezTo>
                    <a:pt x="1969632" y="1980406"/>
                    <a:pt x="1943731" y="1970692"/>
                    <a:pt x="1912448" y="1968878"/>
                  </a:cubicBezTo>
                  <a:cubicBezTo>
                    <a:pt x="1924394" y="1941664"/>
                    <a:pt x="1927029" y="1925393"/>
                    <a:pt x="1936357" y="1916156"/>
                  </a:cubicBezTo>
                  <a:cubicBezTo>
                    <a:pt x="2138283" y="1718573"/>
                    <a:pt x="2367195" y="1577657"/>
                    <a:pt x="2663656" y="1603657"/>
                  </a:cubicBezTo>
                  <a:cubicBezTo>
                    <a:pt x="2764811" y="1612557"/>
                    <a:pt x="2863437" y="1606739"/>
                    <a:pt x="2961282" y="1590878"/>
                  </a:cubicBezTo>
                  <a:lnTo>
                    <a:pt x="3027835" y="1577904"/>
                  </a:lnTo>
                  <a:close/>
                  <a:moveTo>
                    <a:pt x="3027835" y="1091533"/>
                  </a:moveTo>
                  <a:lnTo>
                    <a:pt x="3027835" y="1354009"/>
                  </a:lnTo>
                  <a:lnTo>
                    <a:pt x="2911954" y="1374296"/>
                  </a:lnTo>
                  <a:cubicBezTo>
                    <a:pt x="2861009" y="1381094"/>
                    <a:pt x="2809696" y="1386292"/>
                    <a:pt x="2758325" y="1391210"/>
                  </a:cubicBezTo>
                  <a:cubicBezTo>
                    <a:pt x="2587009" y="1407613"/>
                    <a:pt x="2422083" y="1441838"/>
                    <a:pt x="2287151" y="1560344"/>
                  </a:cubicBezTo>
                  <a:cubicBezTo>
                    <a:pt x="2277677" y="1568626"/>
                    <a:pt x="2261786" y="1570077"/>
                    <a:pt x="2241378" y="1577101"/>
                  </a:cubicBezTo>
                  <a:cubicBezTo>
                    <a:pt x="2212898" y="1480383"/>
                    <a:pt x="2272148" y="1425680"/>
                    <a:pt x="2325709" y="1375265"/>
                  </a:cubicBezTo>
                  <a:cubicBezTo>
                    <a:pt x="2368179" y="1335333"/>
                    <a:pt x="2421961" y="1307099"/>
                    <a:pt x="2472240" y="1276715"/>
                  </a:cubicBezTo>
                  <a:cubicBezTo>
                    <a:pt x="2611928" y="1191660"/>
                    <a:pt x="2759604" y="1133674"/>
                    <a:pt x="2917220" y="1104724"/>
                  </a:cubicBezTo>
                  <a:lnTo>
                    <a:pt x="3027835" y="1091533"/>
                  </a:lnTo>
                  <a:close/>
                  <a:moveTo>
                    <a:pt x="3027835" y="608020"/>
                  </a:moveTo>
                  <a:lnTo>
                    <a:pt x="3027835" y="871290"/>
                  </a:lnTo>
                  <a:lnTo>
                    <a:pt x="2823268" y="903289"/>
                  </a:lnTo>
                  <a:cubicBezTo>
                    <a:pt x="2703617" y="925472"/>
                    <a:pt x="2588686" y="968905"/>
                    <a:pt x="2497904" y="1058451"/>
                  </a:cubicBezTo>
                  <a:cubicBezTo>
                    <a:pt x="2480533" y="1075752"/>
                    <a:pt x="2452271" y="1082511"/>
                    <a:pt x="2426464" y="1095730"/>
                  </a:cubicBezTo>
                  <a:cubicBezTo>
                    <a:pt x="2420370" y="1073468"/>
                    <a:pt x="2415238" y="1065463"/>
                    <a:pt x="2417297" y="1059778"/>
                  </a:cubicBezTo>
                  <a:cubicBezTo>
                    <a:pt x="2421803" y="1046151"/>
                    <a:pt x="2427464" y="1032103"/>
                    <a:pt x="2435949" y="1020554"/>
                  </a:cubicBezTo>
                  <a:cubicBezTo>
                    <a:pt x="2552267" y="863390"/>
                    <a:pt x="2699750" y="743944"/>
                    <a:pt x="2873962" y="655569"/>
                  </a:cubicBezTo>
                  <a:cubicBezTo>
                    <a:pt x="2913491" y="635494"/>
                    <a:pt x="2953584" y="621497"/>
                    <a:pt x="2994046" y="612203"/>
                  </a:cubicBezTo>
                  <a:lnTo>
                    <a:pt x="3027835" y="608020"/>
                  </a:lnTo>
                  <a:close/>
                  <a:moveTo>
                    <a:pt x="3027835" y="249929"/>
                  </a:moveTo>
                  <a:lnTo>
                    <a:pt x="3027835" y="396832"/>
                  </a:lnTo>
                  <a:lnTo>
                    <a:pt x="3019187" y="398490"/>
                  </a:lnTo>
                  <a:cubicBezTo>
                    <a:pt x="2928684" y="421789"/>
                    <a:pt x="2845424" y="462795"/>
                    <a:pt x="2774694" y="531824"/>
                  </a:cubicBezTo>
                  <a:cubicBezTo>
                    <a:pt x="2762998" y="543131"/>
                    <a:pt x="2738612" y="541729"/>
                    <a:pt x="2720297" y="546480"/>
                  </a:cubicBezTo>
                  <a:cubicBezTo>
                    <a:pt x="2715256" y="540659"/>
                    <a:pt x="2710214" y="534838"/>
                    <a:pt x="2705172" y="529016"/>
                  </a:cubicBezTo>
                  <a:cubicBezTo>
                    <a:pt x="2726223" y="497482"/>
                    <a:pt x="2741187" y="458089"/>
                    <a:pt x="2769368" y="436451"/>
                  </a:cubicBezTo>
                  <a:cubicBezTo>
                    <a:pt x="2823463" y="395109"/>
                    <a:pt x="2877590" y="353579"/>
                    <a:pt x="2932748" y="313600"/>
                  </a:cubicBezTo>
                  <a:lnTo>
                    <a:pt x="3027835" y="249929"/>
                  </a:lnTo>
                  <a:close/>
                  <a:moveTo>
                    <a:pt x="3027835" y="0"/>
                  </a:moveTo>
                  <a:lnTo>
                    <a:pt x="3027835" y="137269"/>
                  </a:lnTo>
                  <a:lnTo>
                    <a:pt x="2989957" y="159851"/>
                  </a:lnTo>
                  <a:cubicBezTo>
                    <a:pt x="2975179" y="170164"/>
                    <a:pt x="2948964" y="163183"/>
                    <a:pt x="2910686" y="165123"/>
                  </a:cubicBezTo>
                  <a:cubicBezTo>
                    <a:pt x="2933762" y="124491"/>
                    <a:pt x="2943559" y="100779"/>
                    <a:pt x="2958656" y="81384"/>
                  </a:cubicBezTo>
                  <a:cubicBezTo>
                    <a:pt x="2980771" y="53014"/>
                    <a:pt x="3003627" y="26048"/>
                    <a:pt x="3027271" y="554"/>
                  </a:cubicBezTo>
                  <a:lnTo>
                    <a:pt x="3027835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 w="34059" cap="flat">
              <a:noFill/>
              <a:prstDash val="solid"/>
              <a:miter/>
            </a:ln>
          </p:spPr>
          <p:txBody>
            <a:bodyPr vertOverflow="overflow" horzOverflow="overflow" vert="horz" wrap="square" lIns="91440" tIns="45720" rIns="91440" bIns="45720" rtlCol="0" anchor="ctr">
              <a:prstTxWarp prst="textNoShape">
                <a:avLst/>
              </a:prstTxWarp>
              <a:noAutofit/>
            </a:bodyPr>
            <a:lstStyle/>
            <a:p>
              <a:pPr rtl="0"/>
              <a:endParaRPr lang="ru-RU" dirty="0">
                <a:solidFill>
                  <a:schemeClr val="tx1"/>
                </a:solidFill>
              </a:endParaRPr>
            </a:p>
          </p:txBody>
        </p:sp>
      </p:grpSp>
      <p:sp>
        <p:nvSpPr>
          <p:cNvPr id="8" name="Заголовок 1"/>
          <p:cNvSpPr>
            <a:spLocks noGrp="1" noEditPoints="1"/>
          </p:cNvSpPr>
          <p:nvPr>
            <p:ph type="title" hasCustomPrompt="1"/>
          </p:nvPr>
        </p:nvSpPr>
        <p:spPr>
          <a:xfrm>
            <a:off x="914400" y="914400"/>
            <a:ext cx="10360152" cy="914400"/>
          </a:xfrm>
        </p:spPr>
        <p:txBody>
          <a:bodyPr rtlCol="0" anchor="b"/>
          <a:lstStyle>
            <a:lvl1pPr>
              <a:defRPr lang="ru-RU" sz="3200"/>
            </a:lvl1pPr>
          </a:lstStyle>
          <a:p>
            <a:pPr rtl="0"/>
            <a:r>
              <a:rPr lang="ru-RU"/>
              <a:t>щелкните, чтобы добавить заголовок</a:t>
            </a:r>
          </a:p>
        </p:txBody>
      </p:sp>
      <p:sp>
        <p:nvSpPr>
          <p:cNvPr id="10" name="Объект 6"/>
          <p:cNvSpPr>
            <a:spLocks noGrp="1" noEditPoints="1"/>
          </p:cNvSpPr>
          <p:nvPr>
            <p:ph sz="quarter" idx="13"/>
          </p:nvPr>
        </p:nvSpPr>
        <p:spPr>
          <a:xfrm>
            <a:off x="914399" y="2039112"/>
            <a:ext cx="3364992" cy="3904488"/>
          </a:xfrm>
        </p:spPr>
        <p:txBody>
          <a:bodyPr rtlCol="0">
            <a:normAutofit/>
          </a:bodyPr>
          <a:lstStyle>
            <a:lvl1pPr marL="228600" indent="-228600">
              <a:buFont typeface="+mj-lt"/>
              <a:buAutoNum type="arabicPeriod"/>
              <a:defRPr lang="ru-RU" sz="2000"/>
            </a:lvl1pPr>
            <a:lvl2pPr marL="685800" indent="-457200">
              <a:spcBef>
                <a:spcPts val="1000"/>
              </a:spcBef>
              <a:buFont typeface="+mj-lt"/>
              <a:buAutoNum type="alphaLcPeriod"/>
              <a:defRPr lang="ru-RU" sz="2000"/>
            </a:lvl2pPr>
            <a:lvl3pPr marL="914400" indent="-457200">
              <a:spcBef>
                <a:spcPts val="1000"/>
              </a:spcBef>
              <a:buFont typeface="+mj-lt"/>
              <a:buAutoNum type="arabicParenR"/>
              <a:defRPr lang="ru-RU" sz="2000"/>
            </a:lvl3pPr>
            <a:lvl4pPr marL="1143000" indent="-457200">
              <a:spcBef>
                <a:spcPts val="1000"/>
              </a:spcBef>
              <a:buFont typeface="+mj-lt"/>
              <a:buAutoNum type="alphaLcParenR"/>
              <a:defRPr lang="ru-RU" sz="2000"/>
            </a:lvl4pPr>
            <a:lvl5pPr marL="1143000" indent="-228600">
              <a:spcBef>
                <a:spcPts val="1000"/>
              </a:spcBef>
              <a:buFont typeface="Courier New" pitchFamily="49" charset="0" panose="02070309020205020404"/>
              <a:buChar char="o"/>
              <a:defRPr lang="ru-RU" sz="2000"/>
            </a:lvl5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</p:txBody>
      </p:sp>
      <p:sp>
        <p:nvSpPr>
          <p:cNvPr id="6" name="Объект 6"/>
          <p:cNvSpPr>
            <a:spLocks noGrp="1" noEditPoints="1"/>
          </p:cNvSpPr>
          <p:nvPr>
            <p:ph sz="quarter" idx="12"/>
          </p:nvPr>
        </p:nvSpPr>
        <p:spPr>
          <a:xfrm>
            <a:off x="4743451" y="2039112"/>
            <a:ext cx="6537960" cy="3904488"/>
          </a:xfrm>
        </p:spPr>
        <p:txBody>
          <a:bodyPr rtlCol="0">
            <a:normAutofit/>
          </a:bodyPr>
          <a:lstStyle>
            <a:lvl1pPr marL="0" indent="0">
              <a:buNone/>
              <a:defRPr lang="ru-RU" sz="2000"/>
            </a:lvl1pPr>
            <a:lvl2pPr marL="228600" indent="-228600">
              <a:spcBef>
                <a:spcPts val="1000"/>
              </a:spcBef>
              <a:buFont typeface="Courier New" pitchFamily="49" charset="0" panose="02070309020205020404"/>
              <a:buChar char="o"/>
              <a:defRPr lang="ru-RU" sz="2000"/>
            </a:lvl2pPr>
            <a:lvl3pPr marL="685800" indent="-228600">
              <a:spcBef>
                <a:spcPts val="1000"/>
              </a:spcBef>
              <a:buFont typeface="Courier New" pitchFamily="49" charset="0" panose="02070309020205020404"/>
              <a:buChar char="o"/>
              <a:defRPr lang="ru-RU" sz="2000"/>
            </a:lvl3pPr>
            <a:lvl4pPr marL="1143000" indent="-228600">
              <a:spcBef>
                <a:spcPts val="1000"/>
              </a:spcBef>
              <a:buFont typeface="Courier New" pitchFamily="49" charset="0" panose="02070309020205020404"/>
              <a:buChar char="o"/>
              <a:defRPr lang="ru-RU" sz="2000"/>
            </a:lvl4pPr>
            <a:lvl5pPr marL="1600200" indent="-228600">
              <a:spcBef>
                <a:spcPts val="1000"/>
              </a:spcBef>
              <a:buFont typeface="Courier New" pitchFamily="49" charset="0" panose="02070309020205020404"/>
              <a:buChar char="o"/>
              <a:defRPr lang="ru-RU" sz="2000"/>
            </a:lvl5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  <p:sp>
        <p:nvSpPr>
          <p:cNvPr id="5" name="Номер слайда 5"/>
          <p:cNvSpPr>
            <a:spLocks noGrp="1" noEditPoints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ru-RU" sz="2400" b="0" i="0">
                <a:solidFill>
                  <a:schemeClr val="tx1"/>
                </a:solidFill>
                <a:latin typeface="Times New Roman" pitchFamily="18" charset="0" panose="02020603050405020304"/>
                <a:cs typeface="Times New Roman" pitchFamily="18" charset="0" panose="02020603050405020304"/>
              </a:defRPr>
            </a:lvl1pPr>
          </a:lstStyle>
          <a:p>
            <a:fld id="{58FB4751-880F-D840-AAA9-3A15815CC99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hf dt="0" sldNum="0"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Содержимое заголовка и рисунок">
    <p:bg>
      <p:bgPr>
        <a:solidFill>
          <a:schemeClr val="bg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олилиния: Фигура 10"/>
          <p:cNvSpPr/>
          <p:nvPr userDrawn="1"/>
        </p:nvSpPr>
        <p:spPr>
          <a:xfrm>
            <a:off x="0" y="0"/>
            <a:ext cx="4303817" cy="6100294"/>
          </a:xfrm>
          <a:custGeom>
            <a:avLst/>
            <a:rect l="l" t="t" r="r" b="b"/>
            <a:pathLst>
              <a:path w="4303817" h="6100294">
                <a:moveTo>
                  <a:pt x="0" y="0"/>
                </a:moveTo>
                <a:lnTo>
                  <a:pt x="4228398" y="0"/>
                </a:lnTo>
                <a:lnTo>
                  <a:pt x="4229446" y="3967"/>
                </a:lnTo>
                <a:cubicBezTo>
                  <a:pt x="4705210" y="2114652"/>
                  <a:pt x="2809371" y="4773411"/>
                  <a:pt x="1077531" y="5738774"/>
                </a:cubicBezTo>
                <a:cubicBezTo>
                  <a:pt x="852198" y="5864379"/>
                  <a:pt x="435304" y="6090896"/>
                  <a:pt x="4752" y="6100294"/>
                </a:cubicBezTo>
                <a:lnTo>
                  <a:pt x="0" y="61002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alpha val="25000"/>
            </a:schemeClr>
          </a:solidFill>
          <a:ln w="2077" cap="flat">
            <a:noFill/>
            <a:prstDash val="solid"/>
            <a:miter/>
          </a:ln>
        </p:spPr>
        <p:txBody>
          <a:bodyPr vertOverflow="overflow" horzOverflow="overflow" vert="horz" wrap="square" lIns="91440" tIns="45720" rIns="91440" bIns="45720" rtlCol="0" anchor="ctr">
            <a:prstTxWarp prst="textNoShape">
              <a:avLst/>
            </a:prstTxWarp>
            <a:noAutofit/>
          </a:bodyPr>
          <a:lstStyle/>
          <a:p>
            <a:pPr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0" name="Полилиния: Фигура 29"/>
          <p:cNvSpPr/>
          <p:nvPr userDrawn="1"/>
        </p:nvSpPr>
        <p:spPr>
          <a:xfrm rot="5400000">
            <a:off x="7072129" y="3184875"/>
            <a:ext cx="3027835" cy="4339045"/>
          </a:xfrm>
          <a:custGeom>
            <a:avLst/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lnTo>
                  <a:pt x="3027835" y="1577904"/>
                </a:ln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lnTo>
                  <a:pt x="3027835" y="1091533"/>
                </a:ln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lnTo>
                  <a:pt x="3027835" y="608020"/>
                </a:ln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lnTo>
                  <a:pt x="3027835" y="249929"/>
                </a:ln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lnTo>
                  <a:pt x="3027835" y="0"/>
                </a:ln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vertOverflow="overflow" horzOverflow="overflow" vert="horz" wrap="square" lIns="91440" tIns="45720" rIns="91440" bIns="45720" rtlCol="0" anchor="ctr">
            <a:prstTxWarp prst="textNoShape">
              <a:avLst/>
            </a:prstTxWarp>
            <a:noAutofit/>
          </a:bodyPr>
          <a:lstStyle/>
          <a:p>
            <a:pPr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0" name="Заголовок 1"/>
          <p:cNvSpPr>
            <a:spLocks noGrp="1" noEditPoints="1"/>
          </p:cNvSpPr>
          <p:nvPr userDrawn="1">
            <p:ph type="title"/>
          </p:nvPr>
        </p:nvSpPr>
        <p:spPr>
          <a:xfrm>
            <a:off x="914400" y="914400"/>
            <a:ext cx="7534656" cy="914400"/>
          </a:xfrm>
        </p:spPr>
        <p:txBody>
          <a:bodyPr rtlCol="0" anchor="b"/>
          <a:lstStyle>
            <a:lvl1pPr>
              <a:defRPr lang="ru-RU" sz="3200"/>
            </a:lvl1pPr>
          </a:lstStyle>
          <a:p>
            <a:pPr rtl="0"/>
            <a:endParaRPr lang="ru-RU" dirty="0"/>
          </a:p>
        </p:txBody>
      </p:sp>
      <p:sp>
        <p:nvSpPr>
          <p:cNvPr id="3" name="Объект 6"/>
          <p:cNvSpPr>
            <a:spLocks noGrp="1" noEditPoints="1"/>
          </p:cNvSpPr>
          <p:nvPr>
            <p:ph sz="quarter" idx="12"/>
          </p:nvPr>
        </p:nvSpPr>
        <p:spPr>
          <a:xfrm>
            <a:off x="914399" y="2039111"/>
            <a:ext cx="5650992" cy="3904488"/>
          </a:xfrm>
        </p:spPr>
        <p:txBody>
          <a:bodyPr rtlCol="0">
            <a:normAutofit/>
          </a:bodyPr>
          <a:lstStyle>
            <a:lvl1pPr marL="0" indent="0">
              <a:buNone/>
              <a:defRPr lang="ru-RU" sz="2000"/>
            </a:lvl1pPr>
            <a:lvl2pPr marL="228600" indent="-228600">
              <a:spcBef>
                <a:spcPts val="1000"/>
              </a:spcBef>
              <a:buFont typeface="Courier New" pitchFamily="49" charset="0" panose="02070309020205020404"/>
              <a:buChar char="o"/>
              <a:defRPr lang="ru-RU" sz="2000"/>
            </a:lvl2pPr>
            <a:lvl3pPr marL="685800" indent="-228600">
              <a:spcBef>
                <a:spcPts val="1000"/>
              </a:spcBef>
              <a:buFont typeface="Courier New" pitchFamily="49" charset="0" panose="02070309020205020404"/>
              <a:buChar char="o"/>
              <a:defRPr lang="ru-RU" sz="2000"/>
            </a:lvl3pPr>
            <a:lvl4pPr marL="1143000" indent="-228600">
              <a:spcBef>
                <a:spcPts val="1000"/>
              </a:spcBef>
              <a:buFont typeface="Courier New" pitchFamily="49" charset="0" panose="02070309020205020404"/>
              <a:buChar char="o"/>
              <a:defRPr lang="ru-RU" sz="2000"/>
            </a:lvl4pPr>
            <a:lvl5pPr marL="1600200" indent="-228600">
              <a:spcBef>
                <a:spcPts val="1000"/>
              </a:spcBef>
              <a:buFont typeface="Courier New" pitchFamily="49" charset="0" panose="02070309020205020404"/>
              <a:buChar char="o"/>
              <a:defRPr lang="ru-RU" sz="2000"/>
            </a:lvl5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  <p:sp>
        <p:nvSpPr>
          <p:cNvPr id="5" name="Рисунок 4"/>
          <p:cNvSpPr>
            <a:spLocks noGrp="1" noEditPoints="1"/>
          </p:cNvSpPr>
          <p:nvPr>
            <p:ph type="pic" sz="quarter" idx="10"/>
          </p:nvPr>
        </p:nvSpPr>
        <p:spPr>
          <a:xfrm>
            <a:off x="7623125" y="-20757"/>
            <a:ext cx="4589511" cy="6555026"/>
          </a:xfrm>
          <a:custGeom>
            <a:avLst/>
            <a:rect l="l" t="t" r="r" b="b"/>
            <a:pathLst>
              <a:path w="4589511" h="6555026">
                <a:moveTo>
                  <a:pt x="44498" y="4448077"/>
                </a:moveTo>
                <a:cubicBezTo>
                  <a:pt x="-165449" y="3431369"/>
                  <a:pt x="350092" y="1272239"/>
                  <a:pt x="1962992" y="0"/>
                </a:cubicBezTo>
                <a:lnTo>
                  <a:pt x="4392979" y="9962"/>
                </a:lnTo>
                <a:cubicBezTo>
                  <a:pt x="4433804" y="-3724"/>
                  <a:pt x="4576547" y="134405"/>
                  <a:pt x="4568874" y="198557"/>
                </a:cubicBezTo>
                <a:cubicBezTo>
                  <a:pt x="4574536" y="2226764"/>
                  <a:pt x="4581441" y="4495702"/>
                  <a:pt x="4589511" y="5676802"/>
                </a:cubicBezTo>
                <a:cubicBezTo>
                  <a:pt x="4428644" y="5983084"/>
                  <a:pt x="4030844" y="6187576"/>
                  <a:pt x="3705274" y="6333927"/>
                </a:cubicBezTo>
                <a:cubicBezTo>
                  <a:pt x="3379704" y="6480278"/>
                  <a:pt x="3148325" y="6548136"/>
                  <a:pt x="2636092" y="6554909"/>
                </a:cubicBezTo>
                <a:cubicBezTo>
                  <a:pt x="2123859" y="6561682"/>
                  <a:pt x="1343206" y="6273586"/>
                  <a:pt x="1028114" y="6039287"/>
                </a:cubicBezTo>
                <a:cubicBezTo>
                  <a:pt x="596182" y="5688148"/>
                  <a:pt x="254445" y="5464785"/>
                  <a:pt x="44498" y="444807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lIns="182880" tIns="274320" rIns="274320" rtlCol="0">
            <a:normAutofit/>
          </a:bodyPr>
          <a:lstStyle>
            <a:lvl1pPr marL="0" indent="0" algn="r">
              <a:buNone/>
              <a:defRPr lang="ru-RU" sz="2000"/>
            </a:lvl1pPr>
          </a:lstStyle>
          <a:p>
            <a:pPr lvl="0" rtl="0"/>
            <a:r>
              <a:rPr lang="ru-RU"/>
              <a:t>Щелкните значок, чтобы добавить фото</a:t>
            </a:r>
          </a:p>
        </p:txBody>
      </p:sp>
      <p:sp>
        <p:nvSpPr>
          <p:cNvPr id="6" name="Номер слайда 5"/>
          <p:cNvSpPr>
            <a:spLocks noGrp="1" noEditPoints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ru-RU" sz="2400" b="0" i="0">
                <a:solidFill>
                  <a:schemeClr val="tx1"/>
                </a:solidFill>
                <a:latin typeface="Times New Roman" pitchFamily="18" charset="0" panose="02020603050405020304"/>
                <a:cs typeface="Times New Roman" pitchFamily="18" charset="0" panose="02020603050405020304"/>
              </a:defRPr>
            </a:lvl1pPr>
          </a:lstStyle>
          <a:p>
            <a:fld id="{58FB4751-880F-D840-AAA9-3A15815CC99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hf dt="0" sldNum="0" hdr="0" ftr="0"/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2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rtl="0"/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 noEditPoints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/>
              <a:t>Щелкните, чтобы изменить стили текста образца слайда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 noEditPoints="1"/>
          </p:cNvSpPr>
          <p:nvPr>
            <p:ph type="dt" sz="half" idx="2"/>
          </p:nvPr>
        </p:nvSpPr>
        <p:spPr>
          <a:xfrm>
            <a:off x="365760" y="6464808"/>
            <a:ext cx="987552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ru-RU" sz="1400">
                <a:solidFill>
                  <a:schemeClr val="tx1"/>
                </a:solidFill>
              </a:defRPr>
            </a:lvl1pPr>
          </a:lstStyle>
          <a:p>
            <a:pPr rtl="0"/>
            <a:endParaRPr lang="ru-RU" dirty="0"/>
          </a:p>
        </p:txBody>
      </p:sp>
      <p:sp>
        <p:nvSpPr>
          <p:cNvPr id="5" name="Нижний колонтитул 4"/>
          <p:cNvSpPr>
            <a:spLocks noGrp="1" noEditPoints="1"/>
          </p:cNvSpPr>
          <p:nvPr>
            <p:ph type="ftr" sz="quarter" idx="3"/>
          </p:nvPr>
        </p:nvSpPr>
        <p:spPr>
          <a:xfrm>
            <a:off x="4379976" y="6464808"/>
            <a:ext cx="3438144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ru-RU" sz="1400">
                <a:solidFill>
                  <a:schemeClr val="tx1"/>
                </a:solidFill>
              </a:defRPr>
            </a:lvl1pPr>
          </a:lstStyle>
          <a:p>
            <a:pPr rtl="0"/>
            <a:endParaRPr lang="ru-RU" dirty="0"/>
          </a:p>
        </p:txBody>
      </p:sp>
      <p:sp>
        <p:nvSpPr>
          <p:cNvPr id="6" name="Номер слайда 5"/>
          <p:cNvSpPr>
            <a:spLocks noGrp="1" noEditPoints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ru-RU" sz="2400" b="0" i="0">
                <a:solidFill>
                  <a:schemeClr val="tx1"/>
                </a:solidFill>
                <a:latin typeface="Times New Roman" pitchFamily="18" charset="0" panose="02020603050405020304"/>
                <a:cs typeface="Times New Roman" pitchFamily="18" charset="0" panose="02020603050405020304"/>
              </a:defRPr>
            </a:lvl1pPr>
          </a:lstStyle>
          <a:p>
            <a:fld id="{58FB4751-880F-D840-AAA9-3A15815CC996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10938933" y="6327754"/>
            <a:ext cx="414867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dt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ru-RU" sz="6000" kern="1200">
          <a:solidFill>
            <a:schemeClr val="tx1"/>
          </a:solidFill>
          <a:latin typeface="Times New Roman" pitchFamily="18" charset="0" panose="02020603050405020304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 panose="020B0604020202020204"/>
        <a:buChar char="•"/>
        <a:defRPr lang="ru-RU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lang="ru-RU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 noEditPoints="1"/>
          </p:cNvSpPr>
          <p:nvPr>
            <p:ph type="ctrTitle"/>
          </p:nvPr>
        </p:nvSpPr>
        <p:spPr>
          <a:xfrm>
            <a:off x="915924" y="914400"/>
            <a:ext cx="10360152" cy="5029200"/>
          </a:xfrm>
        </p:spPr>
        <p:txBody>
          <a:bodyPr rtlCol="0" anchor="ctr"/>
          <a:lstStyle/>
          <a:p>
            <a:pPr rtl="0"/>
            <a:r>
              <a:rPr lang="ru-RU"/>
              <a:t>Деятельность НП "Руки Помощи"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>
          <a:xfrm>
            <a:off x="914400" y="914400"/>
            <a:ext cx="6199591" cy="5029200"/>
          </a:xfrm>
        </p:spPr>
        <p:txBody>
          <a:bodyPr rtlCol="0"/>
          <a:lstStyle/>
          <a:p>
            <a:pPr rtl="0"/>
            <a:r>
              <a:rPr lang="ru-RU" sz="3200"/>
              <a:t>Некоммерческое партнерство социальной поддержки детей и семьи «Руки помощи» - это организация, которая с 1997 года оказывает моральную, материальную и социальную поддержку детям и семьям, которые в этом нуждаются, независимо от их происхождения, социального статуса и религиозных взглядов. Дети являются наиболее ценной и самой уязвимой составляющей общества. Они - лидеры нашего будущего, и наша главная задача – помогать им во всех их нуждах.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 noEditPoints="1"/>
          </p:cNvSpPr>
          <p:nvPr>
            <p:ph type="title"/>
          </p:nvPr>
        </p:nvSpPr>
        <p:spPr>
          <a:xfrm>
            <a:off x="674115" y="914400"/>
            <a:ext cx="11268041" cy="4644277"/>
          </a:xfrm>
        </p:spPr>
        <p:txBody>
          <a:bodyPr rtlCol="0" anchor="b"/>
          <a:lstStyle/>
          <a:p>
            <a:pPr rtl="0">
              <a:lnSpc>
                <a:spcPct val="80000"/>
              </a:lnSpc>
            </a:pPr>
            <a:r>
              <a:rPr lang="ru-RU" dirty="0"/>
              <a:t>Мы предоставляем поддержку в виде гуманитарной помощи, социализации и наставлений, чтобы удовлетворить эмоциональные, духовные и физические нужды семей и детей Приморского края.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 noEditPoints="1"/>
          </p:cNvSpPr>
          <p:nvPr>
            <p:ph sz="quarter" idx="10"/>
          </p:nvPr>
        </p:nvSpPr>
        <p:spPr>
          <a:xfrm>
            <a:off x="914400" y="996480"/>
            <a:ext cx="9038130" cy="4749748"/>
          </a:xfrm>
        </p:spPr>
        <p:txBody>
          <a:bodyPr rtlCol="0"/>
          <a:lstStyle/>
          <a:p>
            <a:pPr marL="0" indent="0" rtl="0">
              <a:buNone/>
            </a:pPr>
            <a:r>
              <a:rPr lang="ru-RU" sz="3200"/>
              <a:t>Мы преданы служению людям из различных слоев общества, вне зависимости от расы, религиозных взглядов, национальности и социального положения. Дети являются наиболее ценной и самой уязвимой составляющей общества. Они - лидеры нашего будущего, и поэтому мы сделали своей главной задачей – помогать им во всех их нуждах. </a:t>
            </a:r>
          </a:p>
        </p:txBody>
      </p:sp>
      <p:sp>
        <p:nvSpPr>
          <p:cNvPr id="3" name="Номер слайда 2"/>
          <p:cNvSpPr>
            <a:spLocks noGrp="1" noEditPoints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</p:spPr>
        <p:txBody>
          <a:bodyPr rtlCol="0"/>
          <a:lstStyle/>
          <a:p>
            <a:pPr rtl="0"/>
            <a:fld id="{58FB4751-880F-D840-AAA9-3A15815CC996}" type="slidenum">
              <a:rPr lang="ru-RU" smtClean="0"/>
              <a:t>4</a:t>
            </a:fld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2"/>
          <p:cNvSpPr>
            <a:spLocks noGrp="1" noEditPoints="1"/>
          </p:cNvSpPr>
          <p:nvPr>
            <p:ph type="title"/>
          </p:nvPr>
        </p:nvSpPr>
        <p:spPr>
          <a:xfrm>
            <a:off x="3026628" y="1660421"/>
            <a:ext cx="8247924" cy="4740295"/>
          </a:xfrm>
        </p:spPr>
        <p:txBody>
          <a:bodyPr rtlCol="0" anchor="b"/>
          <a:lstStyle/>
          <a:p>
            <a:pPr rtl="0"/>
            <a:r>
              <a:rPr lang="ru-RU" sz="3200"/>
              <a:t>Для нас важно посвящать свое время, ресурсы и любовь помощи и служению детям, молодежи и нуждающимся в том регионе, где мы живем и работаем - в Приморском крае.</a:t>
            </a:r>
            <a:endParaRPr lang="ru-RU"/>
          </a:p>
          <a:p>
            <a:pPr rtl="0"/>
            <a:endParaRPr lang="ru-RU"/>
          </a:p>
          <a:p>
            <a:pPr rtl="0"/>
            <a:r>
              <a:rPr lang="ru-RU" sz="3600"/>
              <a:t>Change the world with Love – one heart at a time!</a:t>
            </a:r>
          </a:p>
          <a:p>
            <a:pPr rtl="0"/>
            <a:endParaRPr lang="ru-RU" sz="3600"/>
          </a:p>
          <a:p>
            <a:pPr rtl="0"/>
            <a:r>
              <a:rPr lang="ru-RU" sz="3600"/>
              <a:t>Меняем мир Любовью – по одному сердцу каждый раз!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Объект 13"/>
          <p:cNvSpPr>
            <a:spLocks noGrp="1" noEditPoints="1"/>
          </p:cNvSpPr>
          <p:nvPr>
            <p:ph sz="quarter" idx="11"/>
          </p:nvPr>
        </p:nvSpPr>
        <p:spPr>
          <a:xfrm>
            <a:off x="914400" y="1086362"/>
            <a:ext cx="4576953" cy="4829805"/>
          </a:xfrm>
        </p:spPr>
        <p:txBody>
          <a:bodyPr rtlCol="0"/>
          <a:lstStyle/>
          <a:p>
            <a:pPr rtl="0"/>
            <a:r>
              <a:rPr lang="ru-RU" dirty="0"/>
              <a:t>На данный момент у нас:</a:t>
            </a:r>
          </a:p>
          <a:p>
            <a:pPr rtl="0"/>
            <a:endParaRPr lang="ru-RU" dirty="0"/>
          </a:p>
          <a:p>
            <a:pPr rtl="0"/>
            <a:r>
              <a:rPr lang="ru-RU" dirty="0"/>
              <a:t>• 7 постоянно действующих (на еженедельной основе) регулярных социальных проектов;</a:t>
            </a:r>
          </a:p>
          <a:p>
            <a:pPr rtl="0"/>
            <a:endParaRPr lang="ru-RU" dirty="0"/>
          </a:p>
          <a:p>
            <a:pPr rtl="0"/>
            <a:r>
              <a:rPr lang="ru-RU" dirty="0"/>
              <a:t>• 250 мероприятий - в среднем проходит за год;</a:t>
            </a:r>
          </a:p>
          <a:p>
            <a:pPr rtl="0"/>
            <a:endParaRPr lang="ru-RU" dirty="0"/>
          </a:p>
          <a:p>
            <a:pPr rtl="0"/>
            <a:r>
              <a:rPr lang="ru-RU" dirty="0"/>
              <a:t>• 3500 детей – в среднем получают помощь за год;</a:t>
            </a:r>
          </a:p>
          <a:p>
            <a:pPr rtl="0"/>
            <a:endParaRPr lang="ru-RU" dirty="0"/>
          </a:p>
          <a:p>
            <a:pPr rtl="0"/>
            <a:endParaRPr lang="ru-RU" dirty="0"/>
          </a:p>
        </p:txBody>
      </p:sp>
      <p:sp>
        <p:nvSpPr>
          <p:cNvPr id="17" name="Объект 16"/>
          <p:cNvSpPr>
            <a:spLocks noGrp="1" noEditPoints="1"/>
          </p:cNvSpPr>
          <p:nvPr>
            <p:ph sz="quarter" idx="12"/>
          </p:nvPr>
        </p:nvSpPr>
        <p:spPr>
          <a:xfrm>
            <a:off x="6357747" y="2039112"/>
            <a:ext cx="4576953" cy="3877055"/>
          </a:xfrm>
        </p:spPr>
        <p:txBody>
          <a:bodyPr rtlCol="0">
            <a:normAutofit/>
          </a:bodyPr>
          <a:lstStyle/>
          <a:p>
            <a:pPr rtl="0"/>
            <a:r>
              <a:rPr lang="ru-RU" dirty="0"/>
              <a:t>• 950 человек – в среднем задействовано в реализации проектов за год;</a:t>
            </a:r>
          </a:p>
          <a:p>
            <a:pPr rtl="0"/>
            <a:endParaRPr lang="ru-RU" dirty="0"/>
          </a:p>
          <a:p>
            <a:pPr rtl="0"/>
            <a:r>
              <a:rPr lang="ru-RU" dirty="0"/>
              <a:t>• 20 специальных мероприятий – проходит в среднем за год помимо регулярных проектов;</a:t>
            </a:r>
          </a:p>
          <a:p>
            <a:pPr rtl="0"/>
            <a:endParaRPr lang="ru-RU" dirty="0"/>
          </a:p>
          <a:p>
            <a:pPr rtl="0"/>
            <a:r>
              <a:rPr lang="ru-RU" dirty="0"/>
              <a:t>• 20 партнеров – помогают реализовывать проекты</a:t>
            </a:r>
          </a:p>
        </p:txBody>
      </p:sp>
      <p:sp>
        <p:nvSpPr>
          <p:cNvPr id="2" name="Номер слайда 1"/>
          <p:cNvSpPr>
            <a:spLocks noGrp="1" noEditPoints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</p:spPr>
        <p:txBody>
          <a:bodyPr rtlCol="0"/>
          <a:lstStyle/>
          <a:p>
            <a:pPr rtl="0"/>
            <a:fld id="{58FB4751-880F-D840-AAA9-3A15815CC996}" type="slidenum">
              <a:rPr lang="ru-RU" smtClean="0"/>
              <a:t>6</a:t>
            </a:fld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 noEditPoints="1"/>
          </p:cNvSpPr>
          <p:nvPr>
            <p:ph type="title"/>
          </p:nvPr>
        </p:nvSpPr>
        <p:spPr>
          <a:xfrm>
            <a:off x="914400" y="914400"/>
            <a:ext cx="10360152" cy="1804232"/>
          </a:xfrm>
        </p:spPr>
        <p:txBody>
          <a:bodyPr rtlCol="0"/>
          <a:lstStyle/>
          <a:p>
            <a:pPr marL="0" indent="0" rtl="0">
              <a:buNone/>
            </a:pPr>
            <a:r>
              <a:rPr lang="ru-RU" sz="8000" dirty="0"/>
              <a:t>С 1997 по 2023 год:</a:t>
            </a:r>
          </a:p>
          <a:p>
            <a:pPr rtl="0"/>
            <a:endParaRPr lang="ru-RU" sz="5400" dirty="0"/>
          </a:p>
        </p:txBody>
      </p:sp>
      <p:sp>
        <p:nvSpPr>
          <p:cNvPr id="12" name="Объект 11"/>
          <p:cNvSpPr>
            <a:spLocks noGrp="1" noEditPoints="1"/>
          </p:cNvSpPr>
          <p:nvPr>
            <p:ph sz="quarter" idx="13"/>
          </p:nvPr>
        </p:nvSpPr>
        <p:spPr>
          <a:xfrm>
            <a:off x="914399" y="2605369"/>
            <a:ext cx="3364992" cy="3338231"/>
          </a:xfrm>
        </p:spPr>
        <p:txBody>
          <a:bodyPr rtlCol="0"/>
          <a:lstStyle/>
          <a:p>
            <a:pPr marL="0" indent="0" rtl="0">
              <a:buNone/>
            </a:pPr>
            <a:r>
              <a:rPr lang="ru-RU" dirty="0"/>
              <a:t>• 6500 мероприятий - проведено в рамках регулярных проектов</a:t>
            </a:r>
          </a:p>
          <a:p>
            <a:pPr rtl="0"/>
            <a:endParaRPr lang="ru-RU" dirty="0"/>
          </a:p>
          <a:p>
            <a:pPr marL="0" indent="0" rtl="0">
              <a:buNone/>
            </a:pPr>
            <a:r>
              <a:rPr lang="ru-RU" dirty="0"/>
              <a:t>• 91000 детей – получили помощь</a:t>
            </a:r>
          </a:p>
          <a:p>
            <a:pPr rtl="0"/>
            <a:endParaRPr lang="ru-RU" dirty="0"/>
          </a:p>
          <a:p>
            <a:pPr marL="0" indent="0" rtl="0">
              <a:buNone/>
            </a:pPr>
            <a:endParaRPr lang="ru-RU" dirty="0"/>
          </a:p>
        </p:txBody>
      </p:sp>
      <p:sp>
        <p:nvSpPr>
          <p:cNvPr id="25" name="Объект 24"/>
          <p:cNvSpPr>
            <a:spLocks noGrp="1" noEditPoints="1"/>
          </p:cNvSpPr>
          <p:nvPr>
            <p:ph sz="quarter" idx="12"/>
          </p:nvPr>
        </p:nvSpPr>
        <p:spPr>
          <a:xfrm>
            <a:off x="4743451" y="3504189"/>
            <a:ext cx="6537960" cy="2439411"/>
          </a:xfrm>
        </p:spPr>
        <p:txBody>
          <a:bodyPr rtlCol="0"/>
          <a:lstStyle/>
          <a:p>
            <a:pPr marL="0" indent="0" rtl="0">
              <a:buNone/>
            </a:pPr>
            <a:r>
              <a:rPr lang="ru-RU" dirty="0"/>
              <a:t>• 24700 человек – задействовано в реализации проектов</a:t>
            </a:r>
          </a:p>
          <a:p>
            <a:pPr rtl="0"/>
            <a:endParaRPr lang="ru-RU" dirty="0"/>
          </a:p>
          <a:p>
            <a:pPr marL="0" indent="0" rtl="0">
              <a:buNone/>
            </a:pPr>
            <a:r>
              <a:rPr lang="ru-RU" dirty="0"/>
              <a:t>• 520 специальных мероприятий – проведено помимо регулярных проектов</a:t>
            </a:r>
          </a:p>
        </p:txBody>
      </p:sp>
      <p:sp>
        <p:nvSpPr>
          <p:cNvPr id="5" name="Номер слайда 4"/>
          <p:cNvSpPr>
            <a:spLocks noGrp="1" noEditPoints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</p:spPr>
        <p:txBody>
          <a:bodyPr rtlCol="0"/>
          <a:lstStyle/>
          <a:p>
            <a:pPr rtl="0"/>
            <a:fld id="{58FB4751-880F-D840-AAA9-3A15815CC996}" type="slidenum">
              <a:rPr lang="ru-RU" smtClean="0"/>
              <a:t>7</a:t>
            </a:fld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Пользовательская">
  <a:themeElements>
    <a:clrScheme name="Custom 17">
      <a:dk1>
        <a:srgbClr val="543E34"/>
      </a:dk1>
      <a:lt1>
        <a:srgbClr val="FFFFFF"/>
      </a:lt1>
      <a:dk2>
        <a:srgbClr val="5D6A76"/>
      </a:dk2>
      <a:lt2>
        <a:srgbClr val="E5DACF"/>
      </a:lt2>
      <a:accent1>
        <a:srgbClr val="FEF3ED"/>
      </a:accent1>
      <a:accent2>
        <a:srgbClr val="AC5B4C"/>
      </a:accent2>
      <a:accent3>
        <a:srgbClr val="D0D8B6"/>
      </a:accent3>
      <a:accent4>
        <a:srgbClr val="A09D79"/>
      </a:accent4>
      <a:accent5>
        <a:srgbClr val="4E5745"/>
      </a:accent5>
      <a:accent6>
        <a:srgbClr val="D7D0CE"/>
      </a:accent6>
      <a:hlink>
        <a:srgbClr val="AC5B4C"/>
      </a:hlink>
      <a:folHlink>
        <a:srgbClr val="4E5745"/>
      </a:folHlink>
    </a:clrScheme>
    <a:fontScheme name="Custom 20">
      <a:majorFont>
        <a:latin typeface="Sagona Book"/>
        <a:ea typeface=""/>
        <a:cs typeface="Times New Roman"/>
      </a:majorFont>
      <a:minorFont>
        <a:latin typeface="Gill Sans Nova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11964407_win32_SD_v20" id="{3EA9D323-E7D5-42E3-83AA-4E89B21FB6B6}" vid="{BDF16A16-3A0E-4332-958C-C5797045A0D6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3.xml.rels>&#65279;<?xml version="1.0" encoding="utf-8"?><Relationships xmlns="http://schemas.openxmlformats.org/package/2006/relationships"><Relationship Type="http://schemas.openxmlformats.org/officeDocument/2006/relationships/customXmlProps" Target="/customXml/itemProps13.xml" Id="rId1" /></Relationships>
</file>

<file path=customXml/_rels/item22.xml.rels>&#65279;<?xml version="1.0" encoding="utf-8"?><Relationships xmlns="http://schemas.openxmlformats.org/package/2006/relationships"><Relationship Type="http://schemas.openxmlformats.org/officeDocument/2006/relationships/customXmlProps" Target="/customXml/itemProps22.xml" Id="rId1" /></Relationships>
</file>

<file path=customXml/_rels/item3.xml.rels>&#65279;<?xml version="1.0" encoding="utf-8"?><Relationships xmlns="http://schemas.openxmlformats.org/package/2006/relationships"><Relationship Type="http://schemas.openxmlformats.org/officeDocument/2006/relationships/customXmlProps" Target="/customXml/itemProps31.xml" Id="rId1" /></Relationships>
</file>

<file path=customXml/item1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3.xml><?xml version="1.0" encoding="utf-8"?>
<ds:datastoreItem xmlns:ds="http://schemas.openxmlformats.org/officeDocument/2006/customXml" ds:itemID="{85DF9CEC-52C2-4D14-B2F5-11176002A8B6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2.xml><?xml version="1.0" encoding="utf-8"?>
<ds:datastoreItem xmlns:ds="http://schemas.openxmlformats.org/officeDocument/2006/customXml" ds:itemID="{1249AD37-9510-4A2D-B790-12C439A83F93}">
  <ds:schemaRefs>
    <ds:schemaRef ds:uri="http://schemas.microsoft.com/sharepoint/v3/contenttype/forms"/>
  </ds:schemaRefs>
</ds:datastoreItem>
</file>

<file path=customXml/itemProps31.xml><?xml version="1.0" encoding="utf-8"?>
<ds:datastoreItem xmlns:ds="http://schemas.openxmlformats.org/officeDocument/2006/customXml" ds:itemID="{4D8B1D1D-0064-435C-8533-29A36067B8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0</ap:TotalTime>
  <ap:Words>451</ap:Words>
  <ap:PresentationFormat>Широкоэкранный</ap:PresentationFormat>
  <ap:Paragraphs>134</ap:Paragraphs>
  <ap:Slides>13</ap:Slides>
  <ap:Notes>13</ap:Notes>
  <ap:HiddenSlides>0</ap:HiddenSlides>
  <ap:MMClips>0</ap:MMClips>
  <ap:ScaleCrop>false</ap:ScaleCrop>
  <ap:HeadingPairs>
    <vt:vector baseType="variant" size="6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ap:HeadingPairs>
  <ap:TitlesOfParts>
    <vt:vector baseType="lpstr" size="19">
      <vt:lpstr>Arial</vt:lpstr>
      <vt:lpstr>Calibri</vt:lpstr>
      <vt:lpstr>Courier New</vt:lpstr>
      <vt:lpstr>Gill Sans Nova Light</vt:lpstr>
      <vt:lpstr>Times New Roman</vt:lpstr>
      <vt:lpstr>Пользовательская</vt:lpstr>
      <vt:lpstr>заголовок презентации</vt:lpstr>
      <vt:lpstr>повестка дня</vt:lpstr>
      <vt:lpstr>сила коммуникации</vt:lpstr>
      <vt:lpstr>как победить неуверенность в себе</vt:lpstr>
      <vt:lpstr>вовлечение слушателей</vt:lpstr>
      <vt:lpstr>выбор визуальных средств</vt:lpstr>
      <vt:lpstr>эффективные методы презентации</vt:lpstr>
      <vt:lpstr>что делать во время сеансов вопросов и ответов</vt:lpstr>
      <vt:lpstr>действенность выступления</vt:lpstr>
      <vt:lpstr>действенность выступления </vt:lpstr>
      <vt:lpstr>итоговые советы и рекомендации</vt:lpstr>
      <vt:lpstr>показатели результативности выступления</vt:lpstr>
      <vt:lpstr>спасибо</vt:lpstr>
    </vt:vector>
  </ap:TitlesOfParts>
  <ap:Company/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Кира Копылова</cp:lastModifiedBy>
  <dcterms:created xsi:type="dcterms:W3CDTF">2023-12-12T20:05:16Z</dcterms:created>
  <dcterms:modified xsi:type="dcterms:W3CDTF">2024-07-09T11:53:40Z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</Properties>
</file>