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933056"/>
            <a:ext cx="7232848" cy="2304256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/>
              <a:t>Выполнила:</a:t>
            </a:r>
          </a:p>
          <a:p>
            <a:pPr algn="r"/>
            <a:r>
              <a:rPr lang="ru-RU" sz="2000" dirty="0" smtClean="0"/>
              <a:t> Ксения </a:t>
            </a:r>
            <a:r>
              <a:rPr lang="ru-RU" sz="2000" dirty="0" err="1" smtClean="0"/>
              <a:t>есикова</a:t>
            </a:r>
            <a:endParaRPr lang="ru-RU" sz="2000" dirty="0" smtClean="0"/>
          </a:p>
          <a:p>
            <a:pPr algn="r"/>
            <a:endParaRPr lang="ru-RU" sz="2000" dirty="0" smtClean="0"/>
          </a:p>
          <a:p>
            <a:pPr algn="r"/>
            <a:endParaRPr lang="ru-RU" sz="2000" dirty="0" smtClean="0"/>
          </a:p>
          <a:p>
            <a:pPr algn="r"/>
            <a:endParaRPr lang="ru-RU" sz="2000" dirty="0" smtClean="0"/>
          </a:p>
          <a:p>
            <a:r>
              <a:rPr lang="ru-RU" sz="2000" dirty="0" smtClean="0"/>
              <a:t>2020год</a:t>
            </a: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5400" b="1" dirty="0" smtClean="0"/>
              <a:t>Проект </a:t>
            </a:r>
            <a:br>
              <a:rPr lang="ru-RU" sz="5400" b="1" dirty="0" smtClean="0"/>
            </a:br>
            <a:r>
              <a:rPr lang="ru-RU" sz="5400" b="1" dirty="0" smtClean="0"/>
              <a:t>«Я рисую свои права»</a:t>
            </a:r>
            <a:endParaRPr lang="ru-RU" sz="54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Цель: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Ознакомление детей с основными законами нашего государства. Формирование элементарных знаний о правах человека и праве как регуляторе взаимоотношений между людьми. Развитие нравственных качеств, осознанного понимания своих прав и обязанностей как членов общества. Воспитание правовой культуры у детей, их творческих способностей и активной жизненной позиции.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Площадка «У </a:t>
            </a:r>
            <a:r>
              <a:rPr lang="ru-RU" sz="4000" dirty="0" smtClean="0"/>
              <a:t>меня есть…»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198240" cy="4572000"/>
          </a:xfrm>
        </p:spPr>
        <p:txBody>
          <a:bodyPr>
            <a:normAutofit/>
          </a:bodyPr>
          <a:lstStyle/>
          <a:p>
            <a:r>
              <a:rPr lang="ru-RU" dirty="0" smtClean="0"/>
              <a:t>На площадке «У меня есть…» ребята </a:t>
            </a:r>
            <a:r>
              <a:rPr lang="ru-RU" dirty="0" smtClean="0"/>
              <a:t>разбирались в правах и обязанностях ученика, опираясь на главный документ школы – устав.</a:t>
            </a:r>
            <a:endParaRPr lang="ru-RU" dirty="0"/>
          </a:p>
        </p:txBody>
      </p:sp>
      <p:pic>
        <p:nvPicPr>
          <p:cNvPr id="4" name="Рисунок 3" descr="X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3429000"/>
            <a:ext cx="3546105" cy="199122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Площадка «Криптограммы</a:t>
            </a:r>
            <a:r>
              <a:rPr lang="ru-RU" sz="4000" dirty="0" smtClean="0"/>
              <a:t>» </a:t>
            </a:r>
            <a:endParaRPr lang="ru-RU" sz="4000" dirty="0"/>
          </a:p>
        </p:txBody>
      </p:sp>
      <p:pic>
        <p:nvPicPr>
          <p:cNvPr id="4" name="Содержимое 3" descr="BqvNziSPdEM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484784"/>
            <a:ext cx="3510462" cy="2717865"/>
          </a:xfrm>
        </p:spPr>
      </p:pic>
      <p:pic>
        <p:nvPicPr>
          <p:cNvPr id="5" name="Рисунок 4" descr="cRY4sCGmpz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3717032"/>
            <a:ext cx="3635896" cy="255933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572000" y="1628800"/>
            <a:ext cx="33661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Модераторы площадки «Криптограммы» рассказывали </a:t>
            </a:r>
            <a:r>
              <a:rPr lang="ru-RU" dirty="0" smtClean="0"/>
              <a:t>о правах и обязанностях с точки зрения юриспруденции и объясняли кто такой «ребёнок» исходя из  закона.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Площадка </a:t>
            </a:r>
            <a:r>
              <a:rPr lang="ru-RU" sz="4000" dirty="0" smtClean="0"/>
              <a:t>«Бумеранг»</a:t>
            </a:r>
            <a:endParaRPr lang="ru-RU" sz="4000" dirty="0"/>
          </a:p>
        </p:txBody>
      </p:sp>
      <p:pic>
        <p:nvPicPr>
          <p:cNvPr id="4" name="Содержимое 3" descr="DAmCM396W6Y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844824"/>
            <a:ext cx="5088565" cy="3816424"/>
          </a:xfrm>
        </p:spPr>
      </p:pic>
      <p:sp>
        <p:nvSpPr>
          <p:cNvPr id="5" name="Прямоугольник 4"/>
          <p:cNvSpPr/>
          <p:nvPr/>
        </p:nvSpPr>
        <p:spPr>
          <a:xfrm>
            <a:off x="5940152" y="1988840"/>
            <a:ext cx="223224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Модератор площадки вместе </a:t>
            </a:r>
            <a:r>
              <a:rPr lang="ru-RU" sz="2000" dirty="0" smtClean="0"/>
              <a:t>с ребятами отвечали на самые актуальные вопросы с помощью Уголовного Кодекса РФ</a:t>
            </a:r>
            <a:endParaRPr lang="ru-RU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Площадка </a:t>
            </a:r>
            <a:r>
              <a:rPr lang="ru-RU" sz="4000" dirty="0" smtClean="0"/>
              <a:t>«Лабиринт» </a:t>
            </a:r>
            <a:endParaRPr lang="ru-RU" sz="4000" dirty="0"/>
          </a:p>
        </p:txBody>
      </p:sp>
      <p:pic>
        <p:nvPicPr>
          <p:cNvPr id="4" name="Содержимое 3" descr="20jwNd7UEH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3068960"/>
            <a:ext cx="3888432" cy="3097838"/>
          </a:xfrm>
        </p:spPr>
      </p:pic>
      <p:pic>
        <p:nvPicPr>
          <p:cNvPr id="5" name="Рисунок 4" descr="lsVP-mAha7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556792"/>
            <a:ext cx="3901440" cy="259994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11560" y="4509120"/>
            <a:ext cx="36724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Изучение статей Административного </a:t>
            </a:r>
            <a:r>
              <a:rPr lang="ru-RU" dirty="0" smtClean="0"/>
              <a:t>кодекса, на пример за курение в общественном месте (6.24), за мелкое хулиганство ( 20.1) и другие.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Точка «Живое </a:t>
            </a:r>
            <a:r>
              <a:rPr lang="ru-RU" sz="4000" dirty="0" smtClean="0"/>
              <a:t>право» </a:t>
            </a:r>
            <a:endParaRPr lang="ru-RU" sz="4000" dirty="0"/>
          </a:p>
        </p:txBody>
      </p:sp>
      <p:pic>
        <p:nvPicPr>
          <p:cNvPr id="4" name="Содержимое 3" descr="FmzJK83QBG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556792"/>
            <a:ext cx="4440093" cy="3291045"/>
          </a:xfrm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5292080" y="1700808"/>
            <a:ext cx="2592288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Разбор прав данные детям в «Конвенции о правах ребёнка», которые закрепленные в Конституции РФ, и какие из прав вытекают обязанности.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4" name="Содержимое 3" descr="2TTS-O0GzU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844824"/>
            <a:ext cx="6540976" cy="4358947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0</TotalTime>
  <Words>197</Words>
  <Application>Microsoft Office PowerPoint</Application>
  <PresentationFormat>Экран (4:3)</PresentationFormat>
  <Paragraphs>20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Официальная</vt:lpstr>
      <vt:lpstr>Проект  «Я рисую свои права»</vt:lpstr>
      <vt:lpstr>Цель:</vt:lpstr>
      <vt:lpstr>Площадка «У меня есть…»</vt:lpstr>
      <vt:lpstr>Площадка «Криптограммы» </vt:lpstr>
      <vt:lpstr>Площадка «Бумеранг»</vt:lpstr>
      <vt:lpstr>Площадка «Лабиринт» </vt:lpstr>
      <vt:lpstr>Точка «Живое право»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«Я рисую свои права»</dc:title>
  <dc:creator>МЦ Юность</dc:creator>
  <cp:lastModifiedBy>МЦ Юность</cp:lastModifiedBy>
  <cp:revision>1</cp:revision>
  <dcterms:created xsi:type="dcterms:W3CDTF">2020-04-23T08:33:08Z</dcterms:created>
  <dcterms:modified xsi:type="dcterms:W3CDTF">2020-04-23T09:04:44Z</dcterms:modified>
</cp:coreProperties>
</file>