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FF7D0A1F-6B92-495F-8746-7B0FD1D06CA5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B8EE53E-0ABF-423D-A494-662931AC7A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9757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D0A1F-6B92-495F-8746-7B0FD1D06CA5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EE53E-0ABF-423D-A494-662931AC7A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042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D0A1F-6B92-495F-8746-7B0FD1D06CA5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EE53E-0ABF-423D-A494-662931AC7A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881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D0A1F-6B92-495F-8746-7B0FD1D06CA5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EE53E-0ABF-423D-A494-662931AC7A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862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F7D0A1F-6B92-495F-8746-7B0FD1D06CA5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8B8EE53E-0ABF-423D-A494-662931AC7A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4592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D0A1F-6B92-495F-8746-7B0FD1D06CA5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EE53E-0ABF-423D-A494-662931AC7A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634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D0A1F-6B92-495F-8746-7B0FD1D06CA5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EE53E-0ABF-423D-A494-662931AC7A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235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D0A1F-6B92-495F-8746-7B0FD1D06CA5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EE53E-0ABF-423D-A494-662931AC7A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650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D0A1F-6B92-495F-8746-7B0FD1D06CA5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EE53E-0ABF-423D-A494-662931AC7A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307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D0A1F-6B92-495F-8746-7B0FD1D06CA5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B8EE53E-0ABF-423D-A494-662931AC7A0D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89978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FF7D0A1F-6B92-495F-8746-7B0FD1D06CA5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B8EE53E-0ABF-423D-A494-662931AC7A0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79101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F7D0A1F-6B92-495F-8746-7B0FD1D06CA5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B8EE53E-0ABF-423D-A494-662931AC7A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319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D0A474-788C-8F63-E7C7-78F1D3F847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Волонтерство в </a:t>
            </a:r>
            <a:br>
              <a:rPr lang="ru-RU" dirty="0"/>
            </a:br>
            <a:r>
              <a:rPr lang="ru-RU" dirty="0" err="1"/>
              <a:t>мбук</a:t>
            </a:r>
            <a:r>
              <a:rPr lang="ru-RU" dirty="0"/>
              <a:t> «</a:t>
            </a:r>
            <a:r>
              <a:rPr lang="ru-RU" dirty="0" err="1"/>
              <a:t>ецбс</a:t>
            </a:r>
            <a:r>
              <a:rPr lang="ru-RU" dirty="0"/>
              <a:t>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217174E-8884-52C7-5AB5-ECB093BD33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Ефремовская библиотека</a:t>
            </a:r>
          </a:p>
        </p:txBody>
      </p:sp>
    </p:spTree>
    <p:extLst>
      <p:ext uri="{BB962C8B-B14F-4D97-AF65-F5344CB8AC3E}">
        <p14:creationId xmlns:p14="http://schemas.microsoft.com/office/powerpoint/2010/main" val="1066643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0B6602C-CB44-B876-D4E4-C723A61EB78C}"/>
              </a:ext>
            </a:extLst>
          </p:cNvPr>
          <p:cNvSpPr txBox="1"/>
          <p:nvPr/>
        </p:nvSpPr>
        <p:spPr>
          <a:xfrm>
            <a:off x="603682" y="550415"/>
            <a:ext cx="886657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Современный мир больше всего сейчас нуждается в человеческой доброте! Добро проявляется в повседневной жизни постоянно: кто-то помогает родителям, кто-то людям пожилого возраста или бездомным животным.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FACAB23-EFD0-9002-EBCF-D4A0425D7C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188" y="2772053"/>
            <a:ext cx="3429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8395D9FB-CBE4-973D-BB83-74B867316F91}"/>
              </a:ext>
            </a:extLst>
          </p:cNvPr>
          <p:cNvSpPr/>
          <p:nvPr/>
        </p:nvSpPr>
        <p:spPr>
          <a:xfrm>
            <a:off x="3506680" y="4785064"/>
            <a:ext cx="8131945" cy="1684620"/>
          </a:xfrm>
          <a:custGeom>
            <a:avLst/>
            <a:gdLst>
              <a:gd name="connsiteX0" fmla="*/ 0 w 8131945"/>
              <a:gd name="connsiteY0" fmla="*/ 0 h 1684620"/>
              <a:gd name="connsiteX1" fmla="*/ 3373514 w 8131945"/>
              <a:gd name="connsiteY1" fmla="*/ 1047565 h 1684620"/>
              <a:gd name="connsiteX2" fmla="*/ 3932807 w 8131945"/>
              <a:gd name="connsiteY2" fmla="*/ 1642369 h 1684620"/>
              <a:gd name="connsiteX3" fmla="*/ 8131945 w 8131945"/>
              <a:gd name="connsiteY3" fmla="*/ 1589103 h 1684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31945" h="1684620">
                <a:moveTo>
                  <a:pt x="0" y="0"/>
                </a:moveTo>
                <a:cubicBezTo>
                  <a:pt x="1359023" y="386918"/>
                  <a:pt x="2718046" y="773837"/>
                  <a:pt x="3373514" y="1047565"/>
                </a:cubicBezTo>
                <a:cubicBezTo>
                  <a:pt x="4028982" y="1321293"/>
                  <a:pt x="3139735" y="1552113"/>
                  <a:pt x="3932807" y="1642369"/>
                </a:cubicBezTo>
                <a:cubicBezTo>
                  <a:pt x="4725879" y="1732625"/>
                  <a:pt x="6428912" y="1660864"/>
                  <a:pt x="8131945" y="1589103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810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D69204F-87FF-9DD9-DB37-E57723B861C4}"/>
              </a:ext>
            </a:extLst>
          </p:cNvPr>
          <p:cNvSpPr txBox="1"/>
          <p:nvPr/>
        </p:nvSpPr>
        <p:spPr>
          <a:xfrm>
            <a:off x="366203" y="437626"/>
            <a:ext cx="1053557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Со временем волонтерство должно стать образом жизни современного цивилизованного человека. Быть волонтером — это труд, порой крайне сложный и выматывающий, но всегда благодарный и отвечающий взаимностью.  </a:t>
            </a:r>
            <a:endParaRPr lang="ru-RU" sz="36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7ACA146-077F-DD3D-C3CF-09D38E0DFD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818" y="3299948"/>
            <a:ext cx="3085730" cy="30857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08F6847-3A92-D5CE-342F-B0C332B6EE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814" y="3429000"/>
            <a:ext cx="5452988" cy="2862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15219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7E4A3B6-FD4C-D3D0-144A-A61D116E3327}"/>
              </a:ext>
            </a:extLst>
          </p:cNvPr>
          <p:cNvSpPr txBox="1"/>
          <p:nvPr/>
        </p:nvSpPr>
        <p:spPr>
          <a:xfrm>
            <a:off x="534880" y="451840"/>
            <a:ext cx="1006505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/>
              <a:t> Более ста миллионов человек участвуют сегодня в волонтерском движении по всему миру. И ефремовская центральная модельная библиотека им. </a:t>
            </a:r>
            <a:r>
              <a:rPr lang="ru-RU" sz="3200" dirty="0" err="1"/>
              <a:t>М.Ю.Лермонтова</a:t>
            </a:r>
            <a:r>
              <a:rPr lang="ru-RU" sz="3200" dirty="0"/>
              <a:t> не исключение.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23D3CD8-6503-6D45-7B3B-50CCD16CB3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716565"/>
            <a:ext cx="5249261" cy="35022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6ED034B-1E74-7B6C-9975-8893ADF118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51" y="2898510"/>
            <a:ext cx="4879358" cy="3320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59913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86CE3CE-76DB-7481-DBE8-AA14CC2AE92E}"/>
              </a:ext>
            </a:extLst>
          </p:cNvPr>
          <p:cNvSpPr txBox="1"/>
          <p:nvPr/>
        </p:nvSpPr>
        <p:spPr>
          <a:xfrm>
            <a:off x="506027" y="559294"/>
            <a:ext cx="836054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 4 года число волонтеров, помогающих нашей библиотеке, увеличилось до 82 человек.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508A79-D421-C978-6ADF-63DE52E7AE68}"/>
              </a:ext>
            </a:extLst>
          </p:cNvPr>
          <p:cNvSpPr txBox="1"/>
          <p:nvPr/>
        </p:nvSpPr>
        <p:spPr>
          <a:xfrm>
            <a:off x="7708037" y="4929326"/>
            <a:ext cx="60945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Мы работаем в разных направлениях:</a:t>
            </a:r>
          </a:p>
          <a:p>
            <a:r>
              <a:rPr lang="ru-RU" dirty="0">
                <a:latin typeface="Times New Roman" panose="02020603050405020304" pitchFamily="18" charset="0"/>
              </a:rPr>
              <a:t>-культурных;</a:t>
            </a:r>
          </a:p>
          <a:p>
            <a:r>
              <a:rPr lang="ru-RU" dirty="0">
                <a:latin typeface="Times New Roman" panose="02020603050405020304" pitchFamily="18" charset="0"/>
              </a:rPr>
              <a:t>-патриотических;</a:t>
            </a:r>
          </a:p>
          <a:p>
            <a:r>
              <a:rPr lang="ru-RU" dirty="0">
                <a:latin typeface="Times New Roman" panose="02020603050405020304" pitchFamily="18" charset="0"/>
              </a:rPr>
              <a:t>-экологических;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270F552-600F-0F5D-7EBE-FF076EF312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181" y="2908576"/>
            <a:ext cx="5042819" cy="32210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C23D021-095D-9A50-7D06-2B0274212B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149" y="1474824"/>
            <a:ext cx="4108846" cy="3190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0775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D9B0FDA-356E-5A0E-3800-24521982BBD7}"/>
              </a:ext>
            </a:extLst>
          </p:cNvPr>
          <p:cNvSpPr txBox="1"/>
          <p:nvPr/>
        </p:nvSpPr>
        <p:spPr>
          <a:xfrm>
            <a:off x="656947" y="545522"/>
            <a:ext cx="845080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Провели: 44 мероприятия с участием волонтеров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5440ABC-8758-4249-E484-094F922716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573" y="1770577"/>
            <a:ext cx="6456206" cy="4315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98299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ABC9C4-FC60-4994-8178-BAD63B1BDFCE}"/>
              </a:ext>
            </a:extLst>
          </p:cNvPr>
          <p:cNvSpPr txBox="1"/>
          <p:nvPr/>
        </p:nvSpPr>
        <p:spPr>
          <a:xfrm>
            <a:off x="1677879" y="1886478"/>
            <a:ext cx="869789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Чтобы стать культурным волонтером, не обязательно иметь искусствоведческое образование. Достаточно иметь время и желание помочь в организации культурных мероприятий.</a:t>
            </a:r>
          </a:p>
        </p:txBody>
      </p:sp>
    </p:spTree>
    <p:extLst>
      <p:ext uri="{BB962C8B-B14F-4D97-AF65-F5344CB8AC3E}">
        <p14:creationId xmlns:p14="http://schemas.microsoft.com/office/powerpoint/2010/main" val="8212919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Савон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Савон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12</TotalTime>
  <Words>156</Words>
  <Application>Microsoft Office PowerPoint</Application>
  <PresentationFormat>Широкоэкранный</PresentationFormat>
  <Paragraphs>12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Century Gothic</vt:lpstr>
      <vt:lpstr>Garamond</vt:lpstr>
      <vt:lpstr>Times New Roman</vt:lpstr>
      <vt:lpstr>Савон</vt:lpstr>
      <vt:lpstr>Волонтерство в  мбук «ецбс»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</dc:creator>
  <cp:lastModifiedBy>Ольга</cp:lastModifiedBy>
  <cp:revision>1</cp:revision>
  <dcterms:created xsi:type="dcterms:W3CDTF">2024-12-23T13:36:05Z</dcterms:created>
  <dcterms:modified xsi:type="dcterms:W3CDTF">2024-12-23T13:48:18Z</dcterms:modified>
</cp:coreProperties>
</file>