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8460432" cy="388843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организации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ст.Роговской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5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19472"/>
            <a:ext cx="7620000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136904" cy="648072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Официальное полное наименование - муниципальное бюджетное общеобразовательное учреждение  средняя общеобразовательная школа № 15  имени Героя Российской Федерации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Е.Д.Шендрика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муниципального образования Тимашевский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marL="11430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Сокращённое наименование - МБОУ СОШ 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marL="1143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352725, Краснодарский край, Тимашевский район, станица Роговская, улица Ленина 103</a:t>
            </a:r>
          </a:p>
          <a:p>
            <a:pPr marL="11430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Представительств и филиалов - нет</a:t>
            </a:r>
          </a:p>
          <a:p>
            <a:pPr marL="11430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Наши контакты: Тел. 8(861-30) 6-4-38, Факс 8(861-30) 66-4-37, E-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School15@tim.kubannet.ru</a:t>
            </a:r>
          </a:p>
          <a:p>
            <a:pPr marL="11430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Официальный сайт - http://school15.tim.kubannet.ru/</a:t>
            </a:r>
          </a:p>
          <a:p>
            <a:pPr marL="11430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Пн-Сб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8:00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17:00</a:t>
            </a:r>
          </a:p>
        </p:txBody>
      </p:sp>
    </p:spTree>
    <p:extLst>
      <p:ext uri="{BB962C8B-B14F-4D97-AF65-F5344CB8AC3E}">
        <p14:creationId xmlns:p14="http://schemas.microsoft.com/office/powerpoint/2010/main" val="3715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server\Общая\фото\ФОТО школа, баннер\школ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20" y="91259"/>
            <a:ext cx="5378971" cy="358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 Викторовна\Downloads\WhatsApp Image 2022-09-16 at 09.22.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2" y="1120374"/>
            <a:ext cx="2677174" cy="47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рина Викторовна\Downloads\WhatsApp Image 2022-09-16 at 09.22.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64744"/>
            <a:ext cx="5400675" cy="30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620000" cy="243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08912" cy="648072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История  школы </a:t>
            </a:r>
          </a:p>
          <a:p>
            <a:pPr marL="11430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первая церковно-приходская школа в ст. Роговской (организована первым кубанским просветителем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К.В.Россинским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1898 – построено Николаевское казачье училище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1917– высшее начальное училище с подготовительным классом.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1924 – в школе организован пионерский отряд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им.Н.К.Крупской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1921 – школа 2-ой ступени имени Герцена.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1937 – школа становится средней №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Роговского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1958 – изменен статус школы; Роговская средняя общеобразовательная трудовая политехническая школа с производственным обучением № 49 имени Герцена.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1964 – школа признана лучшей в РСФСР среди сельских школ по спортивно-оздоровительной работе.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1967 – школа № 49 переименована в Роговскую среднюю школу № 15.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2003 – присвоение статуса краевой экспериментальной площадки по теме: «Апробация модели развития сельского социума за счет фермерской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школы».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620000" cy="243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552728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2006 – победитель конкурса общеобразовательных учреждений внедряющих инновационные общеобразовательные программы.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2007 - победитель зонального этапа ежегодного краевого смотра - конкурса "На лучшее общеобразовательное учреждение по подготовке к новому учебному году".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победитель краевого конкурса на лучшую организацию работ по предупреждению детского дорожно-транспортного травматизма.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I место в районном смотре - конкурсе "Цветочно-декоративное оформление школьных территорий".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2008 - I место в комплексном зачете на учебных сборах юношей Тимашевского района.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II место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номинации "Лучшее образовательное и воспитательное учреждение в организации работы по гражданско-патриотическому и правовому воспитанию молодежи"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2009 - I место в третьем зональном этапе открытого чемпионата юношеской лиги Краснодарского края по игре "Что? Где? Когда?"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2010 - победитель краевого конкурса "На лучшую модель организации трудового обучения и воспитания на пришкольных участках, в школьных подсобных хозяйствах общеобразовательных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интернатных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учреждениях Краснодарского края".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победитель районного фестиваля детских общественных организаций "Лидер XXI века"- "Разноцветные галстуки".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2011 МОУ СОШ № 15 переименована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Муниципальне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бюджетное учреждение среднюю общеобразовательную школу № 15 имени Героя Российской Федерации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Е.Д.Шендрика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муниципального образования Тимашевский район.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\\server\Общая\фото\Фото школа\DSC_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\Общая\фото\Фото школа\DSC_0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4243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erver\Общая\фото\Фото школа\DSC_0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83" y="121359"/>
            <a:ext cx="3989354" cy="26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server\Общая\фото\Фото школа\DSC_01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51" y="3429000"/>
            <a:ext cx="3834426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47464"/>
            <a:ext cx="7620000" cy="648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08912" cy="6408712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школе в 2012 году был создан волонтёрский отряд «Вместе мы – сила!». Первая волонтёрская акция была посвящена Дню Учителя. На сегодняшний момент отряд насчитывает 47 добровольцев 8-11 классов. Волонтёры работают в различных направлениях: историческая память, помощь ветеранам и пенсионерам, акции социально направленности, экологическое направление.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ина Викторовна\Desktop\волонтеры\чистые берега 11.10.19\IMG_9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77751"/>
            <a:ext cx="5040560" cy="37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</TotalTime>
  <Words>459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Презентация организации  МБОУ СОШ №15 ст.Роговской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Викторовна</dc:creator>
  <cp:lastModifiedBy>Ирина Викторовна</cp:lastModifiedBy>
  <cp:revision>6</cp:revision>
  <dcterms:created xsi:type="dcterms:W3CDTF">2022-09-15T09:36:15Z</dcterms:created>
  <dcterms:modified xsi:type="dcterms:W3CDTF">2022-09-16T07:00:31Z</dcterms:modified>
</cp:coreProperties>
</file>