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2" r:id="rId3"/>
    <p:sldId id="263" r:id="rId4"/>
    <p:sldId id="261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BFE5E25-F8F0-49B5-8F3A-D68DA59E086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00EE3FB-A752-4210-A364-19AD6BAF1B6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volonteers1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2000" dirty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1604" y="428604"/>
            <a:ext cx="6400800" cy="1428760"/>
          </a:xfrm>
        </p:spPr>
        <p:txBody>
          <a:bodyPr/>
          <a:lstStyle/>
          <a:p>
            <a:pPr algn="ctr"/>
            <a:r>
              <a:rPr lang="ru-RU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ahnschrift Light" pitchFamily="34" charset="0"/>
                <a:cs typeface="Arial" pitchFamily="34" charset="0"/>
              </a:rPr>
              <a:t>Муниципальное общеобразовательное учреждение города Тамбова МАОУ </a:t>
            </a:r>
          </a:p>
          <a:p>
            <a:pPr algn="ctr"/>
            <a:r>
              <a:rPr lang="ru-RU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ahnschrift Light" pitchFamily="34" charset="0"/>
                <a:cs typeface="Arial" pitchFamily="34" charset="0"/>
              </a:rPr>
              <a:t>«Центр образования №13 </a:t>
            </a:r>
          </a:p>
          <a:p>
            <a:pPr algn="ctr"/>
            <a:r>
              <a:rPr lang="ru-RU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ahnschrift Light" pitchFamily="34" charset="0"/>
                <a:cs typeface="Arial" pitchFamily="34" charset="0"/>
              </a:rPr>
              <a:t>имени Героя Советского Союза Н. А Кузнецова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357430"/>
            <a:ext cx="753642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представляет</a:t>
            </a:r>
            <a:b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Волонтерский отряд </a:t>
            </a:r>
            <a:b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«Диалог»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F4C9C-0D2C-67A2-4B76-D3AF269E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376391"/>
            <a:ext cx="2132856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8621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Акции и мероприятия, </a:t>
            </a:r>
            <a:br>
              <a:rPr lang="ru-RU" dirty="0"/>
            </a:br>
            <a:r>
              <a:rPr lang="ru-RU" dirty="0"/>
              <a:t>проводимые организацией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FA3CC-39CB-EAAD-C79B-2E2B5C592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320480" cy="2100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1FD001-23FA-5FDE-F0AD-11A78E5D5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52" y="1700808"/>
            <a:ext cx="4932040" cy="2397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14E291-26DF-BA4F-2B90-D349B26C1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3122"/>
            <a:ext cx="5291987" cy="25724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28FF1D-2BC3-A272-F2D1-0707B1554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2359" y="3636274"/>
            <a:ext cx="4169654" cy="202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3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14290"/>
            <a:ext cx="7498080" cy="66437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Мероприятия: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FA1161-D118-A52C-F017-5D846312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3384376" cy="253828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утрен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36D1BF9-B2C9-D283-2958-415B4DFF1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00" y="815719"/>
            <a:ext cx="4677035" cy="3507776"/>
          </a:xfrm>
          <a:prstGeom prst="rect">
            <a:avLst/>
          </a:prstGeom>
        </p:spPr>
      </p:pic>
      <p:pic>
        <p:nvPicPr>
          <p:cNvPr id="9" name="Рисунок 8" descr="Изображение выглядит как пол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CA96C25-92BC-0B02-6AC2-90EC93F1C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1" y="3140968"/>
            <a:ext cx="2380778" cy="317437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38B2672D-E1BE-5C38-9239-DF306382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35" y="2183019"/>
            <a:ext cx="2633329" cy="46749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3058E-5E4A-9D6B-292F-6E3C4E4A3217}"/>
              </a:ext>
            </a:extLst>
          </p:cNvPr>
          <p:cNvSpPr txBox="1"/>
          <p:nvPr/>
        </p:nvSpPr>
        <p:spPr>
          <a:xfrm>
            <a:off x="6371797" y="4381711"/>
            <a:ext cx="25078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Лекция «Миллион Родине»(средства от сдачи макулатуры переработчикам вторичного сырья направлены на благотворительность)</a:t>
            </a:r>
          </a:p>
          <a:p>
            <a:pPr algn="ctr"/>
            <a:r>
              <a:rPr lang="ru-RU" sz="1100" dirty="0"/>
              <a:t> </a:t>
            </a:r>
            <a:r>
              <a:rPr lang="ru-RU" sz="1100" dirty="0" err="1"/>
              <a:t>ЭкоГТО</a:t>
            </a:r>
            <a:r>
              <a:rPr lang="ru-RU" sz="1100" dirty="0"/>
              <a:t>(игра, связанная со знанием экологии)</a:t>
            </a:r>
          </a:p>
          <a:p>
            <a:pPr algn="ctr"/>
            <a:r>
              <a:rPr lang="ru-RU" sz="1100" dirty="0"/>
              <a:t>Субботник(помощь </a:t>
            </a:r>
            <a:r>
              <a:rPr lang="ru-RU" sz="1100" dirty="0" err="1"/>
              <a:t>биоцентру</a:t>
            </a:r>
            <a:r>
              <a:rPr lang="ru-RU" sz="1100" dirty="0"/>
              <a:t> в уходе за питомцами)</a:t>
            </a:r>
          </a:p>
          <a:p>
            <a:pPr algn="ctr"/>
            <a:r>
              <a:rPr lang="ru-RU" sz="1100" dirty="0"/>
              <a:t>Завод 2.0(игра, позволяющая погрузиться в историю развития природоохранных практик и технологий)</a:t>
            </a:r>
          </a:p>
          <a:p>
            <a:pPr algn="ctr"/>
            <a:r>
              <a:rPr lang="ru-RU" sz="1100" dirty="0"/>
              <a:t>Мастер-класс  по изготовлению новогодних открыток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89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Наша команда в </a:t>
            </a:r>
            <a:r>
              <a:rPr lang="ru-RU" dirty="0" err="1"/>
              <a:t>соцсетях</a:t>
            </a:r>
            <a:r>
              <a:rPr lang="ru-RU" dirty="0"/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2"/>
              </a:rPr>
              <a:t>https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hlinkClick r:id="rId2"/>
              </a:rPr>
              <a:t>: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2"/>
              </a:rPr>
              <a:t>//vk.com/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hlinkClick r:id="rId2"/>
              </a:rPr>
              <a:t>volonteers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hlinkClick r:id="rId2"/>
              </a:rPr>
              <a:t>13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057400"/>
            <a:ext cx="7498080" cy="480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Осокина Алина Александровна командир-координатор отряда</a:t>
            </a:r>
          </a:p>
          <a:p>
            <a:pPr algn="ctr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Bahnschrift SemiCondensed" panose="020B0502040204020203" pitchFamily="34" charset="0"/>
              </a:rPr>
              <a:t>89004997353</a:t>
            </a:r>
          </a:p>
          <a:p>
            <a:pPr algn="ctr"/>
            <a:r>
              <a:rPr lang="ru-RU" dirty="0"/>
              <a:t>Макаренко Софья Сергеевна заместитель командира-координатора</a:t>
            </a:r>
          </a:p>
          <a:p>
            <a:pPr marL="82296" indent="0" algn="ctr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Bahnschrift SemiCondensed" panose="020B0502040204020203" pitchFamily="34" charset="0"/>
                <a:cs typeface="Aldhabi" panose="01000000000000000000" pitchFamily="2" charset="-78"/>
              </a:rPr>
              <a:t>89202306798</a:t>
            </a:r>
            <a:endParaRPr lang="ru-RU" dirty="0">
              <a:latin typeface="Bahnschrift SemiCondensed" panose="020B0502040204020203" pitchFamily="34" charset="0"/>
              <a:cs typeface="Aldhabi" panose="01000000000000000000" pitchFamily="2" charset="-78"/>
            </a:endParaRPr>
          </a:p>
          <a:p>
            <a:pPr algn="ctr"/>
            <a:r>
              <a:rPr lang="ru-RU" dirty="0"/>
              <a:t>Коршунова Марина Валентиновна</a:t>
            </a:r>
          </a:p>
          <a:p>
            <a:pPr marL="82296" indent="0" algn="ctr">
              <a:buNone/>
            </a:pPr>
            <a:r>
              <a:rPr lang="ru-RU" dirty="0"/>
              <a:t>руководитель отряда</a:t>
            </a:r>
          </a:p>
          <a:p>
            <a:pPr marL="82296" indent="0" algn="ctr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Bahnschrift SemiCondensed" panose="020B0502040204020203" pitchFamily="34" charset="0"/>
                <a:cs typeface="Aldhabi" panose="01000000000000000000" pitchFamily="2" charset="-78"/>
              </a:rPr>
              <a:t>89204788999</a:t>
            </a:r>
            <a:endParaRPr lang="ru-RU" dirty="0">
              <a:latin typeface="Bahnschrift SemiCondensed" panose="020B0502040204020203" pitchFamily="34" charset="0"/>
              <a:cs typeface="Aldhabi" panose="01000000000000000000" pitchFamily="2" charset="-78"/>
            </a:endParaRPr>
          </a:p>
          <a:p>
            <a:pPr marL="82296" indent="0" algn="ctr">
              <a:buNone/>
            </a:pPr>
            <a:endParaRPr lang="ru-RU" b="1" dirty="0"/>
          </a:p>
          <a:p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137</TotalTime>
  <Words>127</Words>
  <Application>Microsoft Office PowerPoint</Application>
  <PresentationFormat>Экран (4:3)</PresentationFormat>
  <Paragraphs>21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Bahnschrift Light</vt:lpstr>
      <vt:lpstr>Bahnschrift SemiCondensed</vt:lpstr>
      <vt:lpstr>Corbel</vt:lpstr>
      <vt:lpstr>Gill Sans MT</vt:lpstr>
      <vt:lpstr>Verdana</vt:lpstr>
      <vt:lpstr>Wingdings 2</vt:lpstr>
      <vt:lpstr>Солнцестояние</vt:lpstr>
      <vt:lpstr> </vt:lpstr>
      <vt:lpstr>Акции и мероприятия,  проводимые организацией</vt:lpstr>
      <vt:lpstr>Презентация PowerPoint</vt:lpstr>
      <vt:lpstr>Наша команда в соцсетях https://vk.com/volonteers13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SOFIA</dc:creator>
  <cp:lastModifiedBy>alina.kotik.1204@yandex.ru</cp:lastModifiedBy>
  <cp:revision>17</cp:revision>
  <dcterms:created xsi:type="dcterms:W3CDTF">2023-01-22T17:42:09Z</dcterms:created>
  <dcterms:modified xsi:type="dcterms:W3CDTF">2023-01-30T19:07:57Z</dcterms:modified>
</cp:coreProperties>
</file>