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4" r:id="rId4"/>
    <p:sldId id="260" r:id="rId5"/>
    <p:sldId id="261" r:id="rId6"/>
    <p:sldId id="263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A23FC-00E6-4366-841F-F9DE4987147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3CD5D7-EA93-46A2-9037-674896206DE6}">
      <dgm:prSet phldrT="[Текст]" custT="1"/>
      <dgm:spPr/>
      <dgm:t>
        <a:bodyPr/>
        <a:lstStyle/>
        <a:p>
          <a:r>
            <a:rPr lang="ru-RU" sz="1600" b="1" dirty="0"/>
            <a:t>РЕДАКЦИЯ РАБОТЫ В СОЦИАЛЬНЫХ СЕТЯХ</a:t>
          </a:r>
        </a:p>
      </dgm:t>
    </dgm:pt>
    <dgm:pt modelId="{EF3D6B0A-64FD-42A6-B40A-5B1C18F7C30E}" type="parTrans" cxnId="{C55E7115-C7D0-4B3D-BF34-6C33881C9641}">
      <dgm:prSet/>
      <dgm:spPr/>
      <dgm:t>
        <a:bodyPr/>
        <a:lstStyle/>
        <a:p>
          <a:endParaRPr lang="ru-RU"/>
        </a:p>
      </dgm:t>
    </dgm:pt>
    <dgm:pt modelId="{D4BB549F-EC8C-4759-B73D-4F6EBC5BC3BD}" type="sibTrans" cxnId="{C55E7115-C7D0-4B3D-BF34-6C33881C964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5E3CE14B-F5F4-46AA-B1CD-026F5D92CA26}">
      <dgm:prSet phldrT="[Текст]" custT="1"/>
      <dgm:spPr/>
      <dgm:t>
        <a:bodyPr/>
        <a:lstStyle/>
        <a:p>
          <a:r>
            <a:rPr lang="ru-RU" sz="1600" b="1" dirty="0"/>
            <a:t>РЕДАКЦИЯ</a:t>
          </a:r>
          <a:r>
            <a:rPr lang="ru-RU" sz="2200" b="1" dirty="0"/>
            <a:t> </a:t>
          </a:r>
          <a:r>
            <a:rPr lang="ru-RU" sz="1600" b="1" dirty="0"/>
            <a:t>ВИДЕО И ФОТО</a:t>
          </a:r>
        </a:p>
      </dgm:t>
    </dgm:pt>
    <dgm:pt modelId="{2DFAC6BF-BC28-420F-A261-56B5A67EB8AC}" type="parTrans" cxnId="{61F76BCC-D706-41E2-A898-43C7B2CAA9DD}">
      <dgm:prSet/>
      <dgm:spPr/>
      <dgm:t>
        <a:bodyPr/>
        <a:lstStyle/>
        <a:p>
          <a:endParaRPr lang="ru-RU"/>
        </a:p>
      </dgm:t>
    </dgm:pt>
    <dgm:pt modelId="{0E935C92-BAE3-419C-B7E6-BE6596977642}" type="sibTrans" cxnId="{61F76BCC-D706-41E2-A898-43C7B2CAA9D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1F54B19F-D31E-4D7C-874C-74787D842F06}">
      <dgm:prSet phldrT="[Текст]" custT="1"/>
      <dgm:spPr/>
      <dgm:t>
        <a:bodyPr/>
        <a:lstStyle/>
        <a:p>
          <a:r>
            <a:rPr lang="ru-RU" sz="1600" b="1" dirty="0"/>
            <a:t>ИНФОРМ</a:t>
          </a:r>
        </a:p>
        <a:p>
          <a:r>
            <a:rPr lang="ru-RU" sz="1600" b="1" dirty="0"/>
            <a:t>АГЕНСТВО</a:t>
          </a:r>
        </a:p>
      </dgm:t>
    </dgm:pt>
    <dgm:pt modelId="{FB1CD525-D532-4F47-A561-3B1BB9770307}" type="parTrans" cxnId="{922F0C9D-4A54-47C9-A611-B5FAD0892C5D}">
      <dgm:prSet/>
      <dgm:spPr/>
      <dgm:t>
        <a:bodyPr/>
        <a:lstStyle/>
        <a:p>
          <a:endParaRPr lang="ru-RU"/>
        </a:p>
      </dgm:t>
    </dgm:pt>
    <dgm:pt modelId="{EC16DE0E-888F-419E-B1CE-46902027AD42}" type="sibTrans" cxnId="{922F0C9D-4A54-47C9-A611-B5FAD0892C5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1373E2A5-34F7-4BC3-9D4D-B59AECA3A379}">
      <dgm:prSet phldrT="[Текст]" custT="1"/>
      <dgm:spPr/>
      <dgm:t>
        <a:bodyPr/>
        <a:lstStyle/>
        <a:p>
          <a:r>
            <a:rPr lang="ru-RU" sz="1600" b="1" dirty="0"/>
            <a:t>РЕДАКЦИЯ ГАЗЕТЫ</a:t>
          </a:r>
        </a:p>
      </dgm:t>
    </dgm:pt>
    <dgm:pt modelId="{FA13D526-CE25-4C32-9600-30897EC97D7F}" type="parTrans" cxnId="{E8421845-336A-4506-A361-91687D3DB2D9}">
      <dgm:prSet/>
      <dgm:spPr/>
      <dgm:t>
        <a:bodyPr/>
        <a:lstStyle/>
        <a:p>
          <a:endParaRPr lang="ru-RU"/>
        </a:p>
      </dgm:t>
    </dgm:pt>
    <dgm:pt modelId="{70D49209-16DF-4F51-B15A-1FFEF2CC78BA}" type="sibTrans" cxnId="{E8421845-336A-4506-A361-91687D3DB2D9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CB0FC641-B0FC-4543-A8B4-1305DC04A267}">
      <dgm:prSet phldrT="[Текст]" custT="1"/>
      <dgm:spPr/>
      <dgm:t>
        <a:bodyPr/>
        <a:lstStyle/>
        <a:p>
          <a:r>
            <a:rPr lang="ru-RU" sz="1600" b="1" dirty="0"/>
            <a:t>РЕДАКЦИЯ</a:t>
          </a:r>
        </a:p>
        <a:p>
          <a:r>
            <a:rPr lang="ru-RU" sz="1700" b="1" dirty="0"/>
            <a:t>РАДИО</a:t>
          </a:r>
        </a:p>
      </dgm:t>
    </dgm:pt>
    <dgm:pt modelId="{C941FFD7-40F1-4425-A80B-95F52BF09D6F}" type="parTrans" cxnId="{545002CD-58BE-47DF-A08D-4509446C6CAE}">
      <dgm:prSet/>
      <dgm:spPr/>
      <dgm:t>
        <a:bodyPr/>
        <a:lstStyle/>
        <a:p>
          <a:endParaRPr lang="ru-RU"/>
        </a:p>
      </dgm:t>
    </dgm:pt>
    <dgm:pt modelId="{02D2F6E8-CB48-4514-A4E4-B41C703FFB51}" type="sibTrans" cxnId="{545002CD-58BE-47DF-A08D-4509446C6CA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6837C40D-6344-49AD-A129-7C99D4B4448A}" type="pres">
      <dgm:prSet presAssocID="{EF1A23FC-00E6-4366-841F-F9DE4987147A}" presName="cycle" presStyleCnt="0">
        <dgm:presLayoutVars>
          <dgm:dir/>
          <dgm:resizeHandles val="exact"/>
        </dgm:presLayoutVars>
      </dgm:prSet>
      <dgm:spPr/>
    </dgm:pt>
    <dgm:pt modelId="{EFBA3A53-F9F9-4380-9282-0D9E8C5BC874}" type="pres">
      <dgm:prSet presAssocID="{E13CD5D7-EA93-46A2-9037-674896206DE6}" presName="dummy" presStyleCnt="0"/>
      <dgm:spPr/>
    </dgm:pt>
    <dgm:pt modelId="{52399642-2449-4685-B5FD-A07E6E94A1FC}" type="pres">
      <dgm:prSet presAssocID="{E13CD5D7-EA93-46A2-9037-674896206DE6}" presName="node" presStyleLbl="revTx" presStyleIdx="0" presStyleCnt="5">
        <dgm:presLayoutVars>
          <dgm:bulletEnabled val="1"/>
        </dgm:presLayoutVars>
      </dgm:prSet>
      <dgm:spPr/>
    </dgm:pt>
    <dgm:pt modelId="{671EAF22-81BC-414C-A67E-32CBC912D546}" type="pres">
      <dgm:prSet presAssocID="{D4BB549F-EC8C-4759-B73D-4F6EBC5BC3BD}" presName="sibTrans" presStyleLbl="node1" presStyleIdx="0" presStyleCnt="5" custScaleX="101214" custLinFactNeighborX="1020" custLinFactNeighborY="-2418"/>
      <dgm:spPr/>
    </dgm:pt>
    <dgm:pt modelId="{CD1011D5-AE62-4888-84F2-7F175F57A85A}" type="pres">
      <dgm:prSet presAssocID="{5E3CE14B-F5F4-46AA-B1CD-026F5D92CA26}" presName="dummy" presStyleCnt="0"/>
      <dgm:spPr/>
    </dgm:pt>
    <dgm:pt modelId="{788483CC-39F8-4956-B55F-2036944095ED}" type="pres">
      <dgm:prSet presAssocID="{5E3CE14B-F5F4-46AA-B1CD-026F5D92CA26}" presName="node" presStyleLbl="revTx" presStyleIdx="1" presStyleCnt="5" custScaleY="72871" custRadScaleRad="102614" custRadScaleInc="-22346">
        <dgm:presLayoutVars>
          <dgm:bulletEnabled val="1"/>
        </dgm:presLayoutVars>
      </dgm:prSet>
      <dgm:spPr/>
    </dgm:pt>
    <dgm:pt modelId="{77893767-1EB9-4717-A337-126DD04036C1}" type="pres">
      <dgm:prSet presAssocID="{0E935C92-BAE3-419C-B7E6-BE6596977642}" presName="sibTrans" presStyleLbl="node1" presStyleIdx="1" presStyleCnt="5"/>
      <dgm:spPr/>
    </dgm:pt>
    <dgm:pt modelId="{087EC20F-A2F4-48C8-8229-FEFFC58FCC9E}" type="pres">
      <dgm:prSet presAssocID="{1F54B19F-D31E-4D7C-874C-74787D842F06}" presName="dummy" presStyleCnt="0"/>
      <dgm:spPr/>
    </dgm:pt>
    <dgm:pt modelId="{135D4FAD-1DCA-47A3-B3EA-C6755433BC3C}" type="pres">
      <dgm:prSet presAssocID="{1F54B19F-D31E-4D7C-874C-74787D842F06}" presName="node" presStyleLbl="revTx" presStyleIdx="2" presStyleCnt="5" custRadScaleRad="99642" custRadScaleInc="19696">
        <dgm:presLayoutVars>
          <dgm:bulletEnabled val="1"/>
        </dgm:presLayoutVars>
      </dgm:prSet>
      <dgm:spPr/>
    </dgm:pt>
    <dgm:pt modelId="{A1DFCED1-D67E-420C-94DD-550F3138E713}" type="pres">
      <dgm:prSet presAssocID="{EC16DE0E-888F-419E-B1CE-46902027AD42}" presName="sibTrans" presStyleLbl="node1" presStyleIdx="2" presStyleCnt="5" custScaleX="103329" custScaleY="95726"/>
      <dgm:spPr/>
    </dgm:pt>
    <dgm:pt modelId="{BBED369C-7919-4E9D-B3E5-17974968AD8B}" type="pres">
      <dgm:prSet presAssocID="{1373E2A5-34F7-4BC3-9D4D-B59AECA3A379}" presName="dummy" presStyleCnt="0"/>
      <dgm:spPr/>
    </dgm:pt>
    <dgm:pt modelId="{008BDEED-1053-46EF-880E-02DCC6A520E4}" type="pres">
      <dgm:prSet presAssocID="{1373E2A5-34F7-4BC3-9D4D-B59AECA3A379}" presName="node" presStyleLbl="revTx" presStyleIdx="3" presStyleCnt="5" custScaleY="42805">
        <dgm:presLayoutVars>
          <dgm:bulletEnabled val="1"/>
        </dgm:presLayoutVars>
      </dgm:prSet>
      <dgm:spPr/>
    </dgm:pt>
    <dgm:pt modelId="{7FBA0571-0070-4761-B92E-79BD9813C21C}" type="pres">
      <dgm:prSet presAssocID="{70D49209-16DF-4F51-B15A-1FFEF2CC78BA}" presName="sibTrans" presStyleLbl="node1" presStyleIdx="3" presStyleCnt="5"/>
      <dgm:spPr/>
    </dgm:pt>
    <dgm:pt modelId="{2F6CBC00-1A09-4B8C-B344-9F4905BA6FB5}" type="pres">
      <dgm:prSet presAssocID="{CB0FC641-B0FC-4543-A8B4-1305DC04A267}" presName="dummy" presStyleCnt="0"/>
      <dgm:spPr/>
    </dgm:pt>
    <dgm:pt modelId="{E51DD98E-A673-4149-8BFD-993F2834C58F}" type="pres">
      <dgm:prSet presAssocID="{CB0FC641-B0FC-4543-A8B4-1305DC04A267}" presName="node" presStyleLbl="revTx" presStyleIdx="4" presStyleCnt="5" custScaleY="45634">
        <dgm:presLayoutVars>
          <dgm:bulletEnabled val="1"/>
        </dgm:presLayoutVars>
      </dgm:prSet>
      <dgm:spPr/>
    </dgm:pt>
    <dgm:pt modelId="{EC977EE4-535F-45F7-9850-B3139E17672E}" type="pres">
      <dgm:prSet presAssocID="{02D2F6E8-CB48-4514-A4E4-B41C703FFB51}" presName="sibTrans" presStyleLbl="node1" presStyleIdx="4" presStyleCnt="5" custScaleX="122121"/>
      <dgm:spPr/>
    </dgm:pt>
  </dgm:ptLst>
  <dgm:cxnLst>
    <dgm:cxn modelId="{B39DFB00-1F2B-4096-922A-FF92CC9E4969}" type="presOf" srcId="{5E3CE14B-F5F4-46AA-B1CD-026F5D92CA26}" destId="{788483CC-39F8-4956-B55F-2036944095ED}" srcOrd="0" destOrd="0" presId="urn:microsoft.com/office/officeart/2005/8/layout/cycle1"/>
    <dgm:cxn modelId="{4586F705-A17D-47B9-BCD1-20132D3DA6CC}" type="presOf" srcId="{1373E2A5-34F7-4BC3-9D4D-B59AECA3A379}" destId="{008BDEED-1053-46EF-880E-02DCC6A520E4}" srcOrd="0" destOrd="0" presId="urn:microsoft.com/office/officeart/2005/8/layout/cycle1"/>
    <dgm:cxn modelId="{B127C008-9D08-4C77-B24D-9994DCABF919}" type="presOf" srcId="{02D2F6E8-CB48-4514-A4E4-B41C703FFB51}" destId="{EC977EE4-535F-45F7-9850-B3139E17672E}" srcOrd="0" destOrd="0" presId="urn:microsoft.com/office/officeart/2005/8/layout/cycle1"/>
    <dgm:cxn modelId="{C55E7115-C7D0-4B3D-BF34-6C33881C9641}" srcId="{EF1A23FC-00E6-4366-841F-F9DE4987147A}" destId="{E13CD5D7-EA93-46A2-9037-674896206DE6}" srcOrd="0" destOrd="0" parTransId="{EF3D6B0A-64FD-42A6-B40A-5B1C18F7C30E}" sibTransId="{D4BB549F-EC8C-4759-B73D-4F6EBC5BC3BD}"/>
    <dgm:cxn modelId="{91F17122-29FB-4454-A4A6-5020D59390B1}" type="presOf" srcId="{D4BB549F-EC8C-4759-B73D-4F6EBC5BC3BD}" destId="{671EAF22-81BC-414C-A67E-32CBC912D546}" srcOrd="0" destOrd="0" presId="urn:microsoft.com/office/officeart/2005/8/layout/cycle1"/>
    <dgm:cxn modelId="{9AA26B24-C6B7-44ED-8205-939F0F2629B6}" type="presOf" srcId="{70D49209-16DF-4F51-B15A-1FFEF2CC78BA}" destId="{7FBA0571-0070-4761-B92E-79BD9813C21C}" srcOrd="0" destOrd="0" presId="urn:microsoft.com/office/officeart/2005/8/layout/cycle1"/>
    <dgm:cxn modelId="{E8421845-336A-4506-A361-91687D3DB2D9}" srcId="{EF1A23FC-00E6-4366-841F-F9DE4987147A}" destId="{1373E2A5-34F7-4BC3-9D4D-B59AECA3A379}" srcOrd="3" destOrd="0" parTransId="{FA13D526-CE25-4C32-9600-30897EC97D7F}" sibTransId="{70D49209-16DF-4F51-B15A-1FFEF2CC78BA}"/>
    <dgm:cxn modelId="{7777778D-ECC5-456F-BB74-C8BAB85FEB9E}" type="presOf" srcId="{0E935C92-BAE3-419C-B7E6-BE6596977642}" destId="{77893767-1EB9-4717-A337-126DD04036C1}" srcOrd="0" destOrd="0" presId="urn:microsoft.com/office/officeart/2005/8/layout/cycle1"/>
    <dgm:cxn modelId="{922F0C9D-4A54-47C9-A611-B5FAD0892C5D}" srcId="{EF1A23FC-00E6-4366-841F-F9DE4987147A}" destId="{1F54B19F-D31E-4D7C-874C-74787D842F06}" srcOrd="2" destOrd="0" parTransId="{FB1CD525-D532-4F47-A561-3B1BB9770307}" sibTransId="{EC16DE0E-888F-419E-B1CE-46902027AD42}"/>
    <dgm:cxn modelId="{32D81FC5-90F5-43F6-8E79-EF066183712B}" type="presOf" srcId="{CB0FC641-B0FC-4543-A8B4-1305DC04A267}" destId="{E51DD98E-A673-4149-8BFD-993F2834C58F}" srcOrd="0" destOrd="0" presId="urn:microsoft.com/office/officeart/2005/8/layout/cycle1"/>
    <dgm:cxn modelId="{51CB89C6-9AB9-4388-8031-E447AE9A6E3A}" type="presOf" srcId="{EF1A23FC-00E6-4366-841F-F9DE4987147A}" destId="{6837C40D-6344-49AD-A129-7C99D4B4448A}" srcOrd="0" destOrd="0" presId="urn:microsoft.com/office/officeart/2005/8/layout/cycle1"/>
    <dgm:cxn modelId="{76BE4EC9-7BAF-49A9-8B5E-1E38F490EBDD}" type="presOf" srcId="{E13CD5D7-EA93-46A2-9037-674896206DE6}" destId="{52399642-2449-4685-B5FD-A07E6E94A1FC}" srcOrd="0" destOrd="0" presId="urn:microsoft.com/office/officeart/2005/8/layout/cycle1"/>
    <dgm:cxn modelId="{61F76BCC-D706-41E2-A898-43C7B2CAA9DD}" srcId="{EF1A23FC-00E6-4366-841F-F9DE4987147A}" destId="{5E3CE14B-F5F4-46AA-B1CD-026F5D92CA26}" srcOrd="1" destOrd="0" parTransId="{2DFAC6BF-BC28-420F-A261-56B5A67EB8AC}" sibTransId="{0E935C92-BAE3-419C-B7E6-BE6596977642}"/>
    <dgm:cxn modelId="{545002CD-58BE-47DF-A08D-4509446C6CAE}" srcId="{EF1A23FC-00E6-4366-841F-F9DE4987147A}" destId="{CB0FC641-B0FC-4543-A8B4-1305DC04A267}" srcOrd="4" destOrd="0" parTransId="{C941FFD7-40F1-4425-A80B-95F52BF09D6F}" sibTransId="{02D2F6E8-CB48-4514-A4E4-B41C703FFB51}"/>
    <dgm:cxn modelId="{8B1E5AD4-4500-4815-8C8B-663372894322}" type="presOf" srcId="{1F54B19F-D31E-4D7C-874C-74787D842F06}" destId="{135D4FAD-1DCA-47A3-B3EA-C6755433BC3C}" srcOrd="0" destOrd="0" presId="urn:microsoft.com/office/officeart/2005/8/layout/cycle1"/>
    <dgm:cxn modelId="{81561DE5-6BEF-4CCA-A0AA-C13F98F26B78}" type="presOf" srcId="{EC16DE0E-888F-419E-B1CE-46902027AD42}" destId="{A1DFCED1-D67E-420C-94DD-550F3138E713}" srcOrd="0" destOrd="0" presId="urn:microsoft.com/office/officeart/2005/8/layout/cycle1"/>
    <dgm:cxn modelId="{91250318-C45D-417A-A894-A73CA97D6671}" type="presParOf" srcId="{6837C40D-6344-49AD-A129-7C99D4B4448A}" destId="{EFBA3A53-F9F9-4380-9282-0D9E8C5BC874}" srcOrd="0" destOrd="0" presId="urn:microsoft.com/office/officeart/2005/8/layout/cycle1"/>
    <dgm:cxn modelId="{ACF2BDC0-25C6-40C7-B326-426810ADD12F}" type="presParOf" srcId="{6837C40D-6344-49AD-A129-7C99D4B4448A}" destId="{52399642-2449-4685-B5FD-A07E6E94A1FC}" srcOrd="1" destOrd="0" presId="urn:microsoft.com/office/officeart/2005/8/layout/cycle1"/>
    <dgm:cxn modelId="{4BE5CE67-E1AF-4D70-9E6F-3B1A5FFCAF64}" type="presParOf" srcId="{6837C40D-6344-49AD-A129-7C99D4B4448A}" destId="{671EAF22-81BC-414C-A67E-32CBC912D546}" srcOrd="2" destOrd="0" presId="urn:microsoft.com/office/officeart/2005/8/layout/cycle1"/>
    <dgm:cxn modelId="{513FBF9B-9234-47CC-BFAE-8A948B7D8AFE}" type="presParOf" srcId="{6837C40D-6344-49AD-A129-7C99D4B4448A}" destId="{CD1011D5-AE62-4888-84F2-7F175F57A85A}" srcOrd="3" destOrd="0" presId="urn:microsoft.com/office/officeart/2005/8/layout/cycle1"/>
    <dgm:cxn modelId="{64A4818A-E6EC-495B-B0C6-CD5570CC374C}" type="presParOf" srcId="{6837C40D-6344-49AD-A129-7C99D4B4448A}" destId="{788483CC-39F8-4956-B55F-2036944095ED}" srcOrd="4" destOrd="0" presId="urn:microsoft.com/office/officeart/2005/8/layout/cycle1"/>
    <dgm:cxn modelId="{69B06CB0-C10D-43AF-BB51-DFD0FB39A726}" type="presParOf" srcId="{6837C40D-6344-49AD-A129-7C99D4B4448A}" destId="{77893767-1EB9-4717-A337-126DD04036C1}" srcOrd="5" destOrd="0" presId="urn:microsoft.com/office/officeart/2005/8/layout/cycle1"/>
    <dgm:cxn modelId="{586E9465-EB7C-4A6D-90DD-964BB9715FD6}" type="presParOf" srcId="{6837C40D-6344-49AD-A129-7C99D4B4448A}" destId="{087EC20F-A2F4-48C8-8229-FEFFC58FCC9E}" srcOrd="6" destOrd="0" presId="urn:microsoft.com/office/officeart/2005/8/layout/cycle1"/>
    <dgm:cxn modelId="{C2F14C30-1578-43BD-8E2B-3EFCAD5DD322}" type="presParOf" srcId="{6837C40D-6344-49AD-A129-7C99D4B4448A}" destId="{135D4FAD-1DCA-47A3-B3EA-C6755433BC3C}" srcOrd="7" destOrd="0" presId="urn:microsoft.com/office/officeart/2005/8/layout/cycle1"/>
    <dgm:cxn modelId="{3E7FBC82-1831-4A6B-AC05-72CF87998CAC}" type="presParOf" srcId="{6837C40D-6344-49AD-A129-7C99D4B4448A}" destId="{A1DFCED1-D67E-420C-94DD-550F3138E713}" srcOrd="8" destOrd="0" presId="urn:microsoft.com/office/officeart/2005/8/layout/cycle1"/>
    <dgm:cxn modelId="{FDC0399E-B917-484A-B46A-735644F66612}" type="presParOf" srcId="{6837C40D-6344-49AD-A129-7C99D4B4448A}" destId="{BBED369C-7919-4E9D-B3E5-17974968AD8B}" srcOrd="9" destOrd="0" presId="urn:microsoft.com/office/officeart/2005/8/layout/cycle1"/>
    <dgm:cxn modelId="{C88A317A-460E-4CF7-B353-8D032F4E730B}" type="presParOf" srcId="{6837C40D-6344-49AD-A129-7C99D4B4448A}" destId="{008BDEED-1053-46EF-880E-02DCC6A520E4}" srcOrd="10" destOrd="0" presId="urn:microsoft.com/office/officeart/2005/8/layout/cycle1"/>
    <dgm:cxn modelId="{0F9736A6-BF6F-45E1-B263-CA3144E9106C}" type="presParOf" srcId="{6837C40D-6344-49AD-A129-7C99D4B4448A}" destId="{7FBA0571-0070-4761-B92E-79BD9813C21C}" srcOrd="11" destOrd="0" presId="urn:microsoft.com/office/officeart/2005/8/layout/cycle1"/>
    <dgm:cxn modelId="{E32C7A1A-9041-46D7-ADEF-7EBB9D299807}" type="presParOf" srcId="{6837C40D-6344-49AD-A129-7C99D4B4448A}" destId="{2F6CBC00-1A09-4B8C-B344-9F4905BA6FB5}" srcOrd="12" destOrd="0" presId="urn:microsoft.com/office/officeart/2005/8/layout/cycle1"/>
    <dgm:cxn modelId="{1358530B-ACE8-459C-AFAF-97DE446F199E}" type="presParOf" srcId="{6837C40D-6344-49AD-A129-7C99D4B4448A}" destId="{E51DD98E-A673-4149-8BFD-993F2834C58F}" srcOrd="13" destOrd="0" presId="urn:microsoft.com/office/officeart/2005/8/layout/cycle1"/>
    <dgm:cxn modelId="{8A74171B-B19A-4624-9A66-F44833A0DAAE}" type="presParOf" srcId="{6837C40D-6344-49AD-A129-7C99D4B4448A}" destId="{EC977EE4-535F-45F7-9850-B3139E17672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E20C14-CCBA-4CB8-ABB6-48412C3C616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8E2571-578E-4BB3-82F4-7D6460FAB95C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</a:t>
          </a:r>
        </a:p>
      </dgm:t>
    </dgm:pt>
    <dgm:pt modelId="{E5C15A87-C34F-4388-BF36-CFCA4F9A7B9A}" type="parTrans" cxnId="{27EEE2A9-BCC6-4CBA-9594-0D4F99A0047B}">
      <dgm:prSet/>
      <dgm:spPr/>
      <dgm:t>
        <a:bodyPr/>
        <a:lstStyle/>
        <a:p>
          <a:endParaRPr lang="ru-RU"/>
        </a:p>
      </dgm:t>
    </dgm:pt>
    <dgm:pt modelId="{AF492F59-BB47-4445-8272-BDA9C5113510}" type="sibTrans" cxnId="{27EEE2A9-BCC6-4CBA-9594-0D4F99A0047B}">
      <dgm:prSet/>
      <dgm:spPr/>
      <dgm:t>
        <a:bodyPr/>
        <a:lstStyle/>
        <a:p>
          <a:endParaRPr lang="ru-RU"/>
        </a:p>
      </dgm:t>
    </dgm:pt>
    <dgm:pt modelId="{4DA907CF-E0E5-4A7B-AA75-1FE49A068909}">
      <dgm:prSet phldrT="[Текст]" custT="1"/>
      <dgm:spPr/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Разработаны нормативно-правовые локальные акты, регламентирующие деятельность медиаклуба. </a:t>
          </a:r>
        </a:p>
      </dgm:t>
    </dgm:pt>
    <dgm:pt modelId="{4448295B-BF5D-4F96-B8A5-07C2A752DFA2}" type="parTrans" cxnId="{80F65C03-84D0-468F-87E6-CD20B4632D03}">
      <dgm:prSet/>
      <dgm:spPr/>
      <dgm:t>
        <a:bodyPr/>
        <a:lstStyle/>
        <a:p>
          <a:endParaRPr lang="ru-RU"/>
        </a:p>
      </dgm:t>
    </dgm:pt>
    <dgm:pt modelId="{3F6B7B79-B511-4CDD-B525-ADC37FC98B1F}" type="sibTrans" cxnId="{80F65C03-84D0-468F-87E6-CD20B4632D03}">
      <dgm:prSet/>
      <dgm:spPr/>
      <dgm:t>
        <a:bodyPr/>
        <a:lstStyle/>
        <a:p>
          <a:endParaRPr lang="ru-RU"/>
        </a:p>
      </dgm:t>
    </dgm:pt>
    <dgm:pt modelId="{41D1AC3D-52D7-4943-8248-F31A1CA35EEB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Обучающиеся</a:t>
          </a:r>
        </a:p>
      </dgm:t>
    </dgm:pt>
    <dgm:pt modelId="{8CAF5313-1B89-4F50-AE33-0263F6ADB90A}" type="parTrans" cxnId="{9BF9D369-8B90-4B7D-BBA3-E6A668AE0D84}">
      <dgm:prSet/>
      <dgm:spPr/>
      <dgm:t>
        <a:bodyPr/>
        <a:lstStyle/>
        <a:p>
          <a:endParaRPr lang="ru-RU"/>
        </a:p>
      </dgm:t>
    </dgm:pt>
    <dgm:pt modelId="{B85BAF23-A799-42B6-BFC9-3553B9CB5FAF}" type="sibTrans" cxnId="{9BF9D369-8B90-4B7D-BBA3-E6A668AE0D84}">
      <dgm:prSet/>
      <dgm:spPr/>
      <dgm:t>
        <a:bodyPr/>
        <a:lstStyle/>
        <a:p>
          <a:endParaRPr lang="ru-RU"/>
        </a:p>
      </dgm:t>
    </dgm:pt>
    <dgm:pt modelId="{1E338B4F-8FDA-4E36-9986-7AA00DDB601C}">
      <dgm:prSet phldrT="[Текст]" custT="1"/>
      <dgm:spPr/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менее 15% обучающихся повысят медиаграмотность посредством участия в деятельности единого медиапространства для школьников </a:t>
          </a:r>
        </a:p>
      </dgm:t>
    </dgm:pt>
    <dgm:pt modelId="{FCF3233C-A574-48A2-B54F-E2AAD0CB98EB}" type="parTrans" cxnId="{655FE575-A542-4853-8172-E9C91594ABFB}">
      <dgm:prSet/>
      <dgm:spPr/>
      <dgm:t>
        <a:bodyPr/>
        <a:lstStyle/>
        <a:p>
          <a:endParaRPr lang="ru-RU"/>
        </a:p>
      </dgm:t>
    </dgm:pt>
    <dgm:pt modelId="{487177D1-3426-4DA9-81A5-44063E2C1246}" type="sibTrans" cxnId="{655FE575-A542-4853-8172-E9C91594ABFB}">
      <dgm:prSet/>
      <dgm:spPr/>
      <dgm:t>
        <a:bodyPr/>
        <a:lstStyle/>
        <a:p>
          <a:endParaRPr lang="ru-RU"/>
        </a:p>
      </dgm:t>
    </dgm:pt>
    <dgm:pt modelId="{CC5D46F5-C6E1-4F39-9627-592DA5DC571E}">
      <dgm:prSet phldrT="[Текст]" custT="1"/>
      <dgm:spPr/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Обучающиеся приобретут начальные навыки по журналистики ,созданию видеороликов и презентаций,  научатся  собирать  и  обрабатывать информацию,  работать с интернет ресурсами, сформируют  свою  жизненную  позицию.</a:t>
          </a:r>
        </a:p>
      </dgm:t>
    </dgm:pt>
    <dgm:pt modelId="{05F4F7BE-D64B-44E1-A2B3-05B4F696D5A2}" type="parTrans" cxnId="{F68568B2-4691-4DD7-B12D-625EDEA9A55A}">
      <dgm:prSet/>
      <dgm:spPr/>
      <dgm:t>
        <a:bodyPr/>
        <a:lstStyle/>
        <a:p>
          <a:endParaRPr lang="ru-RU"/>
        </a:p>
      </dgm:t>
    </dgm:pt>
    <dgm:pt modelId="{AFE106DC-3E07-47A5-89C7-B8041B4E7A0E}" type="sibTrans" cxnId="{F68568B2-4691-4DD7-B12D-625EDEA9A55A}">
      <dgm:prSet/>
      <dgm:spPr/>
      <dgm:t>
        <a:bodyPr/>
        <a:lstStyle/>
        <a:p>
          <a:endParaRPr lang="ru-RU"/>
        </a:p>
      </dgm:t>
    </dgm:pt>
    <dgm:pt modelId="{FE8CC216-1C55-4750-87C7-7E243BDC20B3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Деятельность</a:t>
          </a:r>
        </a:p>
      </dgm:t>
    </dgm:pt>
    <dgm:pt modelId="{769843DB-9099-41AB-A326-D6AA549BF61B}" type="parTrans" cxnId="{D48297E4-0E54-4512-97FE-C4772F704DAB}">
      <dgm:prSet/>
      <dgm:spPr/>
      <dgm:t>
        <a:bodyPr/>
        <a:lstStyle/>
        <a:p>
          <a:endParaRPr lang="ru-RU"/>
        </a:p>
      </dgm:t>
    </dgm:pt>
    <dgm:pt modelId="{F70A9FA6-D234-4925-AA69-5C318EC717E9}" type="sibTrans" cxnId="{D48297E4-0E54-4512-97FE-C4772F704DAB}">
      <dgm:prSet/>
      <dgm:spPr/>
      <dgm:t>
        <a:bodyPr/>
        <a:lstStyle/>
        <a:p>
          <a:endParaRPr lang="ru-RU"/>
        </a:p>
      </dgm:t>
    </dgm:pt>
    <dgm:pt modelId="{DF23B38E-FD7E-47CF-9CFC-124985688EAC}">
      <dgm:prSet phldrT="[Текст]" custT="1"/>
      <dgm:spPr/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Организована работа каналов YouTube, VK и др., освещающих работу школы.</a:t>
          </a:r>
        </a:p>
      </dgm:t>
    </dgm:pt>
    <dgm:pt modelId="{CE2ADBF4-1462-46CA-86C6-3398E4320A21}" type="parTrans" cxnId="{20970F73-8B24-42D3-8EB1-36DA79E86A4A}">
      <dgm:prSet/>
      <dgm:spPr/>
      <dgm:t>
        <a:bodyPr/>
        <a:lstStyle/>
        <a:p>
          <a:endParaRPr lang="ru-RU"/>
        </a:p>
      </dgm:t>
    </dgm:pt>
    <dgm:pt modelId="{2F197FBB-A952-430F-B8A0-8FC542C50530}" type="sibTrans" cxnId="{20970F73-8B24-42D3-8EB1-36DA79E86A4A}">
      <dgm:prSet/>
      <dgm:spPr/>
      <dgm:t>
        <a:bodyPr/>
        <a:lstStyle/>
        <a:p>
          <a:endParaRPr lang="ru-RU"/>
        </a:p>
      </dgm:t>
    </dgm:pt>
    <dgm:pt modelId="{8022837E-58B9-43C5-B9E7-11E040552FF1}">
      <dgm:prSet phldrT="[Текст]" custT="1"/>
      <dgm:spPr/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Организована доставка информации, полученной из  различных источников, внутри школы.</a:t>
          </a:r>
        </a:p>
      </dgm:t>
    </dgm:pt>
    <dgm:pt modelId="{4707D60C-9BC0-438B-9074-81E0E906CA17}" type="parTrans" cxnId="{D7A680D6-5361-4BE0-8C56-02E11E1CBAE0}">
      <dgm:prSet/>
      <dgm:spPr/>
      <dgm:t>
        <a:bodyPr/>
        <a:lstStyle/>
        <a:p>
          <a:endParaRPr lang="ru-RU"/>
        </a:p>
      </dgm:t>
    </dgm:pt>
    <dgm:pt modelId="{C25694EC-45D8-4970-B44F-0E9B3C08C28F}" type="sibTrans" cxnId="{D7A680D6-5361-4BE0-8C56-02E11E1CBAE0}">
      <dgm:prSet/>
      <dgm:spPr/>
      <dgm:t>
        <a:bodyPr/>
        <a:lstStyle/>
        <a:p>
          <a:endParaRPr lang="ru-RU"/>
        </a:p>
      </dgm:t>
    </dgm:pt>
    <dgm:pt modelId="{58940F40-28C5-4BFA-9982-85982DEB9D1C}">
      <dgm:prSet phldrT="[Текст]" custT="1"/>
      <dgm:spPr/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Отработанная  система взаимодействие участников проекта. увеличение доли обучающихся и учителей, занятых информационно - медийной деятельностью.</a:t>
          </a:r>
        </a:p>
      </dgm:t>
    </dgm:pt>
    <dgm:pt modelId="{08EF780B-BB7F-4BE7-8579-6086F40CEC63}" type="parTrans" cxnId="{5404DCDB-A9EA-4264-ABA5-F0179706E6DB}">
      <dgm:prSet/>
      <dgm:spPr/>
      <dgm:t>
        <a:bodyPr/>
        <a:lstStyle/>
        <a:p>
          <a:endParaRPr lang="ru-RU"/>
        </a:p>
      </dgm:t>
    </dgm:pt>
    <dgm:pt modelId="{37A4764E-0474-474C-A301-10B68E623473}" type="sibTrans" cxnId="{5404DCDB-A9EA-4264-ABA5-F0179706E6DB}">
      <dgm:prSet/>
      <dgm:spPr/>
      <dgm:t>
        <a:bodyPr/>
        <a:lstStyle/>
        <a:p>
          <a:endParaRPr lang="ru-RU"/>
        </a:p>
      </dgm:t>
    </dgm:pt>
    <dgm:pt modelId="{4107E02D-6C89-4371-AF33-88FF43C9888C}">
      <dgm:prSet custT="1"/>
      <dgm:spPr/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Создана база медиаматериалов о деятельности школы.</a:t>
          </a:r>
        </a:p>
      </dgm:t>
    </dgm:pt>
    <dgm:pt modelId="{A7F5B054-B746-406D-8DF1-A4DF8BDF050C}" type="parTrans" cxnId="{2000E98B-B17B-4D93-B0A3-CF980CFB05B1}">
      <dgm:prSet/>
      <dgm:spPr/>
      <dgm:t>
        <a:bodyPr/>
        <a:lstStyle/>
        <a:p>
          <a:endParaRPr lang="ru-RU"/>
        </a:p>
      </dgm:t>
    </dgm:pt>
    <dgm:pt modelId="{8796702C-3B5C-47E2-A7BF-4B64BCF38AE9}" type="sibTrans" cxnId="{2000E98B-B17B-4D93-B0A3-CF980CFB05B1}">
      <dgm:prSet/>
      <dgm:spPr/>
      <dgm:t>
        <a:bodyPr/>
        <a:lstStyle/>
        <a:p>
          <a:endParaRPr lang="ru-RU"/>
        </a:p>
      </dgm:t>
    </dgm:pt>
    <dgm:pt modelId="{0DAD983C-C2D0-4304-B2EB-A8606EC1D863}">
      <dgm:prSet/>
      <dgm:spPr/>
      <dgm:t>
        <a:bodyPr/>
        <a:lstStyle/>
        <a:p>
          <a:endParaRPr lang="ru-RU" sz="1300" dirty="0"/>
        </a:p>
      </dgm:t>
    </dgm:pt>
    <dgm:pt modelId="{93C4719D-EE1B-439A-A11F-C9941926D274}" type="parTrans" cxnId="{4177E9CD-2FAA-494F-9113-A5F7DB3500D0}">
      <dgm:prSet/>
      <dgm:spPr/>
      <dgm:t>
        <a:bodyPr/>
        <a:lstStyle/>
        <a:p>
          <a:endParaRPr lang="ru-RU"/>
        </a:p>
      </dgm:t>
    </dgm:pt>
    <dgm:pt modelId="{E25D566B-8812-4DB8-83F4-5A438DC207DB}" type="sibTrans" cxnId="{4177E9CD-2FAA-494F-9113-A5F7DB3500D0}">
      <dgm:prSet/>
      <dgm:spPr/>
      <dgm:t>
        <a:bodyPr/>
        <a:lstStyle/>
        <a:p>
          <a:endParaRPr lang="ru-RU"/>
        </a:p>
      </dgm:t>
    </dgm:pt>
    <dgm:pt modelId="{CDC02467-B22C-4EBC-A291-A46CB164341F}">
      <dgm:prSet phldrT="[Текст]" custT="1"/>
      <dgm:spPr/>
      <dgm:t>
        <a:bodyPr/>
        <a:lstStyle/>
        <a:p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90503E-BF52-4DFC-977E-FA62F1CBBD63}" type="parTrans" cxnId="{61CAEB9F-AE37-4D78-B4EE-B5AA6A720EDB}">
      <dgm:prSet/>
      <dgm:spPr/>
      <dgm:t>
        <a:bodyPr/>
        <a:lstStyle/>
        <a:p>
          <a:endParaRPr lang="ru-RU"/>
        </a:p>
      </dgm:t>
    </dgm:pt>
    <dgm:pt modelId="{D25C8442-6495-4EFC-B4DD-DF4D9D846AC2}" type="sibTrans" cxnId="{61CAEB9F-AE37-4D78-B4EE-B5AA6A720EDB}">
      <dgm:prSet/>
      <dgm:spPr/>
      <dgm:t>
        <a:bodyPr/>
        <a:lstStyle/>
        <a:p>
          <a:endParaRPr lang="ru-RU"/>
        </a:p>
      </dgm:t>
    </dgm:pt>
    <dgm:pt modelId="{DC0C9775-39A9-44D7-9327-19A2C706031D}">
      <dgm:prSet phldrT="[Текст]" custT="1"/>
      <dgm:spPr/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Создан и функционирует один школьный медиаклуб.</a:t>
          </a:r>
        </a:p>
      </dgm:t>
    </dgm:pt>
    <dgm:pt modelId="{BC6956F1-27A2-4591-A1A0-6A386B45498E}" type="parTrans" cxnId="{93277BD5-1316-4669-8C30-AA2C43817F3E}">
      <dgm:prSet/>
      <dgm:spPr/>
      <dgm:t>
        <a:bodyPr/>
        <a:lstStyle/>
        <a:p>
          <a:endParaRPr lang="ru-RU"/>
        </a:p>
      </dgm:t>
    </dgm:pt>
    <dgm:pt modelId="{81DA4771-B244-40C0-8B39-EE54B31EB455}" type="sibTrans" cxnId="{93277BD5-1316-4669-8C30-AA2C43817F3E}">
      <dgm:prSet/>
      <dgm:spPr/>
      <dgm:t>
        <a:bodyPr/>
        <a:lstStyle/>
        <a:p>
          <a:endParaRPr lang="ru-RU"/>
        </a:p>
      </dgm:t>
    </dgm:pt>
    <dgm:pt modelId="{56485A58-E90C-488B-8705-6FFA468E31D4}">
      <dgm:prSet phldrT="[Текст]" custT="1"/>
      <dgm:spPr/>
      <dgm:t>
        <a:bodyPr/>
        <a:lstStyle/>
        <a:p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32B12A-B0EB-476D-8BD8-477E4F6D738A}" type="parTrans" cxnId="{189203B1-7559-4762-902D-AE7AB1A6F5D4}">
      <dgm:prSet/>
      <dgm:spPr/>
      <dgm:t>
        <a:bodyPr/>
        <a:lstStyle/>
        <a:p>
          <a:endParaRPr lang="ru-RU"/>
        </a:p>
      </dgm:t>
    </dgm:pt>
    <dgm:pt modelId="{130AFEDF-B623-4F3D-8C14-47FE9BEB2BE2}" type="sibTrans" cxnId="{189203B1-7559-4762-902D-AE7AB1A6F5D4}">
      <dgm:prSet/>
      <dgm:spPr/>
      <dgm:t>
        <a:bodyPr/>
        <a:lstStyle/>
        <a:p>
          <a:endParaRPr lang="ru-RU"/>
        </a:p>
      </dgm:t>
    </dgm:pt>
    <dgm:pt modelId="{D62A5223-C74F-4431-A24F-CD9E92D28625}">
      <dgm:prSet custT="1"/>
      <dgm:spPr/>
      <dgm:t>
        <a:bodyPr/>
        <a:lstStyle/>
        <a:p>
          <a:r>
            <a: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Дополнительное образование.</a:t>
          </a:r>
        </a:p>
      </dgm:t>
    </dgm:pt>
    <dgm:pt modelId="{8D078758-B45B-4D35-9F86-E2C075DB8804}" type="parTrans" cxnId="{B3DFCC35-9111-4488-97A4-824AC853C50E}">
      <dgm:prSet/>
      <dgm:spPr/>
      <dgm:t>
        <a:bodyPr/>
        <a:lstStyle/>
        <a:p>
          <a:endParaRPr lang="ru-RU"/>
        </a:p>
      </dgm:t>
    </dgm:pt>
    <dgm:pt modelId="{EC433412-748F-4014-86E1-35A52E3FACEB}" type="sibTrans" cxnId="{B3DFCC35-9111-4488-97A4-824AC853C50E}">
      <dgm:prSet/>
      <dgm:spPr/>
      <dgm:t>
        <a:bodyPr/>
        <a:lstStyle/>
        <a:p>
          <a:endParaRPr lang="ru-RU"/>
        </a:p>
      </dgm:t>
    </dgm:pt>
    <dgm:pt modelId="{8CB4A733-A460-4C72-8CFB-4EB6297EED01}" type="pres">
      <dgm:prSet presAssocID="{F6E20C14-CCBA-4CB8-ABB6-48412C3C6160}" presName="linearFlow" presStyleCnt="0">
        <dgm:presLayoutVars>
          <dgm:dir/>
          <dgm:animLvl val="lvl"/>
          <dgm:resizeHandles val="exact"/>
        </dgm:presLayoutVars>
      </dgm:prSet>
      <dgm:spPr/>
    </dgm:pt>
    <dgm:pt modelId="{4FCA986A-EDD5-418B-BDCA-408126AA6D0C}" type="pres">
      <dgm:prSet presAssocID="{1B8E2571-578E-4BB3-82F4-7D6460FAB95C}" presName="composite" presStyleCnt="0"/>
      <dgm:spPr/>
    </dgm:pt>
    <dgm:pt modelId="{F3C8DFE0-385B-4023-BD41-52D8F4E546CD}" type="pres">
      <dgm:prSet presAssocID="{1B8E2571-578E-4BB3-82F4-7D6460FAB95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8684754-B5FB-4798-9340-656D110B970C}" type="pres">
      <dgm:prSet presAssocID="{1B8E2571-578E-4BB3-82F4-7D6460FAB95C}" presName="descendantText" presStyleLbl="alignAcc1" presStyleIdx="0" presStyleCnt="3" custScaleX="98586" custScaleY="100000" custLinFactNeighborX="1147" custLinFactNeighborY="19580">
        <dgm:presLayoutVars>
          <dgm:bulletEnabled val="1"/>
        </dgm:presLayoutVars>
      </dgm:prSet>
      <dgm:spPr/>
    </dgm:pt>
    <dgm:pt modelId="{0EAA5FEB-42D0-4198-A5D0-3AF1FF8983CA}" type="pres">
      <dgm:prSet presAssocID="{AF492F59-BB47-4445-8272-BDA9C5113510}" presName="sp" presStyleCnt="0"/>
      <dgm:spPr/>
    </dgm:pt>
    <dgm:pt modelId="{FDFD51DF-1AD6-42CB-88D7-F19F8982EF03}" type="pres">
      <dgm:prSet presAssocID="{41D1AC3D-52D7-4943-8248-F31A1CA35EEB}" presName="composite" presStyleCnt="0"/>
      <dgm:spPr/>
    </dgm:pt>
    <dgm:pt modelId="{AC8D62B3-593E-4F86-9E2F-FFB4B1AF2998}" type="pres">
      <dgm:prSet presAssocID="{41D1AC3D-52D7-4943-8248-F31A1CA35EE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151669D-9657-46D1-8525-47CCD5FC445E}" type="pres">
      <dgm:prSet presAssocID="{41D1AC3D-52D7-4943-8248-F31A1CA35EEB}" presName="descendantText" presStyleLbl="alignAcc1" presStyleIdx="1" presStyleCnt="3" custScaleX="100016" custScaleY="145815">
        <dgm:presLayoutVars>
          <dgm:bulletEnabled val="1"/>
        </dgm:presLayoutVars>
      </dgm:prSet>
      <dgm:spPr/>
    </dgm:pt>
    <dgm:pt modelId="{86A59780-436E-4C53-8B11-13C15C8366A7}" type="pres">
      <dgm:prSet presAssocID="{B85BAF23-A799-42B6-BFC9-3553B9CB5FAF}" presName="sp" presStyleCnt="0"/>
      <dgm:spPr/>
    </dgm:pt>
    <dgm:pt modelId="{77653550-42A1-4903-89DD-D5A1C2B45AC9}" type="pres">
      <dgm:prSet presAssocID="{FE8CC216-1C55-4750-87C7-7E243BDC20B3}" presName="composite" presStyleCnt="0"/>
      <dgm:spPr/>
    </dgm:pt>
    <dgm:pt modelId="{F4CFF81B-08EF-45A2-BA81-7CE2CFD73458}" type="pres">
      <dgm:prSet presAssocID="{FE8CC216-1C55-4750-87C7-7E243BDC20B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5B44D3F-E357-40C1-B594-91906F47F784}" type="pres">
      <dgm:prSet presAssocID="{FE8CC216-1C55-4750-87C7-7E243BDC20B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0F65C03-84D0-468F-87E6-CD20B4632D03}" srcId="{1B8E2571-578E-4BB3-82F4-7D6460FAB95C}" destId="{4DA907CF-E0E5-4A7B-AA75-1FE49A068909}" srcOrd="1" destOrd="0" parTransId="{4448295B-BF5D-4F96-B8A5-07C2A752DFA2}" sibTransId="{3F6B7B79-B511-4CDD-B525-ADC37FC98B1F}"/>
    <dgm:cxn modelId="{2754C913-6096-4D17-8A06-9E49A0466ADD}" type="presOf" srcId="{56485A58-E90C-488B-8705-6FFA468E31D4}" destId="{C8684754-B5FB-4798-9340-656D110B970C}" srcOrd="0" destOrd="0" presId="urn:microsoft.com/office/officeart/2005/8/layout/chevron2"/>
    <dgm:cxn modelId="{6039AE2D-AC05-4AEE-9176-1B8D34936BCF}" type="presOf" srcId="{D62A5223-C74F-4431-A24F-CD9E92D28625}" destId="{85B44D3F-E357-40C1-B594-91906F47F784}" srcOrd="0" destOrd="3" presId="urn:microsoft.com/office/officeart/2005/8/layout/chevron2"/>
    <dgm:cxn modelId="{E196B531-AF12-4B9A-9CDC-BEF100CEAB93}" type="presOf" srcId="{CC5D46F5-C6E1-4F39-9627-592DA5DC571E}" destId="{0151669D-9657-46D1-8525-47CCD5FC445E}" srcOrd="0" destOrd="1" presId="urn:microsoft.com/office/officeart/2005/8/layout/chevron2"/>
    <dgm:cxn modelId="{B3DFCC35-9111-4488-97A4-824AC853C50E}" srcId="{FE8CC216-1C55-4750-87C7-7E243BDC20B3}" destId="{D62A5223-C74F-4431-A24F-CD9E92D28625}" srcOrd="3" destOrd="0" parTransId="{8D078758-B45B-4D35-9F86-E2C075DB8804}" sibTransId="{EC433412-748F-4014-86E1-35A52E3FACEB}"/>
    <dgm:cxn modelId="{6729255B-F3C5-472C-B601-564A0C925EA5}" type="presOf" srcId="{F6E20C14-CCBA-4CB8-ABB6-48412C3C6160}" destId="{8CB4A733-A460-4C72-8CFB-4EB6297EED01}" srcOrd="0" destOrd="0" presId="urn:microsoft.com/office/officeart/2005/8/layout/chevron2"/>
    <dgm:cxn modelId="{6CDFAC41-007B-4905-9C62-D2D4C2D04E72}" type="presOf" srcId="{CDC02467-B22C-4EBC-A291-A46CB164341F}" destId="{C8684754-B5FB-4798-9340-656D110B970C}" srcOrd="0" destOrd="4" presId="urn:microsoft.com/office/officeart/2005/8/layout/chevron2"/>
    <dgm:cxn modelId="{869F1868-81F8-4DA4-939C-8D2AAAF9F945}" type="presOf" srcId="{58940F40-28C5-4BFA-9982-85982DEB9D1C}" destId="{C8684754-B5FB-4798-9340-656D110B970C}" srcOrd="0" destOrd="2" presId="urn:microsoft.com/office/officeart/2005/8/layout/chevron2"/>
    <dgm:cxn modelId="{C0DE6769-83D8-4FE8-9A2B-FDBB7B6C862D}" type="presOf" srcId="{8022837E-58B9-43C5-B9E7-11E040552FF1}" destId="{85B44D3F-E357-40C1-B594-91906F47F784}" srcOrd="0" destOrd="1" presId="urn:microsoft.com/office/officeart/2005/8/layout/chevron2"/>
    <dgm:cxn modelId="{9BF9D369-8B90-4B7D-BBA3-E6A668AE0D84}" srcId="{F6E20C14-CCBA-4CB8-ABB6-48412C3C6160}" destId="{41D1AC3D-52D7-4943-8248-F31A1CA35EEB}" srcOrd="1" destOrd="0" parTransId="{8CAF5313-1B89-4F50-AE33-0263F6ADB90A}" sibTransId="{B85BAF23-A799-42B6-BFC9-3553B9CB5FAF}"/>
    <dgm:cxn modelId="{1935436C-E1E1-4C99-AFBA-AA3891A14B3E}" type="presOf" srcId="{1B8E2571-578E-4BB3-82F4-7D6460FAB95C}" destId="{F3C8DFE0-385B-4023-BD41-52D8F4E546CD}" srcOrd="0" destOrd="0" presId="urn:microsoft.com/office/officeart/2005/8/layout/chevron2"/>
    <dgm:cxn modelId="{20970F73-8B24-42D3-8EB1-36DA79E86A4A}" srcId="{FE8CC216-1C55-4750-87C7-7E243BDC20B3}" destId="{DF23B38E-FD7E-47CF-9CFC-124985688EAC}" srcOrd="0" destOrd="0" parTransId="{CE2ADBF4-1462-46CA-86C6-3398E4320A21}" sibTransId="{2F197FBB-A952-430F-B8A0-8FC542C50530}"/>
    <dgm:cxn modelId="{655FE575-A542-4853-8172-E9C91594ABFB}" srcId="{41D1AC3D-52D7-4943-8248-F31A1CA35EEB}" destId="{1E338B4F-8FDA-4E36-9986-7AA00DDB601C}" srcOrd="0" destOrd="0" parTransId="{FCF3233C-A574-48A2-B54F-E2AAD0CB98EB}" sibTransId="{487177D1-3426-4DA9-81A5-44063E2C1246}"/>
    <dgm:cxn modelId="{B53C2483-AF4D-4AD7-98DC-6DEFFEE6512D}" type="presOf" srcId="{DF23B38E-FD7E-47CF-9CFC-124985688EAC}" destId="{85B44D3F-E357-40C1-B594-91906F47F784}" srcOrd="0" destOrd="0" presId="urn:microsoft.com/office/officeart/2005/8/layout/chevron2"/>
    <dgm:cxn modelId="{69CBA383-C5A7-49FA-98A2-25FC78866457}" type="presOf" srcId="{DC0C9775-39A9-44D7-9327-19A2C706031D}" destId="{C8684754-B5FB-4798-9340-656D110B970C}" srcOrd="0" destOrd="3" presId="urn:microsoft.com/office/officeart/2005/8/layout/chevron2"/>
    <dgm:cxn modelId="{2000E98B-B17B-4D93-B0A3-CF980CFB05B1}" srcId="{FE8CC216-1C55-4750-87C7-7E243BDC20B3}" destId="{4107E02D-6C89-4371-AF33-88FF43C9888C}" srcOrd="2" destOrd="0" parTransId="{A7F5B054-B746-406D-8DF1-A4DF8BDF050C}" sibTransId="{8796702C-3B5C-47E2-A7BF-4B64BCF38AE9}"/>
    <dgm:cxn modelId="{2DF4C68F-CD9F-4D92-879F-1BD61131C8B6}" type="presOf" srcId="{FE8CC216-1C55-4750-87C7-7E243BDC20B3}" destId="{F4CFF81B-08EF-45A2-BA81-7CE2CFD73458}" srcOrd="0" destOrd="0" presId="urn:microsoft.com/office/officeart/2005/8/layout/chevron2"/>
    <dgm:cxn modelId="{61CAEB9F-AE37-4D78-B4EE-B5AA6A720EDB}" srcId="{1B8E2571-578E-4BB3-82F4-7D6460FAB95C}" destId="{CDC02467-B22C-4EBC-A291-A46CB164341F}" srcOrd="4" destOrd="0" parTransId="{8890503E-BF52-4DFC-977E-FA62F1CBBD63}" sibTransId="{D25C8442-6495-4EFC-B4DD-DF4D9D846AC2}"/>
    <dgm:cxn modelId="{27EEE2A9-BCC6-4CBA-9594-0D4F99A0047B}" srcId="{F6E20C14-CCBA-4CB8-ABB6-48412C3C6160}" destId="{1B8E2571-578E-4BB3-82F4-7D6460FAB95C}" srcOrd="0" destOrd="0" parTransId="{E5C15A87-C34F-4388-BF36-CFCA4F9A7B9A}" sibTransId="{AF492F59-BB47-4445-8272-BDA9C5113510}"/>
    <dgm:cxn modelId="{BF3747AD-2A51-456F-8BED-7EADF7DBBCBE}" type="presOf" srcId="{1E338B4F-8FDA-4E36-9986-7AA00DDB601C}" destId="{0151669D-9657-46D1-8525-47CCD5FC445E}" srcOrd="0" destOrd="0" presId="urn:microsoft.com/office/officeart/2005/8/layout/chevron2"/>
    <dgm:cxn modelId="{189203B1-7559-4762-902D-AE7AB1A6F5D4}" srcId="{1B8E2571-578E-4BB3-82F4-7D6460FAB95C}" destId="{56485A58-E90C-488B-8705-6FFA468E31D4}" srcOrd="0" destOrd="0" parTransId="{F832B12A-B0EB-476D-8BD8-477E4F6D738A}" sibTransId="{130AFEDF-B623-4F3D-8C14-47FE9BEB2BE2}"/>
    <dgm:cxn modelId="{F68568B2-4691-4DD7-B12D-625EDEA9A55A}" srcId="{41D1AC3D-52D7-4943-8248-F31A1CA35EEB}" destId="{CC5D46F5-C6E1-4F39-9627-592DA5DC571E}" srcOrd="1" destOrd="0" parTransId="{05F4F7BE-D64B-44E1-A2B3-05B4F696D5A2}" sibTransId="{AFE106DC-3E07-47A5-89C7-B8041B4E7A0E}"/>
    <dgm:cxn modelId="{4177E9CD-2FAA-494F-9113-A5F7DB3500D0}" srcId="{FE8CC216-1C55-4750-87C7-7E243BDC20B3}" destId="{0DAD983C-C2D0-4304-B2EB-A8606EC1D863}" srcOrd="4" destOrd="0" parTransId="{93C4719D-EE1B-439A-A11F-C9941926D274}" sibTransId="{E25D566B-8812-4DB8-83F4-5A438DC207DB}"/>
    <dgm:cxn modelId="{93277BD5-1316-4669-8C30-AA2C43817F3E}" srcId="{1B8E2571-578E-4BB3-82F4-7D6460FAB95C}" destId="{DC0C9775-39A9-44D7-9327-19A2C706031D}" srcOrd="3" destOrd="0" parTransId="{BC6956F1-27A2-4591-A1A0-6A386B45498E}" sibTransId="{81DA4771-B244-40C0-8B39-EE54B31EB455}"/>
    <dgm:cxn modelId="{D7A680D6-5361-4BE0-8C56-02E11E1CBAE0}" srcId="{FE8CC216-1C55-4750-87C7-7E243BDC20B3}" destId="{8022837E-58B9-43C5-B9E7-11E040552FF1}" srcOrd="1" destOrd="0" parTransId="{4707D60C-9BC0-438B-9074-81E0E906CA17}" sibTransId="{C25694EC-45D8-4970-B44F-0E9B3C08C28F}"/>
    <dgm:cxn modelId="{8A50AFD8-87AE-445A-AAC1-9EE55E418873}" type="presOf" srcId="{4DA907CF-E0E5-4A7B-AA75-1FE49A068909}" destId="{C8684754-B5FB-4798-9340-656D110B970C}" srcOrd="0" destOrd="1" presId="urn:microsoft.com/office/officeart/2005/8/layout/chevron2"/>
    <dgm:cxn modelId="{5404DCDB-A9EA-4264-ABA5-F0179706E6DB}" srcId="{1B8E2571-578E-4BB3-82F4-7D6460FAB95C}" destId="{58940F40-28C5-4BFA-9982-85982DEB9D1C}" srcOrd="2" destOrd="0" parTransId="{08EF780B-BB7F-4BE7-8579-6086F40CEC63}" sibTransId="{37A4764E-0474-474C-A301-10B68E623473}"/>
    <dgm:cxn modelId="{445A8FDD-F1B3-4DDC-BB9F-DF1724E3A86B}" type="presOf" srcId="{0DAD983C-C2D0-4304-B2EB-A8606EC1D863}" destId="{85B44D3F-E357-40C1-B594-91906F47F784}" srcOrd="0" destOrd="4" presId="urn:microsoft.com/office/officeart/2005/8/layout/chevron2"/>
    <dgm:cxn modelId="{D048F3DE-DACE-4A06-9B4D-308755B43595}" type="presOf" srcId="{41D1AC3D-52D7-4943-8248-F31A1CA35EEB}" destId="{AC8D62B3-593E-4F86-9E2F-FFB4B1AF2998}" srcOrd="0" destOrd="0" presId="urn:microsoft.com/office/officeart/2005/8/layout/chevron2"/>
    <dgm:cxn modelId="{D48297E4-0E54-4512-97FE-C4772F704DAB}" srcId="{F6E20C14-CCBA-4CB8-ABB6-48412C3C6160}" destId="{FE8CC216-1C55-4750-87C7-7E243BDC20B3}" srcOrd="2" destOrd="0" parTransId="{769843DB-9099-41AB-A326-D6AA549BF61B}" sibTransId="{F70A9FA6-D234-4925-AA69-5C318EC717E9}"/>
    <dgm:cxn modelId="{0EB715F7-D396-4080-928C-21649409B77E}" type="presOf" srcId="{4107E02D-6C89-4371-AF33-88FF43C9888C}" destId="{85B44D3F-E357-40C1-B594-91906F47F784}" srcOrd="0" destOrd="2" presId="urn:microsoft.com/office/officeart/2005/8/layout/chevron2"/>
    <dgm:cxn modelId="{04EF3281-1649-4784-AC88-3C4C1175B992}" type="presParOf" srcId="{8CB4A733-A460-4C72-8CFB-4EB6297EED01}" destId="{4FCA986A-EDD5-418B-BDCA-408126AA6D0C}" srcOrd="0" destOrd="0" presId="urn:microsoft.com/office/officeart/2005/8/layout/chevron2"/>
    <dgm:cxn modelId="{99048CC2-21C4-4F88-BA3E-5CAF10745797}" type="presParOf" srcId="{4FCA986A-EDD5-418B-BDCA-408126AA6D0C}" destId="{F3C8DFE0-385B-4023-BD41-52D8F4E546CD}" srcOrd="0" destOrd="0" presId="urn:microsoft.com/office/officeart/2005/8/layout/chevron2"/>
    <dgm:cxn modelId="{735D3047-1653-411D-9AC6-853AE8B78347}" type="presParOf" srcId="{4FCA986A-EDD5-418B-BDCA-408126AA6D0C}" destId="{C8684754-B5FB-4798-9340-656D110B970C}" srcOrd="1" destOrd="0" presId="urn:microsoft.com/office/officeart/2005/8/layout/chevron2"/>
    <dgm:cxn modelId="{82C9FD4C-85CB-41DA-B807-B28FAF6323A0}" type="presParOf" srcId="{8CB4A733-A460-4C72-8CFB-4EB6297EED01}" destId="{0EAA5FEB-42D0-4198-A5D0-3AF1FF8983CA}" srcOrd="1" destOrd="0" presId="urn:microsoft.com/office/officeart/2005/8/layout/chevron2"/>
    <dgm:cxn modelId="{8802F74C-20B2-4651-B3D3-52C1315FA78A}" type="presParOf" srcId="{8CB4A733-A460-4C72-8CFB-4EB6297EED01}" destId="{FDFD51DF-1AD6-42CB-88D7-F19F8982EF03}" srcOrd="2" destOrd="0" presId="urn:microsoft.com/office/officeart/2005/8/layout/chevron2"/>
    <dgm:cxn modelId="{D54889A4-933F-48A4-B85D-FDAD1A676F9A}" type="presParOf" srcId="{FDFD51DF-1AD6-42CB-88D7-F19F8982EF03}" destId="{AC8D62B3-593E-4F86-9E2F-FFB4B1AF2998}" srcOrd="0" destOrd="0" presId="urn:microsoft.com/office/officeart/2005/8/layout/chevron2"/>
    <dgm:cxn modelId="{8FCD9C80-E12E-4AD3-95D8-4849A31A1465}" type="presParOf" srcId="{FDFD51DF-1AD6-42CB-88D7-F19F8982EF03}" destId="{0151669D-9657-46D1-8525-47CCD5FC445E}" srcOrd="1" destOrd="0" presId="urn:microsoft.com/office/officeart/2005/8/layout/chevron2"/>
    <dgm:cxn modelId="{4DC043CA-C62B-46F1-8FC4-EF440FA09C8C}" type="presParOf" srcId="{8CB4A733-A460-4C72-8CFB-4EB6297EED01}" destId="{86A59780-436E-4C53-8B11-13C15C8366A7}" srcOrd="3" destOrd="0" presId="urn:microsoft.com/office/officeart/2005/8/layout/chevron2"/>
    <dgm:cxn modelId="{A9606FED-4FEB-42F4-AFD4-999CC1F1DBCB}" type="presParOf" srcId="{8CB4A733-A460-4C72-8CFB-4EB6297EED01}" destId="{77653550-42A1-4903-89DD-D5A1C2B45AC9}" srcOrd="4" destOrd="0" presId="urn:microsoft.com/office/officeart/2005/8/layout/chevron2"/>
    <dgm:cxn modelId="{9AB27474-39F6-4FC6-A481-632E77DC57EA}" type="presParOf" srcId="{77653550-42A1-4903-89DD-D5A1C2B45AC9}" destId="{F4CFF81B-08EF-45A2-BA81-7CE2CFD73458}" srcOrd="0" destOrd="0" presId="urn:microsoft.com/office/officeart/2005/8/layout/chevron2"/>
    <dgm:cxn modelId="{59514616-2D39-4B93-80D4-772D34250E75}" type="presParOf" srcId="{77653550-42A1-4903-89DD-D5A1C2B45AC9}" destId="{85B44D3F-E357-40C1-B594-91906F47F7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99642-2449-4685-B5FD-A07E6E94A1FC}">
      <dsp:nvSpPr>
        <dsp:cNvPr id="0" name=""/>
        <dsp:cNvSpPr/>
      </dsp:nvSpPr>
      <dsp:spPr>
        <a:xfrm>
          <a:off x="6636408" y="44394"/>
          <a:ext cx="1507259" cy="1507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РЕДАКЦИЯ РАБОТЫ В СОЦИАЛЬНЫХ СЕТЯХ</a:t>
          </a:r>
        </a:p>
      </dsp:txBody>
      <dsp:txXfrm>
        <a:off x="6636408" y="44394"/>
        <a:ext cx="1507259" cy="1507259"/>
      </dsp:txXfrm>
    </dsp:sp>
    <dsp:sp modelId="{671EAF22-81BC-414C-A67E-32CBC912D546}">
      <dsp:nvSpPr>
        <dsp:cNvPr id="0" name=""/>
        <dsp:cNvSpPr/>
      </dsp:nvSpPr>
      <dsp:spPr>
        <a:xfrm>
          <a:off x="3173879" y="-29430"/>
          <a:ext cx="5729475" cy="5660753"/>
        </a:xfrm>
        <a:prstGeom prst="circularArrow">
          <a:avLst>
            <a:gd name="adj1" fmla="val 5192"/>
            <a:gd name="adj2" fmla="val 335331"/>
            <a:gd name="adj3" fmla="val 21137589"/>
            <a:gd name="adj4" fmla="val 19590458"/>
            <a:gd name="adj5" fmla="val 6058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483CC-39F8-4956-B55F-2036944095ED}">
      <dsp:nvSpPr>
        <dsp:cNvPr id="0" name=""/>
        <dsp:cNvSpPr/>
      </dsp:nvSpPr>
      <dsp:spPr>
        <a:xfrm>
          <a:off x="7675101" y="2844986"/>
          <a:ext cx="1507259" cy="109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РЕДАКЦИЯ</a:t>
          </a:r>
          <a:r>
            <a:rPr lang="ru-RU" sz="2200" b="1" kern="1200" dirty="0"/>
            <a:t> </a:t>
          </a:r>
          <a:r>
            <a:rPr lang="ru-RU" sz="1600" b="1" kern="1200" dirty="0"/>
            <a:t>ВИДЕО И ФОТО</a:t>
          </a:r>
        </a:p>
      </dsp:txBody>
      <dsp:txXfrm>
        <a:off x="7675101" y="2844986"/>
        <a:ext cx="1507259" cy="1098355"/>
      </dsp:txXfrm>
    </dsp:sp>
    <dsp:sp modelId="{77893767-1EB9-4717-A337-126DD04036C1}">
      <dsp:nvSpPr>
        <dsp:cNvPr id="0" name=""/>
        <dsp:cNvSpPr/>
      </dsp:nvSpPr>
      <dsp:spPr>
        <a:xfrm>
          <a:off x="3169704" y="-27072"/>
          <a:ext cx="5660753" cy="5660753"/>
        </a:xfrm>
        <a:prstGeom prst="circularArrow">
          <a:avLst>
            <a:gd name="adj1" fmla="val 5192"/>
            <a:gd name="adj2" fmla="val 335331"/>
            <a:gd name="adj3" fmla="val 4430420"/>
            <a:gd name="adj4" fmla="val 1619430"/>
            <a:gd name="adj5" fmla="val 6058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D4FAD-1DCA-47A3-B3EA-C6755433BC3C}">
      <dsp:nvSpPr>
        <dsp:cNvPr id="0" name=""/>
        <dsp:cNvSpPr/>
      </dsp:nvSpPr>
      <dsp:spPr>
        <a:xfrm>
          <a:off x="4953643" y="4571081"/>
          <a:ext cx="1507259" cy="1507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ИНФОРМ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АГЕНСТВО</a:t>
          </a:r>
        </a:p>
      </dsp:txBody>
      <dsp:txXfrm>
        <a:off x="4953643" y="4571081"/>
        <a:ext cx="1507259" cy="1507259"/>
      </dsp:txXfrm>
    </dsp:sp>
    <dsp:sp modelId="{A1DFCED1-D67E-420C-94DD-550F3138E713}">
      <dsp:nvSpPr>
        <dsp:cNvPr id="0" name=""/>
        <dsp:cNvSpPr/>
      </dsp:nvSpPr>
      <dsp:spPr>
        <a:xfrm>
          <a:off x="2982967" y="108647"/>
          <a:ext cx="5849200" cy="5418813"/>
        </a:xfrm>
        <a:prstGeom prst="circularArrow">
          <a:avLst>
            <a:gd name="adj1" fmla="val 5192"/>
            <a:gd name="adj2" fmla="val 335331"/>
            <a:gd name="adj3" fmla="val 8889650"/>
            <a:gd name="adj4" fmla="val 6739098"/>
            <a:gd name="adj5" fmla="val 6058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BDEED-1053-46EF-880E-02DCC6A520E4}">
      <dsp:nvSpPr>
        <dsp:cNvPr id="0" name=""/>
        <dsp:cNvSpPr/>
      </dsp:nvSpPr>
      <dsp:spPr>
        <a:xfrm>
          <a:off x="2770887" y="3283898"/>
          <a:ext cx="1507259" cy="645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РЕДАКЦИЯ ГАЗЕТЫ</a:t>
          </a:r>
        </a:p>
      </dsp:txBody>
      <dsp:txXfrm>
        <a:off x="2770887" y="3283898"/>
        <a:ext cx="1507259" cy="645182"/>
      </dsp:txXfrm>
    </dsp:sp>
    <dsp:sp modelId="{7FBA0571-0070-4761-B92E-79BD9813C21C}">
      <dsp:nvSpPr>
        <dsp:cNvPr id="0" name=""/>
        <dsp:cNvSpPr/>
      </dsp:nvSpPr>
      <dsp:spPr>
        <a:xfrm>
          <a:off x="3083164" y="-127"/>
          <a:ext cx="5660753" cy="5660753"/>
        </a:xfrm>
        <a:prstGeom prst="circularArrow">
          <a:avLst>
            <a:gd name="adj1" fmla="val 5192"/>
            <a:gd name="adj2" fmla="val 335331"/>
            <a:gd name="adj3" fmla="val 12998467"/>
            <a:gd name="adj4" fmla="val 10175734"/>
            <a:gd name="adj5" fmla="val 6058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DD98E-A673-4149-8BFD-993F2834C58F}">
      <dsp:nvSpPr>
        <dsp:cNvPr id="0" name=""/>
        <dsp:cNvSpPr/>
      </dsp:nvSpPr>
      <dsp:spPr>
        <a:xfrm>
          <a:off x="3683413" y="454112"/>
          <a:ext cx="1507259" cy="68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РЕДАКЦИЯ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РАДИО</a:t>
          </a:r>
        </a:p>
      </dsp:txBody>
      <dsp:txXfrm>
        <a:off x="3683413" y="454112"/>
        <a:ext cx="1507259" cy="687823"/>
      </dsp:txXfrm>
    </dsp:sp>
    <dsp:sp modelId="{EC977EE4-535F-45F7-9850-B3139E17672E}">
      <dsp:nvSpPr>
        <dsp:cNvPr id="0" name=""/>
        <dsp:cNvSpPr/>
      </dsp:nvSpPr>
      <dsp:spPr>
        <a:xfrm>
          <a:off x="2457056" y="-127"/>
          <a:ext cx="6912969" cy="5660753"/>
        </a:xfrm>
        <a:prstGeom prst="circularArrow">
          <a:avLst>
            <a:gd name="adj1" fmla="val 5192"/>
            <a:gd name="adj2" fmla="val 335331"/>
            <a:gd name="adj3" fmla="val 16868137"/>
            <a:gd name="adj4" fmla="val 15064312"/>
            <a:gd name="adj5" fmla="val 6058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8DFE0-385B-4023-BD41-52D8F4E546CD}">
      <dsp:nvSpPr>
        <dsp:cNvPr id="0" name=""/>
        <dsp:cNvSpPr/>
      </dsp:nvSpPr>
      <dsp:spPr>
        <a:xfrm rot="5400000">
          <a:off x="-272585" y="276604"/>
          <a:ext cx="1814526" cy="1270168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</a:t>
          </a:r>
        </a:p>
      </dsp:txBody>
      <dsp:txXfrm rot="-5400000">
        <a:off x="-406" y="639509"/>
        <a:ext cx="1270168" cy="544358"/>
      </dsp:txXfrm>
    </dsp:sp>
    <dsp:sp modelId="{C8684754-B5FB-4798-9340-656D110B970C}">
      <dsp:nvSpPr>
        <dsp:cNvPr id="0" name=""/>
        <dsp:cNvSpPr/>
      </dsp:nvSpPr>
      <dsp:spPr>
        <a:xfrm rot="5400000">
          <a:off x="5828751" y="-4179658"/>
          <a:ext cx="1179442" cy="10009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Разработаны нормативно-правовые локальные акты, регламентирующие деятельность медиаклуба.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Отработанная  система взаимодействие участников проекта. увеличение доли обучающихся и учителей, занятых информационно - медийной деятельностью.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Создан и функционирует один школьный медиаклуб.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413732" y="292937"/>
        <a:ext cx="9951904" cy="1064290"/>
      </dsp:txXfrm>
    </dsp:sp>
    <dsp:sp modelId="{AC8D62B3-593E-4F86-9E2F-FFB4B1AF2998}">
      <dsp:nvSpPr>
        <dsp:cNvPr id="0" name=""/>
        <dsp:cNvSpPr/>
      </dsp:nvSpPr>
      <dsp:spPr>
        <a:xfrm rot="5400000">
          <a:off x="-272585" y="2179964"/>
          <a:ext cx="1814526" cy="1270168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Обучающиеся</a:t>
          </a:r>
        </a:p>
      </dsp:txBody>
      <dsp:txXfrm rot="-5400000">
        <a:off x="-406" y="2542869"/>
        <a:ext cx="1270168" cy="544358"/>
      </dsp:txXfrm>
    </dsp:sp>
    <dsp:sp modelId="{0151669D-9657-46D1-8525-47CCD5FC445E}">
      <dsp:nvSpPr>
        <dsp:cNvPr id="0" name=""/>
        <dsp:cNvSpPr/>
      </dsp:nvSpPr>
      <dsp:spPr>
        <a:xfrm rot="5400000">
          <a:off x="5486382" y="-2579827"/>
          <a:ext cx="1719803" cy="10154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менее 15% обучающихся повысят медиаграмотность посредством участия в деятельности единого медиапространства для школьников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Обучающиеся приобретут начальные навыки по журналистики ,созданию видеороликов и презентаций,  научатся  собирать  и  обрабатывать информацию,  работать с интернет ресурсами, сформируют  свою  жизненную  позицию.</a:t>
          </a:r>
        </a:p>
      </dsp:txBody>
      <dsp:txXfrm rot="-5400000">
        <a:off x="1268949" y="1721560"/>
        <a:ext cx="10070715" cy="1551895"/>
      </dsp:txXfrm>
    </dsp:sp>
    <dsp:sp modelId="{F4CFF81B-08EF-45A2-BA81-7CE2CFD73458}">
      <dsp:nvSpPr>
        <dsp:cNvPr id="0" name=""/>
        <dsp:cNvSpPr/>
      </dsp:nvSpPr>
      <dsp:spPr>
        <a:xfrm rot="5400000">
          <a:off x="-272585" y="3813143"/>
          <a:ext cx="1814526" cy="1270168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Деятельность</a:t>
          </a:r>
        </a:p>
      </dsp:txBody>
      <dsp:txXfrm rot="-5400000">
        <a:off x="-406" y="4176048"/>
        <a:ext cx="1270168" cy="544358"/>
      </dsp:txXfrm>
    </dsp:sp>
    <dsp:sp modelId="{85B44D3F-E357-40C1-B594-91906F47F784}">
      <dsp:nvSpPr>
        <dsp:cNvPr id="0" name=""/>
        <dsp:cNvSpPr/>
      </dsp:nvSpPr>
      <dsp:spPr>
        <a:xfrm rot="5400000">
          <a:off x="5756563" y="-945836"/>
          <a:ext cx="1179442" cy="10153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Организована работа каналов YouTube, VK и др., освещающих работу школы.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Организована доставка информации, полученной из  различных источников, внутри школы.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Создана база медиаматериалов о деятельности школы.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Дополнительное образование.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 rot="-5400000">
        <a:off x="1269762" y="3598541"/>
        <a:ext cx="10095468" cy="1064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1B2D8-8A1E-4340-A289-E9D36868E632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5B0AE-7471-4C44-9A26-CB51856FED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5B0AE-7471-4C44-9A26-CB51856FED7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29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EC794-831D-4269-9916-1DAE8E6D9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07C197-0C22-4738-A43C-7287776A3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06821-A774-4352-B503-2740CB53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1D68FD-F9C7-4BEE-B863-344373A5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597FEC-6579-431F-9289-309DF237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45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0B445-B51B-415A-9333-16F007DF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5388B9-2A78-48BB-938D-027C36B93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AB8FD0-0ADF-4904-A88C-B6C454C9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70F1C-5019-42DE-8C82-742163A3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A0E3C-802B-4AAB-BCA2-9F46D51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9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FCB30D-71DE-472C-94B0-3838E445C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FC0C36-4AEE-4B82-8BFE-C4A7400B9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5500F-994D-4215-85DE-264C4A61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AFEB9-C193-4B95-A8E4-3B685F84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B654AD-6C51-4294-9B5C-235C2934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01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8D08A-A4EC-4B7B-ADD6-4C505730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E5AF7-5547-4097-951A-0F1B0C5FF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CA432C-B693-465F-BB15-3D5CDCC0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BBA7A4-D522-41C7-9964-6AEFB20A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1FF63-5DFD-4660-AFEE-3B472270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52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4EDF-45FD-4614-B70D-DBC1FD39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213C7-B7E2-404D-AB8C-988181F6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9063E-3B4E-41AB-A212-904CC729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7B387-5BAF-481E-A864-D3DED048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8A9C8A-7BCA-4C81-B3B6-F9765F87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93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5FE81-5C21-4F61-8F29-A36AF9A8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41AC-C492-4F85-AF5E-FB631642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AA9244-2E55-4736-B950-63ADAC1F0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D3F83-EF1A-4C78-AF12-AAB47F10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33927E-B88B-456D-8BFD-FE4E808C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617DF-D058-4E17-BB08-8152A22C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66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F22C0-E4A2-4602-A8FA-9831111C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9DE05F-9759-4F2A-BA0B-134C969C7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FF72C8-6A37-420B-A4A5-1B9B13167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9BD86D-ACD2-4B9D-ADD3-AD4C374FD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344719-7693-4399-BBB9-3E428F834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3AF249-582F-4226-A551-82A487C3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E19C92-0449-4FF5-994C-4D485A83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5E0A1E-74FB-4FB3-8A19-707B7566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47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0A61F-365C-4C0E-A58E-D8378E07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4F3383-95C9-4E77-9C6D-22DA323B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E5FFD2-4EDF-413E-B11C-EE0788B2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E65C93-A58D-4BEC-9C2C-EB382D8A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51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C7B44B-8934-4402-9472-E70A8B7F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F9CA75-36AC-4397-8A87-1BBB84E7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8C49-6ACC-4464-8261-292ECC60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49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CB92B-8FD5-4B74-822F-0E0E31E8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EF0F3-6C98-4BEF-BF10-812C7086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445955-DDB8-4440-89D7-B8BC620E7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B729EC-891E-4177-8FD4-0D079FD8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AB33E7-788D-48BE-818F-ED05A3DE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CAB480-C01B-4867-8263-9562F6BC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5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39CDA-F1C4-40CC-BD78-D5CBB8FA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4DC737-8B75-4B0B-9587-817F799D5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25513B-98D6-469C-AC3E-107A7D972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AABB3-84A0-4D59-B596-A43FF3E3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6D27DB-F079-4FBA-B7C6-6D858357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FA03D5-A655-409F-B223-477AAE03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23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CC727-5041-4A18-A629-1864C992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029994-536F-4FCC-9477-2AC059490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0B9E7-C66A-4590-8A51-594E118F0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B13C0-B858-4D71-8EFE-5BF21DB2347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E3F6E-FCE5-4333-A731-E20730CB7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AF96D-8C53-4F0F-83D4-334898597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238EC-26ED-452F-A5B6-135BAF0F7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6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B7D0F0-0228-4E44-81FF-5091B4F4B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0" y="280657"/>
            <a:ext cx="11778559" cy="61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C7FD96-8282-493E-A855-C6CB418F23D7}"/>
              </a:ext>
            </a:extLst>
          </p:cNvPr>
          <p:cNvSpPr txBox="1"/>
          <p:nvPr/>
        </p:nvSpPr>
        <p:spPr>
          <a:xfrm>
            <a:off x="1540042" y="471638"/>
            <a:ext cx="9394257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общеобразовательной учреждение «Средняя общеобразовательная школа №37»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93C00-0E1B-4F30-93E0-C996BF41055F}"/>
              </a:ext>
            </a:extLst>
          </p:cNvPr>
          <p:cNvSpPr txBox="1"/>
          <p:nvPr/>
        </p:nvSpPr>
        <p:spPr>
          <a:xfrm>
            <a:off x="206720" y="2608447"/>
            <a:ext cx="7113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«Создание школьного медиаклуба «Старт»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4248" y="4829577"/>
            <a:ext cx="4156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Авторы проекта:</a:t>
            </a:r>
          </a:p>
          <a:p>
            <a:r>
              <a:rPr lang="ru-RU" sz="1600" dirty="0"/>
              <a:t>Ильина Е.Ю ,заместитель директора ВР</a:t>
            </a:r>
          </a:p>
          <a:p>
            <a:r>
              <a:rPr lang="ru-RU" sz="1600" dirty="0"/>
              <a:t>Никитина Л.С. педагог-организатор</a:t>
            </a:r>
          </a:p>
        </p:txBody>
      </p:sp>
    </p:spTree>
    <p:extLst>
      <p:ext uri="{BB962C8B-B14F-4D97-AF65-F5344CB8AC3E}">
        <p14:creationId xmlns:p14="http://schemas.microsoft.com/office/powerpoint/2010/main" val="372775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35EFB93-5328-4DBF-BEB6-6F82FA2B97D0}"/>
              </a:ext>
            </a:extLst>
          </p:cNvPr>
          <p:cNvSpPr/>
          <p:nvPr/>
        </p:nvSpPr>
        <p:spPr>
          <a:xfrm>
            <a:off x="124286" y="79899"/>
            <a:ext cx="1677880" cy="1302184"/>
          </a:xfrm>
          <a:prstGeom prst="roundRect">
            <a:avLst/>
          </a:prstGeom>
          <a:gradFill>
            <a:gsLst>
              <a:gs pos="0">
                <a:schemeClr val="accent3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24CD2-DDD4-404B-9CBC-09D8C3CB1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95" y="0"/>
            <a:ext cx="2130641" cy="136432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08CD24-D2F2-41E3-AE20-54029549EA19}"/>
              </a:ext>
            </a:extLst>
          </p:cNvPr>
          <p:cNvSpPr/>
          <p:nvPr/>
        </p:nvSpPr>
        <p:spPr>
          <a:xfrm>
            <a:off x="1802167" y="375178"/>
            <a:ext cx="10265547" cy="498565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0"/>
                  <a:lumOff val="100000"/>
                  <a:alpha val="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1C703-09D8-4B19-B075-4D34FA51B27F}"/>
              </a:ext>
            </a:extLst>
          </p:cNvPr>
          <p:cNvSpPr txBox="1"/>
          <p:nvPr/>
        </p:nvSpPr>
        <p:spPr>
          <a:xfrm>
            <a:off x="3272589" y="325103"/>
            <a:ext cx="670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АКТУАЛЬНОСТЬ ПРОЕКТА</a:t>
            </a:r>
          </a:p>
        </p:txBody>
      </p:sp>
      <p:pic>
        <p:nvPicPr>
          <p:cNvPr id="103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5" y="4869823"/>
            <a:ext cx="2014347" cy="19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rostim.com/wp-content/uploads/2021/05/image004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21" y="5124583"/>
            <a:ext cx="1224368" cy="14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730" y="1197736"/>
            <a:ext cx="11616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                  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Современные медиа являются неотъемлемой частью жизни общества, а подрастающее поколение является активными потребителями медиаинформации. При этом, часто не осознавая того, они сталкиваются с проблемами отбора, осмысления информации, не улавливают смысловых акцентов, не видят путей применения полезной информации в учебной деятельности и повседневной жизни. Возникает противоречие между активной готовностью воспринимать информацию и отсутствием умений полноценного восприятия, анализа информации, слабой степенью развития критического мышления.             </a:t>
            </a: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Выявление педагогического потенциала средств медиаобразования (потенциальных возможностей его применения в процессе воспитания, социализации и культурного становления человека) и комплекса условий методов эффективного использования  в процессе образовательной деятельности, вовлечение школьников в медиатворчество, чрезвычайно актуально в современных условиях.</a:t>
            </a: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школьный  медиаклуб «Старт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направлен на создание единого медиапространства между всеми участниками образовательного процесса, построенного на   грамотном информационном взаимодействие, управлении информацией, формировании медиокультуры, изготовление медиапродукта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963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694DD5-D097-441A-8C04-54A9CEB13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912" y="873743"/>
            <a:ext cx="1661200" cy="1479736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35EFB93-5328-4DBF-BEB6-6F82FA2B97D0}"/>
              </a:ext>
            </a:extLst>
          </p:cNvPr>
          <p:cNvSpPr/>
          <p:nvPr/>
        </p:nvSpPr>
        <p:spPr>
          <a:xfrm>
            <a:off x="124286" y="79899"/>
            <a:ext cx="1677880" cy="1302184"/>
          </a:xfrm>
          <a:prstGeom prst="roundRect">
            <a:avLst/>
          </a:prstGeom>
          <a:gradFill>
            <a:gsLst>
              <a:gs pos="0">
                <a:schemeClr val="accent3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24CD2-DDD4-404B-9CBC-09D8C3CB1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95" y="0"/>
            <a:ext cx="2130641" cy="136432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08CD24-D2F2-41E3-AE20-54029549EA19}"/>
              </a:ext>
            </a:extLst>
          </p:cNvPr>
          <p:cNvSpPr/>
          <p:nvPr/>
        </p:nvSpPr>
        <p:spPr>
          <a:xfrm>
            <a:off x="1802167" y="375178"/>
            <a:ext cx="10265547" cy="498565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0"/>
                  <a:lumOff val="100000"/>
                  <a:alpha val="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1C703-09D8-4B19-B075-4D34FA51B27F}"/>
              </a:ext>
            </a:extLst>
          </p:cNvPr>
          <p:cNvSpPr txBox="1"/>
          <p:nvPr/>
        </p:nvSpPr>
        <p:spPr>
          <a:xfrm>
            <a:off x="3272589" y="325103"/>
            <a:ext cx="670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МИССИЯ И ЦЕЛЬ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F8FD6-DFFE-4178-A796-8A86A0EBF814}"/>
              </a:ext>
            </a:extLst>
          </p:cNvPr>
          <p:cNvSpPr txBox="1"/>
          <p:nvPr/>
        </p:nvSpPr>
        <p:spPr>
          <a:xfrm>
            <a:off x="539014" y="1461982"/>
            <a:ext cx="1087654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Миссия: </a:t>
            </a: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единого информационного пространства  школы, через вовлечение участников образовательного процесса  в медиакоммуникационную проектную деятельность. </a:t>
            </a:r>
            <a:r>
              <a:rPr lang="ru-RU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DF03C-22B4-4670-B9AD-05E14D62394E}"/>
              </a:ext>
            </a:extLst>
          </p:cNvPr>
          <p:cNvSpPr txBox="1"/>
          <p:nvPr/>
        </p:nvSpPr>
        <p:spPr>
          <a:xfrm>
            <a:off x="539014" y="2377989"/>
            <a:ext cx="9942898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Цель: </a:t>
            </a: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условий для формирования информационной культуры и информационно-коммуникационной компетентности всех участников образовательного процесса посредством овладения технологиями средств массовой информации.</a:t>
            </a:r>
            <a:r>
              <a:rPr lang="ru-RU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F3391-7ED2-4C23-A4AE-C877FCEB69AE}"/>
              </a:ext>
            </a:extLst>
          </p:cNvPr>
          <p:cNvSpPr txBox="1"/>
          <p:nvPr/>
        </p:nvSpPr>
        <p:spPr>
          <a:xfrm>
            <a:off x="643288" y="3769456"/>
            <a:ext cx="9942898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 достижения цели: </a:t>
            </a: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школьного  медиаклуба «Старт» как средства организации</a:t>
            </a: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медиапространства школы.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FE6F8F-35FE-418B-8F80-270C05C61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37" y="4374335"/>
            <a:ext cx="2473693" cy="20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35EFB93-5328-4DBF-BEB6-6F82FA2B97D0}"/>
              </a:ext>
            </a:extLst>
          </p:cNvPr>
          <p:cNvSpPr/>
          <p:nvPr/>
        </p:nvSpPr>
        <p:spPr>
          <a:xfrm>
            <a:off x="124286" y="79899"/>
            <a:ext cx="1677880" cy="1302184"/>
          </a:xfrm>
          <a:prstGeom prst="roundRect">
            <a:avLst/>
          </a:prstGeom>
          <a:gradFill>
            <a:gsLst>
              <a:gs pos="0">
                <a:schemeClr val="accent3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24CD2-DDD4-404B-9CBC-09D8C3CB1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95" y="0"/>
            <a:ext cx="2130641" cy="136432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08CD24-D2F2-41E3-AE20-54029549EA19}"/>
              </a:ext>
            </a:extLst>
          </p:cNvPr>
          <p:cNvSpPr/>
          <p:nvPr/>
        </p:nvSpPr>
        <p:spPr>
          <a:xfrm>
            <a:off x="1802167" y="375178"/>
            <a:ext cx="10265547" cy="498565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0"/>
                  <a:lumOff val="100000"/>
                  <a:alpha val="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7594C-EA56-4DE6-A926-BC80CF714BC8}"/>
              </a:ext>
            </a:extLst>
          </p:cNvPr>
          <p:cNvSpPr txBox="1"/>
          <p:nvPr/>
        </p:nvSpPr>
        <p:spPr>
          <a:xfrm>
            <a:off x="3272589" y="325103"/>
            <a:ext cx="670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ЗАДАЧИ ПРОЕКТА</a:t>
            </a:r>
          </a:p>
        </p:txBody>
      </p:sp>
      <p:pic>
        <p:nvPicPr>
          <p:cNvPr id="13" name="object 3">
            <a:extLst>
              <a:ext uri="{FF2B5EF4-FFF2-40B4-BE49-F238E27FC236}">
                <a16:creationId xmlns:a16="http://schemas.microsoft.com/office/drawing/2014/main" id="{E6A8EDB2-B59F-44B4-9DF7-373DB4B3FB97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9" y="1577566"/>
            <a:ext cx="1313688" cy="43227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object 3">
            <a:extLst>
              <a:ext uri="{FF2B5EF4-FFF2-40B4-BE49-F238E27FC236}">
                <a16:creationId xmlns:a16="http://schemas.microsoft.com/office/drawing/2014/main" id="{66A4A6D1-96DF-4DDE-A480-EE1147642800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8769" y="1595320"/>
            <a:ext cx="1313688" cy="4304964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</p:spPr>
      </p:pic>
      <p:pic>
        <p:nvPicPr>
          <p:cNvPr id="15" name="object 3">
            <a:extLst>
              <a:ext uri="{FF2B5EF4-FFF2-40B4-BE49-F238E27FC236}">
                <a16:creationId xmlns:a16="http://schemas.microsoft.com/office/drawing/2014/main" id="{D84BC07D-7826-4292-9B43-8CF360F17BD1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3447" y="1595319"/>
            <a:ext cx="1313688" cy="4304963"/>
          </a:xfrm>
          <a:prstGeom prst="rect">
            <a:avLst/>
          </a:prstGeom>
        </p:spPr>
      </p:pic>
      <p:pic>
        <p:nvPicPr>
          <p:cNvPr id="17" name="object 3">
            <a:extLst>
              <a:ext uri="{FF2B5EF4-FFF2-40B4-BE49-F238E27FC236}">
                <a16:creationId xmlns:a16="http://schemas.microsoft.com/office/drawing/2014/main" id="{F145C4CF-69BC-4568-A8C1-BEA48688B53F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702" y="1595320"/>
            <a:ext cx="1313688" cy="4304966"/>
          </a:xfrm>
          <a:prstGeom prst="rect">
            <a:avLst/>
          </a:prstGeom>
        </p:spPr>
      </p:pic>
      <p:pic>
        <p:nvPicPr>
          <p:cNvPr id="20" name="object 3">
            <a:extLst>
              <a:ext uri="{FF2B5EF4-FFF2-40B4-BE49-F238E27FC236}">
                <a16:creationId xmlns:a16="http://schemas.microsoft.com/office/drawing/2014/main" id="{B3B1D3C7-0A1C-4BB6-96E0-11D2766BF513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6380" y="1595320"/>
            <a:ext cx="1313688" cy="4304966"/>
          </a:xfrm>
          <a:prstGeom prst="rect">
            <a:avLst/>
          </a:prstGeom>
        </p:spPr>
      </p:pic>
      <p:pic>
        <p:nvPicPr>
          <p:cNvPr id="21" name="object 3">
            <a:extLst>
              <a:ext uri="{FF2B5EF4-FFF2-40B4-BE49-F238E27FC236}">
                <a16:creationId xmlns:a16="http://schemas.microsoft.com/office/drawing/2014/main" id="{3F209C31-6D89-4621-8497-C605DD03382A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9413" y="1595319"/>
            <a:ext cx="1313688" cy="4304965"/>
          </a:xfrm>
          <a:prstGeom prst="rect">
            <a:avLst/>
          </a:prstGeom>
        </p:spPr>
      </p:pic>
      <p:pic>
        <p:nvPicPr>
          <p:cNvPr id="22" name="object 3">
            <a:extLst>
              <a:ext uri="{FF2B5EF4-FFF2-40B4-BE49-F238E27FC236}">
                <a16:creationId xmlns:a16="http://schemas.microsoft.com/office/drawing/2014/main" id="{91FC98FC-18BD-4E5A-A11B-750C1E3FE7D2}"/>
              </a:ext>
            </a:extLst>
          </p:cNvPr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4091" y="1595320"/>
            <a:ext cx="1313688" cy="4304964"/>
          </a:xfrm>
          <a:prstGeom prst="rect">
            <a:avLst/>
          </a:prstGeom>
        </p:spPr>
      </p:pic>
      <p:pic>
        <p:nvPicPr>
          <p:cNvPr id="23" name="object 3">
            <a:extLst>
              <a:ext uri="{FF2B5EF4-FFF2-40B4-BE49-F238E27FC236}">
                <a16:creationId xmlns:a16="http://schemas.microsoft.com/office/drawing/2014/main" id="{3F714A3D-AA27-4997-9D39-3BB824BFBB42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8125" y="1602324"/>
            <a:ext cx="1313688" cy="4297957"/>
          </a:xfrm>
          <a:prstGeom prst="rect">
            <a:avLst/>
          </a:prstGeom>
        </p:spPr>
      </p:pic>
      <p:pic>
        <p:nvPicPr>
          <p:cNvPr id="24" name="object 3">
            <a:extLst>
              <a:ext uri="{FF2B5EF4-FFF2-40B4-BE49-F238E27FC236}">
                <a16:creationId xmlns:a16="http://schemas.microsoft.com/office/drawing/2014/main" id="{4E7CFF03-3935-406D-852F-552A9EB2BD94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1157" y="1584256"/>
            <a:ext cx="1344513" cy="4322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5143BB-6A87-427A-87FD-E598A554F5D7}"/>
              </a:ext>
            </a:extLst>
          </p:cNvPr>
          <p:cNvSpPr txBox="1"/>
          <p:nvPr/>
        </p:nvSpPr>
        <p:spPr>
          <a:xfrm>
            <a:off x="18504" y="1739305"/>
            <a:ext cx="14116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информационной культуры школьников, формирование навыков общения и сотрудничества, поддержка самореализации обучающихся и популяризация школы в медиа пространстве</a:t>
            </a:r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BC9D0F-BD61-4E5D-8066-16A8E8BBDB8D}"/>
              </a:ext>
            </a:extLst>
          </p:cNvPr>
          <p:cNvSpPr txBox="1"/>
          <p:nvPr/>
        </p:nvSpPr>
        <p:spPr>
          <a:xfrm>
            <a:off x="1332357" y="1714156"/>
            <a:ext cx="1382356" cy="255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в учебный процесс современных компьютерных технологий, включая весь комплекс систем мультимедиа</a:t>
            </a:r>
            <a:r>
              <a:rPr lang="ru-RU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A67A24-AC0D-4C4C-9CA5-883006F53C4E}"/>
              </a:ext>
            </a:extLst>
          </p:cNvPr>
          <p:cNvSpPr txBox="1"/>
          <p:nvPr/>
        </p:nvSpPr>
        <p:spPr>
          <a:xfrm>
            <a:off x="2716377" y="1714155"/>
            <a:ext cx="13723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ИКТ-компетентности школьников, обучение работе в программах-видеоредакторах, обработке фото и видео, аудио- и видеомонтажу, обучение работе с онлайн-сервисами;</a:t>
            </a:r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B882D6-759D-4A1E-8987-C560CA007941}"/>
              </a:ext>
            </a:extLst>
          </p:cNvPr>
          <p:cNvSpPr txBox="1"/>
          <p:nvPr/>
        </p:nvSpPr>
        <p:spPr>
          <a:xfrm>
            <a:off x="3990691" y="1739305"/>
            <a:ext cx="1431330" cy="230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ориентация школьников ,знакомство школьников с профессиями, связанными с созданием медиаконтента;</a:t>
            </a:r>
            <a:endParaRPr lang="ru-RU" sz="14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5B1D91-013B-4909-A9D1-2E8DF17C1038}"/>
              </a:ext>
            </a:extLst>
          </p:cNvPr>
          <p:cNvSpPr txBox="1"/>
          <p:nvPr/>
        </p:nvSpPr>
        <p:spPr>
          <a:xfrm>
            <a:off x="5368967" y="1710243"/>
            <a:ext cx="14738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Привлечение значительного числа школьников, учителей, родителей</a:t>
            </a:r>
          </a:p>
          <a:p>
            <a:r>
              <a:rPr lang="ru-RU" sz="140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(законных представителей) к общественной, социальной и культурной жизни школы</a:t>
            </a:r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97524F-12AF-4173-A3B0-7E60B897E4B3}"/>
              </a:ext>
            </a:extLst>
          </p:cNvPr>
          <p:cNvSpPr txBox="1"/>
          <p:nvPr/>
        </p:nvSpPr>
        <p:spPr>
          <a:xfrm>
            <a:off x="6799094" y="1739305"/>
            <a:ext cx="1294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Повышение мотивации обучающихся к изучению таких предметов как русский язык, литература, обществознание, информатика; </a:t>
            </a:r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25C167-30D8-47DF-A762-1CB718315252}"/>
              </a:ext>
            </a:extLst>
          </p:cNvPr>
          <p:cNvSpPr txBox="1"/>
          <p:nvPr/>
        </p:nvSpPr>
        <p:spPr>
          <a:xfrm>
            <a:off x="8033744" y="1739305"/>
            <a:ext cx="1541592" cy="230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обучающими навыков работы в команде, усвоение принципов организации деятельности и взаимодействия; </a:t>
            </a:r>
            <a:endParaRPr lang="ru-RU" sz="14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635ECD-D60A-4DC1-A2CF-BC457F729ACE}"/>
              </a:ext>
            </a:extLst>
          </p:cNvPr>
          <p:cNvSpPr txBox="1"/>
          <p:nvPr/>
        </p:nvSpPr>
        <p:spPr>
          <a:xfrm>
            <a:off x="10761813" y="1822295"/>
            <a:ext cx="1586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Создание медиапродуктов, освещающих внутришкольную жизнь;</a:t>
            </a:r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2D9DE9-BEEC-409E-91C3-4ED22B47E6C2}"/>
              </a:ext>
            </a:extLst>
          </p:cNvPr>
          <p:cNvSpPr txBox="1"/>
          <p:nvPr/>
        </p:nvSpPr>
        <p:spPr>
          <a:xfrm>
            <a:off x="9448125" y="1742922"/>
            <a:ext cx="14327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Реализация творческого потенциала школьников, развитие их </a:t>
            </a:r>
            <a:r>
              <a:rPr lang="ru-RU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творческих способностей; </a:t>
            </a:r>
            <a:endParaRPr lang="ru-RU" sz="14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8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34B3F80-9C32-4CBF-842C-315F370B2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953337"/>
              </p:ext>
            </p:extLst>
          </p:nvPr>
        </p:nvGraphicFramePr>
        <p:xfrm>
          <a:off x="240632" y="923818"/>
          <a:ext cx="11827082" cy="6097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BD05D5-F36F-4B83-BC10-98EF60B14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87" y="2122217"/>
            <a:ext cx="3763478" cy="3171829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35EFB93-5328-4DBF-BEB6-6F82FA2B97D0}"/>
              </a:ext>
            </a:extLst>
          </p:cNvPr>
          <p:cNvSpPr/>
          <p:nvPr/>
        </p:nvSpPr>
        <p:spPr>
          <a:xfrm>
            <a:off x="124286" y="79899"/>
            <a:ext cx="1677880" cy="1302184"/>
          </a:xfrm>
          <a:prstGeom prst="roundRect">
            <a:avLst/>
          </a:prstGeom>
          <a:gradFill>
            <a:gsLst>
              <a:gs pos="0">
                <a:schemeClr val="accent3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24CD2-DDD4-404B-9CBC-09D8C3CB1C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95" y="0"/>
            <a:ext cx="2130641" cy="136432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08CD24-D2F2-41E3-AE20-54029549EA19}"/>
              </a:ext>
            </a:extLst>
          </p:cNvPr>
          <p:cNvSpPr/>
          <p:nvPr/>
        </p:nvSpPr>
        <p:spPr>
          <a:xfrm>
            <a:off x="1802167" y="375178"/>
            <a:ext cx="10265547" cy="498565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0"/>
                  <a:lumOff val="100000"/>
                  <a:alpha val="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98C41-4CD8-4F06-8579-96C1A64BF60C}"/>
              </a:ext>
            </a:extLst>
          </p:cNvPr>
          <p:cNvSpPr txBox="1"/>
          <p:nvPr/>
        </p:nvSpPr>
        <p:spPr>
          <a:xfrm>
            <a:off x="3272589" y="325103"/>
            <a:ext cx="670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СТРУКТУРА МЕДИАКЛУБА</a:t>
            </a:r>
          </a:p>
        </p:txBody>
      </p:sp>
      <p:pic>
        <p:nvPicPr>
          <p:cNvPr id="10" name="Рисунок 9" descr="Газета">
            <a:extLst>
              <a:ext uri="{FF2B5EF4-FFF2-40B4-BE49-F238E27FC236}">
                <a16:creationId xmlns:a16="http://schemas.microsoft.com/office/drawing/2014/main" id="{B562E5AA-6823-4C3E-89E9-8CF1F43EEB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19774" y="4131355"/>
            <a:ext cx="695136" cy="695136"/>
          </a:xfrm>
          <a:prstGeom prst="rect">
            <a:avLst/>
          </a:prstGeom>
        </p:spPr>
      </p:pic>
      <p:pic>
        <p:nvPicPr>
          <p:cNvPr id="12" name="Рисунок 11" descr="Радио">
            <a:extLst>
              <a:ext uri="{FF2B5EF4-FFF2-40B4-BE49-F238E27FC236}">
                <a16:creationId xmlns:a16="http://schemas.microsoft.com/office/drawing/2014/main" id="{2DE11857-1F1A-4764-8794-2FE685E637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72589" y="1087983"/>
            <a:ext cx="552691" cy="552691"/>
          </a:xfrm>
          <a:prstGeom prst="rect">
            <a:avLst/>
          </a:prstGeom>
        </p:spPr>
      </p:pic>
      <p:pic>
        <p:nvPicPr>
          <p:cNvPr id="14" name="Рисунок 13" descr="Подключения">
            <a:extLst>
              <a:ext uri="{FF2B5EF4-FFF2-40B4-BE49-F238E27FC236}">
                <a16:creationId xmlns:a16="http://schemas.microsoft.com/office/drawing/2014/main" id="{FDA0E7A9-BCCC-4C5F-9740-5069C85088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74492" y="996543"/>
            <a:ext cx="820515" cy="820515"/>
          </a:xfrm>
          <a:prstGeom prst="rect">
            <a:avLst/>
          </a:prstGeom>
        </p:spPr>
      </p:pic>
      <p:pic>
        <p:nvPicPr>
          <p:cNvPr id="16" name="Рисунок 15" descr="Камера">
            <a:extLst>
              <a:ext uri="{FF2B5EF4-FFF2-40B4-BE49-F238E27FC236}">
                <a16:creationId xmlns:a16="http://schemas.microsoft.com/office/drawing/2014/main" id="{267EA886-26AB-4E92-AC4C-8902C67F77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95007" y="3972620"/>
            <a:ext cx="671362" cy="671362"/>
          </a:xfrm>
          <a:prstGeom prst="rect">
            <a:avLst/>
          </a:prstGeom>
        </p:spPr>
      </p:pic>
      <p:pic>
        <p:nvPicPr>
          <p:cNvPr id="20" name="Рисунок 19" descr="Группа людей">
            <a:extLst>
              <a:ext uri="{FF2B5EF4-FFF2-40B4-BE49-F238E27FC236}">
                <a16:creationId xmlns:a16="http://schemas.microsoft.com/office/drawing/2014/main" id="{4215801D-C483-49CB-AF50-1486F2FA67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77740" y="6135308"/>
            <a:ext cx="914400" cy="6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35EFB93-5328-4DBF-BEB6-6F82FA2B97D0}"/>
              </a:ext>
            </a:extLst>
          </p:cNvPr>
          <p:cNvSpPr/>
          <p:nvPr/>
        </p:nvSpPr>
        <p:spPr>
          <a:xfrm>
            <a:off x="124286" y="79899"/>
            <a:ext cx="1677880" cy="1302184"/>
          </a:xfrm>
          <a:prstGeom prst="roundRect">
            <a:avLst/>
          </a:prstGeom>
          <a:gradFill>
            <a:gsLst>
              <a:gs pos="0">
                <a:schemeClr val="accent3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24CD2-DDD4-404B-9CBC-09D8C3CB1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95" y="0"/>
            <a:ext cx="2130641" cy="136432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08CD24-D2F2-41E3-AE20-54029549EA19}"/>
              </a:ext>
            </a:extLst>
          </p:cNvPr>
          <p:cNvSpPr/>
          <p:nvPr/>
        </p:nvSpPr>
        <p:spPr>
          <a:xfrm>
            <a:off x="1802167" y="375178"/>
            <a:ext cx="10265547" cy="498565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0"/>
                  <a:lumOff val="100000"/>
                  <a:alpha val="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98C41-4CD8-4F06-8579-96C1A64BF60C}"/>
              </a:ext>
            </a:extLst>
          </p:cNvPr>
          <p:cNvSpPr txBox="1"/>
          <p:nvPr/>
        </p:nvSpPr>
        <p:spPr>
          <a:xfrm>
            <a:off x="3451191" y="332944"/>
            <a:ext cx="670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ЭФФЕКТЫ ДЛЯ ОБУЧАЮЩИХ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4D57C6-7643-4388-B2A2-953261F9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9" y="1739507"/>
            <a:ext cx="4100362" cy="371951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C27454-02A6-47F2-9C0C-A7F09FFC86A2}"/>
              </a:ext>
            </a:extLst>
          </p:cNvPr>
          <p:cNvSpPr txBox="1"/>
          <p:nvPr/>
        </p:nvSpPr>
        <p:spPr>
          <a:xfrm>
            <a:off x="7709836" y="1119282"/>
            <a:ext cx="3664016" cy="76437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единое      медиапространство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F2EAFA-02BA-45F4-8DC4-E45735B776E8}"/>
              </a:ext>
            </a:extLst>
          </p:cNvPr>
          <p:cNvSpPr txBox="1"/>
          <p:nvPr/>
        </p:nvSpPr>
        <p:spPr>
          <a:xfrm>
            <a:off x="7709836" y="2575570"/>
            <a:ext cx="3664016" cy="76437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культура и безопасность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98D47C-AC2A-4882-BB8F-795DF6D3AE24}"/>
              </a:ext>
            </a:extLst>
          </p:cNvPr>
          <p:cNvSpPr txBox="1"/>
          <p:nvPr/>
        </p:nvSpPr>
        <p:spPr>
          <a:xfrm>
            <a:off x="4466656" y="1622028"/>
            <a:ext cx="2338939" cy="41043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медиаграмотность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C18108-BBC5-4BCE-9B47-4A2CC4A1A128}"/>
              </a:ext>
            </a:extLst>
          </p:cNvPr>
          <p:cNvSpPr txBox="1"/>
          <p:nvPr/>
        </p:nvSpPr>
        <p:spPr>
          <a:xfrm>
            <a:off x="5168768" y="3780426"/>
            <a:ext cx="3766685" cy="4104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эффективные практики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744ABA-0E2D-4A28-A9D5-B0DDD0DBE40B}"/>
              </a:ext>
            </a:extLst>
          </p:cNvPr>
          <p:cNvSpPr txBox="1"/>
          <p:nvPr/>
        </p:nvSpPr>
        <p:spPr>
          <a:xfrm>
            <a:off x="7709836" y="4997797"/>
            <a:ext cx="3664016" cy="7643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профессиональное самоопределение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E9FBDB-9FDD-41F0-ABD7-57D385B4D4D8}"/>
              </a:ext>
            </a:extLst>
          </p:cNvPr>
          <p:cNvSpPr txBox="1"/>
          <p:nvPr/>
        </p:nvSpPr>
        <p:spPr>
          <a:xfrm>
            <a:off x="4126562" y="5685467"/>
            <a:ext cx="2679033" cy="410433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самореализация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CD59A478-2192-4715-AB63-4042536A40A8}"/>
              </a:ext>
            </a:extLst>
          </p:cNvPr>
          <p:cNvCxnSpPr>
            <a:endCxn id="24" idx="1"/>
          </p:cNvCxnSpPr>
          <p:nvPr/>
        </p:nvCxnSpPr>
        <p:spPr>
          <a:xfrm flipV="1">
            <a:off x="3753853" y="1827245"/>
            <a:ext cx="712803" cy="205216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63F55CE4-3081-4E50-ADA6-113F5C49C8BF}"/>
              </a:ext>
            </a:extLst>
          </p:cNvPr>
          <p:cNvCxnSpPr>
            <a:cxnSpLocks/>
          </p:cNvCxnSpPr>
          <p:nvPr/>
        </p:nvCxnSpPr>
        <p:spPr>
          <a:xfrm flipV="1">
            <a:off x="4389120" y="1917994"/>
            <a:ext cx="4687503" cy="96222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96" name="Прямая со стрелкой 4095">
            <a:extLst>
              <a:ext uri="{FF2B5EF4-FFF2-40B4-BE49-F238E27FC236}">
                <a16:creationId xmlns:a16="http://schemas.microsoft.com/office/drawing/2014/main" id="{CD9A3C7D-7AC4-4173-89EA-4372CD9E27EC}"/>
              </a:ext>
            </a:extLst>
          </p:cNvPr>
          <p:cNvCxnSpPr>
            <a:cxnSpLocks/>
          </p:cNvCxnSpPr>
          <p:nvPr/>
        </p:nvCxnSpPr>
        <p:spPr>
          <a:xfrm flipV="1">
            <a:off x="4610501" y="3147462"/>
            <a:ext cx="3099335" cy="192484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99" name="Прямая со стрелкой 4098">
            <a:extLst>
              <a:ext uri="{FF2B5EF4-FFF2-40B4-BE49-F238E27FC236}">
                <a16:creationId xmlns:a16="http://schemas.microsoft.com/office/drawing/2014/main" id="{0428D1B0-A14D-4700-A4B0-27055989A37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4466656" y="3985643"/>
            <a:ext cx="702112" cy="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3" name="Прямая со стрелкой 4102">
            <a:extLst>
              <a:ext uri="{FF2B5EF4-FFF2-40B4-BE49-F238E27FC236}">
                <a16:creationId xmlns:a16="http://schemas.microsoft.com/office/drawing/2014/main" id="{F8D0402F-2D67-4668-8CCB-09E3EB92434E}"/>
              </a:ext>
            </a:extLst>
          </p:cNvPr>
          <p:cNvCxnSpPr>
            <a:endCxn id="26" idx="1"/>
          </p:cNvCxnSpPr>
          <p:nvPr/>
        </p:nvCxnSpPr>
        <p:spPr>
          <a:xfrm>
            <a:off x="4126562" y="4631339"/>
            <a:ext cx="3583274" cy="748646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5" name="Прямая со стрелкой 4104">
            <a:extLst>
              <a:ext uri="{FF2B5EF4-FFF2-40B4-BE49-F238E27FC236}">
                <a16:creationId xmlns:a16="http://schemas.microsoft.com/office/drawing/2014/main" id="{AA1820E9-B6D1-4BD5-84E4-47ECFC3A088E}"/>
              </a:ext>
            </a:extLst>
          </p:cNvPr>
          <p:cNvCxnSpPr>
            <a:cxnSpLocks/>
            <a:stCxn id="4098" idx="5"/>
          </p:cNvCxnSpPr>
          <p:nvPr/>
        </p:nvCxnSpPr>
        <p:spPr>
          <a:xfrm>
            <a:off x="4010017" y="4914312"/>
            <a:ext cx="1332004" cy="771155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8" name="Прямая со стрелкой 4107">
            <a:extLst>
              <a:ext uri="{FF2B5EF4-FFF2-40B4-BE49-F238E27FC236}">
                <a16:creationId xmlns:a16="http://schemas.microsoft.com/office/drawing/2014/main" id="{77C2D592-0A0E-4983-A497-A66A358B1458}"/>
              </a:ext>
            </a:extLst>
          </p:cNvPr>
          <p:cNvCxnSpPr/>
          <p:nvPr/>
        </p:nvCxnSpPr>
        <p:spPr>
          <a:xfrm>
            <a:off x="7267074" y="2258836"/>
            <a:ext cx="0" cy="3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0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68158"/>
              </p:ext>
            </p:extLst>
          </p:nvPr>
        </p:nvGraphicFramePr>
        <p:xfrm>
          <a:off x="278457" y="1299238"/>
          <a:ext cx="11423213" cy="535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35EFB93-5328-4DBF-BEB6-6F82FA2B97D0}"/>
              </a:ext>
            </a:extLst>
          </p:cNvPr>
          <p:cNvSpPr/>
          <p:nvPr/>
        </p:nvSpPr>
        <p:spPr>
          <a:xfrm>
            <a:off x="124286" y="79899"/>
            <a:ext cx="1677880" cy="1302184"/>
          </a:xfrm>
          <a:prstGeom prst="roundRect">
            <a:avLst/>
          </a:prstGeom>
          <a:gradFill>
            <a:gsLst>
              <a:gs pos="0">
                <a:schemeClr val="accent3">
                  <a:satMod val="105000"/>
                  <a:tint val="67000"/>
                  <a:alpha val="0"/>
                  <a:lumMod val="0"/>
                  <a:lumOff val="100000"/>
                </a:schemeClr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24CD2-DDD4-404B-9CBC-09D8C3CB1C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95" y="0"/>
            <a:ext cx="2130641" cy="136432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08CD24-D2F2-41E3-AE20-54029549EA19}"/>
              </a:ext>
            </a:extLst>
          </p:cNvPr>
          <p:cNvSpPr/>
          <p:nvPr/>
        </p:nvSpPr>
        <p:spPr>
          <a:xfrm>
            <a:off x="1802167" y="375178"/>
            <a:ext cx="10265547" cy="498565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0"/>
                  <a:lumOff val="100000"/>
                  <a:alpha val="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98C41-4CD8-4F06-8579-96C1A64BF60C}"/>
              </a:ext>
            </a:extLst>
          </p:cNvPr>
          <p:cNvSpPr txBox="1"/>
          <p:nvPr/>
        </p:nvSpPr>
        <p:spPr>
          <a:xfrm>
            <a:off x="3272589" y="325103"/>
            <a:ext cx="670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ОЖИДАЕМЫЕ РЕЗУЛЬТАТЫ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398" y="3979197"/>
            <a:ext cx="2888133" cy="287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1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08CD24-D2F2-41E3-AE20-54029549EA19}"/>
              </a:ext>
            </a:extLst>
          </p:cNvPr>
          <p:cNvSpPr/>
          <p:nvPr/>
        </p:nvSpPr>
        <p:spPr>
          <a:xfrm>
            <a:off x="1802167" y="375178"/>
            <a:ext cx="10265547" cy="498565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0"/>
                  <a:lumOff val="100000"/>
                  <a:alpha val="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89" y="0"/>
            <a:ext cx="127758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3mu.ru/wp-content/uploads/2019/05/nadpis-09-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3" y="0"/>
            <a:ext cx="11539471" cy="22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7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511</TotalTime>
  <Words>539</Words>
  <Application>Microsoft Office PowerPoint</Application>
  <PresentationFormat>Широкоэкранный</PresentationFormat>
  <Paragraphs>53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Bahnschrift SemiBold SemiConden</vt:lpstr>
      <vt:lpstr>Calibri</vt:lpstr>
      <vt:lpstr>Calibri Light</vt:lpstr>
      <vt:lpstr>Candara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Трубина Ольга Юрьевна</dc:creator>
  <cp:lastModifiedBy>Трубина Ольга Юрьевна</cp:lastModifiedBy>
  <cp:revision>35</cp:revision>
  <dcterms:created xsi:type="dcterms:W3CDTF">2022-01-26T07:13:48Z</dcterms:created>
  <dcterms:modified xsi:type="dcterms:W3CDTF">2022-01-28T11:29:51Z</dcterms:modified>
</cp:coreProperties>
</file>