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9" r:id="rId14"/>
    <p:sldId id="270" r:id="rId15"/>
    <p:sldId id="271" r:id="rId16"/>
    <p:sldId id="272" r:id="rId17"/>
    <p:sldId id="267" r:id="rId18"/>
    <p:sldId id="273" r:id="rId19"/>
    <p:sldId id="274" r:id="rId20"/>
    <p:sldId id="275" r:id="rId21"/>
    <p:sldId id="276" r:id="rId22"/>
    <p:sldId id="279" r:id="rId23"/>
    <p:sldId id="277" r:id="rId24"/>
    <p:sldId id="278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та\работа 2021\Документация МБУК РЦКД\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13176"/>
            <a:ext cx="2339752" cy="189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628800"/>
            <a:ext cx="8229600" cy="345638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результатах деятельности</a:t>
            </a:r>
            <a:b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бюджетного учреждения культуры </a:t>
            </a:r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Селивановского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Владимирской области «</a:t>
            </a:r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Селивановский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Центр культуры и досуга» за 2023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1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038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автоквест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«Следуем дорогою отцов»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9632" y="836713"/>
            <a:ext cx="3672408" cy="2074672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979712" y="3459164"/>
            <a:ext cx="6408712" cy="789312"/>
          </a:xfrm>
        </p:spPr>
        <p:txBody>
          <a:bodyPr>
            <a:normAutofit fontScale="92500"/>
          </a:bodyPr>
          <a:lstStyle/>
          <a:p>
            <a:pPr marL="82296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Танцевальный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 Дню России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431" y="836712"/>
            <a:ext cx="3645451" cy="2057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4091056"/>
            <a:ext cx="5942857" cy="2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3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Работа 2023\6 апреля\S114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9405"/>
            <a:ext cx="3270803" cy="183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та 2023\6 апреля\S114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650" y="197279"/>
            <a:ext cx="3270803" cy="183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та 2024\Документация МБУК РЦКД 2024 год\отчет РЦКД за 2023\raA7yQw9Oh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59908"/>
            <a:ext cx="3270803" cy="24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Работа 2024\Документация МБУК РЦКД 2024 год\отчет РЦКД за 2023\lpVEeEIIn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649" y="2180867"/>
            <a:ext cx="3270803" cy="24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Работа 2024\Документация МБУК РЦКД 2024 год\отчет РЦКД за 2023\iiBE9EaILL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20" y="4704990"/>
            <a:ext cx="3659831" cy="215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2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учреждения по укреплению и гармонизации межнациональных отношений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Работа 2024\Документация МБУК РЦКД 2024 год\отчет РЦКД за 2023\oDpd2RkmMv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3843028" cy="288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та 2024\Документация МБУК РЦКД 2024 год\отчет РЦКД за 2023\xdfLzdaHX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44" y="4619067"/>
            <a:ext cx="4016238" cy="21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Работа 2024\Документация МБУК РЦКД 2024 год\отчет РЦКД за 2023\6QOPiy0LtK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39779"/>
            <a:ext cx="3033192" cy="303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Работа 2024\Документация МБУК РЦКД 2024 год\отчет РЦКД за 2023\DLwM3ffgty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77093"/>
            <a:ext cx="3050940" cy="22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7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с инвалидами и маломобильными группами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Работа 2024\Документация МБУК РЦКД 2024 год\отчет РЦКД за 2023\eDE5eaq2fI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00" y="4332990"/>
            <a:ext cx="3366680" cy="252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та 2024\Документация МБУК РЦКД 2024 год\отчет РЦКД за 2023\lO5Co28Wpo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2132856"/>
            <a:ext cx="3966997" cy="29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абота 2024\Документация МБУК РЦКД 2024 год\отчет РЦКД за 2023\Da5wVYyWdZ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5"/>
            <a:ext cx="3745537" cy="280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90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Возрождение и сохранение народной культуры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Работа 2024\Документация МБУК РЦКД 2024 год\отчет РЦКД за 2023\68I7JInp1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51" y="1411085"/>
            <a:ext cx="4122145" cy="309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та 2024\Документация МБУК РЦКД 2024 год\отчет РЦКД за 2023\BhRSCpVgi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27" y="4221088"/>
            <a:ext cx="4134991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Работа 2024\Документация МБУК РЦКД 2024 год\отчет РЦКД за 2023\GNfi6mNc2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26" y="1556792"/>
            <a:ext cx="3735041" cy="460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72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8711" y="-162272"/>
            <a:ext cx="7498080" cy="114300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«Земляника»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IGJKpMk1YX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035" y="980728"/>
            <a:ext cx="4906090" cy="276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:\Работа 2024\Документация МБУК РЦКД 2024 год\отчет РЦКД за 2023\W6B4igVE2G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24672"/>
            <a:ext cx="37719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9oWzuyfvsy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48" y="3924672"/>
            <a:ext cx="37719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60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фестиваль пельменей в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Переложниково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54" y="1453362"/>
            <a:ext cx="5952490" cy="2742565"/>
          </a:xfrm>
          <a:prstGeom prst="rect">
            <a:avLst/>
          </a:prstGeom>
          <a:noFill/>
        </p:spPr>
      </p:pic>
      <p:pic>
        <p:nvPicPr>
          <p:cNvPr id="4098" name="Picture 2" descr="D:\Работа 2024\Документация МБУК РЦКД 2024 год\отчет РЦКД за 2023\9gFDEH2Mz3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625" y="4227349"/>
            <a:ext cx="5806947" cy="261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92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праздник «Широкая Масленица»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Работа 2024\Документация МБУК РЦКД 2024 год\отчет РЦКД за 2023\q66pCQw2X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4876099" cy="27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Работа 2024\Документация МБУК РЦКД 2024 год\отчет РЦКД за 2023\t_uN33WRn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99289"/>
            <a:ext cx="4876099" cy="274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08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Окрошки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Работа 2024\Документация МБУК РЦКД 2024 год\отчет РЦКД за 2023\9_ld3B1lR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46176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Работа 2024\Документация МБУК РЦКД 2024 год\отчет РЦКД за 2023\G-M96NVER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29705"/>
            <a:ext cx="3923928" cy="26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Работа 2024\Документация МБУК РЦКД 2024 год\отчет РЦКД за 2023\image-21-1024x76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9040"/>
            <a:ext cx="3888432" cy="29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Работа 2024\Документация МБУК РЦКД 2024 год\отчет РЦКД за 2023\EAPe3gprJo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39"/>
            <a:ext cx="4374488" cy="29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77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Нематериальное этнокультурное достояние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Работа 2024\Документация МБУК РЦКД 2024 год\отчет РЦКД за 2023\2024-01-22_14-54-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884368" cy="43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2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\работа 2021\Документация МБУК РЦКД\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4194306"/>
            <a:ext cx="3144010" cy="257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УЧРЕЖДЕНИИ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544616"/>
          </a:xfrm>
        </p:spPr>
        <p:txBody>
          <a:bodyPr>
            <a:normAutofit fontScale="25000" lnSpcReduction="20000"/>
          </a:bodyPr>
          <a:lstStyle/>
          <a:p>
            <a:pPr marL="82296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МБУК «</a:t>
            </a: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Селивановский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Центр культуры и досуга» - </a:t>
            </a: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головное учреждение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2296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Агитационно-культурная бригада – </a:t>
            </a: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передвижное клубное учреждение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Красногорбатский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поселковый Дом культуры;</a:t>
            </a:r>
          </a:p>
          <a:p>
            <a:pPr>
              <a:buFontTx/>
              <a:buChar char="-"/>
            </a:pP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Высоковский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сельский дом культуры;</a:t>
            </a:r>
          </a:p>
          <a:p>
            <a:pPr>
              <a:buFontTx/>
              <a:buChar char="-"/>
            </a:pP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Волосатовский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сельский дом культуры;</a:t>
            </a:r>
          </a:p>
          <a:p>
            <a:pPr>
              <a:buFontTx/>
              <a:buChar char="-"/>
            </a:pP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Губинский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сельский культурно-досуговый центр;</a:t>
            </a:r>
          </a:p>
          <a:p>
            <a:pPr>
              <a:buFontTx/>
              <a:buChar char="-"/>
            </a:pP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Кочергинский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культуры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Красноушенский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сельский культурно-досуговый центр;</a:t>
            </a:r>
          </a:p>
          <a:p>
            <a:pPr>
              <a:buFontTx/>
              <a:buChar char="-"/>
            </a:pP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Копнинский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культуры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Костенецский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сельский клуб;</a:t>
            </a:r>
          </a:p>
          <a:p>
            <a:pPr>
              <a:buFontTx/>
              <a:buChar char="-"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Малышевский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культуры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Новлянский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культуры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Надежинский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культуры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Переложниковский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сельский клуб;</a:t>
            </a:r>
          </a:p>
          <a:p>
            <a:pPr>
              <a:buFontTx/>
              <a:buChar char="-"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Первомайский сельский клуб;</a:t>
            </a:r>
          </a:p>
          <a:p>
            <a:pPr>
              <a:buFontTx/>
              <a:buChar char="-"/>
            </a:pP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Чертковский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культуры;</a:t>
            </a: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3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«Самая красивая деревня Владимирской области»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5661248"/>
            <a:ext cx="8100392" cy="936104"/>
          </a:xfrm>
        </p:spPr>
        <p:txBody>
          <a:bodyPr>
            <a:normAutofit fontScale="25000" lnSpcReduction="20000"/>
          </a:bodyPr>
          <a:lstStyle/>
          <a:p>
            <a:pPr marL="82296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Малышево</a:t>
            </a: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серебряный призер конкурса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Работа 2024\Документация МБУК РЦКД 2024 год\отчет РЦКД за 2023\n-782_527x0_3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6215137" cy="38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9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учреждения в условиях проведения СВО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D:\Работа 2024\Документация МБУК РЦКД 2024 год\отчет РЦКД за 2023\QIKBTkAG5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4080453" cy="229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Работа 2024\Документация МБУК РЦКД 2024 год\отчет РЦКД за 2023\H2JtQpgjf6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21088"/>
            <a:ext cx="4080453" cy="229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Работа 2024\Документация МБУК РЦКД 2024 год\отчет РЦКД за 2023\r4nlOUuyRc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77" y="2495354"/>
            <a:ext cx="3867151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37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251" y="32405"/>
            <a:ext cx="7498080" cy="114300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Пушкинская карта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n6VRfuaoX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4757561" cy="268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E8QIaM3qs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83381"/>
            <a:ext cx="3575260" cy="26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IEBelZtBhL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83381"/>
            <a:ext cx="3559300" cy="26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66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Материально-техническая база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костюмов и приобретение сценической обуви для творческих коллективов;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звукотехнической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аппаратуры и комплектующих для неё;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аппаратуры;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ноутбука, МФУ;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реквизита;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новых декораций;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противопожарных мероприятий.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819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и перспективы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 социального партнёрства;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целевых показателей деятельности;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повышению квалификации работников;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новых форм работы;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открытости учреждения.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72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5818658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2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Работа 2024\Документация МБУК РЦКД 2024 год\отчет РЦКД за 2023\i (1).jf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93" y="1124744"/>
            <a:ext cx="270030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0108" y="12998"/>
            <a:ext cx="749808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Работа 2024\Документация МБУК РЦКД 2024 год\отчет РЦКД за 2023\F8bFR655w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39" y="2348880"/>
            <a:ext cx="2635747" cy="170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та 2024\Документация МБУК РЦКД 2024 год\отчет РЦКД за 2023\i (2)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23" y="1124744"/>
            <a:ext cx="270030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Работа 2024\Документация МБУК РЦКД 2024 год\отчет РЦКД за 2023\i (3).jf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93" y="4005064"/>
            <a:ext cx="2535754" cy="19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Работа 2024\Документация МБУК РЦКД 2024 год\отчет РЦКД за 2023\i (4).jf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348" y="4685150"/>
            <a:ext cx="2592004" cy="19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Работа 2024\Документация МБУК РЦКД 2024 год\отчет РЦКД за 2023\i (5).jf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23" y="4005063"/>
            <a:ext cx="2856012" cy="19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Работа 2024\Документация МБУК РЦКД 2024 год\отчет РЦКД за 2023\i.jf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799" y="1004689"/>
            <a:ext cx="5648425" cy="56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8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МБУК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Селивановский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РЦКД»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QWAbiuP3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447800"/>
            <a:ext cx="3698914" cy="278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292837"/>
            <a:ext cx="4518064" cy="2565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417638"/>
            <a:ext cx="2810500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6650" y="-90264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Работа 2024\Документация МБУК РЦКД 2024 год\отчет РЦКД за 2023\EHky5ErNu-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052736"/>
            <a:ext cx="3938067" cy="295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та 2024\Документация МБУК РЦКД 2024 год\отчет РЦКД за 2023\GcQoa83fUZ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38" y="4293096"/>
            <a:ext cx="3923246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абота 2024\Документация МБУК РЦКД 2024 год\отчет РЦКД за 2023\N6EO27yql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40"/>
            <a:ext cx="3766728" cy="37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8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Всероссийских акциях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124744"/>
            <a:ext cx="3888432" cy="2583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933056"/>
            <a:ext cx="4253115" cy="28416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3666585"/>
            <a:ext cx="4572000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Times New Roman"/>
              </a:rPr>
              <a:t>«Ночь кино»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3281" y="3425077"/>
            <a:ext cx="4572000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Times New Roman"/>
              </a:rPr>
              <a:t>«Ночь музеев»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86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с подростками, молодёжью и детьми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849" y="1646486"/>
            <a:ext cx="4320480" cy="2412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628" y="1628800"/>
            <a:ext cx="3528392" cy="2440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4149080"/>
            <a:ext cx="3520926" cy="257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4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749" y="548680"/>
            <a:ext cx="749808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передвижная выставка «Герои с вечно русским сердцем»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3" y="2180296"/>
            <a:ext cx="3492323" cy="337002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3140968"/>
            <a:ext cx="616112" cy="31074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D:\Работа 2024\Документация МБУК РЦКД 2024 год\отчет РЦКД за 2023\U4GdELedIV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41" y="2180296"/>
            <a:ext cx="4212531" cy="337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9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990"/>
            <a:ext cx="7498080" cy="11430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Юниор-Лига КВН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124744"/>
            <a:ext cx="5787611" cy="2689193"/>
          </a:xfrm>
          <a:prstGeom prst="rect">
            <a:avLst/>
          </a:prstGeom>
        </p:spPr>
      </p:pic>
      <p:pic>
        <p:nvPicPr>
          <p:cNvPr id="1026" name="Picture 2" descr="l4k3RDk5KV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05064"/>
            <a:ext cx="47148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4490" y="4716563"/>
            <a:ext cx="295232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Times New Roman"/>
              </a:rPr>
              <a:t>Команда КВН</a:t>
            </a:r>
            <a:br>
              <a:rPr lang="ru-RU" sz="3200" b="1" dirty="0" smtClean="0">
                <a:effectLst/>
                <a:latin typeface="Times New Roman"/>
                <a:ea typeface="Times New Roman"/>
              </a:rPr>
            </a:br>
            <a:r>
              <a:rPr lang="ru-RU" sz="3200" b="1" dirty="0" smtClean="0">
                <a:effectLst/>
                <a:latin typeface="Times New Roman"/>
                <a:ea typeface="Times New Roman"/>
              </a:rPr>
              <a:t>«</a:t>
            </a:r>
            <a:r>
              <a:rPr lang="ru-RU" sz="3200" b="1" dirty="0" err="1" smtClean="0">
                <a:effectLst/>
                <a:latin typeface="Times New Roman"/>
                <a:ea typeface="Times New Roman"/>
              </a:rPr>
              <a:t>Скрепыши</a:t>
            </a:r>
            <a:r>
              <a:rPr lang="ru-RU" sz="3200" b="1" dirty="0" smtClean="0">
                <a:effectLst/>
                <a:latin typeface="Times New Roman"/>
                <a:ea typeface="Times New Roman"/>
              </a:rPr>
              <a:t>»</a:t>
            </a:r>
            <a:endParaRPr lang="ru-RU" sz="32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428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258</TotalTime>
  <Words>290</Words>
  <Application>Microsoft Office PowerPoint</Application>
  <PresentationFormat>Экран (4:3)</PresentationFormat>
  <Paragraphs>58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Солнцестояние</vt:lpstr>
      <vt:lpstr>Отчет о результатах деятельности Муниципального бюджетного учреждения культуры Селивановского района Владимирской области «Селивановский районный Центр культуры и досуга» за 2023 год</vt:lpstr>
      <vt:lpstr>СВЕДЕНИЯ ОБ УЧРЕЖДЕНИИ</vt:lpstr>
      <vt:lpstr>Курсы повышения квалификации</vt:lpstr>
      <vt:lpstr>Направления деятельности МБУК «Селивановский РЦКД» В 2023 году:</vt:lpstr>
      <vt:lpstr>Концертная деятельность</vt:lpstr>
      <vt:lpstr>Участие во Всероссийских акциях</vt:lpstr>
      <vt:lpstr>Организация работы с подростками, молодёжью и детьми</vt:lpstr>
      <vt:lpstr>Областная передвижная выставка «Герои с вечно русским сердцем»</vt:lpstr>
      <vt:lpstr>Юниор-Лига КВН</vt:lpstr>
      <vt:lpstr>Районный автоквест «Следуем дорогою отцов»</vt:lpstr>
      <vt:lpstr>Презентация PowerPoint</vt:lpstr>
      <vt:lpstr>Работа учреждения по укреплению и гармонизации межнациональных отношений</vt:lpstr>
      <vt:lpstr>Организация работы с инвалидами и маломобильными группами</vt:lpstr>
      <vt:lpstr>Возрождение и сохранение народной культуры</vt:lpstr>
      <vt:lpstr>Фестиваль «Земляника»</vt:lpstr>
      <vt:lpstr>Районный фестиваль пельменей в Переложниково</vt:lpstr>
      <vt:lpstr>Народный праздник «Широкая Масленица»</vt:lpstr>
      <vt:lpstr>Фестиваль Окрошки</vt:lpstr>
      <vt:lpstr>Нематериальное этнокультурное достояние</vt:lpstr>
      <vt:lpstr>«Самая красивая деревня Владимирской области»</vt:lpstr>
      <vt:lpstr>Работа учреждения в условиях проведения СВО</vt:lpstr>
      <vt:lpstr>Пушкинская карта</vt:lpstr>
      <vt:lpstr>Материально-техническая база</vt:lpstr>
      <vt:lpstr>Проблемы и перспективы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ДК</dc:creator>
  <cp:lastModifiedBy>ДК</cp:lastModifiedBy>
  <cp:revision>18</cp:revision>
  <dcterms:created xsi:type="dcterms:W3CDTF">2024-01-19T10:04:20Z</dcterms:created>
  <dcterms:modified xsi:type="dcterms:W3CDTF">2024-01-22T13:22:52Z</dcterms:modified>
</cp:coreProperties>
</file>