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64" r:id="rId3"/>
    <p:sldId id="287" r:id="rId4"/>
    <p:sldId id="288" r:id="rId5"/>
    <p:sldId id="263" r:id="rId6"/>
    <p:sldId id="276" r:id="rId7"/>
    <p:sldId id="269" r:id="rId8"/>
    <p:sldId id="270" r:id="rId9"/>
    <p:sldId id="265" r:id="rId10"/>
    <p:sldId id="289" r:id="rId11"/>
    <p:sldId id="267" r:id="rId12"/>
    <p:sldId id="290" r:id="rId13"/>
    <p:sldId id="272" r:id="rId14"/>
    <p:sldId id="292" r:id="rId15"/>
    <p:sldId id="273" r:id="rId16"/>
    <p:sldId id="280" r:id="rId17"/>
    <p:sldId id="283" r:id="rId18"/>
    <p:sldId id="284" r:id="rId19"/>
    <p:sldId id="285" r:id="rId20"/>
    <p:sldId id="282" r:id="rId21"/>
    <p:sldId id="271" r:id="rId22"/>
    <p:sldId id="286" r:id="rId23"/>
    <p:sldId id="281" r:id="rId24"/>
    <p:sldId id="291" r:id="rId25"/>
    <p:sldId id="293" r:id="rId26"/>
  </p:sldIdLst>
  <p:sldSz cx="9144000" cy="6858000" type="screen4x3"/>
  <p:notesSz cx="6858000" cy="9144000"/>
  <p:custDataLst>
    <p:tags r:id="rId2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C0"/>
    <a:srgbClr val="3399FF"/>
    <a:srgbClr val="666699"/>
    <a:srgbClr val="04374A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 autoAdjust="0"/>
    <p:restoredTop sz="91954" autoAdjust="0"/>
  </p:normalViewPr>
  <p:slideViewPr>
    <p:cSldViewPr>
      <p:cViewPr varScale="1">
        <p:scale>
          <a:sx n="84" d="100"/>
          <a:sy n="84" d="100"/>
        </p:scale>
        <p:origin x="91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smtClean="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2924944"/>
            <a:ext cx="6552728" cy="1224136"/>
          </a:xfrm>
        </p:spPr>
        <p:txBody>
          <a:bodyPr/>
          <a:lstStyle>
            <a:lvl1pPr>
              <a:defRPr b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6624736" cy="1048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idx="1"/>
          </p:nvPr>
        </p:nvSpPr>
        <p:spPr>
          <a:xfrm>
            <a:off x="1259632" y="1556792"/>
            <a:ext cx="7776864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6624736" cy="1048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9632" y="1556792"/>
            <a:ext cx="7776864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4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2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2500306"/>
            <a:ext cx="7358114" cy="1643074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Волонтеры и библиотека</a:t>
            </a:r>
            <a:endParaRPr lang="ru-RU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932040" y="5085184"/>
            <a:ext cx="38576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i="1" dirty="0" smtClean="0">
                <a:solidFill>
                  <a:srgbClr val="0069C0"/>
                </a:solidFill>
              </a:rPr>
              <a:t>Бакина Екатерина Владимировна,</a:t>
            </a:r>
          </a:p>
          <a:p>
            <a:pPr algn="r"/>
            <a:r>
              <a:rPr lang="ru-RU" sz="1400" b="1" i="1" dirty="0" smtClean="0">
                <a:solidFill>
                  <a:srgbClr val="0069C0"/>
                </a:solidFill>
              </a:rPr>
              <a:t> ведущий библиотекарь отдела креативных проектов и культурных программ ГАУК «Государственная библиотека Кузбасса для детей и молодежи»</a:t>
            </a:r>
            <a:endParaRPr lang="ru-RU" sz="1400" b="1" i="1" dirty="0">
              <a:solidFill>
                <a:srgbClr val="0069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Летний читальный зал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908" t="6250" r="390" b="6250"/>
          <a:stretch/>
        </p:blipFill>
        <p:spPr>
          <a:xfrm>
            <a:off x="1043608" y="1484784"/>
            <a:ext cx="7056783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9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621" t="5793" r="433" b="5864"/>
          <a:stretch/>
        </p:blipFill>
        <p:spPr>
          <a:xfrm>
            <a:off x="899592" y="1196752"/>
            <a:ext cx="7632848" cy="43924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637" t="4957" r="-413" b="4793"/>
          <a:stretch/>
        </p:blipFill>
        <p:spPr>
          <a:xfrm>
            <a:off x="1259632" y="1556792"/>
            <a:ext cx="6624736" cy="430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1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71480"/>
            <a:ext cx="6624736" cy="1048666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Привлечение юных волонтеров</a:t>
            </a:r>
            <a:endParaRPr lang="ru-RU" sz="3200" b="1" dirty="0"/>
          </a:p>
        </p:txBody>
      </p:sp>
      <p:pic>
        <p:nvPicPr>
          <p:cNvPr id="9218" name="Picture 2" descr="C:\Users\Бобровник\Desktop\Тяжин 20 июля\фотоматериал на презентацию по волонтерам\Народные игр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714487"/>
            <a:ext cx="3929090" cy="2946817"/>
          </a:xfrm>
          <a:prstGeom prst="rect">
            <a:avLst/>
          </a:prstGeom>
          <a:noFill/>
        </p:spPr>
      </p:pic>
      <p:pic>
        <p:nvPicPr>
          <p:cNvPr id="9219" name="Picture 3" descr="C:\Users\Бобровник\Desktop\Тяжин 20 июля\фотоматериал на презентацию по волонтерам\Бирюзовое утр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3879878"/>
            <a:ext cx="4614422" cy="259720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Книжная площадь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88" y="1671027"/>
            <a:ext cx="7777162" cy="4381134"/>
          </a:xfrm>
        </p:spPr>
      </p:pic>
    </p:spTree>
    <p:extLst>
      <p:ext uri="{BB962C8B-B14F-4D97-AF65-F5344CB8AC3E}">
        <p14:creationId xmlns:p14="http://schemas.microsoft.com/office/powerpoint/2010/main" val="122897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32500" t="12307" r="23365" b="3077"/>
          <a:stretch>
            <a:fillRect/>
          </a:stretch>
        </p:blipFill>
        <p:spPr bwMode="auto">
          <a:xfrm>
            <a:off x="1857356" y="500042"/>
            <a:ext cx="5143536" cy="5546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08720"/>
            <a:ext cx="6912768" cy="4608512"/>
          </a:xfrm>
        </p:spPr>
      </p:pic>
    </p:spTree>
    <p:extLst>
      <p:ext uri="{BB962C8B-B14F-4D97-AF65-F5344CB8AC3E}">
        <p14:creationId xmlns:p14="http://schemas.microsoft.com/office/powerpoint/2010/main" val="65767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3" r="2941" b="33290"/>
          <a:stretch/>
        </p:blipFill>
        <p:spPr>
          <a:xfrm>
            <a:off x="1043608" y="1210988"/>
            <a:ext cx="7136451" cy="5006168"/>
          </a:xfrm>
        </p:spPr>
      </p:pic>
    </p:spTree>
    <p:extLst>
      <p:ext uri="{BB962C8B-B14F-4D97-AF65-F5344CB8AC3E}">
        <p14:creationId xmlns:p14="http://schemas.microsoft.com/office/powerpoint/2010/main" val="165147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Интересные встречи с писателями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412776"/>
            <a:ext cx="3462004" cy="4608512"/>
          </a:xfrm>
        </p:spPr>
      </p:pic>
    </p:spTree>
    <p:extLst>
      <p:ext uri="{BB962C8B-B14F-4D97-AF65-F5344CB8AC3E}">
        <p14:creationId xmlns:p14="http://schemas.microsoft.com/office/powerpoint/2010/main" val="326425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Новые знакомства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28800"/>
            <a:ext cx="6912768" cy="4608512"/>
          </a:xfrm>
        </p:spPr>
      </p:pic>
    </p:spTree>
    <p:extLst>
      <p:ext uri="{BB962C8B-B14F-4D97-AF65-F5344CB8AC3E}">
        <p14:creationId xmlns:p14="http://schemas.microsoft.com/office/powerpoint/2010/main" val="97171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571480"/>
            <a:ext cx="5034860" cy="1025782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Портал ДОБРО.</a:t>
            </a:r>
            <a:r>
              <a:rPr lang="en-US" sz="3200" b="1" dirty="0" smtClean="0"/>
              <a:t>RU</a:t>
            </a:r>
            <a:endParaRPr lang="ru-RU" sz="32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t="6897" r="1078" b="3448"/>
          <a:stretch>
            <a:fillRect/>
          </a:stretch>
        </p:blipFill>
        <p:spPr bwMode="auto">
          <a:xfrm>
            <a:off x="857224" y="1785926"/>
            <a:ext cx="7429552" cy="3787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Серебряные волонтёры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325" y="1557338"/>
            <a:ext cx="6138288" cy="46085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23" y="2348880"/>
            <a:ext cx="3005003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79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Бобровник\Desktop\IMG_78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71480"/>
            <a:ext cx="3000396" cy="4500595"/>
          </a:xfrm>
          <a:prstGeom prst="rect">
            <a:avLst/>
          </a:prstGeom>
          <a:noFill/>
        </p:spPr>
      </p:pic>
      <p:pic>
        <p:nvPicPr>
          <p:cNvPr id="12291" name="Picture 3" descr="C:\Users\Бобровник\Desktop\P14007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1214422"/>
            <a:ext cx="4312168" cy="2428892"/>
          </a:xfrm>
          <a:prstGeom prst="rect">
            <a:avLst/>
          </a:prstGeom>
          <a:noFill/>
        </p:spPr>
      </p:pic>
      <p:pic>
        <p:nvPicPr>
          <p:cNvPr id="12292" name="Picture 4" descr="C:\Users\Бобровник\Desktop\IMG_78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3810002"/>
            <a:ext cx="4286280" cy="285752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Конкурс </a:t>
            </a:r>
            <a:r>
              <a:rPr lang="ru-RU" dirty="0" err="1" smtClean="0"/>
              <a:t>косплея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988840"/>
            <a:ext cx="7126719" cy="401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5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Волонтёры Кузбасского музыкального колледжа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00808"/>
            <a:ext cx="6915469" cy="4608512"/>
          </a:xfrm>
        </p:spPr>
      </p:pic>
    </p:spTree>
    <p:extLst>
      <p:ext uri="{BB962C8B-B14F-4D97-AF65-F5344CB8AC3E}">
        <p14:creationId xmlns:p14="http://schemas.microsoft.com/office/powerpoint/2010/main" val="138012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9938638"/>
              </p:ext>
            </p:extLst>
          </p:nvPr>
        </p:nvGraphicFramePr>
        <p:xfrm>
          <a:off x="971600" y="1340768"/>
          <a:ext cx="7289800" cy="460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Документ" r:id="rId3" imgW="9489941" imgH="5999128" progId="Word.Document.12">
                  <p:embed/>
                </p:oleObj>
              </mc:Choice>
              <mc:Fallback>
                <p:oleObj name="Документ" r:id="rId3" imgW="9489941" imgH="599912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71600" y="1340768"/>
                        <a:ext cx="7289800" cy="4608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022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84784"/>
            <a:ext cx="6912768" cy="4608512"/>
          </a:xfrm>
        </p:spPr>
      </p:pic>
    </p:spTree>
    <p:extLst>
      <p:ext uri="{BB962C8B-B14F-4D97-AF65-F5344CB8AC3E}">
        <p14:creationId xmlns:p14="http://schemas.microsoft.com/office/powerpoint/2010/main" val="112974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Начало работы на Добро.ру 2019 год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0659" y="1557338"/>
            <a:ext cx="7373619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1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2023 году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0659" y="1557338"/>
            <a:ext cx="7373619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7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428604"/>
            <a:ext cx="6624736" cy="104866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Мероприятия с привлечением волонтеров</a:t>
            </a:r>
            <a:endParaRPr lang="ru-RU" sz="3200" b="1" dirty="0"/>
          </a:p>
        </p:txBody>
      </p:sp>
      <p:sp>
        <p:nvSpPr>
          <p:cNvPr id="24" name="Line 253"/>
          <p:cNvSpPr>
            <a:spLocks noChangeShapeType="1"/>
          </p:cNvSpPr>
          <p:nvPr/>
        </p:nvSpPr>
        <p:spPr bwMode="gray">
          <a:xfrm>
            <a:off x="2517095" y="4946182"/>
            <a:ext cx="4800600" cy="0"/>
          </a:xfrm>
          <a:prstGeom prst="line">
            <a:avLst/>
          </a:prstGeom>
          <a:noFill/>
          <a:ln w="25400">
            <a:solidFill>
              <a:schemeClr val="accent4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25" name="Rectangle 254"/>
          <p:cNvSpPr>
            <a:spLocks noChangeArrowheads="1"/>
          </p:cNvSpPr>
          <p:nvPr/>
        </p:nvSpPr>
        <p:spPr bwMode="gray">
          <a:xfrm rot="3419336">
            <a:off x="2232932" y="4369920"/>
            <a:ext cx="479425" cy="5207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6" name="Text Box 255"/>
          <p:cNvSpPr txBox="1">
            <a:spLocks noChangeArrowheads="1"/>
          </p:cNvSpPr>
          <p:nvPr/>
        </p:nvSpPr>
        <p:spPr bwMode="gray">
          <a:xfrm>
            <a:off x="2288495" y="4412782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27" name="Line 256"/>
          <p:cNvSpPr>
            <a:spLocks noChangeShapeType="1"/>
          </p:cNvSpPr>
          <p:nvPr/>
        </p:nvSpPr>
        <p:spPr bwMode="gray">
          <a:xfrm>
            <a:off x="2517095" y="2431582"/>
            <a:ext cx="4800600" cy="0"/>
          </a:xfrm>
          <a:prstGeom prst="line">
            <a:avLst/>
          </a:prstGeom>
          <a:noFill/>
          <a:ln w="25400">
            <a:solidFill>
              <a:schemeClr val="accent4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28" name="Rectangle 257"/>
          <p:cNvSpPr>
            <a:spLocks noChangeArrowheads="1"/>
          </p:cNvSpPr>
          <p:nvPr/>
        </p:nvSpPr>
        <p:spPr bwMode="gray">
          <a:xfrm rot="3419336">
            <a:off x="2160924" y="1855320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29" name="Text Box 258"/>
          <p:cNvSpPr txBox="1">
            <a:spLocks noChangeArrowheads="1"/>
          </p:cNvSpPr>
          <p:nvPr/>
        </p:nvSpPr>
        <p:spPr bwMode="gray">
          <a:xfrm>
            <a:off x="3583895" y="1942632"/>
            <a:ext cx="189853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err="1" smtClean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Библионочь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30" name="Text Box 259"/>
          <p:cNvSpPr txBox="1">
            <a:spLocks noChangeArrowheads="1"/>
          </p:cNvSpPr>
          <p:nvPr/>
        </p:nvSpPr>
        <p:spPr bwMode="gray">
          <a:xfrm>
            <a:off x="2288495" y="1898182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31" name="Line 260"/>
          <p:cNvSpPr>
            <a:spLocks noChangeShapeType="1"/>
          </p:cNvSpPr>
          <p:nvPr/>
        </p:nvSpPr>
        <p:spPr bwMode="gray">
          <a:xfrm>
            <a:off x="2517095" y="3269782"/>
            <a:ext cx="4800600" cy="0"/>
          </a:xfrm>
          <a:prstGeom prst="line">
            <a:avLst/>
          </a:prstGeom>
          <a:noFill/>
          <a:ln w="25400">
            <a:solidFill>
              <a:schemeClr val="accent4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32" name="Rectangle 261"/>
          <p:cNvSpPr>
            <a:spLocks noChangeArrowheads="1"/>
          </p:cNvSpPr>
          <p:nvPr/>
        </p:nvSpPr>
        <p:spPr bwMode="gray">
          <a:xfrm rot="3419336">
            <a:off x="2232932" y="2693520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3" name="Text Box 262"/>
          <p:cNvSpPr txBox="1">
            <a:spLocks noChangeArrowheads="1"/>
          </p:cNvSpPr>
          <p:nvPr/>
        </p:nvSpPr>
        <p:spPr bwMode="gray">
          <a:xfrm>
            <a:off x="2288495" y="2736382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34" name="Line 263"/>
          <p:cNvSpPr>
            <a:spLocks noChangeShapeType="1"/>
          </p:cNvSpPr>
          <p:nvPr/>
        </p:nvSpPr>
        <p:spPr bwMode="gray">
          <a:xfrm>
            <a:off x="2518683" y="4106395"/>
            <a:ext cx="4799012" cy="1587"/>
          </a:xfrm>
          <a:prstGeom prst="line">
            <a:avLst/>
          </a:prstGeom>
          <a:noFill/>
          <a:ln w="25400">
            <a:solidFill>
              <a:schemeClr val="accent4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35" name="Rectangle 264"/>
          <p:cNvSpPr>
            <a:spLocks noChangeArrowheads="1"/>
          </p:cNvSpPr>
          <p:nvPr/>
        </p:nvSpPr>
        <p:spPr bwMode="gray">
          <a:xfrm rot="3419336">
            <a:off x="2232932" y="3531720"/>
            <a:ext cx="479425" cy="5207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6" name="Text Box 265"/>
          <p:cNvSpPr txBox="1">
            <a:spLocks noChangeArrowheads="1"/>
          </p:cNvSpPr>
          <p:nvPr/>
        </p:nvSpPr>
        <p:spPr bwMode="gray">
          <a:xfrm>
            <a:off x="2288495" y="3574582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37" name="Line 266"/>
          <p:cNvSpPr>
            <a:spLocks noChangeShapeType="1"/>
          </p:cNvSpPr>
          <p:nvPr/>
        </p:nvSpPr>
        <p:spPr bwMode="gray">
          <a:xfrm>
            <a:off x="2517095" y="5806607"/>
            <a:ext cx="4800600" cy="0"/>
          </a:xfrm>
          <a:prstGeom prst="line">
            <a:avLst/>
          </a:prstGeom>
          <a:noFill/>
          <a:ln w="25400">
            <a:solidFill>
              <a:schemeClr val="accent4">
                <a:lumMod val="75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38" name="Rectangle 267"/>
          <p:cNvSpPr>
            <a:spLocks noChangeArrowheads="1"/>
          </p:cNvSpPr>
          <p:nvPr/>
        </p:nvSpPr>
        <p:spPr bwMode="ltGray">
          <a:xfrm rot="3419336">
            <a:off x="2232932" y="5230345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9" name="Text Box 268"/>
          <p:cNvSpPr txBox="1">
            <a:spLocks noChangeArrowheads="1"/>
          </p:cNvSpPr>
          <p:nvPr/>
        </p:nvSpPr>
        <p:spPr bwMode="gray">
          <a:xfrm>
            <a:off x="2288495" y="5273207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5</a:t>
            </a:r>
          </a:p>
        </p:txBody>
      </p:sp>
      <p:sp>
        <p:nvSpPr>
          <p:cNvPr id="40" name="Text Box 269"/>
          <p:cNvSpPr txBox="1">
            <a:spLocks noChangeArrowheads="1"/>
          </p:cNvSpPr>
          <p:nvPr/>
        </p:nvSpPr>
        <p:spPr bwMode="gray">
          <a:xfrm>
            <a:off x="3583895" y="2804645"/>
            <a:ext cx="220413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Ночь искусств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41" name="Text Box 270"/>
          <p:cNvSpPr txBox="1">
            <a:spLocks noChangeArrowheads="1"/>
          </p:cNvSpPr>
          <p:nvPr/>
        </p:nvSpPr>
        <p:spPr bwMode="gray">
          <a:xfrm>
            <a:off x="3583895" y="3644432"/>
            <a:ext cx="291881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Тотальный диктант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42" name="Text Box 271"/>
          <p:cNvSpPr txBox="1">
            <a:spLocks noChangeArrowheads="1"/>
          </p:cNvSpPr>
          <p:nvPr/>
        </p:nvSpPr>
        <p:spPr bwMode="gray">
          <a:xfrm>
            <a:off x="3583895" y="4485807"/>
            <a:ext cx="523669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Большой этнографический диктант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43" name="Text Box 272"/>
          <p:cNvSpPr txBox="1">
            <a:spLocks noChangeArrowheads="1"/>
          </p:cNvSpPr>
          <p:nvPr/>
        </p:nvSpPr>
        <p:spPr bwMode="gray">
          <a:xfrm>
            <a:off x="3571868" y="5000636"/>
            <a:ext cx="5103705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Всероссийский интеллектуальный</a:t>
            </a:r>
          </a:p>
          <a:p>
            <a:pPr eaLnBrk="0" hangingPunct="0"/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Забег «Бегущая книга»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02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Тотальный диктант</a:t>
            </a:r>
            <a:endParaRPr lang="ru-RU" sz="2900" dirty="0"/>
          </a:p>
        </p:txBody>
      </p:sp>
      <p:pic>
        <p:nvPicPr>
          <p:cNvPr id="1026" name="Picture 2" descr="Y:\18_ФОТОАРХИВ\2016 год\03. Март\Встреча с волонтёрами тотального диктанта\IMG_98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1357298"/>
            <a:ext cx="4179123" cy="2786082"/>
          </a:xfrm>
          <a:prstGeom prst="rect">
            <a:avLst/>
          </a:prstGeom>
          <a:noFill/>
        </p:spPr>
      </p:pic>
      <p:pic>
        <p:nvPicPr>
          <p:cNvPr id="4098" name="Picture 2" descr="C:\Users\Бобровник\Desktop\На волонтеров курсы\фотоматериал на презентацию\WhatsApp Image 2019-04-13 at 16.06.504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250404"/>
            <a:ext cx="4429156" cy="332186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Большой этнографический диктант</a:t>
            </a:r>
            <a:endParaRPr lang="ru-RU" sz="3200" b="1" dirty="0"/>
          </a:p>
        </p:txBody>
      </p:sp>
      <p:pic>
        <p:nvPicPr>
          <p:cNvPr id="7170" name="Picture 2" descr="Y:\18_ФОТОАРХИВ\2018 год\11, ноябр\этнодиктант\IMG_6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357298"/>
            <a:ext cx="4179123" cy="2786082"/>
          </a:xfrm>
          <a:prstGeom prst="rect">
            <a:avLst/>
          </a:prstGeom>
          <a:noFill/>
        </p:spPr>
      </p:pic>
      <p:pic>
        <p:nvPicPr>
          <p:cNvPr id="7171" name="Picture 3" descr="Y:\18_ФОТОАРХИВ\2018 год\11, ноябр\этнодиктант\IMG_61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6282" y="3286124"/>
            <a:ext cx="4429156" cy="295277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28604"/>
            <a:ext cx="6624736" cy="104866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Всероссийский интеллектуальный забег «Бегущая книга»</a:t>
            </a:r>
            <a:endParaRPr lang="ru-RU" sz="3200" b="1" dirty="0"/>
          </a:p>
        </p:txBody>
      </p:sp>
      <p:pic>
        <p:nvPicPr>
          <p:cNvPr id="8194" name="Picture 2" descr="Y:\18_ФОТОАРХИВ\2022 год\05 май\27.05 Бегущая книга\IMG_93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714486"/>
            <a:ext cx="4182972" cy="3143273"/>
          </a:xfrm>
          <a:prstGeom prst="rect">
            <a:avLst/>
          </a:prstGeom>
          <a:noFill/>
        </p:spPr>
      </p:pic>
      <p:pic>
        <p:nvPicPr>
          <p:cNvPr id="8195" name="Picture 3" descr="Y:\18_ФОТОАРХИВ\2021 год\05 - Май\27.05. Бегущая книга\IMG_1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686" y="3000372"/>
            <a:ext cx="4159340" cy="31255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172" t="9656"/>
          <a:stretch/>
        </p:blipFill>
        <p:spPr>
          <a:xfrm>
            <a:off x="611560" y="1124744"/>
            <a:ext cx="7920880" cy="471652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-32510" y="188640"/>
            <a:ext cx="6552728" cy="1224136"/>
          </a:xfrm>
        </p:spPr>
        <p:txBody>
          <a:bodyPr/>
          <a:lstStyle/>
          <a:p>
            <a:pPr algn="l"/>
            <a:r>
              <a:rPr lang="ru-RU" dirty="0" smtClean="0"/>
              <a:t>Страничка на Добро.ру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d99c277f280234992a36bb463b6c6b1dbfe9e34"/>
</p:tagLst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2893</TotalTime>
  <Words>117</Words>
  <Application>Microsoft Office PowerPoint</Application>
  <PresentationFormat>Экран (4:3)</PresentationFormat>
  <Paragraphs>34</Paragraphs>
  <Slides>25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Тема Office</vt:lpstr>
      <vt:lpstr>Документ</vt:lpstr>
      <vt:lpstr>Волонтеры и библиотека</vt:lpstr>
      <vt:lpstr>Портал ДОБРО.RU</vt:lpstr>
      <vt:lpstr>Начало работы на Добро.ру 2019 год</vt:lpstr>
      <vt:lpstr>В 2023 году</vt:lpstr>
      <vt:lpstr>Мероприятия с привлечением волонтеров</vt:lpstr>
      <vt:lpstr>Тотальный диктант</vt:lpstr>
      <vt:lpstr>Большой этнографический диктант</vt:lpstr>
      <vt:lpstr>Всероссийский интеллектуальный забег «Бегущая книга»</vt:lpstr>
      <vt:lpstr>Страничка на Добро.ру</vt:lpstr>
      <vt:lpstr>Летний читальный зал</vt:lpstr>
      <vt:lpstr>Презентация PowerPoint</vt:lpstr>
      <vt:lpstr>Презентация PowerPoint</vt:lpstr>
      <vt:lpstr>Привлечение юных волонтеров</vt:lpstr>
      <vt:lpstr>Книжная площадь</vt:lpstr>
      <vt:lpstr>Презентация PowerPoint</vt:lpstr>
      <vt:lpstr>Презентация PowerPoint</vt:lpstr>
      <vt:lpstr>Презентация PowerPoint</vt:lpstr>
      <vt:lpstr>Интересные встречи с писателями</vt:lpstr>
      <vt:lpstr>Новые знакомства</vt:lpstr>
      <vt:lpstr>Серебряные волонтёры</vt:lpstr>
      <vt:lpstr>Презентация PowerPoint</vt:lpstr>
      <vt:lpstr>Конкурс косплея</vt:lpstr>
      <vt:lpstr>Волонтёры Кузбасского музыкального колледжа</vt:lpstr>
      <vt:lpstr>Презентация PowerPoint</vt:lpstr>
      <vt:lpstr>Спасибо за внимание!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Фон из разноцветных треугольников</dc:title>
  <dc:creator>obstinate</dc:creator>
  <dc:description>Шаблон презентации с сайта https://presentation-creation.ru/</dc:description>
  <cp:lastModifiedBy>Бакина</cp:lastModifiedBy>
  <cp:revision>906</cp:revision>
  <dcterms:created xsi:type="dcterms:W3CDTF">2018-02-25T09:09:03Z</dcterms:created>
  <dcterms:modified xsi:type="dcterms:W3CDTF">2023-10-12T05:10:48Z</dcterms:modified>
</cp:coreProperties>
</file>