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72" r:id="rId7"/>
    <p:sldId id="266" r:id="rId8"/>
    <p:sldId id="270" r:id="rId9"/>
    <p:sldId id="279" r:id="rId10"/>
    <p:sldId id="277" r:id="rId11"/>
    <p:sldId id="278" r:id="rId12"/>
    <p:sldId id="284" r:id="rId13"/>
    <p:sldId id="286" r:id="rId14"/>
    <p:sldId id="285" r:id="rId15"/>
    <p:sldId id="287" r:id="rId16"/>
    <p:sldId id="289" r:id="rId17"/>
    <p:sldId id="275" r:id="rId18"/>
    <p:sldId id="274" r:id="rId19"/>
    <p:sldId id="281" r:id="rId20"/>
    <p:sldId id="264" r:id="rId21"/>
    <p:sldId id="273" r:id="rId22"/>
    <p:sldId id="271" r:id="rId23"/>
    <p:sldId id="293" r:id="rId24"/>
    <p:sldId id="294" r:id="rId25"/>
    <p:sldId id="295" r:id="rId26"/>
  </p:sldIdLst>
  <p:sldSz cx="9144000" cy="5715000" type="screen16x10"/>
  <p:notesSz cx="20104100" cy="11309350"/>
  <p:defaultTextStyle>
    <a:defPPr>
      <a:defRPr lang="ru-RU"/>
    </a:defPPr>
    <a:lvl1pPr marL="0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32852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65704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98556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31408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64260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97112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29964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62816" algn="l" defTabSz="46570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456">
          <p15:clr>
            <a:srgbClr val="A4A3A4"/>
          </p15:clr>
        </p15:guide>
        <p15:guide id="4" pos="9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4BB"/>
    <a:srgbClr val="2D77B5"/>
    <a:srgbClr val="2E6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>
      <p:cViewPr varScale="1">
        <p:scale>
          <a:sx n="104" d="100"/>
          <a:sy n="104" d="100"/>
        </p:scale>
        <p:origin x="150" y="582"/>
      </p:cViewPr>
      <p:guideLst>
        <p:guide orient="horz" pos="2880"/>
        <p:guide pos="2160"/>
        <p:guide orient="horz" pos="1456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Layouts/_rels/slideLayout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png"/><Relationship Id="rId117" Type="http://schemas.openxmlformats.org/officeDocument/2006/relationships/image" Target="../media/image158.png"/><Relationship Id="rId21" Type="http://schemas.openxmlformats.org/officeDocument/2006/relationships/image" Target="../media/image62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63" Type="http://schemas.openxmlformats.org/officeDocument/2006/relationships/image" Target="../media/image104.png"/><Relationship Id="rId68" Type="http://schemas.openxmlformats.org/officeDocument/2006/relationships/image" Target="../media/image109.png"/><Relationship Id="rId84" Type="http://schemas.openxmlformats.org/officeDocument/2006/relationships/image" Target="../media/image125.png"/><Relationship Id="rId89" Type="http://schemas.openxmlformats.org/officeDocument/2006/relationships/image" Target="../media/image130.png"/><Relationship Id="rId112" Type="http://schemas.openxmlformats.org/officeDocument/2006/relationships/image" Target="../media/image153.png"/><Relationship Id="rId133" Type="http://schemas.openxmlformats.org/officeDocument/2006/relationships/image" Target="../media/image174.png"/><Relationship Id="rId138" Type="http://schemas.openxmlformats.org/officeDocument/2006/relationships/image" Target="../media/image179.png"/><Relationship Id="rId16" Type="http://schemas.openxmlformats.org/officeDocument/2006/relationships/image" Target="../media/image57.png"/><Relationship Id="rId107" Type="http://schemas.openxmlformats.org/officeDocument/2006/relationships/image" Target="../media/image148.png"/><Relationship Id="rId11" Type="http://schemas.openxmlformats.org/officeDocument/2006/relationships/image" Target="../media/image52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53" Type="http://schemas.openxmlformats.org/officeDocument/2006/relationships/image" Target="../media/image94.png"/><Relationship Id="rId58" Type="http://schemas.openxmlformats.org/officeDocument/2006/relationships/image" Target="../media/image99.png"/><Relationship Id="rId74" Type="http://schemas.openxmlformats.org/officeDocument/2006/relationships/image" Target="../media/image115.png"/><Relationship Id="rId79" Type="http://schemas.openxmlformats.org/officeDocument/2006/relationships/image" Target="../media/image120.png"/><Relationship Id="rId102" Type="http://schemas.openxmlformats.org/officeDocument/2006/relationships/image" Target="../media/image143.png"/><Relationship Id="rId123" Type="http://schemas.openxmlformats.org/officeDocument/2006/relationships/image" Target="../media/image164.png"/><Relationship Id="rId128" Type="http://schemas.openxmlformats.org/officeDocument/2006/relationships/image" Target="../media/image169.png"/><Relationship Id="rId5" Type="http://schemas.openxmlformats.org/officeDocument/2006/relationships/image" Target="../media/image46.png"/><Relationship Id="rId90" Type="http://schemas.openxmlformats.org/officeDocument/2006/relationships/image" Target="../media/image131.png"/><Relationship Id="rId95" Type="http://schemas.openxmlformats.org/officeDocument/2006/relationships/image" Target="../media/image136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64" Type="http://schemas.openxmlformats.org/officeDocument/2006/relationships/image" Target="../media/image105.png"/><Relationship Id="rId69" Type="http://schemas.openxmlformats.org/officeDocument/2006/relationships/image" Target="../media/image110.png"/><Relationship Id="rId113" Type="http://schemas.openxmlformats.org/officeDocument/2006/relationships/image" Target="../media/image154.png"/><Relationship Id="rId118" Type="http://schemas.openxmlformats.org/officeDocument/2006/relationships/image" Target="../media/image159.png"/><Relationship Id="rId134" Type="http://schemas.openxmlformats.org/officeDocument/2006/relationships/image" Target="../media/image175.png"/><Relationship Id="rId139" Type="http://schemas.openxmlformats.org/officeDocument/2006/relationships/image" Target="../media/image180.png"/><Relationship Id="rId8" Type="http://schemas.openxmlformats.org/officeDocument/2006/relationships/image" Target="../media/image49.png"/><Relationship Id="rId51" Type="http://schemas.openxmlformats.org/officeDocument/2006/relationships/image" Target="../media/image92.png"/><Relationship Id="rId72" Type="http://schemas.openxmlformats.org/officeDocument/2006/relationships/image" Target="../media/image113.png"/><Relationship Id="rId80" Type="http://schemas.openxmlformats.org/officeDocument/2006/relationships/image" Target="../media/image121.png"/><Relationship Id="rId85" Type="http://schemas.openxmlformats.org/officeDocument/2006/relationships/image" Target="../media/image126.png"/><Relationship Id="rId93" Type="http://schemas.openxmlformats.org/officeDocument/2006/relationships/image" Target="../media/image134.png"/><Relationship Id="rId98" Type="http://schemas.openxmlformats.org/officeDocument/2006/relationships/image" Target="../media/image139.png"/><Relationship Id="rId121" Type="http://schemas.openxmlformats.org/officeDocument/2006/relationships/image" Target="../media/image162.png"/><Relationship Id="rId3" Type="http://schemas.openxmlformats.org/officeDocument/2006/relationships/image" Target="../media/image44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59" Type="http://schemas.openxmlformats.org/officeDocument/2006/relationships/image" Target="../media/image100.png"/><Relationship Id="rId67" Type="http://schemas.openxmlformats.org/officeDocument/2006/relationships/image" Target="../media/image108.png"/><Relationship Id="rId103" Type="http://schemas.openxmlformats.org/officeDocument/2006/relationships/image" Target="../media/image144.png"/><Relationship Id="rId108" Type="http://schemas.openxmlformats.org/officeDocument/2006/relationships/image" Target="../media/image149.png"/><Relationship Id="rId116" Type="http://schemas.openxmlformats.org/officeDocument/2006/relationships/image" Target="../media/image157.png"/><Relationship Id="rId124" Type="http://schemas.openxmlformats.org/officeDocument/2006/relationships/image" Target="../media/image165.png"/><Relationship Id="rId129" Type="http://schemas.openxmlformats.org/officeDocument/2006/relationships/image" Target="../media/image170.png"/><Relationship Id="rId137" Type="http://schemas.openxmlformats.org/officeDocument/2006/relationships/image" Target="../media/image178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Relationship Id="rId54" Type="http://schemas.openxmlformats.org/officeDocument/2006/relationships/image" Target="../media/image95.png"/><Relationship Id="rId62" Type="http://schemas.openxmlformats.org/officeDocument/2006/relationships/image" Target="../media/image103.png"/><Relationship Id="rId70" Type="http://schemas.openxmlformats.org/officeDocument/2006/relationships/image" Target="../media/image111.png"/><Relationship Id="rId75" Type="http://schemas.openxmlformats.org/officeDocument/2006/relationships/image" Target="../media/image116.png"/><Relationship Id="rId83" Type="http://schemas.openxmlformats.org/officeDocument/2006/relationships/image" Target="../media/image124.png"/><Relationship Id="rId88" Type="http://schemas.openxmlformats.org/officeDocument/2006/relationships/image" Target="../media/image129.png"/><Relationship Id="rId91" Type="http://schemas.openxmlformats.org/officeDocument/2006/relationships/image" Target="../media/image132.png"/><Relationship Id="rId96" Type="http://schemas.openxmlformats.org/officeDocument/2006/relationships/image" Target="../media/image137.png"/><Relationship Id="rId111" Type="http://schemas.openxmlformats.org/officeDocument/2006/relationships/image" Target="../media/image152.png"/><Relationship Id="rId132" Type="http://schemas.openxmlformats.org/officeDocument/2006/relationships/image" Target="../media/image17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57" Type="http://schemas.openxmlformats.org/officeDocument/2006/relationships/image" Target="../media/image98.png"/><Relationship Id="rId106" Type="http://schemas.openxmlformats.org/officeDocument/2006/relationships/image" Target="../media/image147.png"/><Relationship Id="rId114" Type="http://schemas.openxmlformats.org/officeDocument/2006/relationships/image" Target="../media/image155.png"/><Relationship Id="rId119" Type="http://schemas.openxmlformats.org/officeDocument/2006/relationships/image" Target="../media/image160.png"/><Relationship Id="rId127" Type="http://schemas.openxmlformats.org/officeDocument/2006/relationships/image" Target="../media/image168.png"/><Relationship Id="rId10" Type="http://schemas.openxmlformats.org/officeDocument/2006/relationships/image" Target="../media/image5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60" Type="http://schemas.openxmlformats.org/officeDocument/2006/relationships/image" Target="../media/image101.png"/><Relationship Id="rId65" Type="http://schemas.openxmlformats.org/officeDocument/2006/relationships/image" Target="../media/image106.png"/><Relationship Id="rId73" Type="http://schemas.openxmlformats.org/officeDocument/2006/relationships/image" Target="../media/image114.png"/><Relationship Id="rId78" Type="http://schemas.openxmlformats.org/officeDocument/2006/relationships/image" Target="../media/image119.png"/><Relationship Id="rId81" Type="http://schemas.openxmlformats.org/officeDocument/2006/relationships/image" Target="../media/image122.png"/><Relationship Id="rId86" Type="http://schemas.openxmlformats.org/officeDocument/2006/relationships/image" Target="../media/image127.png"/><Relationship Id="rId94" Type="http://schemas.openxmlformats.org/officeDocument/2006/relationships/image" Target="../media/image135.png"/><Relationship Id="rId99" Type="http://schemas.openxmlformats.org/officeDocument/2006/relationships/image" Target="../media/image140.png"/><Relationship Id="rId101" Type="http://schemas.openxmlformats.org/officeDocument/2006/relationships/image" Target="../media/image142.png"/><Relationship Id="rId122" Type="http://schemas.openxmlformats.org/officeDocument/2006/relationships/image" Target="../media/image163.png"/><Relationship Id="rId130" Type="http://schemas.openxmlformats.org/officeDocument/2006/relationships/image" Target="../media/image171.png"/><Relationship Id="rId135" Type="http://schemas.openxmlformats.org/officeDocument/2006/relationships/image" Target="../media/image17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9" Type="http://schemas.openxmlformats.org/officeDocument/2006/relationships/image" Target="../media/image80.png"/><Relationship Id="rId109" Type="http://schemas.openxmlformats.org/officeDocument/2006/relationships/image" Target="../media/image150.png"/><Relationship Id="rId34" Type="http://schemas.openxmlformats.org/officeDocument/2006/relationships/image" Target="../media/image75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76" Type="http://schemas.openxmlformats.org/officeDocument/2006/relationships/image" Target="../media/image117.png"/><Relationship Id="rId97" Type="http://schemas.openxmlformats.org/officeDocument/2006/relationships/image" Target="../media/image138.png"/><Relationship Id="rId104" Type="http://schemas.openxmlformats.org/officeDocument/2006/relationships/image" Target="../media/image145.png"/><Relationship Id="rId120" Type="http://schemas.openxmlformats.org/officeDocument/2006/relationships/image" Target="../media/image161.png"/><Relationship Id="rId125" Type="http://schemas.openxmlformats.org/officeDocument/2006/relationships/image" Target="../media/image166.png"/><Relationship Id="rId7" Type="http://schemas.openxmlformats.org/officeDocument/2006/relationships/image" Target="../media/image48.png"/><Relationship Id="rId71" Type="http://schemas.openxmlformats.org/officeDocument/2006/relationships/image" Target="../media/image112.png"/><Relationship Id="rId92" Type="http://schemas.openxmlformats.org/officeDocument/2006/relationships/image" Target="../media/image133.png"/><Relationship Id="rId2" Type="http://schemas.openxmlformats.org/officeDocument/2006/relationships/image" Target="../media/image43.png"/><Relationship Id="rId29" Type="http://schemas.openxmlformats.org/officeDocument/2006/relationships/image" Target="../media/image70.png"/><Relationship Id="rId24" Type="http://schemas.openxmlformats.org/officeDocument/2006/relationships/image" Target="../media/image65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66" Type="http://schemas.openxmlformats.org/officeDocument/2006/relationships/image" Target="../media/image107.png"/><Relationship Id="rId87" Type="http://schemas.openxmlformats.org/officeDocument/2006/relationships/image" Target="../media/image128.png"/><Relationship Id="rId110" Type="http://schemas.openxmlformats.org/officeDocument/2006/relationships/image" Target="../media/image151.png"/><Relationship Id="rId115" Type="http://schemas.openxmlformats.org/officeDocument/2006/relationships/image" Target="../media/image156.png"/><Relationship Id="rId131" Type="http://schemas.openxmlformats.org/officeDocument/2006/relationships/image" Target="../media/image172.png"/><Relationship Id="rId136" Type="http://schemas.openxmlformats.org/officeDocument/2006/relationships/image" Target="../media/image177.png"/><Relationship Id="rId61" Type="http://schemas.openxmlformats.org/officeDocument/2006/relationships/image" Target="../media/image102.png"/><Relationship Id="rId82" Type="http://schemas.openxmlformats.org/officeDocument/2006/relationships/image" Target="../media/image123.png"/><Relationship Id="rId19" Type="http://schemas.openxmlformats.org/officeDocument/2006/relationships/image" Target="../media/image60.png"/><Relationship Id="rId14" Type="http://schemas.openxmlformats.org/officeDocument/2006/relationships/image" Target="../media/image55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56" Type="http://schemas.openxmlformats.org/officeDocument/2006/relationships/image" Target="../media/image97.png"/><Relationship Id="rId77" Type="http://schemas.openxmlformats.org/officeDocument/2006/relationships/image" Target="../media/image118.png"/><Relationship Id="rId100" Type="http://schemas.openxmlformats.org/officeDocument/2006/relationships/image" Target="../media/image141.png"/><Relationship Id="rId105" Type="http://schemas.openxmlformats.org/officeDocument/2006/relationships/image" Target="../media/image146.png"/><Relationship Id="rId126" Type="http://schemas.openxmlformats.org/officeDocument/2006/relationships/image" Target="../media/image16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2"/>
            <a:ext cx="7772400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2061" y="554038"/>
            <a:ext cx="6219883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9144000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0702" y="5292"/>
            <a:ext cx="3543295" cy="5262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10202" y="1"/>
            <a:ext cx="257175" cy="4905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24489" y="5291"/>
            <a:ext cx="195819" cy="4847000"/>
          </a:xfrm>
          <a:custGeom>
            <a:avLst/>
            <a:gdLst/>
            <a:ahLst/>
            <a:cxnLst/>
            <a:rect l="l" t="t" r="r" b="b"/>
            <a:pathLst>
              <a:path w="430529" h="9591675">
                <a:moveTo>
                  <a:pt x="430269" y="9591330"/>
                </a:moveTo>
                <a:lnTo>
                  <a:pt x="0" y="9591330"/>
                </a:lnTo>
                <a:lnTo>
                  <a:pt x="0" y="0"/>
                </a:lnTo>
                <a:lnTo>
                  <a:pt x="430269" y="0"/>
                </a:lnTo>
                <a:lnTo>
                  <a:pt x="430269" y="9591330"/>
                </a:lnTo>
                <a:close/>
              </a:path>
            </a:pathLst>
          </a:custGeom>
          <a:solidFill>
            <a:srgbClr val="FFFFFF">
              <a:alpha val="9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5787" y="724908"/>
            <a:ext cx="5319712" cy="4042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3890" y="767238"/>
            <a:ext cx="5177075" cy="3884019"/>
          </a:xfrm>
          <a:custGeom>
            <a:avLst/>
            <a:gdLst/>
            <a:ahLst/>
            <a:cxnLst/>
            <a:rect l="l" t="t" r="r" b="b"/>
            <a:pathLst>
              <a:path w="11382375" h="7686040">
                <a:moveTo>
                  <a:pt x="11166717" y="0"/>
                </a:moveTo>
                <a:lnTo>
                  <a:pt x="215134" y="0"/>
                </a:lnTo>
                <a:lnTo>
                  <a:pt x="165807" y="5681"/>
                </a:lnTo>
                <a:lnTo>
                  <a:pt x="120525" y="21866"/>
                </a:lnTo>
                <a:lnTo>
                  <a:pt x="80580" y="47263"/>
                </a:lnTo>
                <a:lnTo>
                  <a:pt x="47263" y="80580"/>
                </a:lnTo>
                <a:lnTo>
                  <a:pt x="21866" y="120525"/>
                </a:lnTo>
                <a:lnTo>
                  <a:pt x="5681" y="165807"/>
                </a:lnTo>
                <a:lnTo>
                  <a:pt x="0" y="215134"/>
                </a:lnTo>
                <a:lnTo>
                  <a:pt x="0" y="7470495"/>
                </a:lnTo>
                <a:lnTo>
                  <a:pt x="5681" y="7519822"/>
                </a:lnTo>
                <a:lnTo>
                  <a:pt x="21866" y="7565104"/>
                </a:lnTo>
                <a:lnTo>
                  <a:pt x="47263" y="7605049"/>
                </a:lnTo>
                <a:lnTo>
                  <a:pt x="80580" y="7638366"/>
                </a:lnTo>
                <a:lnTo>
                  <a:pt x="120525" y="7663762"/>
                </a:lnTo>
                <a:lnTo>
                  <a:pt x="165807" y="7679947"/>
                </a:lnTo>
                <a:lnTo>
                  <a:pt x="215134" y="7685629"/>
                </a:lnTo>
                <a:lnTo>
                  <a:pt x="11166717" y="7685629"/>
                </a:lnTo>
                <a:lnTo>
                  <a:pt x="11216045" y="7679947"/>
                </a:lnTo>
                <a:lnTo>
                  <a:pt x="11261327" y="7663762"/>
                </a:lnTo>
                <a:lnTo>
                  <a:pt x="11301272" y="7638366"/>
                </a:lnTo>
                <a:lnTo>
                  <a:pt x="11334588" y="7605049"/>
                </a:lnTo>
                <a:lnTo>
                  <a:pt x="11359985" y="7565104"/>
                </a:lnTo>
                <a:lnTo>
                  <a:pt x="11376170" y="7519822"/>
                </a:lnTo>
                <a:lnTo>
                  <a:pt x="11381852" y="7470495"/>
                </a:lnTo>
                <a:lnTo>
                  <a:pt x="11381852" y="215134"/>
                </a:lnTo>
                <a:lnTo>
                  <a:pt x="11376170" y="165807"/>
                </a:lnTo>
                <a:lnTo>
                  <a:pt x="11359985" y="120525"/>
                </a:lnTo>
                <a:lnTo>
                  <a:pt x="11334588" y="80580"/>
                </a:lnTo>
                <a:lnTo>
                  <a:pt x="11301272" y="47263"/>
                </a:lnTo>
                <a:lnTo>
                  <a:pt x="11261327" y="21866"/>
                </a:lnTo>
                <a:lnTo>
                  <a:pt x="11216045" y="5681"/>
                </a:lnTo>
                <a:lnTo>
                  <a:pt x="11166717" y="0"/>
                </a:lnTo>
                <a:close/>
              </a:path>
            </a:pathLst>
          </a:custGeom>
          <a:solidFill>
            <a:srgbClr val="FFFFFF">
              <a:alpha val="9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90914" y="317478"/>
            <a:ext cx="714375" cy="798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30509" y="362630"/>
            <a:ext cx="570128" cy="633431"/>
          </a:xfrm>
          <a:custGeom>
            <a:avLst/>
            <a:gdLst/>
            <a:ahLst/>
            <a:cxnLst/>
            <a:rect l="l" t="t" r="r" b="b"/>
            <a:pathLst>
              <a:path w="1253490" h="1253489">
                <a:moveTo>
                  <a:pt x="626766" y="0"/>
                </a:moveTo>
                <a:lnTo>
                  <a:pt x="578008" y="1842"/>
                </a:lnTo>
                <a:lnTo>
                  <a:pt x="530243" y="7378"/>
                </a:lnTo>
                <a:lnTo>
                  <a:pt x="483613" y="16467"/>
                </a:lnTo>
                <a:lnTo>
                  <a:pt x="438259" y="28967"/>
                </a:lnTo>
                <a:lnTo>
                  <a:pt x="394324" y="44737"/>
                </a:lnTo>
                <a:lnTo>
                  <a:pt x="351950" y="63634"/>
                </a:lnTo>
                <a:lnTo>
                  <a:pt x="311277" y="85518"/>
                </a:lnTo>
                <a:lnTo>
                  <a:pt x="272449" y="110245"/>
                </a:lnTo>
                <a:lnTo>
                  <a:pt x="235606" y="137676"/>
                </a:lnTo>
                <a:lnTo>
                  <a:pt x="200890" y="167667"/>
                </a:lnTo>
                <a:lnTo>
                  <a:pt x="168444" y="200078"/>
                </a:lnTo>
                <a:lnTo>
                  <a:pt x="138410" y="234767"/>
                </a:lnTo>
                <a:lnTo>
                  <a:pt x="110928" y="271591"/>
                </a:lnTo>
                <a:lnTo>
                  <a:pt x="86141" y="310410"/>
                </a:lnTo>
                <a:lnTo>
                  <a:pt x="64190" y="351082"/>
                </a:lnTo>
                <a:lnTo>
                  <a:pt x="45219" y="393464"/>
                </a:lnTo>
                <a:lnTo>
                  <a:pt x="29367" y="437416"/>
                </a:lnTo>
                <a:lnTo>
                  <a:pt x="16777" y="482796"/>
                </a:lnTo>
                <a:lnTo>
                  <a:pt x="7592" y="529462"/>
                </a:lnTo>
                <a:lnTo>
                  <a:pt x="1952" y="577272"/>
                </a:lnTo>
                <a:lnTo>
                  <a:pt x="0" y="626085"/>
                </a:lnTo>
                <a:lnTo>
                  <a:pt x="1765" y="673116"/>
                </a:lnTo>
                <a:lnTo>
                  <a:pt x="7354" y="722680"/>
                </a:lnTo>
                <a:lnTo>
                  <a:pt x="16424" y="769340"/>
                </a:lnTo>
                <a:lnTo>
                  <a:pt x="28903" y="814720"/>
                </a:lnTo>
                <a:lnTo>
                  <a:pt x="44648" y="858678"/>
                </a:lnTo>
                <a:lnTo>
                  <a:pt x="63518" y="901073"/>
                </a:lnTo>
                <a:lnTo>
                  <a:pt x="85373" y="941764"/>
                </a:lnTo>
                <a:lnTo>
                  <a:pt x="110071" y="980609"/>
                </a:lnTo>
                <a:lnTo>
                  <a:pt x="137472" y="1017466"/>
                </a:lnTo>
                <a:lnTo>
                  <a:pt x="167433" y="1052195"/>
                </a:lnTo>
                <a:lnTo>
                  <a:pt x="199815" y="1084654"/>
                </a:lnTo>
                <a:lnTo>
                  <a:pt x="234476" y="1114701"/>
                </a:lnTo>
                <a:lnTo>
                  <a:pt x="271274" y="1142195"/>
                </a:lnTo>
                <a:lnTo>
                  <a:pt x="310070" y="1166995"/>
                </a:lnTo>
                <a:lnTo>
                  <a:pt x="350721" y="1188959"/>
                </a:lnTo>
                <a:lnTo>
                  <a:pt x="393087" y="1207945"/>
                </a:lnTo>
                <a:lnTo>
                  <a:pt x="437026" y="1223813"/>
                </a:lnTo>
                <a:lnTo>
                  <a:pt x="482398" y="1236421"/>
                </a:lnTo>
                <a:lnTo>
                  <a:pt x="529061" y="1245628"/>
                </a:lnTo>
                <a:lnTo>
                  <a:pt x="576875" y="1251291"/>
                </a:lnTo>
                <a:lnTo>
                  <a:pt x="625698" y="1253270"/>
                </a:lnTo>
                <a:lnTo>
                  <a:pt x="674580" y="1251462"/>
                </a:lnTo>
                <a:lnTo>
                  <a:pt x="722464" y="1245949"/>
                </a:lnTo>
                <a:lnTo>
                  <a:pt x="769207" y="1236873"/>
                </a:lnTo>
                <a:lnTo>
                  <a:pt x="814666" y="1224377"/>
                </a:lnTo>
                <a:lnTo>
                  <a:pt x="858700" y="1208603"/>
                </a:lnTo>
                <a:lnTo>
                  <a:pt x="901166" y="1189693"/>
                </a:lnTo>
                <a:lnTo>
                  <a:pt x="941922" y="1167789"/>
                </a:lnTo>
                <a:lnTo>
                  <a:pt x="980825" y="1143034"/>
                </a:lnTo>
                <a:lnTo>
                  <a:pt x="984428" y="1140352"/>
                </a:lnTo>
                <a:lnTo>
                  <a:pt x="626431" y="1140352"/>
                </a:lnTo>
                <a:lnTo>
                  <a:pt x="579872" y="1138296"/>
                </a:lnTo>
                <a:lnTo>
                  <a:pt x="534457" y="1132154"/>
                </a:lnTo>
                <a:lnTo>
                  <a:pt x="490369" y="1122111"/>
                </a:lnTo>
                <a:lnTo>
                  <a:pt x="447793" y="1108348"/>
                </a:lnTo>
                <a:lnTo>
                  <a:pt x="406910" y="1091049"/>
                </a:lnTo>
                <a:lnTo>
                  <a:pt x="367905" y="1070397"/>
                </a:lnTo>
                <a:lnTo>
                  <a:pt x="330960" y="1046575"/>
                </a:lnTo>
                <a:lnTo>
                  <a:pt x="296259" y="1019765"/>
                </a:lnTo>
                <a:lnTo>
                  <a:pt x="263985" y="990151"/>
                </a:lnTo>
                <a:lnTo>
                  <a:pt x="234321" y="957916"/>
                </a:lnTo>
                <a:lnTo>
                  <a:pt x="207451" y="923243"/>
                </a:lnTo>
                <a:lnTo>
                  <a:pt x="183557" y="886314"/>
                </a:lnTo>
                <a:lnTo>
                  <a:pt x="162824" y="847313"/>
                </a:lnTo>
                <a:lnTo>
                  <a:pt x="145433" y="806422"/>
                </a:lnTo>
                <a:lnTo>
                  <a:pt x="131570" y="763825"/>
                </a:lnTo>
                <a:lnTo>
                  <a:pt x="121416" y="719704"/>
                </a:lnTo>
                <a:lnTo>
                  <a:pt x="115155" y="674243"/>
                </a:lnTo>
                <a:lnTo>
                  <a:pt x="112970" y="627624"/>
                </a:lnTo>
                <a:lnTo>
                  <a:pt x="114990" y="580907"/>
                </a:lnTo>
                <a:lnTo>
                  <a:pt x="121101" y="535344"/>
                </a:lnTo>
                <a:lnTo>
                  <a:pt x="131119" y="491119"/>
                </a:lnTo>
                <a:lnTo>
                  <a:pt x="144862" y="448416"/>
                </a:lnTo>
                <a:lnTo>
                  <a:pt x="162147" y="407418"/>
                </a:lnTo>
                <a:lnTo>
                  <a:pt x="182791" y="368308"/>
                </a:lnTo>
                <a:lnTo>
                  <a:pt x="206612" y="331270"/>
                </a:lnTo>
                <a:lnTo>
                  <a:pt x="233427" y="296486"/>
                </a:lnTo>
                <a:lnTo>
                  <a:pt x="263053" y="264141"/>
                </a:lnTo>
                <a:lnTo>
                  <a:pt x="295307" y="234417"/>
                </a:lnTo>
                <a:lnTo>
                  <a:pt x="330008" y="207497"/>
                </a:lnTo>
                <a:lnTo>
                  <a:pt x="366971" y="183566"/>
                </a:lnTo>
                <a:lnTo>
                  <a:pt x="406015" y="162806"/>
                </a:lnTo>
                <a:lnTo>
                  <a:pt x="446956" y="145400"/>
                </a:lnTo>
                <a:lnTo>
                  <a:pt x="489612" y="131533"/>
                </a:lnTo>
                <a:lnTo>
                  <a:pt x="533801" y="121386"/>
                </a:lnTo>
                <a:lnTo>
                  <a:pt x="579339" y="115145"/>
                </a:lnTo>
                <a:lnTo>
                  <a:pt x="626043" y="112991"/>
                </a:lnTo>
                <a:lnTo>
                  <a:pt x="984503" y="112991"/>
                </a:lnTo>
                <a:lnTo>
                  <a:pt x="981346" y="110638"/>
                </a:lnTo>
                <a:lnTo>
                  <a:pt x="942534" y="85900"/>
                </a:lnTo>
                <a:lnTo>
                  <a:pt x="901866" y="63997"/>
                </a:lnTo>
                <a:lnTo>
                  <a:pt x="859483" y="45071"/>
                </a:lnTo>
                <a:lnTo>
                  <a:pt x="815526" y="29262"/>
                </a:lnTo>
                <a:lnTo>
                  <a:pt x="770136" y="16709"/>
                </a:lnTo>
                <a:lnTo>
                  <a:pt x="723452" y="7555"/>
                </a:lnTo>
                <a:lnTo>
                  <a:pt x="675615" y="1938"/>
                </a:lnTo>
                <a:lnTo>
                  <a:pt x="626766" y="0"/>
                </a:lnTo>
                <a:close/>
              </a:path>
              <a:path w="1253490" h="1253489">
                <a:moveTo>
                  <a:pt x="984503" y="112991"/>
                </a:moveTo>
                <a:lnTo>
                  <a:pt x="626043" y="112991"/>
                </a:lnTo>
                <a:lnTo>
                  <a:pt x="672772" y="115043"/>
                </a:lnTo>
                <a:lnTo>
                  <a:pt x="718333" y="121178"/>
                </a:lnTo>
                <a:lnTo>
                  <a:pt x="762546" y="131213"/>
                </a:lnTo>
                <a:lnTo>
                  <a:pt x="805228" y="144968"/>
                </a:lnTo>
                <a:lnTo>
                  <a:pt x="846198" y="162260"/>
                </a:lnTo>
                <a:lnTo>
                  <a:pt x="885274" y="182908"/>
                </a:lnTo>
                <a:lnTo>
                  <a:pt x="922275" y="206732"/>
                </a:lnTo>
                <a:lnTo>
                  <a:pt x="957018" y="233549"/>
                </a:lnTo>
                <a:lnTo>
                  <a:pt x="989323" y="263179"/>
                </a:lnTo>
                <a:lnTo>
                  <a:pt x="1019007" y="295439"/>
                </a:lnTo>
                <a:lnTo>
                  <a:pt x="1045888" y="330149"/>
                </a:lnTo>
                <a:lnTo>
                  <a:pt x="1069785" y="367126"/>
                </a:lnTo>
                <a:lnTo>
                  <a:pt x="1090517" y="406190"/>
                </a:lnTo>
                <a:lnTo>
                  <a:pt x="1107902" y="447160"/>
                </a:lnTo>
                <a:lnTo>
                  <a:pt x="1121757" y="489853"/>
                </a:lnTo>
                <a:lnTo>
                  <a:pt x="1131901" y="534089"/>
                </a:lnTo>
                <a:lnTo>
                  <a:pt x="1138153" y="579686"/>
                </a:lnTo>
                <a:lnTo>
                  <a:pt x="1140314" y="626085"/>
                </a:lnTo>
                <a:lnTo>
                  <a:pt x="1140281" y="627624"/>
                </a:lnTo>
                <a:lnTo>
                  <a:pt x="1138302" y="673116"/>
                </a:lnTo>
                <a:lnTo>
                  <a:pt x="1132178" y="718616"/>
                </a:lnTo>
                <a:lnTo>
                  <a:pt x="1122140" y="762778"/>
                </a:lnTo>
                <a:lnTo>
                  <a:pt x="1108371" y="805421"/>
                </a:lnTo>
                <a:lnTo>
                  <a:pt x="1091056" y="846361"/>
                </a:lnTo>
                <a:lnTo>
                  <a:pt x="1070377" y="885416"/>
                </a:lnTo>
                <a:lnTo>
                  <a:pt x="1046516" y="922401"/>
                </a:lnTo>
                <a:lnTo>
                  <a:pt x="1019658" y="957134"/>
                </a:lnTo>
                <a:lnTo>
                  <a:pt x="989984" y="989433"/>
                </a:lnTo>
                <a:lnTo>
                  <a:pt x="957678" y="1019113"/>
                </a:lnTo>
                <a:lnTo>
                  <a:pt x="922923" y="1045993"/>
                </a:lnTo>
                <a:lnTo>
                  <a:pt x="885901" y="1069889"/>
                </a:lnTo>
                <a:lnTo>
                  <a:pt x="846797" y="1090617"/>
                </a:lnTo>
                <a:lnTo>
                  <a:pt x="805792" y="1107996"/>
                </a:lnTo>
                <a:lnTo>
                  <a:pt x="763070" y="1121842"/>
                </a:lnTo>
                <a:lnTo>
                  <a:pt x="718814" y="1131972"/>
                </a:lnTo>
                <a:lnTo>
                  <a:pt x="673206" y="1138203"/>
                </a:lnTo>
                <a:lnTo>
                  <a:pt x="626431" y="1140352"/>
                </a:lnTo>
                <a:lnTo>
                  <a:pt x="984428" y="1140352"/>
                </a:lnTo>
                <a:lnTo>
                  <a:pt x="1017733" y="1115569"/>
                </a:lnTo>
                <a:lnTo>
                  <a:pt x="1052503" y="1085537"/>
                </a:lnTo>
                <a:lnTo>
                  <a:pt x="1084995" y="1053080"/>
                </a:lnTo>
                <a:lnTo>
                  <a:pt x="1115064" y="1018341"/>
                </a:lnTo>
                <a:lnTo>
                  <a:pt x="1142569" y="981461"/>
                </a:lnTo>
                <a:lnTo>
                  <a:pt x="1167367" y="942582"/>
                </a:lnTo>
                <a:lnTo>
                  <a:pt x="1189317" y="901847"/>
                </a:lnTo>
                <a:lnTo>
                  <a:pt x="1208275" y="859398"/>
                </a:lnTo>
                <a:lnTo>
                  <a:pt x="1224100" y="815378"/>
                </a:lnTo>
                <a:lnTo>
                  <a:pt x="1236649" y="769927"/>
                </a:lnTo>
                <a:lnTo>
                  <a:pt x="1245780" y="723189"/>
                </a:lnTo>
                <a:lnTo>
                  <a:pt x="1251350" y="675306"/>
                </a:lnTo>
                <a:lnTo>
                  <a:pt x="1253172" y="627624"/>
                </a:lnTo>
                <a:lnTo>
                  <a:pt x="1253205" y="626085"/>
                </a:lnTo>
                <a:lnTo>
                  <a:pt x="1251380" y="579686"/>
                </a:lnTo>
                <a:lnTo>
                  <a:pt x="1245698" y="529775"/>
                </a:lnTo>
                <a:lnTo>
                  <a:pt x="1236557" y="483108"/>
                </a:lnTo>
                <a:lnTo>
                  <a:pt x="1224018" y="437733"/>
                </a:lnTo>
                <a:lnTo>
                  <a:pt x="1208219" y="393790"/>
                </a:lnTo>
                <a:lnTo>
                  <a:pt x="1189301" y="351419"/>
                </a:lnTo>
                <a:lnTo>
                  <a:pt x="1167405" y="310761"/>
                </a:lnTo>
                <a:lnTo>
                  <a:pt x="1142671" y="271955"/>
                </a:lnTo>
                <a:lnTo>
                  <a:pt x="1115239" y="235143"/>
                </a:lnTo>
                <a:lnTo>
                  <a:pt x="1085251" y="200465"/>
                </a:lnTo>
                <a:lnTo>
                  <a:pt x="1052845" y="168062"/>
                </a:lnTo>
                <a:lnTo>
                  <a:pt x="1018164" y="138072"/>
                </a:lnTo>
                <a:lnTo>
                  <a:pt x="984503" y="112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78685" y="626615"/>
            <a:ext cx="73649" cy="246442"/>
          </a:xfrm>
          <a:custGeom>
            <a:avLst/>
            <a:gdLst/>
            <a:ahLst/>
            <a:cxnLst/>
            <a:rect l="l" t="t" r="r" b="b"/>
            <a:pathLst>
              <a:path w="161925" h="487680">
                <a:moveTo>
                  <a:pt x="19329" y="41"/>
                </a:moveTo>
                <a:lnTo>
                  <a:pt x="9933" y="1080"/>
                </a:lnTo>
                <a:lnTo>
                  <a:pt x="3845" y="4656"/>
                </a:lnTo>
                <a:lnTo>
                  <a:pt x="667" y="10876"/>
                </a:lnTo>
                <a:lnTo>
                  <a:pt x="0" y="19842"/>
                </a:lnTo>
                <a:lnTo>
                  <a:pt x="217" y="28163"/>
                </a:lnTo>
                <a:lnTo>
                  <a:pt x="164" y="464310"/>
                </a:lnTo>
                <a:lnTo>
                  <a:pt x="535" y="476869"/>
                </a:lnTo>
                <a:lnTo>
                  <a:pt x="3406" y="484394"/>
                </a:lnTo>
                <a:lnTo>
                  <a:pt x="11090" y="487194"/>
                </a:lnTo>
                <a:lnTo>
                  <a:pt x="25957" y="487608"/>
                </a:lnTo>
                <a:lnTo>
                  <a:pt x="138540" y="487597"/>
                </a:lnTo>
                <a:lnTo>
                  <a:pt x="161551" y="44822"/>
                </a:lnTo>
                <a:lnTo>
                  <a:pt x="161605" y="19842"/>
                </a:lnTo>
                <a:lnTo>
                  <a:pt x="160706" y="10793"/>
                </a:lnTo>
                <a:lnTo>
                  <a:pt x="157385" y="4439"/>
                </a:lnTo>
                <a:lnTo>
                  <a:pt x="151139" y="936"/>
                </a:lnTo>
                <a:lnTo>
                  <a:pt x="147869" y="621"/>
                </a:lnTo>
                <a:lnTo>
                  <a:pt x="80378" y="621"/>
                </a:lnTo>
                <a:lnTo>
                  <a:pt x="19329" y="41"/>
                </a:lnTo>
                <a:close/>
              </a:path>
              <a:path w="161925" h="487680">
                <a:moveTo>
                  <a:pt x="141419" y="0"/>
                </a:moveTo>
                <a:lnTo>
                  <a:pt x="110903" y="479"/>
                </a:lnTo>
                <a:lnTo>
                  <a:pt x="80378" y="621"/>
                </a:lnTo>
                <a:lnTo>
                  <a:pt x="147869" y="621"/>
                </a:lnTo>
                <a:lnTo>
                  <a:pt x="141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68347" y="485625"/>
            <a:ext cx="94374" cy="1043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57212" y="888938"/>
            <a:ext cx="4000500" cy="4709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33375" y="4090172"/>
            <a:ext cx="957262" cy="8783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71475" y="4132503"/>
            <a:ext cx="814469" cy="719750"/>
          </a:xfrm>
          <a:custGeom>
            <a:avLst/>
            <a:gdLst/>
            <a:ahLst/>
            <a:cxnLst/>
            <a:rect l="l" t="t" r="r" b="b"/>
            <a:pathLst>
              <a:path w="1790700" h="1424304">
                <a:moveTo>
                  <a:pt x="1767077" y="0"/>
                </a:moveTo>
                <a:lnTo>
                  <a:pt x="23454" y="0"/>
                </a:lnTo>
                <a:lnTo>
                  <a:pt x="14325" y="1843"/>
                </a:lnTo>
                <a:lnTo>
                  <a:pt x="6870" y="6868"/>
                </a:lnTo>
                <a:lnTo>
                  <a:pt x="1843" y="14321"/>
                </a:lnTo>
                <a:lnTo>
                  <a:pt x="0" y="23444"/>
                </a:lnTo>
                <a:lnTo>
                  <a:pt x="0" y="1400596"/>
                </a:lnTo>
                <a:lnTo>
                  <a:pt x="1843" y="1409719"/>
                </a:lnTo>
                <a:lnTo>
                  <a:pt x="6870" y="1417171"/>
                </a:lnTo>
                <a:lnTo>
                  <a:pt x="14325" y="1422197"/>
                </a:lnTo>
                <a:lnTo>
                  <a:pt x="23454" y="1424040"/>
                </a:lnTo>
                <a:lnTo>
                  <a:pt x="1767077" y="1424040"/>
                </a:lnTo>
                <a:lnTo>
                  <a:pt x="1776204" y="1422197"/>
                </a:lnTo>
                <a:lnTo>
                  <a:pt x="1783656" y="1417171"/>
                </a:lnTo>
                <a:lnTo>
                  <a:pt x="1788679" y="1409719"/>
                </a:lnTo>
                <a:lnTo>
                  <a:pt x="1790521" y="1400596"/>
                </a:lnTo>
                <a:lnTo>
                  <a:pt x="1790521" y="23444"/>
                </a:lnTo>
                <a:lnTo>
                  <a:pt x="1788679" y="14321"/>
                </a:lnTo>
                <a:lnTo>
                  <a:pt x="1783656" y="6868"/>
                </a:lnTo>
                <a:lnTo>
                  <a:pt x="1776204" y="1843"/>
                </a:lnTo>
                <a:lnTo>
                  <a:pt x="1767077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9102" y="3857355"/>
            <a:ext cx="847725" cy="7831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57198" y="3719780"/>
            <a:ext cx="1133476" cy="1222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19987" y="4009728"/>
            <a:ext cx="174003" cy="4832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24434" y="4012951"/>
            <a:ext cx="169537" cy="466891"/>
          </a:xfrm>
          <a:custGeom>
            <a:avLst/>
            <a:gdLst/>
            <a:ahLst/>
            <a:cxnLst/>
            <a:rect l="l" t="t" r="r" b="b"/>
            <a:pathLst>
              <a:path w="372744" h="923925">
                <a:moveTo>
                  <a:pt x="101842" y="238558"/>
                </a:moveTo>
                <a:lnTo>
                  <a:pt x="110469" y="242594"/>
                </a:lnTo>
                <a:lnTo>
                  <a:pt x="114709" y="247724"/>
                </a:lnTo>
                <a:lnTo>
                  <a:pt x="115646" y="256064"/>
                </a:lnTo>
                <a:lnTo>
                  <a:pt x="115673" y="259779"/>
                </a:lnTo>
                <a:lnTo>
                  <a:pt x="114941" y="274881"/>
                </a:lnTo>
                <a:lnTo>
                  <a:pt x="113880" y="331262"/>
                </a:lnTo>
                <a:lnTo>
                  <a:pt x="116302" y="386273"/>
                </a:lnTo>
                <a:lnTo>
                  <a:pt x="121956" y="439869"/>
                </a:lnTo>
                <a:lnTo>
                  <a:pt x="130591" y="492007"/>
                </a:lnTo>
                <a:lnTo>
                  <a:pt x="141957" y="542643"/>
                </a:lnTo>
                <a:lnTo>
                  <a:pt x="155803" y="591733"/>
                </a:lnTo>
                <a:lnTo>
                  <a:pt x="171879" y="639234"/>
                </a:lnTo>
                <a:lnTo>
                  <a:pt x="189935" y="685102"/>
                </a:lnTo>
                <a:lnTo>
                  <a:pt x="209719" y="729292"/>
                </a:lnTo>
                <a:lnTo>
                  <a:pt x="230981" y="771763"/>
                </a:lnTo>
                <a:lnTo>
                  <a:pt x="253472" y="812469"/>
                </a:lnTo>
                <a:lnTo>
                  <a:pt x="276939" y="851366"/>
                </a:lnTo>
                <a:lnTo>
                  <a:pt x="301133" y="888412"/>
                </a:lnTo>
                <a:lnTo>
                  <a:pt x="325804" y="923563"/>
                </a:lnTo>
                <a:lnTo>
                  <a:pt x="330103" y="911438"/>
                </a:lnTo>
                <a:lnTo>
                  <a:pt x="334186" y="899213"/>
                </a:lnTo>
                <a:lnTo>
                  <a:pt x="338072" y="886901"/>
                </a:lnTo>
                <a:lnTo>
                  <a:pt x="341782" y="874517"/>
                </a:lnTo>
                <a:lnTo>
                  <a:pt x="315793" y="837613"/>
                </a:lnTo>
                <a:lnTo>
                  <a:pt x="290556" y="799043"/>
                </a:lnTo>
                <a:lnTo>
                  <a:pt x="266317" y="758856"/>
                </a:lnTo>
                <a:lnTo>
                  <a:pt x="243322" y="717104"/>
                </a:lnTo>
                <a:lnTo>
                  <a:pt x="221817" y="673836"/>
                </a:lnTo>
                <a:lnTo>
                  <a:pt x="202048" y="629103"/>
                </a:lnTo>
                <a:lnTo>
                  <a:pt x="184262" y="582954"/>
                </a:lnTo>
                <a:lnTo>
                  <a:pt x="168704" y="535441"/>
                </a:lnTo>
                <a:lnTo>
                  <a:pt x="155621" y="486612"/>
                </a:lnTo>
                <a:lnTo>
                  <a:pt x="145259" y="436519"/>
                </a:lnTo>
                <a:lnTo>
                  <a:pt x="137858" y="385124"/>
                </a:lnTo>
                <a:lnTo>
                  <a:pt x="133683" y="332739"/>
                </a:lnTo>
                <a:lnTo>
                  <a:pt x="132961" y="279153"/>
                </a:lnTo>
                <a:lnTo>
                  <a:pt x="131559" y="259779"/>
                </a:lnTo>
                <a:lnTo>
                  <a:pt x="127053" y="248849"/>
                </a:lnTo>
                <a:lnTo>
                  <a:pt x="122245" y="244004"/>
                </a:lnTo>
                <a:lnTo>
                  <a:pt x="119936" y="242882"/>
                </a:lnTo>
                <a:lnTo>
                  <a:pt x="101842" y="238558"/>
                </a:lnTo>
                <a:close/>
              </a:path>
              <a:path w="372744" h="923925">
                <a:moveTo>
                  <a:pt x="141139" y="247919"/>
                </a:moveTo>
                <a:lnTo>
                  <a:pt x="155125" y="335178"/>
                </a:lnTo>
                <a:lnTo>
                  <a:pt x="159714" y="385124"/>
                </a:lnTo>
                <a:lnTo>
                  <a:pt x="167769" y="434401"/>
                </a:lnTo>
                <a:lnTo>
                  <a:pt x="179007" y="482585"/>
                </a:lnTo>
                <a:lnTo>
                  <a:pt x="193190" y="529747"/>
                </a:lnTo>
                <a:lnTo>
                  <a:pt x="210070" y="575837"/>
                </a:lnTo>
                <a:lnTo>
                  <a:pt x="229398" y="620802"/>
                </a:lnTo>
                <a:lnTo>
                  <a:pt x="250925" y="664590"/>
                </a:lnTo>
                <a:lnTo>
                  <a:pt x="274402" y="707151"/>
                </a:lnTo>
                <a:lnTo>
                  <a:pt x="299580" y="748432"/>
                </a:lnTo>
                <a:lnTo>
                  <a:pt x="326210" y="788382"/>
                </a:lnTo>
                <a:lnTo>
                  <a:pt x="354044" y="826948"/>
                </a:lnTo>
                <a:lnTo>
                  <a:pt x="356714" y="814547"/>
                </a:lnTo>
                <a:lnTo>
                  <a:pt x="359232" y="802099"/>
                </a:lnTo>
                <a:lnTo>
                  <a:pt x="361553" y="789587"/>
                </a:lnTo>
                <a:lnTo>
                  <a:pt x="363635" y="776992"/>
                </a:lnTo>
                <a:lnTo>
                  <a:pt x="334300" y="737332"/>
                </a:lnTo>
                <a:lnTo>
                  <a:pt x="306655" y="696577"/>
                </a:lnTo>
                <a:lnTo>
                  <a:pt x="280953" y="654780"/>
                </a:lnTo>
                <a:lnTo>
                  <a:pt x="257444" y="611996"/>
                </a:lnTo>
                <a:lnTo>
                  <a:pt x="236382" y="568277"/>
                </a:lnTo>
                <a:lnTo>
                  <a:pt x="218018" y="523677"/>
                </a:lnTo>
                <a:lnTo>
                  <a:pt x="202605" y="478249"/>
                </a:lnTo>
                <a:lnTo>
                  <a:pt x="190394" y="432047"/>
                </a:lnTo>
                <a:lnTo>
                  <a:pt x="181637" y="385124"/>
                </a:lnTo>
                <a:lnTo>
                  <a:pt x="176586" y="337535"/>
                </a:lnTo>
                <a:lnTo>
                  <a:pt x="175494" y="289331"/>
                </a:lnTo>
                <a:lnTo>
                  <a:pt x="173145" y="270928"/>
                </a:lnTo>
                <a:lnTo>
                  <a:pt x="168672" y="259863"/>
                </a:lnTo>
                <a:lnTo>
                  <a:pt x="164333" y="254457"/>
                </a:lnTo>
                <a:lnTo>
                  <a:pt x="162385" y="253028"/>
                </a:lnTo>
                <a:lnTo>
                  <a:pt x="141139" y="247919"/>
                </a:lnTo>
                <a:close/>
              </a:path>
              <a:path w="372744" h="923925">
                <a:moveTo>
                  <a:pt x="181232" y="257594"/>
                </a:moveTo>
                <a:lnTo>
                  <a:pt x="195672" y="339957"/>
                </a:lnTo>
                <a:lnTo>
                  <a:pt x="201258" y="385678"/>
                </a:lnTo>
                <a:lnTo>
                  <a:pt x="210882" y="430952"/>
                </a:lnTo>
                <a:lnTo>
                  <a:pt x="224282" y="475721"/>
                </a:lnTo>
                <a:lnTo>
                  <a:pt x="241195" y="519929"/>
                </a:lnTo>
                <a:lnTo>
                  <a:pt x="261360" y="563519"/>
                </a:lnTo>
                <a:lnTo>
                  <a:pt x="284516" y="606435"/>
                </a:lnTo>
                <a:lnTo>
                  <a:pt x="310401" y="648621"/>
                </a:lnTo>
                <a:lnTo>
                  <a:pt x="338753" y="690019"/>
                </a:lnTo>
                <a:lnTo>
                  <a:pt x="369310" y="730574"/>
                </a:lnTo>
                <a:lnTo>
                  <a:pt x="370368" y="718058"/>
                </a:lnTo>
                <a:lnTo>
                  <a:pt x="371198" y="705475"/>
                </a:lnTo>
                <a:lnTo>
                  <a:pt x="371819" y="692838"/>
                </a:lnTo>
                <a:lnTo>
                  <a:pt x="372253" y="680157"/>
                </a:lnTo>
                <a:lnTo>
                  <a:pt x="337739" y="634418"/>
                </a:lnTo>
                <a:lnTo>
                  <a:pt x="306743" y="587968"/>
                </a:lnTo>
                <a:lnTo>
                  <a:pt x="279642" y="540888"/>
                </a:lnTo>
                <a:lnTo>
                  <a:pt x="256810" y="493261"/>
                </a:lnTo>
                <a:lnTo>
                  <a:pt x="238622" y="445168"/>
                </a:lnTo>
                <a:lnTo>
                  <a:pt x="225455" y="396690"/>
                </a:lnTo>
                <a:lnTo>
                  <a:pt x="217683" y="347911"/>
                </a:lnTo>
                <a:lnTo>
                  <a:pt x="215681" y="298912"/>
                </a:lnTo>
                <a:lnTo>
                  <a:pt x="213286" y="280514"/>
                </a:lnTo>
                <a:lnTo>
                  <a:pt x="208803" y="269460"/>
                </a:lnTo>
                <a:lnTo>
                  <a:pt x="204472" y="264064"/>
                </a:lnTo>
                <a:lnTo>
                  <a:pt x="202530" y="262641"/>
                </a:lnTo>
                <a:lnTo>
                  <a:pt x="181232" y="257594"/>
                </a:lnTo>
                <a:close/>
              </a:path>
              <a:path w="372744" h="923925">
                <a:moveTo>
                  <a:pt x="84722" y="303676"/>
                </a:moveTo>
                <a:lnTo>
                  <a:pt x="99130" y="307100"/>
                </a:lnTo>
                <a:lnTo>
                  <a:pt x="101434" y="307728"/>
                </a:lnTo>
                <a:lnTo>
                  <a:pt x="104324" y="307770"/>
                </a:lnTo>
                <a:lnTo>
                  <a:pt x="104411" y="304838"/>
                </a:lnTo>
                <a:lnTo>
                  <a:pt x="94366" y="304838"/>
                </a:lnTo>
                <a:lnTo>
                  <a:pt x="87685" y="304242"/>
                </a:lnTo>
                <a:lnTo>
                  <a:pt x="84722" y="303676"/>
                </a:lnTo>
                <a:close/>
              </a:path>
              <a:path w="372744" h="923925">
                <a:moveTo>
                  <a:pt x="104826" y="292525"/>
                </a:moveTo>
                <a:lnTo>
                  <a:pt x="102868" y="295352"/>
                </a:lnTo>
                <a:lnTo>
                  <a:pt x="100973" y="297949"/>
                </a:lnTo>
                <a:lnTo>
                  <a:pt x="99031" y="299948"/>
                </a:lnTo>
                <a:lnTo>
                  <a:pt x="94366" y="304838"/>
                </a:lnTo>
                <a:lnTo>
                  <a:pt x="104411" y="304838"/>
                </a:lnTo>
                <a:lnTo>
                  <a:pt x="104694" y="295896"/>
                </a:lnTo>
                <a:lnTo>
                  <a:pt x="104826" y="292525"/>
                </a:lnTo>
                <a:close/>
              </a:path>
              <a:path w="372744" h="923925">
                <a:moveTo>
                  <a:pt x="54828" y="296493"/>
                </a:moveTo>
                <a:lnTo>
                  <a:pt x="69215" y="299948"/>
                </a:lnTo>
                <a:lnTo>
                  <a:pt x="79434" y="302943"/>
                </a:lnTo>
                <a:lnTo>
                  <a:pt x="84008" y="297697"/>
                </a:lnTo>
                <a:lnTo>
                  <a:pt x="64461" y="297697"/>
                </a:lnTo>
                <a:lnTo>
                  <a:pt x="57749" y="297090"/>
                </a:lnTo>
                <a:lnTo>
                  <a:pt x="54828" y="296493"/>
                </a:lnTo>
                <a:close/>
              </a:path>
              <a:path w="372744" h="923925">
                <a:moveTo>
                  <a:pt x="101266" y="250494"/>
                </a:moveTo>
                <a:lnTo>
                  <a:pt x="91821" y="260504"/>
                </a:lnTo>
                <a:lnTo>
                  <a:pt x="83422" y="272390"/>
                </a:lnTo>
                <a:lnTo>
                  <a:pt x="75932" y="283871"/>
                </a:lnTo>
                <a:lnTo>
                  <a:pt x="69215" y="292661"/>
                </a:lnTo>
                <a:lnTo>
                  <a:pt x="64461" y="297697"/>
                </a:lnTo>
                <a:lnTo>
                  <a:pt x="84008" y="297697"/>
                </a:lnTo>
                <a:lnTo>
                  <a:pt x="85068" y="296483"/>
                </a:lnTo>
                <a:lnTo>
                  <a:pt x="89455" y="290608"/>
                </a:lnTo>
                <a:lnTo>
                  <a:pt x="94071" y="283478"/>
                </a:lnTo>
                <a:lnTo>
                  <a:pt x="99217" y="275382"/>
                </a:lnTo>
                <a:lnTo>
                  <a:pt x="104826" y="267175"/>
                </a:lnTo>
                <a:lnTo>
                  <a:pt x="104261" y="260369"/>
                </a:lnTo>
                <a:lnTo>
                  <a:pt x="103025" y="254829"/>
                </a:lnTo>
                <a:lnTo>
                  <a:pt x="101266" y="250494"/>
                </a:lnTo>
                <a:close/>
              </a:path>
              <a:path w="372744" h="923925">
                <a:moveTo>
                  <a:pt x="25090" y="289446"/>
                </a:moveTo>
                <a:lnTo>
                  <a:pt x="39467" y="292849"/>
                </a:lnTo>
                <a:lnTo>
                  <a:pt x="49666" y="295896"/>
                </a:lnTo>
                <a:lnTo>
                  <a:pt x="54220" y="290608"/>
                </a:lnTo>
                <a:lnTo>
                  <a:pt x="34755" y="290608"/>
                </a:lnTo>
                <a:lnTo>
                  <a:pt x="28012" y="289980"/>
                </a:lnTo>
                <a:lnTo>
                  <a:pt x="25090" y="289446"/>
                </a:lnTo>
                <a:close/>
              </a:path>
              <a:path w="372744" h="923925">
                <a:moveTo>
                  <a:pt x="89392" y="236673"/>
                </a:moveTo>
                <a:lnTo>
                  <a:pt x="86774" y="236725"/>
                </a:lnTo>
                <a:lnTo>
                  <a:pt x="72030" y="242851"/>
                </a:lnTo>
                <a:lnTo>
                  <a:pt x="59460" y="256786"/>
                </a:lnTo>
                <a:lnTo>
                  <a:pt x="48733" y="272902"/>
                </a:lnTo>
                <a:lnTo>
                  <a:pt x="39519" y="285572"/>
                </a:lnTo>
                <a:lnTo>
                  <a:pt x="34755" y="290608"/>
                </a:lnTo>
                <a:lnTo>
                  <a:pt x="54220" y="290608"/>
                </a:lnTo>
                <a:lnTo>
                  <a:pt x="55320" y="289331"/>
                </a:lnTo>
                <a:lnTo>
                  <a:pt x="63431" y="277852"/>
                </a:lnTo>
                <a:lnTo>
                  <a:pt x="72959" y="263274"/>
                </a:lnTo>
                <a:lnTo>
                  <a:pt x="84029" y="249804"/>
                </a:lnTo>
                <a:lnTo>
                  <a:pt x="96764" y="241647"/>
                </a:lnTo>
                <a:lnTo>
                  <a:pt x="94889" y="239008"/>
                </a:lnTo>
                <a:lnTo>
                  <a:pt x="93518" y="237385"/>
                </a:lnTo>
                <a:lnTo>
                  <a:pt x="92973" y="236903"/>
                </a:lnTo>
                <a:lnTo>
                  <a:pt x="91329" y="236757"/>
                </a:lnTo>
                <a:lnTo>
                  <a:pt x="89392" y="236673"/>
                </a:lnTo>
                <a:close/>
              </a:path>
              <a:path w="372744" h="923925">
                <a:moveTo>
                  <a:pt x="1908" y="0"/>
                </a:moveTo>
                <a:lnTo>
                  <a:pt x="500" y="53401"/>
                </a:lnTo>
                <a:lnTo>
                  <a:pt x="388" y="63347"/>
                </a:lnTo>
                <a:lnTo>
                  <a:pt x="0" y="111798"/>
                </a:lnTo>
                <a:lnTo>
                  <a:pt x="1018" y="166092"/>
                </a:lnTo>
                <a:lnTo>
                  <a:pt x="3981" y="214276"/>
                </a:lnTo>
                <a:lnTo>
                  <a:pt x="11816" y="264668"/>
                </a:lnTo>
                <a:lnTo>
                  <a:pt x="24117" y="288200"/>
                </a:lnTo>
                <a:lnTo>
                  <a:pt x="26912" y="287928"/>
                </a:lnTo>
                <a:lnTo>
                  <a:pt x="29991" y="287059"/>
                </a:lnTo>
                <a:lnTo>
                  <a:pt x="33635" y="282808"/>
                </a:lnTo>
                <a:lnTo>
                  <a:pt x="35509" y="280169"/>
                </a:lnTo>
                <a:lnTo>
                  <a:pt x="31308" y="266168"/>
                </a:lnTo>
                <a:lnTo>
                  <a:pt x="28219" y="250529"/>
                </a:lnTo>
                <a:lnTo>
                  <a:pt x="25980" y="234327"/>
                </a:lnTo>
                <a:lnTo>
                  <a:pt x="24399" y="219270"/>
                </a:lnTo>
                <a:lnTo>
                  <a:pt x="21903" y="173909"/>
                </a:lnTo>
                <a:lnTo>
                  <a:pt x="21521" y="129502"/>
                </a:lnTo>
                <a:lnTo>
                  <a:pt x="21535" y="118672"/>
                </a:lnTo>
                <a:lnTo>
                  <a:pt x="22568" y="68077"/>
                </a:lnTo>
                <a:lnTo>
                  <a:pt x="24724" y="14565"/>
                </a:lnTo>
                <a:lnTo>
                  <a:pt x="13367" y="7176"/>
                </a:lnTo>
                <a:lnTo>
                  <a:pt x="7654" y="3552"/>
                </a:lnTo>
                <a:lnTo>
                  <a:pt x="1908" y="0"/>
                </a:lnTo>
                <a:close/>
              </a:path>
              <a:path w="372744" h="923925">
                <a:moveTo>
                  <a:pt x="39561" y="24501"/>
                </a:moveTo>
                <a:lnTo>
                  <a:pt x="36705" y="76882"/>
                </a:lnTo>
                <a:lnTo>
                  <a:pt x="34926" y="129502"/>
                </a:lnTo>
                <a:lnTo>
                  <a:pt x="34771" y="179088"/>
                </a:lnTo>
                <a:lnTo>
                  <a:pt x="36786" y="222370"/>
                </a:lnTo>
                <a:lnTo>
                  <a:pt x="37757" y="232232"/>
                </a:lnTo>
                <a:lnTo>
                  <a:pt x="39117" y="244004"/>
                </a:lnTo>
                <a:lnTo>
                  <a:pt x="40895" y="256064"/>
                </a:lnTo>
                <a:lnTo>
                  <a:pt x="43373" y="268536"/>
                </a:lnTo>
                <a:lnTo>
                  <a:pt x="47214" y="262641"/>
                </a:lnTo>
                <a:lnTo>
                  <a:pt x="51265" y="256786"/>
                </a:lnTo>
                <a:lnTo>
                  <a:pt x="55394" y="251354"/>
                </a:lnTo>
                <a:lnTo>
                  <a:pt x="59896" y="246201"/>
                </a:lnTo>
                <a:lnTo>
                  <a:pt x="59026" y="238505"/>
                </a:lnTo>
                <a:lnTo>
                  <a:pt x="58408" y="231040"/>
                </a:lnTo>
                <a:lnTo>
                  <a:pt x="58095" y="227532"/>
                </a:lnTo>
                <a:lnTo>
                  <a:pt x="56509" y="187314"/>
                </a:lnTo>
                <a:lnTo>
                  <a:pt x="57123" y="140900"/>
                </a:lnTo>
                <a:lnTo>
                  <a:pt x="59399" y="91177"/>
                </a:lnTo>
                <a:lnTo>
                  <a:pt x="62796" y="41035"/>
                </a:lnTo>
                <a:lnTo>
                  <a:pt x="57072" y="36813"/>
                </a:lnTo>
                <a:lnTo>
                  <a:pt x="51273" y="32662"/>
                </a:lnTo>
                <a:lnTo>
                  <a:pt x="39561" y="24501"/>
                </a:lnTo>
                <a:close/>
              </a:path>
              <a:path w="372744" h="923925">
                <a:moveTo>
                  <a:pt x="95637" y="234851"/>
                </a:moveTo>
                <a:lnTo>
                  <a:pt x="88869" y="234851"/>
                </a:lnTo>
                <a:lnTo>
                  <a:pt x="91738" y="236149"/>
                </a:lnTo>
                <a:lnTo>
                  <a:pt x="93067" y="236453"/>
                </a:lnTo>
                <a:lnTo>
                  <a:pt x="94366" y="237081"/>
                </a:lnTo>
                <a:lnTo>
                  <a:pt x="95685" y="237448"/>
                </a:lnTo>
                <a:lnTo>
                  <a:pt x="95637" y="234851"/>
                </a:lnTo>
                <a:close/>
              </a:path>
              <a:path w="372744" h="923925">
                <a:moveTo>
                  <a:pt x="78659" y="53401"/>
                </a:moveTo>
                <a:lnTo>
                  <a:pt x="74741" y="101752"/>
                </a:lnTo>
                <a:lnTo>
                  <a:pt x="71975" y="149245"/>
                </a:lnTo>
                <a:lnTo>
                  <a:pt x="70916" y="193225"/>
                </a:lnTo>
                <a:lnTo>
                  <a:pt x="72115" y="231040"/>
                </a:lnTo>
                <a:lnTo>
                  <a:pt x="72555" y="236725"/>
                </a:lnTo>
                <a:lnTo>
                  <a:pt x="74942" y="235699"/>
                </a:lnTo>
                <a:lnTo>
                  <a:pt x="77424" y="235081"/>
                </a:lnTo>
                <a:lnTo>
                  <a:pt x="88869" y="234851"/>
                </a:lnTo>
                <a:lnTo>
                  <a:pt x="95637" y="234851"/>
                </a:lnTo>
                <a:lnTo>
                  <a:pt x="94833" y="202505"/>
                </a:lnTo>
                <a:lnTo>
                  <a:pt x="96129" y="162394"/>
                </a:lnTo>
                <a:lnTo>
                  <a:pt x="99088" y="118672"/>
                </a:lnTo>
                <a:lnTo>
                  <a:pt x="103224" y="73568"/>
                </a:lnTo>
                <a:lnTo>
                  <a:pt x="97167" y="68422"/>
                </a:lnTo>
                <a:lnTo>
                  <a:pt x="91056" y="63347"/>
                </a:lnTo>
                <a:lnTo>
                  <a:pt x="84887" y="58341"/>
                </a:lnTo>
                <a:lnTo>
                  <a:pt x="78659" y="53401"/>
                </a:lnTo>
                <a:close/>
              </a:path>
            </a:pathLst>
          </a:custGeom>
          <a:solidFill>
            <a:srgbClr val="221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2061" y="554038"/>
            <a:ext cx="6219883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70342"/>
            <a:ext cx="3864930" cy="11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136" y="212"/>
            <a:ext cx="9121864" cy="5690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48114" y="2164140"/>
            <a:ext cx="5195887" cy="354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07806" y="2238647"/>
            <a:ext cx="5136194" cy="3465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17"/>
            <a:ext cx="5105400" cy="5704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" y="217"/>
            <a:ext cx="5017417" cy="57040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217"/>
            <a:ext cx="5029200" cy="4222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" y="813"/>
            <a:ext cx="4941399" cy="4126609"/>
          </a:xfrm>
          <a:custGeom>
            <a:avLst/>
            <a:gdLst/>
            <a:ahLst/>
            <a:cxnLst/>
            <a:rect l="l" t="t" r="r" b="b"/>
            <a:pathLst>
              <a:path w="10864215" h="8166100">
                <a:moveTo>
                  <a:pt x="4942332" y="8153400"/>
                </a:moveTo>
                <a:lnTo>
                  <a:pt x="4126170" y="8153400"/>
                </a:lnTo>
                <a:lnTo>
                  <a:pt x="4176946" y="8166100"/>
                </a:lnTo>
                <a:lnTo>
                  <a:pt x="4891556" y="8166100"/>
                </a:lnTo>
                <a:lnTo>
                  <a:pt x="4942332" y="8153400"/>
                </a:lnTo>
                <a:close/>
              </a:path>
              <a:path w="10864215" h="8166100">
                <a:moveTo>
                  <a:pt x="5144728" y="8140700"/>
                </a:moveTo>
                <a:lnTo>
                  <a:pt x="3923775" y="8140700"/>
                </a:lnTo>
                <a:lnTo>
                  <a:pt x="3974264" y="8153400"/>
                </a:lnTo>
                <a:lnTo>
                  <a:pt x="5094238" y="8153400"/>
                </a:lnTo>
                <a:lnTo>
                  <a:pt x="5144728" y="8140700"/>
                </a:lnTo>
                <a:close/>
              </a:path>
              <a:path w="10864215" h="8166100">
                <a:moveTo>
                  <a:pt x="5245483" y="8128000"/>
                </a:moveTo>
                <a:lnTo>
                  <a:pt x="3823019" y="8128000"/>
                </a:lnTo>
                <a:lnTo>
                  <a:pt x="3873359" y="8140700"/>
                </a:lnTo>
                <a:lnTo>
                  <a:pt x="5195143" y="8140700"/>
                </a:lnTo>
                <a:lnTo>
                  <a:pt x="5245483" y="8128000"/>
                </a:lnTo>
                <a:close/>
              </a:path>
              <a:path w="10864215" h="8166100">
                <a:moveTo>
                  <a:pt x="5345932" y="8115300"/>
                </a:moveTo>
                <a:lnTo>
                  <a:pt x="3722571" y="8115300"/>
                </a:lnTo>
                <a:lnTo>
                  <a:pt x="3772756" y="8128000"/>
                </a:lnTo>
                <a:lnTo>
                  <a:pt x="5295746" y="8128000"/>
                </a:lnTo>
                <a:lnTo>
                  <a:pt x="5345932" y="8115300"/>
                </a:lnTo>
                <a:close/>
              </a:path>
              <a:path w="10864215" h="8166100">
                <a:moveTo>
                  <a:pt x="5446065" y="8102600"/>
                </a:moveTo>
                <a:lnTo>
                  <a:pt x="3622438" y="8102600"/>
                </a:lnTo>
                <a:lnTo>
                  <a:pt x="3672464" y="8115300"/>
                </a:lnTo>
                <a:lnTo>
                  <a:pt x="5396038" y="8115300"/>
                </a:lnTo>
                <a:lnTo>
                  <a:pt x="5446065" y="8102600"/>
                </a:lnTo>
                <a:close/>
              </a:path>
              <a:path w="10864215" h="8166100">
                <a:moveTo>
                  <a:pt x="5545874" y="8089900"/>
                </a:moveTo>
                <a:lnTo>
                  <a:pt x="3522629" y="8089900"/>
                </a:lnTo>
                <a:lnTo>
                  <a:pt x="3572492" y="8102600"/>
                </a:lnTo>
                <a:lnTo>
                  <a:pt x="5496011" y="8102600"/>
                </a:lnTo>
                <a:lnTo>
                  <a:pt x="5545874" y="8089900"/>
                </a:lnTo>
                <a:close/>
              </a:path>
              <a:path w="10864215" h="8166100">
                <a:moveTo>
                  <a:pt x="5744484" y="8051800"/>
                </a:moveTo>
                <a:lnTo>
                  <a:pt x="3324020" y="8051800"/>
                </a:lnTo>
                <a:lnTo>
                  <a:pt x="3472849" y="8089900"/>
                </a:lnTo>
                <a:lnTo>
                  <a:pt x="5595654" y="8089900"/>
                </a:lnTo>
                <a:lnTo>
                  <a:pt x="5744484" y="8051800"/>
                </a:lnTo>
                <a:close/>
              </a:path>
              <a:path w="10864215" h="8166100">
                <a:moveTo>
                  <a:pt x="0" y="5892800"/>
                </a:moveTo>
                <a:lnTo>
                  <a:pt x="0" y="6261100"/>
                </a:lnTo>
                <a:lnTo>
                  <a:pt x="22357" y="6286500"/>
                </a:lnTo>
                <a:lnTo>
                  <a:pt x="58523" y="6324600"/>
                </a:lnTo>
                <a:lnTo>
                  <a:pt x="94976" y="6350000"/>
                </a:lnTo>
                <a:lnTo>
                  <a:pt x="168624" y="6426200"/>
                </a:lnTo>
                <a:lnTo>
                  <a:pt x="243257" y="6502400"/>
                </a:lnTo>
                <a:lnTo>
                  <a:pt x="280939" y="6527800"/>
                </a:lnTo>
                <a:lnTo>
                  <a:pt x="357033" y="6604000"/>
                </a:lnTo>
                <a:lnTo>
                  <a:pt x="395441" y="6629400"/>
                </a:lnTo>
                <a:lnTo>
                  <a:pt x="434090" y="6667500"/>
                </a:lnTo>
                <a:lnTo>
                  <a:pt x="472977" y="6692900"/>
                </a:lnTo>
                <a:lnTo>
                  <a:pt x="551465" y="6769100"/>
                </a:lnTo>
                <a:lnTo>
                  <a:pt x="591063" y="6794500"/>
                </a:lnTo>
                <a:lnTo>
                  <a:pt x="630896" y="6832600"/>
                </a:lnTo>
                <a:lnTo>
                  <a:pt x="711262" y="6883400"/>
                </a:lnTo>
                <a:lnTo>
                  <a:pt x="751794" y="6921500"/>
                </a:lnTo>
                <a:lnTo>
                  <a:pt x="792555" y="6946900"/>
                </a:lnTo>
                <a:lnTo>
                  <a:pt x="833547" y="6985000"/>
                </a:lnTo>
                <a:lnTo>
                  <a:pt x="957890" y="7061200"/>
                </a:lnTo>
                <a:lnTo>
                  <a:pt x="999791" y="7099300"/>
                </a:lnTo>
                <a:lnTo>
                  <a:pt x="1212641" y="7226300"/>
                </a:lnTo>
                <a:lnTo>
                  <a:pt x="1255873" y="7264400"/>
                </a:lnTo>
                <a:lnTo>
                  <a:pt x="1475293" y="7391400"/>
                </a:lnTo>
                <a:lnTo>
                  <a:pt x="1519822" y="7404100"/>
                </a:lnTo>
                <a:lnTo>
                  <a:pt x="1745627" y="7531100"/>
                </a:lnTo>
                <a:lnTo>
                  <a:pt x="1791414" y="7543800"/>
                </a:lnTo>
                <a:lnTo>
                  <a:pt x="1883606" y="7594600"/>
                </a:lnTo>
                <a:lnTo>
                  <a:pt x="1930008" y="7607300"/>
                </a:lnTo>
                <a:lnTo>
                  <a:pt x="2023422" y="7658100"/>
                </a:lnTo>
                <a:lnTo>
                  <a:pt x="2070431" y="7670800"/>
                </a:lnTo>
                <a:lnTo>
                  <a:pt x="2117314" y="7696200"/>
                </a:lnTo>
                <a:lnTo>
                  <a:pt x="2164313" y="7708900"/>
                </a:lnTo>
                <a:lnTo>
                  <a:pt x="2211427" y="7734300"/>
                </a:lnTo>
                <a:lnTo>
                  <a:pt x="2258653" y="7747000"/>
                </a:lnTo>
                <a:lnTo>
                  <a:pt x="2305991" y="7772400"/>
                </a:lnTo>
                <a:lnTo>
                  <a:pt x="2401000" y="7797800"/>
                </a:lnTo>
                <a:lnTo>
                  <a:pt x="2448668" y="7823200"/>
                </a:lnTo>
                <a:lnTo>
                  <a:pt x="2544325" y="7848600"/>
                </a:lnTo>
                <a:lnTo>
                  <a:pt x="2592312" y="7874000"/>
                </a:lnTo>
                <a:lnTo>
                  <a:pt x="3274584" y="8051800"/>
                </a:lnTo>
                <a:lnTo>
                  <a:pt x="5793919" y="8051800"/>
                </a:lnTo>
                <a:lnTo>
                  <a:pt x="6283162" y="7924800"/>
                </a:lnTo>
                <a:lnTo>
                  <a:pt x="4383857" y="7924800"/>
                </a:lnTo>
                <a:lnTo>
                  <a:pt x="4333921" y="7912100"/>
                </a:lnTo>
                <a:lnTo>
                  <a:pt x="4135191" y="7912100"/>
                </a:lnTo>
                <a:lnTo>
                  <a:pt x="4085771" y="7899400"/>
                </a:lnTo>
                <a:lnTo>
                  <a:pt x="3987255" y="7899400"/>
                </a:lnTo>
                <a:lnTo>
                  <a:pt x="3938163" y="7886700"/>
                </a:lnTo>
                <a:lnTo>
                  <a:pt x="3840319" y="7886700"/>
                </a:lnTo>
                <a:lnTo>
                  <a:pt x="3791569" y="7874000"/>
                </a:lnTo>
                <a:lnTo>
                  <a:pt x="3742937" y="7874000"/>
                </a:lnTo>
                <a:lnTo>
                  <a:pt x="3694424" y="7861300"/>
                </a:lnTo>
                <a:lnTo>
                  <a:pt x="3646032" y="7861300"/>
                </a:lnTo>
                <a:lnTo>
                  <a:pt x="3549615" y="7835900"/>
                </a:lnTo>
                <a:lnTo>
                  <a:pt x="3501593" y="7835900"/>
                </a:lnTo>
                <a:lnTo>
                  <a:pt x="3405933" y="7810500"/>
                </a:lnTo>
                <a:lnTo>
                  <a:pt x="3358296" y="7810500"/>
                </a:lnTo>
                <a:lnTo>
                  <a:pt x="3216184" y="7772400"/>
                </a:lnTo>
                <a:lnTo>
                  <a:pt x="3169083" y="7772400"/>
                </a:lnTo>
                <a:lnTo>
                  <a:pt x="2705922" y="7645400"/>
                </a:lnTo>
                <a:lnTo>
                  <a:pt x="2660424" y="7620000"/>
                </a:lnTo>
                <a:lnTo>
                  <a:pt x="2480004" y="7569200"/>
                </a:lnTo>
                <a:lnTo>
                  <a:pt x="2435298" y="7543800"/>
                </a:lnTo>
                <a:lnTo>
                  <a:pt x="2346378" y="7518400"/>
                </a:lnTo>
                <a:lnTo>
                  <a:pt x="2302167" y="7493000"/>
                </a:lnTo>
                <a:lnTo>
                  <a:pt x="2258124" y="7480300"/>
                </a:lnTo>
                <a:lnTo>
                  <a:pt x="2214249" y="7454900"/>
                </a:lnTo>
                <a:lnTo>
                  <a:pt x="2127016" y="7429500"/>
                </a:lnTo>
                <a:lnTo>
                  <a:pt x="2083659" y="7404100"/>
                </a:lnTo>
                <a:lnTo>
                  <a:pt x="2040479" y="7391400"/>
                </a:lnTo>
                <a:lnTo>
                  <a:pt x="1954650" y="7340600"/>
                </a:lnTo>
                <a:lnTo>
                  <a:pt x="1912006" y="7327900"/>
                </a:lnTo>
                <a:lnTo>
                  <a:pt x="1869544" y="7302500"/>
                </a:lnTo>
                <a:lnTo>
                  <a:pt x="1827265" y="7289800"/>
                </a:lnTo>
                <a:lnTo>
                  <a:pt x="1701547" y="7213600"/>
                </a:lnTo>
                <a:lnTo>
                  <a:pt x="1660018" y="7200900"/>
                </a:lnTo>
                <a:lnTo>
                  <a:pt x="1536588" y="7124700"/>
                </a:lnTo>
                <a:lnTo>
                  <a:pt x="1495835" y="7112000"/>
                </a:lnTo>
                <a:lnTo>
                  <a:pt x="1255525" y="6959600"/>
                </a:lnTo>
                <a:lnTo>
                  <a:pt x="1060950" y="6832600"/>
                </a:lnTo>
                <a:lnTo>
                  <a:pt x="1022674" y="6807200"/>
                </a:lnTo>
                <a:lnTo>
                  <a:pt x="984615" y="6769100"/>
                </a:lnTo>
                <a:lnTo>
                  <a:pt x="834577" y="6667500"/>
                </a:lnTo>
                <a:lnTo>
                  <a:pt x="797625" y="6629400"/>
                </a:lnTo>
                <a:lnTo>
                  <a:pt x="724401" y="6578600"/>
                </a:lnTo>
                <a:lnTo>
                  <a:pt x="688132" y="6540500"/>
                </a:lnTo>
                <a:lnTo>
                  <a:pt x="616289" y="6489700"/>
                </a:lnTo>
                <a:lnTo>
                  <a:pt x="580717" y="6451600"/>
                </a:lnTo>
                <a:lnTo>
                  <a:pt x="510283" y="6400800"/>
                </a:lnTo>
                <a:lnTo>
                  <a:pt x="475423" y="6362700"/>
                </a:lnTo>
                <a:lnTo>
                  <a:pt x="440803" y="6337300"/>
                </a:lnTo>
                <a:lnTo>
                  <a:pt x="406425" y="6299200"/>
                </a:lnTo>
                <a:lnTo>
                  <a:pt x="372291" y="6273800"/>
                </a:lnTo>
                <a:lnTo>
                  <a:pt x="338402" y="6235700"/>
                </a:lnTo>
                <a:lnTo>
                  <a:pt x="304760" y="6210300"/>
                </a:lnTo>
                <a:lnTo>
                  <a:pt x="238221" y="6134100"/>
                </a:lnTo>
                <a:lnTo>
                  <a:pt x="205328" y="6108700"/>
                </a:lnTo>
                <a:lnTo>
                  <a:pt x="140302" y="6032500"/>
                </a:lnTo>
                <a:lnTo>
                  <a:pt x="108172" y="6007100"/>
                </a:lnTo>
                <a:lnTo>
                  <a:pt x="44688" y="5930900"/>
                </a:lnTo>
                <a:lnTo>
                  <a:pt x="13336" y="5905500"/>
                </a:lnTo>
                <a:lnTo>
                  <a:pt x="0" y="5892800"/>
                </a:lnTo>
                <a:close/>
              </a:path>
              <a:path w="10864215" h="8166100">
                <a:moveTo>
                  <a:pt x="10593239" y="0"/>
                </a:moveTo>
                <a:lnTo>
                  <a:pt x="10328731" y="0"/>
                </a:lnTo>
                <a:lnTo>
                  <a:pt x="10331711" y="12700"/>
                </a:lnTo>
                <a:lnTo>
                  <a:pt x="10345941" y="63500"/>
                </a:lnTo>
                <a:lnTo>
                  <a:pt x="10359819" y="101600"/>
                </a:lnTo>
                <a:lnTo>
                  <a:pt x="10373346" y="152400"/>
                </a:lnTo>
                <a:lnTo>
                  <a:pt x="10386519" y="203200"/>
                </a:lnTo>
                <a:lnTo>
                  <a:pt x="10399336" y="241300"/>
                </a:lnTo>
                <a:lnTo>
                  <a:pt x="10411796" y="292100"/>
                </a:lnTo>
                <a:lnTo>
                  <a:pt x="10423898" y="342900"/>
                </a:lnTo>
                <a:lnTo>
                  <a:pt x="10435639" y="381000"/>
                </a:lnTo>
                <a:lnTo>
                  <a:pt x="10447019" y="431800"/>
                </a:lnTo>
                <a:lnTo>
                  <a:pt x="10458036" y="482600"/>
                </a:lnTo>
                <a:lnTo>
                  <a:pt x="10468687" y="520700"/>
                </a:lnTo>
                <a:lnTo>
                  <a:pt x="10478972" y="571500"/>
                </a:lnTo>
                <a:lnTo>
                  <a:pt x="10488890" y="622300"/>
                </a:lnTo>
                <a:lnTo>
                  <a:pt x="10498437" y="673100"/>
                </a:lnTo>
                <a:lnTo>
                  <a:pt x="10507613" y="711200"/>
                </a:lnTo>
                <a:lnTo>
                  <a:pt x="10516417" y="762000"/>
                </a:lnTo>
                <a:lnTo>
                  <a:pt x="10524846" y="812800"/>
                </a:lnTo>
                <a:lnTo>
                  <a:pt x="10532900" y="863600"/>
                </a:lnTo>
                <a:lnTo>
                  <a:pt x="10540576" y="901700"/>
                </a:lnTo>
                <a:lnTo>
                  <a:pt x="10547873" y="952500"/>
                </a:lnTo>
                <a:lnTo>
                  <a:pt x="10554789" y="1003300"/>
                </a:lnTo>
                <a:lnTo>
                  <a:pt x="10561323" y="1054100"/>
                </a:lnTo>
                <a:lnTo>
                  <a:pt x="10567473" y="1104900"/>
                </a:lnTo>
                <a:lnTo>
                  <a:pt x="10573238" y="1143000"/>
                </a:lnTo>
                <a:lnTo>
                  <a:pt x="10578616" y="1193800"/>
                </a:lnTo>
                <a:lnTo>
                  <a:pt x="10583605" y="1244600"/>
                </a:lnTo>
                <a:lnTo>
                  <a:pt x="10588205" y="1295400"/>
                </a:lnTo>
                <a:lnTo>
                  <a:pt x="10592412" y="1346200"/>
                </a:lnTo>
                <a:lnTo>
                  <a:pt x="10596227" y="1397000"/>
                </a:lnTo>
                <a:lnTo>
                  <a:pt x="10599646" y="1447800"/>
                </a:lnTo>
                <a:lnTo>
                  <a:pt x="10602669" y="1498600"/>
                </a:lnTo>
                <a:lnTo>
                  <a:pt x="10605295" y="1536700"/>
                </a:lnTo>
                <a:lnTo>
                  <a:pt x="10607520" y="1587500"/>
                </a:lnTo>
                <a:lnTo>
                  <a:pt x="10609345" y="1638300"/>
                </a:lnTo>
                <a:lnTo>
                  <a:pt x="10610767" y="1689100"/>
                </a:lnTo>
                <a:lnTo>
                  <a:pt x="10611784" y="1739900"/>
                </a:lnTo>
                <a:lnTo>
                  <a:pt x="10612396" y="1790700"/>
                </a:lnTo>
                <a:lnTo>
                  <a:pt x="10612600" y="1841500"/>
                </a:lnTo>
                <a:lnTo>
                  <a:pt x="10612396" y="1892300"/>
                </a:lnTo>
                <a:lnTo>
                  <a:pt x="10611784" y="1943100"/>
                </a:lnTo>
                <a:lnTo>
                  <a:pt x="10610767" y="1993900"/>
                </a:lnTo>
                <a:lnTo>
                  <a:pt x="10609345" y="2044700"/>
                </a:lnTo>
                <a:lnTo>
                  <a:pt x="10607520" y="2095500"/>
                </a:lnTo>
                <a:lnTo>
                  <a:pt x="10605295" y="2146300"/>
                </a:lnTo>
                <a:lnTo>
                  <a:pt x="10602669" y="2197100"/>
                </a:lnTo>
                <a:lnTo>
                  <a:pt x="10599646" y="2247900"/>
                </a:lnTo>
                <a:lnTo>
                  <a:pt x="10596227" y="2286000"/>
                </a:lnTo>
                <a:lnTo>
                  <a:pt x="10592412" y="2336800"/>
                </a:lnTo>
                <a:lnTo>
                  <a:pt x="10588205" y="2387600"/>
                </a:lnTo>
                <a:lnTo>
                  <a:pt x="10583605" y="2438400"/>
                </a:lnTo>
                <a:lnTo>
                  <a:pt x="10578616" y="2489200"/>
                </a:lnTo>
                <a:lnTo>
                  <a:pt x="10573238" y="2540000"/>
                </a:lnTo>
                <a:lnTo>
                  <a:pt x="10567473" y="2590800"/>
                </a:lnTo>
                <a:lnTo>
                  <a:pt x="10561323" y="2628900"/>
                </a:lnTo>
                <a:lnTo>
                  <a:pt x="10554789" y="2679700"/>
                </a:lnTo>
                <a:lnTo>
                  <a:pt x="10547873" y="2730500"/>
                </a:lnTo>
                <a:lnTo>
                  <a:pt x="10540576" y="2781300"/>
                </a:lnTo>
                <a:lnTo>
                  <a:pt x="10532900" y="2832100"/>
                </a:lnTo>
                <a:lnTo>
                  <a:pt x="10524846" y="2870200"/>
                </a:lnTo>
                <a:lnTo>
                  <a:pt x="10516417" y="2921000"/>
                </a:lnTo>
                <a:lnTo>
                  <a:pt x="10507613" y="2971800"/>
                </a:lnTo>
                <a:lnTo>
                  <a:pt x="10498437" y="3022600"/>
                </a:lnTo>
                <a:lnTo>
                  <a:pt x="10488890" y="3060700"/>
                </a:lnTo>
                <a:lnTo>
                  <a:pt x="10478972" y="3111500"/>
                </a:lnTo>
                <a:lnTo>
                  <a:pt x="10468687" y="3162300"/>
                </a:lnTo>
                <a:lnTo>
                  <a:pt x="10458036" y="3213100"/>
                </a:lnTo>
                <a:lnTo>
                  <a:pt x="10447019" y="3251200"/>
                </a:lnTo>
                <a:lnTo>
                  <a:pt x="10435639" y="3302000"/>
                </a:lnTo>
                <a:lnTo>
                  <a:pt x="10423898" y="3352800"/>
                </a:lnTo>
                <a:lnTo>
                  <a:pt x="10411796" y="3390900"/>
                </a:lnTo>
                <a:lnTo>
                  <a:pt x="10399336" y="3441700"/>
                </a:lnTo>
                <a:lnTo>
                  <a:pt x="10386519" y="3492500"/>
                </a:lnTo>
                <a:lnTo>
                  <a:pt x="10373346" y="3530600"/>
                </a:lnTo>
                <a:lnTo>
                  <a:pt x="10359819" y="3581400"/>
                </a:lnTo>
                <a:lnTo>
                  <a:pt x="10345941" y="3619500"/>
                </a:lnTo>
                <a:lnTo>
                  <a:pt x="10331711" y="3670300"/>
                </a:lnTo>
                <a:lnTo>
                  <a:pt x="10317133" y="3721100"/>
                </a:lnTo>
                <a:lnTo>
                  <a:pt x="10302207" y="3759200"/>
                </a:lnTo>
                <a:lnTo>
                  <a:pt x="10286935" y="3810000"/>
                </a:lnTo>
                <a:lnTo>
                  <a:pt x="10271318" y="3848100"/>
                </a:lnTo>
                <a:lnTo>
                  <a:pt x="10255359" y="3898900"/>
                </a:lnTo>
                <a:lnTo>
                  <a:pt x="10239059" y="3937000"/>
                </a:lnTo>
                <a:lnTo>
                  <a:pt x="10222419" y="3987800"/>
                </a:lnTo>
                <a:lnTo>
                  <a:pt x="10205441" y="4025900"/>
                </a:lnTo>
                <a:lnTo>
                  <a:pt x="10188126" y="4076700"/>
                </a:lnTo>
                <a:lnTo>
                  <a:pt x="10170476" y="4114800"/>
                </a:lnTo>
                <a:lnTo>
                  <a:pt x="10152494" y="4165600"/>
                </a:lnTo>
                <a:lnTo>
                  <a:pt x="10134179" y="4203700"/>
                </a:lnTo>
                <a:lnTo>
                  <a:pt x="10115534" y="4254500"/>
                </a:lnTo>
                <a:lnTo>
                  <a:pt x="10096561" y="4292600"/>
                </a:lnTo>
                <a:lnTo>
                  <a:pt x="10077260" y="4330700"/>
                </a:lnTo>
                <a:lnTo>
                  <a:pt x="10057634" y="4381500"/>
                </a:lnTo>
                <a:lnTo>
                  <a:pt x="10037684" y="4419600"/>
                </a:lnTo>
                <a:lnTo>
                  <a:pt x="10017412" y="4470400"/>
                </a:lnTo>
                <a:lnTo>
                  <a:pt x="9996819" y="4508500"/>
                </a:lnTo>
                <a:lnTo>
                  <a:pt x="9975907" y="4546600"/>
                </a:lnTo>
                <a:lnTo>
                  <a:pt x="9954678" y="4597400"/>
                </a:lnTo>
                <a:lnTo>
                  <a:pt x="9933132" y="4635500"/>
                </a:lnTo>
                <a:lnTo>
                  <a:pt x="9911272" y="4673600"/>
                </a:lnTo>
                <a:lnTo>
                  <a:pt x="9889099" y="4711700"/>
                </a:lnTo>
                <a:lnTo>
                  <a:pt x="9866615" y="4762500"/>
                </a:lnTo>
                <a:lnTo>
                  <a:pt x="9843821" y="4800600"/>
                </a:lnTo>
                <a:lnTo>
                  <a:pt x="9820719" y="4838700"/>
                </a:lnTo>
                <a:lnTo>
                  <a:pt x="9797310" y="4876800"/>
                </a:lnTo>
                <a:lnTo>
                  <a:pt x="9773597" y="4927600"/>
                </a:lnTo>
                <a:lnTo>
                  <a:pt x="9749580" y="4965700"/>
                </a:lnTo>
                <a:lnTo>
                  <a:pt x="9725261" y="5003800"/>
                </a:lnTo>
                <a:lnTo>
                  <a:pt x="9700642" y="5041900"/>
                </a:lnTo>
                <a:lnTo>
                  <a:pt x="9675725" y="5080000"/>
                </a:lnTo>
                <a:lnTo>
                  <a:pt x="9650510" y="5118100"/>
                </a:lnTo>
                <a:lnTo>
                  <a:pt x="9625000" y="5156200"/>
                </a:lnTo>
                <a:lnTo>
                  <a:pt x="9599196" y="5194300"/>
                </a:lnTo>
                <a:lnTo>
                  <a:pt x="9573099" y="5245100"/>
                </a:lnTo>
                <a:lnTo>
                  <a:pt x="9546712" y="5283200"/>
                </a:lnTo>
                <a:lnTo>
                  <a:pt x="9520035" y="5321300"/>
                </a:lnTo>
                <a:lnTo>
                  <a:pt x="9493071" y="5359400"/>
                </a:lnTo>
                <a:lnTo>
                  <a:pt x="9465821" y="5397500"/>
                </a:lnTo>
                <a:lnTo>
                  <a:pt x="9438286" y="5435600"/>
                </a:lnTo>
                <a:lnTo>
                  <a:pt x="9410469" y="5473700"/>
                </a:lnTo>
                <a:lnTo>
                  <a:pt x="9382370" y="5499100"/>
                </a:lnTo>
                <a:lnTo>
                  <a:pt x="9353991" y="5537200"/>
                </a:lnTo>
                <a:lnTo>
                  <a:pt x="9325335" y="5575300"/>
                </a:lnTo>
                <a:lnTo>
                  <a:pt x="9296401" y="5613400"/>
                </a:lnTo>
                <a:lnTo>
                  <a:pt x="9267193" y="5651500"/>
                </a:lnTo>
                <a:lnTo>
                  <a:pt x="9237711" y="5689600"/>
                </a:lnTo>
                <a:lnTo>
                  <a:pt x="9207957" y="5727700"/>
                </a:lnTo>
                <a:lnTo>
                  <a:pt x="9177933" y="5765800"/>
                </a:lnTo>
                <a:lnTo>
                  <a:pt x="9147641" y="5791200"/>
                </a:lnTo>
                <a:lnTo>
                  <a:pt x="9117081" y="5829300"/>
                </a:lnTo>
                <a:lnTo>
                  <a:pt x="9086255" y="5867400"/>
                </a:lnTo>
                <a:lnTo>
                  <a:pt x="9055166" y="5905500"/>
                </a:lnTo>
                <a:lnTo>
                  <a:pt x="9023814" y="5930900"/>
                </a:lnTo>
                <a:lnTo>
                  <a:pt x="8960330" y="6007100"/>
                </a:lnTo>
                <a:lnTo>
                  <a:pt x="8928200" y="6032500"/>
                </a:lnTo>
                <a:lnTo>
                  <a:pt x="8863174" y="6108700"/>
                </a:lnTo>
                <a:lnTo>
                  <a:pt x="8830281" y="6134100"/>
                </a:lnTo>
                <a:lnTo>
                  <a:pt x="8763742" y="6210300"/>
                </a:lnTo>
                <a:lnTo>
                  <a:pt x="8730100" y="6235700"/>
                </a:lnTo>
                <a:lnTo>
                  <a:pt x="8696211" y="6273800"/>
                </a:lnTo>
                <a:lnTo>
                  <a:pt x="8662077" y="6299200"/>
                </a:lnTo>
                <a:lnTo>
                  <a:pt x="8627699" y="6337300"/>
                </a:lnTo>
                <a:lnTo>
                  <a:pt x="8593079" y="6362700"/>
                </a:lnTo>
                <a:lnTo>
                  <a:pt x="8558219" y="6400800"/>
                </a:lnTo>
                <a:lnTo>
                  <a:pt x="8487785" y="6451600"/>
                </a:lnTo>
                <a:lnTo>
                  <a:pt x="8452213" y="6489700"/>
                </a:lnTo>
                <a:lnTo>
                  <a:pt x="8380370" y="6540500"/>
                </a:lnTo>
                <a:lnTo>
                  <a:pt x="8344101" y="6578600"/>
                </a:lnTo>
                <a:lnTo>
                  <a:pt x="8270877" y="6629400"/>
                </a:lnTo>
                <a:lnTo>
                  <a:pt x="8233925" y="6667500"/>
                </a:lnTo>
                <a:lnTo>
                  <a:pt x="8083887" y="6769100"/>
                </a:lnTo>
                <a:lnTo>
                  <a:pt x="8045828" y="6807200"/>
                </a:lnTo>
                <a:lnTo>
                  <a:pt x="8007552" y="6832600"/>
                </a:lnTo>
                <a:lnTo>
                  <a:pt x="7812978" y="6959600"/>
                </a:lnTo>
                <a:lnTo>
                  <a:pt x="7572667" y="7112000"/>
                </a:lnTo>
                <a:lnTo>
                  <a:pt x="7531914" y="7124700"/>
                </a:lnTo>
                <a:lnTo>
                  <a:pt x="7408484" y="7200900"/>
                </a:lnTo>
                <a:lnTo>
                  <a:pt x="7366955" y="7213600"/>
                </a:lnTo>
                <a:lnTo>
                  <a:pt x="7241237" y="7289800"/>
                </a:lnTo>
                <a:lnTo>
                  <a:pt x="7198958" y="7302500"/>
                </a:lnTo>
                <a:lnTo>
                  <a:pt x="7156496" y="7327900"/>
                </a:lnTo>
                <a:lnTo>
                  <a:pt x="7113852" y="7340600"/>
                </a:lnTo>
                <a:lnTo>
                  <a:pt x="7028024" y="7391400"/>
                </a:lnTo>
                <a:lnTo>
                  <a:pt x="6984843" y="7404100"/>
                </a:lnTo>
                <a:lnTo>
                  <a:pt x="6941486" y="7429500"/>
                </a:lnTo>
                <a:lnTo>
                  <a:pt x="6854253" y="7454900"/>
                </a:lnTo>
                <a:lnTo>
                  <a:pt x="6810378" y="7480300"/>
                </a:lnTo>
                <a:lnTo>
                  <a:pt x="6766335" y="7493000"/>
                </a:lnTo>
                <a:lnTo>
                  <a:pt x="6722124" y="7518400"/>
                </a:lnTo>
                <a:lnTo>
                  <a:pt x="6633204" y="7543800"/>
                </a:lnTo>
                <a:lnTo>
                  <a:pt x="6588498" y="7569200"/>
                </a:lnTo>
                <a:lnTo>
                  <a:pt x="6408078" y="7620000"/>
                </a:lnTo>
                <a:lnTo>
                  <a:pt x="6362580" y="7645400"/>
                </a:lnTo>
                <a:lnTo>
                  <a:pt x="5899419" y="7772400"/>
                </a:lnTo>
                <a:lnTo>
                  <a:pt x="5852318" y="7772400"/>
                </a:lnTo>
                <a:lnTo>
                  <a:pt x="5710206" y="7810500"/>
                </a:lnTo>
                <a:lnTo>
                  <a:pt x="5662569" y="7810500"/>
                </a:lnTo>
                <a:lnTo>
                  <a:pt x="5566909" y="7835900"/>
                </a:lnTo>
                <a:lnTo>
                  <a:pt x="5518887" y="7835900"/>
                </a:lnTo>
                <a:lnTo>
                  <a:pt x="5422470" y="7861300"/>
                </a:lnTo>
                <a:lnTo>
                  <a:pt x="5374078" y="7861300"/>
                </a:lnTo>
                <a:lnTo>
                  <a:pt x="5325565" y="7874000"/>
                </a:lnTo>
                <a:lnTo>
                  <a:pt x="5276933" y="7874000"/>
                </a:lnTo>
                <a:lnTo>
                  <a:pt x="5228184" y="7886700"/>
                </a:lnTo>
                <a:lnTo>
                  <a:pt x="5130339" y="7886700"/>
                </a:lnTo>
                <a:lnTo>
                  <a:pt x="5081247" y="7899400"/>
                </a:lnTo>
                <a:lnTo>
                  <a:pt x="4982731" y="7899400"/>
                </a:lnTo>
                <a:lnTo>
                  <a:pt x="4933311" y="7912100"/>
                </a:lnTo>
                <a:lnTo>
                  <a:pt x="4734581" y="7912100"/>
                </a:lnTo>
                <a:lnTo>
                  <a:pt x="4684645" y="7924800"/>
                </a:lnTo>
                <a:lnTo>
                  <a:pt x="6283162" y="7924800"/>
                </a:lnTo>
                <a:lnTo>
                  <a:pt x="6476195" y="7874000"/>
                </a:lnTo>
                <a:lnTo>
                  <a:pt x="6524182" y="7848600"/>
                </a:lnTo>
                <a:lnTo>
                  <a:pt x="6619841" y="7823200"/>
                </a:lnTo>
                <a:lnTo>
                  <a:pt x="6667509" y="7797800"/>
                </a:lnTo>
                <a:lnTo>
                  <a:pt x="6762518" y="7772400"/>
                </a:lnTo>
                <a:lnTo>
                  <a:pt x="6809857" y="7747000"/>
                </a:lnTo>
                <a:lnTo>
                  <a:pt x="6857084" y="7734300"/>
                </a:lnTo>
                <a:lnTo>
                  <a:pt x="6904198" y="7708900"/>
                </a:lnTo>
                <a:lnTo>
                  <a:pt x="6951198" y="7696200"/>
                </a:lnTo>
                <a:lnTo>
                  <a:pt x="6998082" y="7670800"/>
                </a:lnTo>
                <a:lnTo>
                  <a:pt x="7045090" y="7658100"/>
                </a:lnTo>
                <a:lnTo>
                  <a:pt x="7138502" y="7607300"/>
                </a:lnTo>
                <a:lnTo>
                  <a:pt x="7184904" y="7594600"/>
                </a:lnTo>
                <a:lnTo>
                  <a:pt x="7277095" y="7543800"/>
                </a:lnTo>
                <a:lnTo>
                  <a:pt x="7322881" y="7531100"/>
                </a:lnTo>
                <a:lnTo>
                  <a:pt x="7548685" y="7404100"/>
                </a:lnTo>
                <a:lnTo>
                  <a:pt x="7593213" y="7391400"/>
                </a:lnTo>
                <a:lnTo>
                  <a:pt x="7812632" y="7264400"/>
                </a:lnTo>
                <a:lnTo>
                  <a:pt x="7855864" y="7226300"/>
                </a:lnTo>
                <a:lnTo>
                  <a:pt x="8068714" y="7099300"/>
                </a:lnTo>
                <a:lnTo>
                  <a:pt x="8110614" y="7061200"/>
                </a:lnTo>
                <a:lnTo>
                  <a:pt x="8234958" y="6985000"/>
                </a:lnTo>
                <a:lnTo>
                  <a:pt x="8275950" y="6946900"/>
                </a:lnTo>
                <a:lnTo>
                  <a:pt x="8316712" y="6921500"/>
                </a:lnTo>
                <a:lnTo>
                  <a:pt x="8357243" y="6883400"/>
                </a:lnTo>
                <a:lnTo>
                  <a:pt x="8437610" y="6832600"/>
                </a:lnTo>
                <a:lnTo>
                  <a:pt x="8477443" y="6794500"/>
                </a:lnTo>
                <a:lnTo>
                  <a:pt x="8517041" y="6769100"/>
                </a:lnTo>
                <a:lnTo>
                  <a:pt x="8595529" y="6692900"/>
                </a:lnTo>
                <a:lnTo>
                  <a:pt x="8634417" y="6667500"/>
                </a:lnTo>
                <a:lnTo>
                  <a:pt x="8673066" y="6629400"/>
                </a:lnTo>
                <a:lnTo>
                  <a:pt x="8711475" y="6604000"/>
                </a:lnTo>
                <a:lnTo>
                  <a:pt x="8787570" y="6527800"/>
                </a:lnTo>
                <a:lnTo>
                  <a:pt x="8825253" y="6502400"/>
                </a:lnTo>
                <a:lnTo>
                  <a:pt x="8899887" y="6426200"/>
                </a:lnTo>
                <a:lnTo>
                  <a:pt x="8973536" y="6350000"/>
                </a:lnTo>
                <a:lnTo>
                  <a:pt x="9009989" y="6324600"/>
                </a:lnTo>
                <a:lnTo>
                  <a:pt x="9081996" y="6248400"/>
                </a:lnTo>
                <a:lnTo>
                  <a:pt x="9152697" y="6172200"/>
                </a:lnTo>
                <a:lnTo>
                  <a:pt x="9187556" y="6134100"/>
                </a:lnTo>
                <a:lnTo>
                  <a:pt x="9222086" y="6096000"/>
                </a:lnTo>
                <a:lnTo>
                  <a:pt x="9256287" y="6057900"/>
                </a:lnTo>
                <a:lnTo>
                  <a:pt x="9290157" y="6019800"/>
                </a:lnTo>
                <a:lnTo>
                  <a:pt x="9323697" y="5981700"/>
                </a:lnTo>
                <a:lnTo>
                  <a:pt x="9356906" y="5943600"/>
                </a:lnTo>
                <a:lnTo>
                  <a:pt x="9389782" y="5905500"/>
                </a:lnTo>
                <a:lnTo>
                  <a:pt x="9422326" y="5867400"/>
                </a:lnTo>
                <a:lnTo>
                  <a:pt x="9454535" y="5829300"/>
                </a:lnTo>
                <a:lnTo>
                  <a:pt x="9486411" y="5791200"/>
                </a:lnTo>
                <a:lnTo>
                  <a:pt x="9517952" y="5740400"/>
                </a:lnTo>
                <a:lnTo>
                  <a:pt x="9549157" y="5702300"/>
                </a:lnTo>
                <a:lnTo>
                  <a:pt x="9580027" y="5664200"/>
                </a:lnTo>
                <a:lnTo>
                  <a:pt x="9610559" y="5626100"/>
                </a:lnTo>
                <a:lnTo>
                  <a:pt x="9640753" y="5588000"/>
                </a:lnTo>
                <a:lnTo>
                  <a:pt x="9670609" y="5537200"/>
                </a:lnTo>
                <a:lnTo>
                  <a:pt x="9700126" y="5499100"/>
                </a:lnTo>
                <a:lnTo>
                  <a:pt x="9729304" y="5461000"/>
                </a:lnTo>
                <a:lnTo>
                  <a:pt x="9758141" y="5422900"/>
                </a:lnTo>
                <a:lnTo>
                  <a:pt x="9786637" y="5372100"/>
                </a:lnTo>
                <a:lnTo>
                  <a:pt x="9814791" y="5334000"/>
                </a:lnTo>
                <a:lnTo>
                  <a:pt x="9842603" y="5295900"/>
                </a:lnTo>
                <a:lnTo>
                  <a:pt x="9870072" y="5245100"/>
                </a:lnTo>
                <a:lnTo>
                  <a:pt x="9897196" y="5207000"/>
                </a:lnTo>
                <a:lnTo>
                  <a:pt x="9923977" y="5168900"/>
                </a:lnTo>
                <a:lnTo>
                  <a:pt x="9950412" y="5118100"/>
                </a:lnTo>
                <a:lnTo>
                  <a:pt x="9976501" y="5080000"/>
                </a:lnTo>
                <a:lnTo>
                  <a:pt x="10002244" y="5029200"/>
                </a:lnTo>
                <a:lnTo>
                  <a:pt x="10027639" y="4991100"/>
                </a:lnTo>
                <a:lnTo>
                  <a:pt x="10052686" y="4940300"/>
                </a:lnTo>
                <a:lnTo>
                  <a:pt x="10077385" y="4902200"/>
                </a:lnTo>
                <a:lnTo>
                  <a:pt x="10101734" y="4851400"/>
                </a:lnTo>
                <a:lnTo>
                  <a:pt x="10125734" y="4813300"/>
                </a:lnTo>
                <a:lnTo>
                  <a:pt x="10149383" y="4762500"/>
                </a:lnTo>
                <a:lnTo>
                  <a:pt x="10172680" y="4724400"/>
                </a:lnTo>
                <a:lnTo>
                  <a:pt x="10195625" y="4673600"/>
                </a:lnTo>
                <a:lnTo>
                  <a:pt x="10218218" y="4635500"/>
                </a:lnTo>
                <a:lnTo>
                  <a:pt x="10240457" y="4584700"/>
                </a:lnTo>
                <a:lnTo>
                  <a:pt x="10262341" y="4533900"/>
                </a:lnTo>
                <a:lnTo>
                  <a:pt x="10283871" y="4495800"/>
                </a:lnTo>
                <a:lnTo>
                  <a:pt x="10305046" y="4445000"/>
                </a:lnTo>
                <a:lnTo>
                  <a:pt x="10325864" y="4394200"/>
                </a:lnTo>
                <a:lnTo>
                  <a:pt x="10346326" y="4356100"/>
                </a:lnTo>
                <a:lnTo>
                  <a:pt x="10366429" y="4305300"/>
                </a:lnTo>
                <a:lnTo>
                  <a:pt x="10386040" y="4254500"/>
                </a:lnTo>
                <a:lnTo>
                  <a:pt x="10405261" y="4216400"/>
                </a:lnTo>
                <a:lnTo>
                  <a:pt x="10424090" y="4165600"/>
                </a:lnTo>
                <a:lnTo>
                  <a:pt x="10442528" y="4114800"/>
                </a:lnTo>
                <a:lnTo>
                  <a:pt x="10460574" y="4076700"/>
                </a:lnTo>
                <a:lnTo>
                  <a:pt x="10478229" y="4025900"/>
                </a:lnTo>
                <a:lnTo>
                  <a:pt x="10495492" y="3975100"/>
                </a:lnTo>
                <a:lnTo>
                  <a:pt x="10512363" y="3924300"/>
                </a:lnTo>
                <a:lnTo>
                  <a:pt x="10528841" y="3886200"/>
                </a:lnTo>
                <a:lnTo>
                  <a:pt x="10544927" y="3835400"/>
                </a:lnTo>
                <a:lnTo>
                  <a:pt x="10560620" y="3784600"/>
                </a:lnTo>
                <a:lnTo>
                  <a:pt x="10575920" y="3733800"/>
                </a:lnTo>
                <a:lnTo>
                  <a:pt x="10590827" y="3683000"/>
                </a:lnTo>
                <a:lnTo>
                  <a:pt x="10605340" y="3644900"/>
                </a:lnTo>
                <a:lnTo>
                  <a:pt x="10619460" y="3594100"/>
                </a:lnTo>
                <a:lnTo>
                  <a:pt x="10633185" y="3543300"/>
                </a:lnTo>
                <a:lnTo>
                  <a:pt x="10646517" y="3492500"/>
                </a:lnTo>
                <a:lnTo>
                  <a:pt x="10659454" y="3441700"/>
                </a:lnTo>
                <a:lnTo>
                  <a:pt x="10671997" y="3390900"/>
                </a:lnTo>
                <a:lnTo>
                  <a:pt x="10684145" y="3352800"/>
                </a:lnTo>
                <a:lnTo>
                  <a:pt x="10695898" y="3302000"/>
                </a:lnTo>
                <a:lnTo>
                  <a:pt x="10707255" y="3251200"/>
                </a:lnTo>
                <a:lnTo>
                  <a:pt x="10718218" y="3200400"/>
                </a:lnTo>
                <a:lnTo>
                  <a:pt x="10728784" y="3149600"/>
                </a:lnTo>
                <a:lnTo>
                  <a:pt x="10738955" y="3098800"/>
                </a:lnTo>
                <a:lnTo>
                  <a:pt x="10748729" y="3048000"/>
                </a:lnTo>
                <a:lnTo>
                  <a:pt x="10758107" y="2997200"/>
                </a:lnTo>
                <a:lnTo>
                  <a:pt x="10767089" y="2959100"/>
                </a:lnTo>
                <a:lnTo>
                  <a:pt x="10775674" y="2908300"/>
                </a:lnTo>
                <a:lnTo>
                  <a:pt x="10783861" y="2857500"/>
                </a:lnTo>
                <a:lnTo>
                  <a:pt x="10791652" y="2806700"/>
                </a:lnTo>
                <a:lnTo>
                  <a:pt x="10799045" y="2755900"/>
                </a:lnTo>
                <a:lnTo>
                  <a:pt x="10806040" y="2705100"/>
                </a:lnTo>
                <a:lnTo>
                  <a:pt x="10812638" y="2654300"/>
                </a:lnTo>
                <a:lnTo>
                  <a:pt x="10818837" y="2603500"/>
                </a:lnTo>
                <a:lnTo>
                  <a:pt x="10824638" y="2552700"/>
                </a:lnTo>
                <a:lnTo>
                  <a:pt x="10830041" y="2501900"/>
                </a:lnTo>
                <a:lnTo>
                  <a:pt x="10835044" y="2451100"/>
                </a:lnTo>
                <a:lnTo>
                  <a:pt x="10839649" y="2400300"/>
                </a:lnTo>
                <a:lnTo>
                  <a:pt x="10843854" y="2349500"/>
                </a:lnTo>
                <a:lnTo>
                  <a:pt x="10847660" y="2298700"/>
                </a:lnTo>
                <a:lnTo>
                  <a:pt x="10851066" y="2247900"/>
                </a:lnTo>
                <a:lnTo>
                  <a:pt x="10854073" y="2197100"/>
                </a:lnTo>
                <a:lnTo>
                  <a:pt x="10856679" y="2146300"/>
                </a:lnTo>
                <a:lnTo>
                  <a:pt x="10858885" y="2095500"/>
                </a:lnTo>
                <a:lnTo>
                  <a:pt x="10860690" y="2044700"/>
                </a:lnTo>
                <a:lnTo>
                  <a:pt x="10862095" y="1993900"/>
                </a:lnTo>
                <a:lnTo>
                  <a:pt x="10863098" y="1943100"/>
                </a:lnTo>
                <a:lnTo>
                  <a:pt x="10863700" y="1892300"/>
                </a:lnTo>
                <a:lnTo>
                  <a:pt x="10863901" y="1841500"/>
                </a:lnTo>
                <a:lnTo>
                  <a:pt x="10863700" y="1790700"/>
                </a:lnTo>
                <a:lnTo>
                  <a:pt x="10863098" y="1739900"/>
                </a:lnTo>
                <a:lnTo>
                  <a:pt x="10862095" y="1689100"/>
                </a:lnTo>
                <a:lnTo>
                  <a:pt x="10860690" y="1638300"/>
                </a:lnTo>
                <a:lnTo>
                  <a:pt x="10858885" y="1587500"/>
                </a:lnTo>
                <a:lnTo>
                  <a:pt x="10856679" y="1536700"/>
                </a:lnTo>
                <a:lnTo>
                  <a:pt x="10854073" y="1485900"/>
                </a:lnTo>
                <a:lnTo>
                  <a:pt x="10851066" y="1435100"/>
                </a:lnTo>
                <a:lnTo>
                  <a:pt x="10847660" y="1384300"/>
                </a:lnTo>
                <a:lnTo>
                  <a:pt x="10843854" y="1333500"/>
                </a:lnTo>
                <a:lnTo>
                  <a:pt x="10839649" y="1282700"/>
                </a:lnTo>
                <a:lnTo>
                  <a:pt x="10835044" y="1231900"/>
                </a:lnTo>
                <a:lnTo>
                  <a:pt x="10830041" y="1181100"/>
                </a:lnTo>
                <a:lnTo>
                  <a:pt x="10824638" y="1130300"/>
                </a:lnTo>
                <a:lnTo>
                  <a:pt x="10818837" y="1079500"/>
                </a:lnTo>
                <a:lnTo>
                  <a:pt x="10812638" y="1028700"/>
                </a:lnTo>
                <a:lnTo>
                  <a:pt x="10806040" y="977900"/>
                </a:lnTo>
                <a:lnTo>
                  <a:pt x="10799045" y="927100"/>
                </a:lnTo>
                <a:lnTo>
                  <a:pt x="10791652" y="876300"/>
                </a:lnTo>
                <a:lnTo>
                  <a:pt x="10783861" y="825500"/>
                </a:lnTo>
                <a:lnTo>
                  <a:pt x="10775674" y="787400"/>
                </a:lnTo>
                <a:lnTo>
                  <a:pt x="10767089" y="736600"/>
                </a:lnTo>
                <a:lnTo>
                  <a:pt x="10758107" y="685800"/>
                </a:lnTo>
                <a:lnTo>
                  <a:pt x="10748729" y="635000"/>
                </a:lnTo>
                <a:lnTo>
                  <a:pt x="10738955" y="584200"/>
                </a:lnTo>
                <a:lnTo>
                  <a:pt x="10728784" y="533400"/>
                </a:lnTo>
                <a:lnTo>
                  <a:pt x="10718218" y="482600"/>
                </a:lnTo>
                <a:lnTo>
                  <a:pt x="10707255" y="431800"/>
                </a:lnTo>
                <a:lnTo>
                  <a:pt x="10695898" y="381000"/>
                </a:lnTo>
                <a:lnTo>
                  <a:pt x="10684145" y="342900"/>
                </a:lnTo>
                <a:lnTo>
                  <a:pt x="10671997" y="292100"/>
                </a:lnTo>
                <a:lnTo>
                  <a:pt x="10659454" y="241300"/>
                </a:lnTo>
                <a:lnTo>
                  <a:pt x="10646517" y="190500"/>
                </a:lnTo>
                <a:lnTo>
                  <a:pt x="10633185" y="139700"/>
                </a:lnTo>
                <a:lnTo>
                  <a:pt x="10619460" y="88900"/>
                </a:lnTo>
                <a:lnTo>
                  <a:pt x="10605340" y="50800"/>
                </a:lnTo>
                <a:lnTo>
                  <a:pt x="10593239" y="0"/>
                </a:lnTo>
                <a:close/>
              </a:path>
            </a:pathLst>
          </a:custGeom>
          <a:solidFill>
            <a:srgbClr val="FFFFFF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24005" y="1211492"/>
            <a:ext cx="2007290" cy="2226957"/>
          </a:xfrm>
          <a:custGeom>
            <a:avLst/>
            <a:gdLst/>
            <a:ahLst/>
            <a:cxnLst/>
            <a:rect l="l" t="t" r="r" b="b"/>
            <a:pathLst>
              <a:path w="4413250" h="4406900">
                <a:moveTo>
                  <a:pt x="2446723" y="4394200"/>
                </a:moveTo>
                <a:lnTo>
                  <a:pt x="1965917" y="4394200"/>
                </a:lnTo>
                <a:lnTo>
                  <a:pt x="2013441" y="4406900"/>
                </a:lnTo>
                <a:lnTo>
                  <a:pt x="2399199" y="4406900"/>
                </a:lnTo>
                <a:lnTo>
                  <a:pt x="2446723" y="4394200"/>
                </a:lnTo>
                <a:close/>
              </a:path>
              <a:path w="4413250" h="4406900">
                <a:moveTo>
                  <a:pt x="2679628" y="4356100"/>
                </a:moveTo>
                <a:lnTo>
                  <a:pt x="1733012" y="4356100"/>
                </a:lnTo>
                <a:lnTo>
                  <a:pt x="1871780" y="4394200"/>
                </a:lnTo>
                <a:lnTo>
                  <a:pt x="2540860" y="4394200"/>
                </a:lnTo>
                <a:lnTo>
                  <a:pt x="2679628" y="4356100"/>
                </a:lnTo>
                <a:close/>
              </a:path>
              <a:path w="4413250" h="4406900">
                <a:moveTo>
                  <a:pt x="2633711" y="38100"/>
                </a:moveTo>
                <a:lnTo>
                  <a:pt x="1778928" y="38100"/>
                </a:lnTo>
                <a:lnTo>
                  <a:pt x="1422105" y="139700"/>
                </a:lnTo>
                <a:lnTo>
                  <a:pt x="1379320" y="165100"/>
                </a:lnTo>
                <a:lnTo>
                  <a:pt x="1336976" y="177800"/>
                </a:lnTo>
                <a:lnTo>
                  <a:pt x="1295081" y="203200"/>
                </a:lnTo>
                <a:lnTo>
                  <a:pt x="1253649" y="215900"/>
                </a:lnTo>
                <a:lnTo>
                  <a:pt x="1212688" y="241300"/>
                </a:lnTo>
                <a:lnTo>
                  <a:pt x="1172210" y="254000"/>
                </a:lnTo>
                <a:lnTo>
                  <a:pt x="1092747" y="304800"/>
                </a:lnTo>
                <a:lnTo>
                  <a:pt x="1015345" y="355600"/>
                </a:lnTo>
                <a:lnTo>
                  <a:pt x="977444" y="368300"/>
                </a:lnTo>
                <a:lnTo>
                  <a:pt x="940091" y="393700"/>
                </a:lnTo>
                <a:lnTo>
                  <a:pt x="903295" y="431800"/>
                </a:lnTo>
                <a:lnTo>
                  <a:pt x="867069" y="457200"/>
                </a:lnTo>
                <a:lnTo>
                  <a:pt x="831423" y="482600"/>
                </a:lnTo>
                <a:lnTo>
                  <a:pt x="796367" y="508000"/>
                </a:lnTo>
                <a:lnTo>
                  <a:pt x="761913" y="533400"/>
                </a:lnTo>
                <a:lnTo>
                  <a:pt x="728071" y="571500"/>
                </a:lnTo>
                <a:lnTo>
                  <a:pt x="694852" y="596900"/>
                </a:lnTo>
                <a:lnTo>
                  <a:pt x="662267" y="635000"/>
                </a:lnTo>
                <a:lnTo>
                  <a:pt x="630326" y="660400"/>
                </a:lnTo>
                <a:lnTo>
                  <a:pt x="599041" y="698500"/>
                </a:lnTo>
                <a:lnTo>
                  <a:pt x="568421" y="723900"/>
                </a:lnTo>
                <a:lnTo>
                  <a:pt x="538479" y="762000"/>
                </a:lnTo>
                <a:lnTo>
                  <a:pt x="509223" y="800100"/>
                </a:lnTo>
                <a:lnTo>
                  <a:pt x="480667" y="838200"/>
                </a:lnTo>
                <a:lnTo>
                  <a:pt x="452819" y="863600"/>
                </a:lnTo>
                <a:lnTo>
                  <a:pt x="425691" y="901700"/>
                </a:lnTo>
                <a:lnTo>
                  <a:pt x="399294" y="939800"/>
                </a:lnTo>
                <a:lnTo>
                  <a:pt x="373638" y="977900"/>
                </a:lnTo>
                <a:lnTo>
                  <a:pt x="348734" y="1016000"/>
                </a:lnTo>
                <a:lnTo>
                  <a:pt x="324594" y="1054100"/>
                </a:lnTo>
                <a:lnTo>
                  <a:pt x="301227" y="1092200"/>
                </a:lnTo>
                <a:lnTo>
                  <a:pt x="278644" y="1130300"/>
                </a:lnTo>
                <a:lnTo>
                  <a:pt x="256857" y="1168400"/>
                </a:lnTo>
                <a:lnTo>
                  <a:pt x="235876" y="1219200"/>
                </a:lnTo>
                <a:lnTo>
                  <a:pt x="215711" y="1257300"/>
                </a:lnTo>
                <a:lnTo>
                  <a:pt x="196374" y="1295400"/>
                </a:lnTo>
                <a:lnTo>
                  <a:pt x="177875" y="1333500"/>
                </a:lnTo>
                <a:lnTo>
                  <a:pt x="160226" y="1384300"/>
                </a:lnTo>
                <a:lnTo>
                  <a:pt x="143436" y="1422400"/>
                </a:lnTo>
                <a:lnTo>
                  <a:pt x="127517" y="1460500"/>
                </a:lnTo>
                <a:lnTo>
                  <a:pt x="112479" y="1511300"/>
                </a:lnTo>
                <a:lnTo>
                  <a:pt x="98333" y="1549400"/>
                </a:lnTo>
                <a:lnTo>
                  <a:pt x="85091" y="1600200"/>
                </a:lnTo>
                <a:lnTo>
                  <a:pt x="72762" y="1638300"/>
                </a:lnTo>
                <a:lnTo>
                  <a:pt x="61357" y="1689100"/>
                </a:lnTo>
                <a:lnTo>
                  <a:pt x="50888" y="1739900"/>
                </a:lnTo>
                <a:lnTo>
                  <a:pt x="41364" y="1778000"/>
                </a:lnTo>
                <a:lnTo>
                  <a:pt x="32798" y="1828800"/>
                </a:lnTo>
                <a:lnTo>
                  <a:pt x="25199" y="1866900"/>
                </a:lnTo>
                <a:lnTo>
                  <a:pt x="18578" y="1917700"/>
                </a:lnTo>
                <a:lnTo>
                  <a:pt x="12946" y="1968500"/>
                </a:lnTo>
                <a:lnTo>
                  <a:pt x="8314" y="2019300"/>
                </a:lnTo>
                <a:lnTo>
                  <a:pt x="4692" y="2057400"/>
                </a:lnTo>
                <a:lnTo>
                  <a:pt x="2092" y="2108200"/>
                </a:lnTo>
                <a:lnTo>
                  <a:pt x="525" y="2159000"/>
                </a:lnTo>
                <a:lnTo>
                  <a:pt x="0" y="2209800"/>
                </a:lnTo>
                <a:lnTo>
                  <a:pt x="525" y="2260600"/>
                </a:lnTo>
                <a:lnTo>
                  <a:pt x="2092" y="2298700"/>
                </a:lnTo>
                <a:lnTo>
                  <a:pt x="4692" y="2349500"/>
                </a:lnTo>
                <a:lnTo>
                  <a:pt x="8314" y="2400300"/>
                </a:lnTo>
                <a:lnTo>
                  <a:pt x="12946" y="2451100"/>
                </a:lnTo>
                <a:lnTo>
                  <a:pt x="18578" y="2489200"/>
                </a:lnTo>
                <a:lnTo>
                  <a:pt x="25199" y="2540000"/>
                </a:lnTo>
                <a:lnTo>
                  <a:pt x="32798" y="2590800"/>
                </a:lnTo>
                <a:lnTo>
                  <a:pt x="41364" y="2628900"/>
                </a:lnTo>
                <a:lnTo>
                  <a:pt x="50888" y="2679700"/>
                </a:lnTo>
                <a:lnTo>
                  <a:pt x="61357" y="2730500"/>
                </a:lnTo>
                <a:lnTo>
                  <a:pt x="72762" y="2768600"/>
                </a:lnTo>
                <a:lnTo>
                  <a:pt x="85091" y="2819400"/>
                </a:lnTo>
                <a:lnTo>
                  <a:pt x="98333" y="2857500"/>
                </a:lnTo>
                <a:lnTo>
                  <a:pt x="112479" y="2908300"/>
                </a:lnTo>
                <a:lnTo>
                  <a:pt x="127517" y="2946400"/>
                </a:lnTo>
                <a:lnTo>
                  <a:pt x="143436" y="2997200"/>
                </a:lnTo>
                <a:lnTo>
                  <a:pt x="160226" y="3035300"/>
                </a:lnTo>
                <a:lnTo>
                  <a:pt x="177875" y="3073400"/>
                </a:lnTo>
                <a:lnTo>
                  <a:pt x="196374" y="3124200"/>
                </a:lnTo>
                <a:lnTo>
                  <a:pt x="215711" y="3162300"/>
                </a:lnTo>
                <a:lnTo>
                  <a:pt x="235876" y="3200400"/>
                </a:lnTo>
                <a:lnTo>
                  <a:pt x="256857" y="3238500"/>
                </a:lnTo>
                <a:lnTo>
                  <a:pt x="278644" y="3276600"/>
                </a:lnTo>
                <a:lnTo>
                  <a:pt x="301227" y="3314700"/>
                </a:lnTo>
                <a:lnTo>
                  <a:pt x="324594" y="3365500"/>
                </a:lnTo>
                <a:lnTo>
                  <a:pt x="348734" y="3403600"/>
                </a:lnTo>
                <a:lnTo>
                  <a:pt x="373638" y="3441700"/>
                </a:lnTo>
                <a:lnTo>
                  <a:pt x="399294" y="3467100"/>
                </a:lnTo>
                <a:lnTo>
                  <a:pt x="425691" y="3505200"/>
                </a:lnTo>
                <a:lnTo>
                  <a:pt x="452819" y="3543300"/>
                </a:lnTo>
                <a:lnTo>
                  <a:pt x="480667" y="3581400"/>
                </a:lnTo>
                <a:lnTo>
                  <a:pt x="509223" y="3619500"/>
                </a:lnTo>
                <a:lnTo>
                  <a:pt x="538479" y="3657600"/>
                </a:lnTo>
                <a:lnTo>
                  <a:pt x="568421" y="3683000"/>
                </a:lnTo>
                <a:lnTo>
                  <a:pt x="599041" y="3721100"/>
                </a:lnTo>
                <a:lnTo>
                  <a:pt x="630326" y="3746500"/>
                </a:lnTo>
                <a:lnTo>
                  <a:pt x="662267" y="3784600"/>
                </a:lnTo>
                <a:lnTo>
                  <a:pt x="694852" y="3810000"/>
                </a:lnTo>
                <a:lnTo>
                  <a:pt x="728071" y="3848100"/>
                </a:lnTo>
                <a:lnTo>
                  <a:pt x="761913" y="3873500"/>
                </a:lnTo>
                <a:lnTo>
                  <a:pt x="796367" y="3898900"/>
                </a:lnTo>
                <a:lnTo>
                  <a:pt x="831423" y="3937000"/>
                </a:lnTo>
                <a:lnTo>
                  <a:pt x="867069" y="3962400"/>
                </a:lnTo>
                <a:lnTo>
                  <a:pt x="903295" y="3987800"/>
                </a:lnTo>
                <a:lnTo>
                  <a:pt x="940091" y="4013200"/>
                </a:lnTo>
                <a:lnTo>
                  <a:pt x="977444" y="4038600"/>
                </a:lnTo>
                <a:lnTo>
                  <a:pt x="1053783" y="4089400"/>
                </a:lnTo>
                <a:lnTo>
                  <a:pt x="1132227" y="4140200"/>
                </a:lnTo>
                <a:lnTo>
                  <a:pt x="1172210" y="4152900"/>
                </a:lnTo>
                <a:lnTo>
                  <a:pt x="1253649" y="4203700"/>
                </a:lnTo>
                <a:lnTo>
                  <a:pt x="1336976" y="4229100"/>
                </a:lnTo>
                <a:lnTo>
                  <a:pt x="1379320" y="4254500"/>
                </a:lnTo>
                <a:lnTo>
                  <a:pt x="1465319" y="4279900"/>
                </a:lnTo>
                <a:lnTo>
                  <a:pt x="1508952" y="4305300"/>
                </a:lnTo>
                <a:lnTo>
                  <a:pt x="1687449" y="4356100"/>
                </a:lnTo>
                <a:lnTo>
                  <a:pt x="2725190" y="4356100"/>
                </a:lnTo>
                <a:lnTo>
                  <a:pt x="2903688" y="4305300"/>
                </a:lnTo>
                <a:lnTo>
                  <a:pt x="2947320" y="4279900"/>
                </a:lnTo>
                <a:lnTo>
                  <a:pt x="3033319" y="4254500"/>
                </a:lnTo>
                <a:lnTo>
                  <a:pt x="3075664" y="4229100"/>
                </a:lnTo>
                <a:lnTo>
                  <a:pt x="3158991" y="4203700"/>
                </a:lnTo>
                <a:lnTo>
                  <a:pt x="3240429" y="4152900"/>
                </a:lnTo>
                <a:lnTo>
                  <a:pt x="3280413" y="4140200"/>
                </a:lnTo>
                <a:lnTo>
                  <a:pt x="3358856" y="4089400"/>
                </a:lnTo>
                <a:lnTo>
                  <a:pt x="3435195" y="4038600"/>
                </a:lnTo>
                <a:lnTo>
                  <a:pt x="3472549" y="4013200"/>
                </a:lnTo>
                <a:lnTo>
                  <a:pt x="3509344" y="3987800"/>
                </a:lnTo>
                <a:lnTo>
                  <a:pt x="3545570" y="3962400"/>
                </a:lnTo>
                <a:lnTo>
                  <a:pt x="3581217" y="3937000"/>
                </a:lnTo>
                <a:lnTo>
                  <a:pt x="3616272" y="3898900"/>
                </a:lnTo>
                <a:lnTo>
                  <a:pt x="3650726" y="3873500"/>
                </a:lnTo>
                <a:lnTo>
                  <a:pt x="3684568" y="3848100"/>
                </a:lnTo>
                <a:lnTo>
                  <a:pt x="3717787" y="3810000"/>
                </a:lnTo>
                <a:lnTo>
                  <a:pt x="3750372" y="3784600"/>
                </a:lnTo>
                <a:lnTo>
                  <a:pt x="3782313" y="3746500"/>
                </a:lnTo>
                <a:lnTo>
                  <a:pt x="3813599" y="3721100"/>
                </a:lnTo>
                <a:lnTo>
                  <a:pt x="3844218" y="3683000"/>
                </a:lnTo>
                <a:lnTo>
                  <a:pt x="3874161" y="3657600"/>
                </a:lnTo>
                <a:lnTo>
                  <a:pt x="3903416" y="3619500"/>
                </a:lnTo>
                <a:lnTo>
                  <a:pt x="3931973" y="3581400"/>
                </a:lnTo>
                <a:lnTo>
                  <a:pt x="3959821" y="3543300"/>
                </a:lnTo>
                <a:lnTo>
                  <a:pt x="3986948" y="3505200"/>
                </a:lnTo>
                <a:lnTo>
                  <a:pt x="4013346" y="3467100"/>
                </a:lnTo>
                <a:lnTo>
                  <a:pt x="4039001" y="3441700"/>
                </a:lnTo>
                <a:lnTo>
                  <a:pt x="4063905" y="3403600"/>
                </a:lnTo>
                <a:lnTo>
                  <a:pt x="4088046" y="3365500"/>
                </a:lnTo>
                <a:lnTo>
                  <a:pt x="4111413" y="3314700"/>
                </a:lnTo>
                <a:lnTo>
                  <a:pt x="4133995" y="3276600"/>
                </a:lnTo>
                <a:lnTo>
                  <a:pt x="4155783" y="3238500"/>
                </a:lnTo>
                <a:lnTo>
                  <a:pt x="4176764" y="3200400"/>
                </a:lnTo>
                <a:lnTo>
                  <a:pt x="4196928" y="3162300"/>
                </a:lnTo>
                <a:lnTo>
                  <a:pt x="4216265" y="3124200"/>
                </a:lnTo>
                <a:lnTo>
                  <a:pt x="4234764" y="3073400"/>
                </a:lnTo>
                <a:lnTo>
                  <a:pt x="4252414" y="3035300"/>
                </a:lnTo>
                <a:lnTo>
                  <a:pt x="4269203" y="2997200"/>
                </a:lnTo>
                <a:lnTo>
                  <a:pt x="4285123" y="2946400"/>
                </a:lnTo>
                <a:lnTo>
                  <a:pt x="4300160" y="2908300"/>
                </a:lnTo>
                <a:lnTo>
                  <a:pt x="4314306" y="2857500"/>
                </a:lnTo>
                <a:lnTo>
                  <a:pt x="4327549" y="2819400"/>
                </a:lnTo>
                <a:lnTo>
                  <a:pt x="4339878" y="2768600"/>
                </a:lnTo>
                <a:lnTo>
                  <a:pt x="4351282" y="2730500"/>
                </a:lnTo>
                <a:lnTo>
                  <a:pt x="4361752" y="2679700"/>
                </a:lnTo>
                <a:lnTo>
                  <a:pt x="4371275" y="2628900"/>
                </a:lnTo>
                <a:lnTo>
                  <a:pt x="4379842" y="2590800"/>
                </a:lnTo>
                <a:lnTo>
                  <a:pt x="4387441" y="2540000"/>
                </a:lnTo>
                <a:lnTo>
                  <a:pt x="4394062" y="2489200"/>
                </a:lnTo>
                <a:lnTo>
                  <a:pt x="4399694" y="2451100"/>
                </a:lnTo>
                <a:lnTo>
                  <a:pt x="4404326" y="2400300"/>
                </a:lnTo>
                <a:lnTo>
                  <a:pt x="4407947" y="2349500"/>
                </a:lnTo>
                <a:lnTo>
                  <a:pt x="4410547" y="2298700"/>
                </a:lnTo>
                <a:lnTo>
                  <a:pt x="4412115" y="2260600"/>
                </a:lnTo>
                <a:lnTo>
                  <a:pt x="4412640" y="2209800"/>
                </a:lnTo>
                <a:lnTo>
                  <a:pt x="4412115" y="2159000"/>
                </a:lnTo>
                <a:lnTo>
                  <a:pt x="4410547" y="2108200"/>
                </a:lnTo>
                <a:lnTo>
                  <a:pt x="4407947" y="2057400"/>
                </a:lnTo>
                <a:lnTo>
                  <a:pt x="4404326" y="2019300"/>
                </a:lnTo>
                <a:lnTo>
                  <a:pt x="4399694" y="1968500"/>
                </a:lnTo>
                <a:lnTo>
                  <a:pt x="4394062" y="1917700"/>
                </a:lnTo>
                <a:lnTo>
                  <a:pt x="4387441" y="1866900"/>
                </a:lnTo>
                <a:lnTo>
                  <a:pt x="4379842" y="1828800"/>
                </a:lnTo>
                <a:lnTo>
                  <a:pt x="4371275" y="1778000"/>
                </a:lnTo>
                <a:lnTo>
                  <a:pt x="4361752" y="1739900"/>
                </a:lnTo>
                <a:lnTo>
                  <a:pt x="4351282" y="1689100"/>
                </a:lnTo>
                <a:lnTo>
                  <a:pt x="4339878" y="1638300"/>
                </a:lnTo>
                <a:lnTo>
                  <a:pt x="4327549" y="1600200"/>
                </a:lnTo>
                <a:lnTo>
                  <a:pt x="4314306" y="1549400"/>
                </a:lnTo>
                <a:lnTo>
                  <a:pt x="4300160" y="1511300"/>
                </a:lnTo>
                <a:lnTo>
                  <a:pt x="4285123" y="1460500"/>
                </a:lnTo>
                <a:lnTo>
                  <a:pt x="4269203" y="1422400"/>
                </a:lnTo>
                <a:lnTo>
                  <a:pt x="4252414" y="1384300"/>
                </a:lnTo>
                <a:lnTo>
                  <a:pt x="4234764" y="1333500"/>
                </a:lnTo>
                <a:lnTo>
                  <a:pt x="4216265" y="1295400"/>
                </a:lnTo>
                <a:lnTo>
                  <a:pt x="4196928" y="1257300"/>
                </a:lnTo>
                <a:lnTo>
                  <a:pt x="4176764" y="1219200"/>
                </a:lnTo>
                <a:lnTo>
                  <a:pt x="4155783" y="1168400"/>
                </a:lnTo>
                <a:lnTo>
                  <a:pt x="4133995" y="1130300"/>
                </a:lnTo>
                <a:lnTo>
                  <a:pt x="4111413" y="1092200"/>
                </a:lnTo>
                <a:lnTo>
                  <a:pt x="4088046" y="1054100"/>
                </a:lnTo>
                <a:lnTo>
                  <a:pt x="4063905" y="1016000"/>
                </a:lnTo>
                <a:lnTo>
                  <a:pt x="4039001" y="977900"/>
                </a:lnTo>
                <a:lnTo>
                  <a:pt x="4013346" y="939800"/>
                </a:lnTo>
                <a:lnTo>
                  <a:pt x="3986948" y="901700"/>
                </a:lnTo>
                <a:lnTo>
                  <a:pt x="3959821" y="863600"/>
                </a:lnTo>
                <a:lnTo>
                  <a:pt x="3931973" y="838200"/>
                </a:lnTo>
                <a:lnTo>
                  <a:pt x="3903416" y="800100"/>
                </a:lnTo>
                <a:lnTo>
                  <a:pt x="3874161" y="762000"/>
                </a:lnTo>
                <a:lnTo>
                  <a:pt x="3844218" y="723900"/>
                </a:lnTo>
                <a:lnTo>
                  <a:pt x="3813599" y="698500"/>
                </a:lnTo>
                <a:lnTo>
                  <a:pt x="3782313" y="660400"/>
                </a:lnTo>
                <a:lnTo>
                  <a:pt x="3750372" y="635000"/>
                </a:lnTo>
                <a:lnTo>
                  <a:pt x="3717787" y="596900"/>
                </a:lnTo>
                <a:lnTo>
                  <a:pt x="3684568" y="571500"/>
                </a:lnTo>
                <a:lnTo>
                  <a:pt x="3650726" y="533400"/>
                </a:lnTo>
                <a:lnTo>
                  <a:pt x="3616272" y="508000"/>
                </a:lnTo>
                <a:lnTo>
                  <a:pt x="3581217" y="482600"/>
                </a:lnTo>
                <a:lnTo>
                  <a:pt x="3545570" y="457200"/>
                </a:lnTo>
                <a:lnTo>
                  <a:pt x="3509344" y="431800"/>
                </a:lnTo>
                <a:lnTo>
                  <a:pt x="3472549" y="393700"/>
                </a:lnTo>
                <a:lnTo>
                  <a:pt x="3435195" y="368300"/>
                </a:lnTo>
                <a:lnTo>
                  <a:pt x="3397294" y="355600"/>
                </a:lnTo>
                <a:lnTo>
                  <a:pt x="3319892" y="304800"/>
                </a:lnTo>
                <a:lnTo>
                  <a:pt x="3240429" y="254000"/>
                </a:lnTo>
                <a:lnTo>
                  <a:pt x="3199951" y="241300"/>
                </a:lnTo>
                <a:lnTo>
                  <a:pt x="3158991" y="215900"/>
                </a:lnTo>
                <a:lnTo>
                  <a:pt x="3117558" y="203200"/>
                </a:lnTo>
                <a:lnTo>
                  <a:pt x="3075664" y="177800"/>
                </a:lnTo>
                <a:lnTo>
                  <a:pt x="3033319" y="165100"/>
                </a:lnTo>
                <a:lnTo>
                  <a:pt x="2990534" y="139700"/>
                </a:lnTo>
                <a:lnTo>
                  <a:pt x="2633711" y="38100"/>
                </a:lnTo>
                <a:close/>
              </a:path>
              <a:path w="4413250" h="4406900">
                <a:moveTo>
                  <a:pt x="2540860" y="25400"/>
                </a:moveTo>
                <a:lnTo>
                  <a:pt x="1871780" y="25400"/>
                </a:lnTo>
                <a:lnTo>
                  <a:pt x="1825188" y="38100"/>
                </a:lnTo>
                <a:lnTo>
                  <a:pt x="2587452" y="38100"/>
                </a:lnTo>
                <a:lnTo>
                  <a:pt x="2540860" y="25400"/>
                </a:lnTo>
                <a:close/>
              </a:path>
              <a:path w="4413250" h="4406900">
                <a:moveTo>
                  <a:pt x="2446723" y="12700"/>
                </a:moveTo>
                <a:lnTo>
                  <a:pt x="1965917" y="12700"/>
                </a:lnTo>
                <a:lnTo>
                  <a:pt x="1918693" y="25400"/>
                </a:lnTo>
                <a:lnTo>
                  <a:pt x="2493947" y="25400"/>
                </a:lnTo>
                <a:lnTo>
                  <a:pt x="2446723" y="12700"/>
                </a:lnTo>
                <a:close/>
              </a:path>
              <a:path w="4413250" h="4406900">
                <a:moveTo>
                  <a:pt x="2351386" y="0"/>
                </a:moveTo>
                <a:lnTo>
                  <a:pt x="2061253" y="0"/>
                </a:lnTo>
                <a:lnTo>
                  <a:pt x="2013441" y="12700"/>
                </a:lnTo>
                <a:lnTo>
                  <a:pt x="2399199" y="12700"/>
                </a:lnTo>
                <a:lnTo>
                  <a:pt x="23513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042070" y="1441078"/>
            <a:ext cx="1362358" cy="1048018"/>
          </a:xfrm>
          <a:custGeom>
            <a:avLst/>
            <a:gdLst/>
            <a:ahLst/>
            <a:cxnLst/>
            <a:rect l="l" t="t" r="r" b="b"/>
            <a:pathLst>
              <a:path w="2995294" h="2073910">
                <a:moveTo>
                  <a:pt x="2772159" y="871364"/>
                </a:moveTo>
                <a:lnTo>
                  <a:pt x="1655651" y="871364"/>
                </a:lnTo>
                <a:lnTo>
                  <a:pt x="1699124" y="877940"/>
                </a:lnTo>
                <a:lnTo>
                  <a:pt x="1741198" y="893129"/>
                </a:lnTo>
                <a:lnTo>
                  <a:pt x="1780668" y="917071"/>
                </a:lnTo>
                <a:lnTo>
                  <a:pt x="1830743" y="969446"/>
                </a:lnTo>
                <a:lnTo>
                  <a:pt x="1861021" y="1032502"/>
                </a:lnTo>
                <a:lnTo>
                  <a:pt x="1861430" y="1034230"/>
                </a:lnTo>
                <a:lnTo>
                  <a:pt x="1873443" y="1056684"/>
                </a:lnTo>
                <a:lnTo>
                  <a:pt x="1908911" y="1092500"/>
                </a:lnTo>
                <a:lnTo>
                  <a:pt x="1966160" y="1118248"/>
                </a:lnTo>
                <a:lnTo>
                  <a:pt x="2015467" y="1132886"/>
                </a:lnTo>
                <a:lnTo>
                  <a:pt x="2021195" y="1135023"/>
                </a:lnTo>
                <a:lnTo>
                  <a:pt x="2024388" y="1137022"/>
                </a:lnTo>
                <a:lnTo>
                  <a:pt x="2024388" y="1142080"/>
                </a:lnTo>
                <a:lnTo>
                  <a:pt x="2025990" y="1148069"/>
                </a:lnTo>
                <a:lnTo>
                  <a:pt x="1961824" y="1170893"/>
                </a:lnTo>
                <a:lnTo>
                  <a:pt x="1923436" y="1188438"/>
                </a:lnTo>
                <a:lnTo>
                  <a:pt x="1868487" y="1222758"/>
                </a:lnTo>
                <a:lnTo>
                  <a:pt x="1838055" y="1248489"/>
                </a:lnTo>
                <a:lnTo>
                  <a:pt x="1823043" y="1267626"/>
                </a:lnTo>
                <a:lnTo>
                  <a:pt x="1812705" y="1280844"/>
                </a:lnTo>
                <a:lnTo>
                  <a:pt x="1799173" y="1316870"/>
                </a:lnTo>
                <a:lnTo>
                  <a:pt x="1789736" y="1356304"/>
                </a:lnTo>
                <a:lnTo>
                  <a:pt x="1780993" y="1403013"/>
                </a:lnTo>
                <a:lnTo>
                  <a:pt x="1776700" y="1463679"/>
                </a:lnTo>
                <a:lnTo>
                  <a:pt x="1776951" y="1472269"/>
                </a:lnTo>
                <a:lnTo>
                  <a:pt x="1779413" y="1523026"/>
                </a:lnTo>
                <a:lnTo>
                  <a:pt x="1786648" y="1572383"/>
                </a:lnTo>
                <a:lnTo>
                  <a:pt x="1798426" y="1620111"/>
                </a:lnTo>
                <a:lnTo>
                  <a:pt x="1814520" y="1665976"/>
                </a:lnTo>
                <a:lnTo>
                  <a:pt x="1834700" y="1709749"/>
                </a:lnTo>
                <a:lnTo>
                  <a:pt x="1858738" y="1751197"/>
                </a:lnTo>
                <a:lnTo>
                  <a:pt x="1886404" y="1790091"/>
                </a:lnTo>
                <a:lnTo>
                  <a:pt x="1917471" y="1826198"/>
                </a:lnTo>
                <a:lnTo>
                  <a:pt x="1951709" y="1859288"/>
                </a:lnTo>
                <a:lnTo>
                  <a:pt x="1988890" y="1889129"/>
                </a:lnTo>
                <a:lnTo>
                  <a:pt x="2089320" y="1954921"/>
                </a:lnTo>
                <a:lnTo>
                  <a:pt x="2142743" y="1979783"/>
                </a:lnTo>
                <a:lnTo>
                  <a:pt x="2218976" y="2000628"/>
                </a:lnTo>
                <a:lnTo>
                  <a:pt x="2347938" y="2028001"/>
                </a:lnTo>
                <a:lnTo>
                  <a:pt x="2495852" y="2054242"/>
                </a:lnTo>
                <a:lnTo>
                  <a:pt x="2606116" y="2067718"/>
                </a:lnTo>
                <a:lnTo>
                  <a:pt x="2675006" y="2072683"/>
                </a:lnTo>
                <a:lnTo>
                  <a:pt x="2698797" y="2073392"/>
                </a:lnTo>
                <a:lnTo>
                  <a:pt x="2751884" y="2072809"/>
                </a:lnTo>
                <a:lnTo>
                  <a:pt x="2804665" y="2071089"/>
                </a:lnTo>
                <a:lnTo>
                  <a:pt x="2857153" y="2068276"/>
                </a:lnTo>
                <a:lnTo>
                  <a:pt x="2909361" y="2064415"/>
                </a:lnTo>
                <a:lnTo>
                  <a:pt x="2961302" y="2059549"/>
                </a:lnTo>
                <a:lnTo>
                  <a:pt x="2970147" y="2012107"/>
                </a:lnTo>
                <a:lnTo>
                  <a:pt x="2977709" y="1964172"/>
                </a:lnTo>
                <a:lnTo>
                  <a:pt x="2983988" y="1915491"/>
                </a:lnTo>
                <a:lnTo>
                  <a:pt x="2988870" y="1866947"/>
                </a:lnTo>
                <a:lnTo>
                  <a:pt x="2992412" y="1817720"/>
                </a:lnTo>
                <a:lnTo>
                  <a:pt x="2994558" y="1768123"/>
                </a:lnTo>
                <a:lnTo>
                  <a:pt x="2995280" y="1718188"/>
                </a:lnTo>
                <a:lnTo>
                  <a:pt x="2994619" y="1670096"/>
                </a:lnTo>
                <a:lnTo>
                  <a:pt x="2992649" y="1622332"/>
                </a:lnTo>
                <a:lnTo>
                  <a:pt x="2989386" y="1574911"/>
                </a:lnTo>
                <a:lnTo>
                  <a:pt x="2984847" y="1527851"/>
                </a:lnTo>
                <a:lnTo>
                  <a:pt x="2979050" y="1481170"/>
                </a:lnTo>
                <a:lnTo>
                  <a:pt x="2972013" y="1434885"/>
                </a:lnTo>
                <a:lnTo>
                  <a:pt x="2963752" y="1389013"/>
                </a:lnTo>
                <a:lnTo>
                  <a:pt x="2954284" y="1343571"/>
                </a:lnTo>
                <a:lnTo>
                  <a:pt x="2943627" y="1298576"/>
                </a:lnTo>
                <a:lnTo>
                  <a:pt x="2931798" y="1254046"/>
                </a:lnTo>
                <a:lnTo>
                  <a:pt x="2918815" y="1209998"/>
                </a:lnTo>
                <a:lnTo>
                  <a:pt x="2904694" y="1166449"/>
                </a:lnTo>
                <a:lnTo>
                  <a:pt x="2889453" y="1123416"/>
                </a:lnTo>
                <a:lnTo>
                  <a:pt x="2873108" y="1080917"/>
                </a:lnTo>
                <a:lnTo>
                  <a:pt x="2855678" y="1038968"/>
                </a:lnTo>
                <a:lnTo>
                  <a:pt x="2837180" y="997588"/>
                </a:lnTo>
                <a:lnTo>
                  <a:pt x="2817630" y="956792"/>
                </a:lnTo>
                <a:lnTo>
                  <a:pt x="2797046" y="916599"/>
                </a:lnTo>
                <a:lnTo>
                  <a:pt x="2775445" y="877026"/>
                </a:lnTo>
                <a:lnTo>
                  <a:pt x="2772159" y="871364"/>
                </a:lnTo>
                <a:close/>
              </a:path>
              <a:path w="2995294" h="2073910">
                <a:moveTo>
                  <a:pt x="1275510" y="0"/>
                </a:moveTo>
                <a:lnTo>
                  <a:pt x="1223355" y="775"/>
                </a:lnTo>
                <a:lnTo>
                  <a:pt x="1171586" y="3086"/>
                </a:lnTo>
                <a:lnTo>
                  <a:pt x="1120224" y="6910"/>
                </a:lnTo>
                <a:lnTo>
                  <a:pt x="1069293" y="12227"/>
                </a:lnTo>
                <a:lnTo>
                  <a:pt x="1018814" y="19014"/>
                </a:lnTo>
                <a:lnTo>
                  <a:pt x="968809" y="27249"/>
                </a:lnTo>
                <a:lnTo>
                  <a:pt x="919299" y="36909"/>
                </a:lnTo>
                <a:lnTo>
                  <a:pt x="870307" y="47974"/>
                </a:lnTo>
                <a:lnTo>
                  <a:pt x="821855" y="60421"/>
                </a:lnTo>
                <a:lnTo>
                  <a:pt x="773965" y="74229"/>
                </a:lnTo>
                <a:lnTo>
                  <a:pt x="726659" y="89375"/>
                </a:lnTo>
                <a:lnTo>
                  <a:pt x="679958" y="105837"/>
                </a:lnTo>
                <a:lnTo>
                  <a:pt x="633885" y="123593"/>
                </a:lnTo>
                <a:lnTo>
                  <a:pt x="588462" y="142622"/>
                </a:lnTo>
                <a:lnTo>
                  <a:pt x="543710" y="162902"/>
                </a:lnTo>
                <a:lnTo>
                  <a:pt x="499652" y="184411"/>
                </a:lnTo>
                <a:lnTo>
                  <a:pt x="456309" y="207126"/>
                </a:lnTo>
                <a:lnTo>
                  <a:pt x="413704" y="231026"/>
                </a:lnTo>
                <a:lnTo>
                  <a:pt x="371858" y="256088"/>
                </a:lnTo>
                <a:lnTo>
                  <a:pt x="330793" y="282292"/>
                </a:lnTo>
                <a:lnTo>
                  <a:pt x="290532" y="309615"/>
                </a:lnTo>
                <a:lnTo>
                  <a:pt x="251096" y="338034"/>
                </a:lnTo>
                <a:lnTo>
                  <a:pt x="212508" y="367529"/>
                </a:lnTo>
                <a:lnTo>
                  <a:pt x="174789" y="398077"/>
                </a:lnTo>
                <a:lnTo>
                  <a:pt x="137960" y="429656"/>
                </a:lnTo>
                <a:lnTo>
                  <a:pt x="102046" y="462245"/>
                </a:lnTo>
                <a:lnTo>
                  <a:pt x="67066" y="495820"/>
                </a:lnTo>
                <a:lnTo>
                  <a:pt x="33043" y="530361"/>
                </a:lnTo>
                <a:lnTo>
                  <a:pt x="0" y="565846"/>
                </a:lnTo>
                <a:lnTo>
                  <a:pt x="33158" y="605168"/>
                </a:lnTo>
                <a:lnTo>
                  <a:pt x="66825" y="644043"/>
                </a:lnTo>
                <a:lnTo>
                  <a:pt x="100994" y="682467"/>
                </a:lnTo>
                <a:lnTo>
                  <a:pt x="135660" y="720434"/>
                </a:lnTo>
                <a:lnTo>
                  <a:pt x="170816" y="757939"/>
                </a:lnTo>
                <a:lnTo>
                  <a:pt x="206458" y="794976"/>
                </a:lnTo>
                <a:lnTo>
                  <a:pt x="242580" y="831541"/>
                </a:lnTo>
                <a:lnTo>
                  <a:pt x="279175" y="867629"/>
                </a:lnTo>
                <a:lnTo>
                  <a:pt x="316238" y="903233"/>
                </a:lnTo>
                <a:lnTo>
                  <a:pt x="353764" y="938349"/>
                </a:lnTo>
                <a:lnTo>
                  <a:pt x="391746" y="972972"/>
                </a:lnTo>
                <a:lnTo>
                  <a:pt x="430180" y="1007096"/>
                </a:lnTo>
                <a:lnTo>
                  <a:pt x="469059" y="1040715"/>
                </a:lnTo>
                <a:lnTo>
                  <a:pt x="508377" y="1073826"/>
                </a:lnTo>
                <a:lnTo>
                  <a:pt x="548129" y="1106422"/>
                </a:lnTo>
                <a:lnTo>
                  <a:pt x="588310" y="1138499"/>
                </a:lnTo>
                <a:lnTo>
                  <a:pt x="628913" y="1170050"/>
                </a:lnTo>
                <a:lnTo>
                  <a:pt x="669932" y="1201072"/>
                </a:lnTo>
                <a:lnTo>
                  <a:pt x="711363" y="1231558"/>
                </a:lnTo>
                <a:lnTo>
                  <a:pt x="753199" y="1261503"/>
                </a:lnTo>
                <a:lnTo>
                  <a:pt x="795435" y="1290902"/>
                </a:lnTo>
                <a:lnTo>
                  <a:pt x="838065" y="1319750"/>
                </a:lnTo>
                <a:lnTo>
                  <a:pt x="881083" y="1348042"/>
                </a:lnTo>
                <a:lnTo>
                  <a:pt x="896799" y="1357770"/>
                </a:lnTo>
                <a:lnTo>
                  <a:pt x="915958" y="1370213"/>
                </a:lnTo>
                <a:lnTo>
                  <a:pt x="976280" y="1399014"/>
                </a:lnTo>
                <a:lnTo>
                  <a:pt x="1014212" y="1411922"/>
                </a:lnTo>
                <a:lnTo>
                  <a:pt x="1055171" y="1421534"/>
                </a:lnTo>
                <a:lnTo>
                  <a:pt x="1097542" y="1426127"/>
                </a:lnTo>
                <a:lnTo>
                  <a:pt x="1139710" y="1423976"/>
                </a:lnTo>
                <a:lnTo>
                  <a:pt x="1180059" y="1413354"/>
                </a:lnTo>
                <a:lnTo>
                  <a:pt x="1216975" y="1392539"/>
                </a:lnTo>
                <a:lnTo>
                  <a:pt x="1248842" y="1359804"/>
                </a:lnTo>
                <a:lnTo>
                  <a:pt x="1274044" y="1313425"/>
                </a:lnTo>
                <a:lnTo>
                  <a:pt x="1290414" y="1271256"/>
                </a:lnTo>
                <a:lnTo>
                  <a:pt x="1307241" y="1227043"/>
                </a:lnTo>
                <a:lnTo>
                  <a:pt x="1324968" y="1181709"/>
                </a:lnTo>
                <a:lnTo>
                  <a:pt x="1344043" y="1136179"/>
                </a:lnTo>
                <a:lnTo>
                  <a:pt x="1364909" y="1091378"/>
                </a:lnTo>
                <a:lnTo>
                  <a:pt x="1388011" y="1048229"/>
                </a:lnTo>
                <a:lnTo>
                  <a:pt x="1413795" y="1007657"/>
                </a:lnTo>
                <a:lnTo>
                  <a:pt x="1442706" y="970586"/>
                </a:lnTo>
                <a:lnTo>
                  <a:pt x="1475188" y="937940"/>
                </a:lnTo>
                <a:lnTo>
                  <a:pt x="1511687" y="910643"/>
                </a:lnTo>
                <a:lnTo>
                  <a:pt x="1552648" y="889620"/>
                </a:lnTo>
                <a:lnTo>
                  <a:pt x="1598516" y="875795"/>
                </a:lnTo>
                <a:lnTo>
                  <a:pt x="1655651" y="871364"/>
                </a:lnTo>
                <a:lnTo>
                  <a:pt x="2772159" y="871364"/>
                </a:lnTo>
                <a:lnTo>
                  <a:pt x="2752845" y="838090"/>
                </a:lnTo>
                <a:lnTo>
                  <a:pt x="2729262" y="799808"/>
                </a:lnTo>
                <a:lnTo>
                  <a:pt x="2704714" y="762197"/>
                </a:lnTo>
                <a:lnTo>
                  <a:pt x="2679219" y="725275"/>
                </a:lnTo>
                <a:lnTo>
                  <a:pt x="2652793" y="689059"/>
                </a:lnTo>
                <a:lnTo>
                  <a:pt x="2625453" y="653566"/>
                </a:lnTo>
                <a:lnTo>
                  <a:pt x="2597217" y="618812"/>
                </a:lnTo>
                <a:lnTo>
                  <a:pt x="2568102" y="584817"/>
                </a:lnTo>
                <a:lnTo>
                  <a:pt x="2538126" y="551596"/>
                </a:lnTo>
                <a:lnTo>
                  <a:pt x="2507305" y="519167"/>
                </a:lnTo>
                <a:lnTo>
                  <a:pt x="2475657" y="487547"/>
                </a:lnTo>
                <a:lnTo>
                  <a:pt x="2443199" y="456754"/>
                </a:lnTo>
                <a:lnTo>
                  <a:pt x="2409948" y="426804"/>
                </a:lnTo>
                <a:lnTo>
                  <a:pt x="2375922" y="397716"/>
                </a:lnTo>
                <a:lnTo>
                  <a:pt x="2341137" y="369505"/>
                </a:lnTo>
                <a:lnTo>
                  <a:pt x="2305612" y="342189"/>
                </a:lnTo>
                <a:lnTo>
                  <a:pt x="2269363" y="315786"/>
                </a:lnTo>
                <a:lnTo>
                  <a:pt x="2232407" y="290313"/>
                </a:lnTo>
                <a:lnTo>
                  <a:pt x="2194761" y="265787"/>
                </a:lnTo>
                <a:lnTo>
                  <a:pt x="2156444" y="242225"/>
                </a:lnTo>
                <a:lnTo>
                  <a:pt x="2117472" y="219645"/>
                </a:lnTo>
                <a:lnTo>
                  <a:pt x="2077863" y="198063"/>
                </a:lnTo>
                <a:lnTo>
                  <a:pt x="2037632" y="177497"/>
                </a:lnTo>
                <a:lnTo>
                  <a:pt x="1996799" y="157964"/>
                </a:lnTo>
                <a:lnTo>
                  <a:pt x="1955380" y="139481"/>
                </a:lnTo>
                <a:lnTo>
                  <a:pt x="1913393" y="122067"/>
                </a:lnTo>
                <a:lnTo>
                  <a:pt x="1870854" y="105736"/>
                </a:lnTo>
                <a:lnTo>
                  <a:pt x="1827780" y="90508"/>
                </a:lnTo>
                <a:lnTo>
                  <a:pt x="1784190" y="76399"/>
                </a:lnTo>
                <a:lnTo>
                  <a:pt x="1740100" y="63427"/>
                </a:lnTo>
                <a:lnTo>
                  <a:pt x="1695528" y="51608"/>
                </a:lnTo>
                <a:lnTo>
                  <a:pt x="1650490" y="40961"/>
                </a:lnTo>
                <a:lnTo>
                  <a:pt x="1605005" y="31501"/>
                </a:lnTo>
                <a:lnTo>
                  <a:pt x="1559089" y="23247"/>
                </a:lnTo>
                <a:lnTo>
                  <a:pt x="1512759" y="16215"/>
                </a:lnTo>
                <a:lnTo>
                  <a:pt x="1466033" y="10424"/>
                </a:lnTo>
                <a:lnTo>
                  <a:pt x="1418928" y="5889"/>
                </a:lnTo>
                <a:lnTo>
                  <a:pt x="1371461" y="2628"/>
                </a:lnTo>
                <a:lnTo>
                  <a:pt x="1323649" y="660"/>
                </a:lnTo>
                <a:lnTo>
                  <a:pt x="1275510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840640" y="2336484"/>
            <a:ext cx="432361" cy="591716"/>
          </a:xfrm>
          <a:custGeom>
            <a:avLst/>
            <a:gdLst/>
            <a:ahLst/>
            <a:cxnLst/>
            <a:rect l="l" t="t" r="r" b="b"/>
            <a:pathLst>
              <a:path w="950594" h="1170939">
                <a:moveTo>
                  <a:pt x="0" y="0"/>
                </a:moveTo>
                <a:lnTo>
                  <a:pt x="2406" y="52629"/>
                </a:lnTo>
                <a:lnTo>
                  <a:pt x="6381" y="104837"/>
                </a:lnTo>
                <a:lnTo>
                  <a:pt x="11902" y="156600"/>
                </a:lnTo>
                <a:lnTo>
                  <a:pt x="18946" y="207895"/>
                </a:lnTo>
                <a:lnTo>
                  <a:pt x="27489" y="258698"/>
                </a:lnTo>
                <a:lnTo>
                  <a:pt x="37508" y="308987"/>
                </a:lnTo>
                <a:lnTo>
                  <a:pt x="48981" y="358737"/>
                </a:lnTo>
                <a:lnTo>
                  <a:pt x="61885" y="407927"/>
                </a:lnTo>
                <a:lnTo>
                  <a:pt x="76195" y="456532"/>
                </a:lnTo>
                <a:lnTo>
                  <a:pt x="91889" y="504529"/>
                </a:lnTo>
                <a:lnTo>
                  <a:pt x="108944" y="551896"/>
                </a:lnTo>
                <a:lnTo>
                  <a:pt x="127337" y="598608"/>
                </a:lnTo>
                <a:lnTo>
                  <a:pt x="147045" y="644642"/>
                </a:lnTo>
                <a:lnTo>
                  <a:pt x="168044" y="689976"/>
                </a:lnTo>
                <a:lnTo>
                  <a:pt x="190311" y="734585"/>
                </a:lnTo>
                <a:lnTo>
                  <a:pt x="213824" y="778447"/>
                </a:lnTo>
                <a:lnTo>
                  <a:pt x="238559" y="821539"/>
                </a:lnTo>
                <a:lnTo>
                  <a:pt x="264494" y="863836"/>
                </a:lnTo>
                <a:lnTo>
                  <a:pt x="291604" y="905317"/>
                </a:lnTo>
                <a:lnTo>
                  <a:pt x="319867" y="945957"/>
                </a:lnTo>
                <a:lnTo>
                  <a:pt x="349260" y="985733"/>
                </a:lnTo>
                <a:lnTo>
                  <a:pt x="379759" y="1024622"/>
                </a:lnTo>
                <a:lnTo>
                  <a:pt x="411342" y="1062601"/>
                </a:lnTo>
                <a:lnTo>
                  <a:pt x="443985" y="1099646"/>
                </a:lnTo>
                <a:lnTo>
                  <a:pt x="477666" y="1135735"/>
                </a:lnTo>
                <a:lnTo>
                  <a:pt x="512361" y="1170843"/>
                </a:lnTo>
                <a:lnTo>
                  <a:pt x="570857" y="1122298"/>
                </a:lnTo>
                <a:lnTo>
                  <a:pt x="631022" y="1077040"/>
                </a:lnTo>
                <a:lnTo>
                  <a:pt x="691007" y="1035496"/>
                </a:lnTo>
                <a:lnTo>
                  <a:pt x="748961" y="998094"/>
                </a:lnTo>
                <a:lnTo>
                  <a:pt x="803037" y="965261"/>
                </a:lnTo>
                <a:lnTo>
                  <a:pt x="851383" y="937424"/>
                </a:lnTo>
                <a:lnTo>
                  <a:pt x="892151" y="915012"/>
                </a:lnTo>
                <a:lnTo>
                  <a:pt x="950494" y="884590"/>
                </a:lnTo>
                <a:lnTo>
                  <a:pt x="693539" y="746227"/>
                </a:lnTo>
                <a:lnTo>
                  <a:pt x="508878" y="607961"/>
                </a:lnTo>
                <a:lnTo>
                  <a:pt x="307401" y="386862"/>
                </a:lnTo>
                <a:lnTo>
                  <a:pt x="0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582788" y="2879802"/>
            <a:ext cx="629047" cy="298104"/>
          </a:xfrm>
          <a:custGeom>
            <a:avLst/>
            <a:gdLst/>
            <a:ahLst/>
            <a:cxnLst/>
            <a:rect l="l" t="t" r="r" b="b"/>
            <a:pathLst>
              <a:path w="1383030" h="589914">
                <a:moveTo>
                  <a:pt x="72092" y="126613"/>
                </a:moveTo>
                <a:lnTo>
                  <a:pt x="70089" y="186744"/>
                </a:lnTo>
                <a:lnTo>
                  <a:pt x="67125" y="243816"/>
                </a:lnTo>
                <a:lnTo>
                  <a:pt x="62967" y="298182"/>
                </a:lnTo>
                <a:lnTo>
                  <a:pt x="57384" y="350193"/>
                </a:lnTo>
                <a:lnTo>
                  <a:pt x="50145" y="400204"/>
                </a:lnTo>
                <a:lnTo>
                  <a:pt x="41019" y="448566"/>
                </a:lnTo>
                <a:lnTo>
                  <a:pt x="29773" y="495633"/>
                </a:lnTo>
                <a:lnTo>
                  <a:pt x="16177" y="541757"/>
                </a:lnTo>
                <a:lnTo>
                  <a:pt x="0" y="587291"/>
                </a:lnTo>
                <a:lnTo>
                  <a:pt x="21611" y="588262"/>
                </a:lnTo>
                <a:lnTo>
                  <a:pt x="43260" y="588971"/>
                </a:lnTo>
                <a:lnTo>
                  <a:pt x="64932" y="589405"/>
                </a:lnTo>
                <a:lnTo>
                  <a:pt x="86615" y="589552"/>
                </a:lnTo>
                <a:lnTo>
                  <a:pt x="138161" y="588794"/>
                </a:lnTo>
                <a:lnTo>
                  <a:pt x="189329" y="586534"/>
                </a:lnTo>
                <a:lnTo>
                  <a:pt x="240096" y="582794"/>
                </a:lnTo>
                <a:lnTo>
                  <a:pt x="290443" y="577595"/>
                </a:lnTo>
                <a:lnTo>
                  <a:pt x="340346" y="570957"/>
                </a:lnTo>
                <a:lnTo>
                  <a:pt x="389787" y="562903"/>
                </a:lnTo>
                <a:lnTo>
                  <a:pt x="438743" y="553454"/>
                </a:lnTo>
                <a:lnTo>
                  <a:pt x="487194" y="542631"/>
                </a:lnTo>
                <a:lnTo>
                  <a:pt x="535118" y="530455"/>
                </a:lnTo>
                <a:lnTo>
                  <a:pt x="582495" y="516947"/>
                </a:lnTo>
                <a:lnTo>
                  <a:pt x="629303" y="502130"/>
                </a:lnTo>
                <a:lnTo>
                  <a:pt x="675522" y="486023"/>
                </a:lnTo>
                <a:lnTo>
                  <a:pt x="721129" y="468649"/>
                </a:lnTo>
                <a:lnTo>
                  <a:pt x="766106" y="450029"/>
                </a:lnTo>
                <a:lnTo>
                  <a:pt x="810429" y="430184"/>
                </a:lnTo>
                <a:lnTo>
                  <a:pt x="854079" y="409135"/>
                </a:lnTo>
                <a:lnTo>
                  <a:pt x="897033" y="386904"/>
                </a:lnTo>
                <a:lnTo>
                  <a:pt x="939272" y="363512"/>
                </a:lnTo>
                <a:lnTo>
                  <a:pt x="980774" y="338980"/>
                </a:lnTo>
                <a:lnTo>
                  <a:pt x="1021518" y="313330"/>
                </a:lnTo>
                <a:lnTo>
                  <a:pt x="1061483" y="286583"/>
                </a:lnTo>
                <a:lnTo>
                  <a:pt x="1100648" y="258760"/>
                </a:lnTo>
                <a:lnTo>
                  <a:pt x="1138992" y="229882"/>
                </a:lnTo>
                <a:lnTo>
                  <a:pt x="1176493" y="199971"/>
                </a:lnTo>
                <a:lnTo>
                  <a:pt x="1213131" y="169048"/>
                </a:lnTo>
                <a:lnTo>
                  <a:pt x="1248885" y="137134"/>
                </a:lnTo>
                <a:lnTo>
                  <a:pt x="1253420" y="132856"/>
                </a:lnTo>
                <a:lnTo>
                  <a:pt x="183884" y="132856"/>
                </a:lnTo>
                <a:lnTo>
                  <a:pt x="72092" y="126613"/>
                </a:lnTo>
                <a:close/>
              </a:path>
              <a:path w="1383030" h="589914">
                <a:moveTo>
                  <a:pt x="1382638" y="0"/>
                </a:moveTo>
                <a:lnTo>
                  <a:pt x="898924" y="97861"/>
                </a:lnTo>
                <a:lnTo>
                  <a:pt x="479417" y="132709"/>
                </a:lnTo>
                <a:lnTo>
                  <a:pt x="183884" y="132856"/>
                </a:lnTo>
                <a:lnTo>
                  <a:pt x="1253420" y="132856"/>
                </a:lnTo>
                <a:lnTo>
                  <a:pt x="1283734" y="104251"/>
                </a:lnTo>
                <a:lnTo>
                  <a:pt x="1317657" y="70420"/>
                </a:lnTo>
                <a:lnTo>
                  <a:pt x="1350632" y="35663"/>
                </a:lnTo>
                <a:lnTo>
                  <a:pt x="1382638" y="0"/>
                </a:lnTo>
                <a:close/>
              </a:path>
            </a:pathLst>
          </a:custGeom>
          <a:solidFill>
            <a:srgbClr val="C6C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22048" y="153659"/>
            <a:ext cx="5521952" cy="52203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730200"/>
            <a:ext cx="4400550" cy="49740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01209" y="3997785"/>
            <a:ext cx="454312" cy="1706478"/>
          </a:xfrm>
          <a:custGeom>
            <a:avLst/>
            <a:gdLst/>
            <a:ahLst/>
            <a:cxnLst/>
            <a:rect l="l" t="t" r="r" b="b"/>
            <a:pathLst>
              <a:path w="998854" h="3376929">
                <a:moveTo>
                  <a:pt x="998713" y="0"/>
                </a:moveTo>
                <a:lnTo>
                  <a:pt x="998505" y="51346"/>
                </a:lnTo>
                <a:lnTo>
                  <a:pt x="997882" y="102594"/>
                </a:lnTo>
                <a:lnTo>
                  <a:pt x="996846" y="153741"/>
                </a:lnTo>
                <a:lnTo>
                  <a:pt x="995397" y="204787"/>
                </a:lnTo>
                <a:lnTo>
                  <a:pt x="993539" y="255728"/>
                </a:lnTo>
                <a:lnTo>
                  <a:pt x="991271" y="306564"/>
                </a:lnTo>
                <a:lnTo>
                  <a:pt x="988597" y="357294"/>
                </a:lnTo>
                <a:lnTo>
                  <a:pt x="985517" y="407915"/>
                </a:lnTo>
                <a:lnTo>
                  <a:pt x="982033" y="458425"/>
                </a:lnTo>
                <a:lnTo>
                  <a:pt x="978147" y="508824"/>
                </a:lnTo>
                <a:lnTo>
                  <a:pt x="973861" y="559110"/>
                </a:lnTo>
                <a:lnTo>
                  <a:pt x="969175" y="609281"/>
                </a:lnTo>
                <a:lnTo>
                  <a:pt x="964092" y="659335"/>
                </a:lnTo>
                <a:lnTo>
                  <a:pt x="958612" y="709272"/>
                </a:lnTo>
                <a:lnTo>
                  <a:pt x="952739" y="759089"/>
                </a:lnTo>
                <a:lnTo>
                  <a:pt x="946473" y="808784"/>
                </a:lnTo>
                <a:lnTo>
                  <a:pt x="939816" y="858357"/>
                </a:lnTo>
                <a:lnTo>
                  <a:pt x="932769" y="907805"/>
                </a:lnTo>
                <a:lnTo>
                  <a:pt x="925334" y="957127"/>
                </a:lnTo>
                <a:lnTo>
                  <a:pt x="917514" y="1006321"/>
                </a:lnTo>
                <a:lnTo>
                  <a:pt x="909308" y="1055386"/>
                </a:lnTo>
                <a:lnTo>
                  <a:pt x="900719" y="1104321"/>
                </a:lnTo>
                <a:lnTo>
                  <a:pt x="891749" y="1153123"/>
                </a:lnTo>
                <a:lnTo>
                  <a:pt x="882399" y="1201790"/>
                </a:lnTo>
                <a:lnTo>
                  <a:pt x="872670" y="1250323"/>
                </a:lnTo>
                <a:lnTo>
                  <a:pt x="862565" y="1298718"/>
                </a:lnTo>
                <a:lnTo>
                  <a:pt x="852085" y="1346974"/>
                </a:lnTo>
                <a:lnTo>
                  <a:pt x="841231" y="1395090"/>
                </a:lnTo>
                <a:lnTo>
                  <a:pt x="830005" y="1443063"/>
                </a:lnTo>
                <a:lnTo>
                  <a:pt x="818409" y="1490893"/>
                </a:lnTo>
                <a:lnTo>
                  <a:pt x="806444" y="1538578"/>
                </a:lnTo>
                <a:lnTo>
                  <a:pt x="794112" y="1586116"/>
                </a:lnTo>
                <a:lnTo>
                  <a:pt x="781414" y="1633506"/>
                </a:lnTo>
                <a:lnTo>
                  <a:pt x="768353" y="1680746"/>
                </a:lnTo>
                <a:lnTo>
                  <a:pt x="754929" y="1727834"/>
                </a:lnTo>
                <a:lnTo>
                  <a:pt x="741144" y="1774769"/>
                </a:lnTo>
                <a:lnTo>
                  <a:pt x="727000" y="1821549"/>
                </a:lnTo>
                <a:lnTo>
                  <a:pt x="712499" y="1868173"/>
                </a:lnTo>
                <a:lnTo>
                  <a:pt x="697641" y="1914638"/>
                </a:lnTo>
                <a:lnTo>
                  <a:pt x="682430" y="1960944"/>
                </a:lnTo>
                <a:lnTo>
                  <a:pt x="666865" y="2007089"/>
                </a:lnTo>
                <a:lnTo>
                  <a:pt x="650949" y="2053071"/>
                </a:lnTo>
                <a:lnTo>
                  <a:pt x="634684" y="2098889"/>
                </a:lnTo>
                <a:lnTo>
                  <a:pt x="618071" y="2144541"/>
                </a:lnTo>
                <a:lnTo>
                  <a:pt x="601111" y="2190025"/>
                </a:lnTo>
                <a:lnTo>
                  <a:pt x="583807" y="2235341"/>
                </a:lnTo>
                <a:lnTo>
                  <a:pt x="566159" y="2280485"/>
                </a:lnTo>
                <a:lnTo>
                  <a:pt x="548170" y="2325457"/>
                </a:lnTo>
                <a:lnTo>
                  <a:pt x="529840" y="2370255"/>
                </a:lnTo>
                <a:lnTo>
                  <a:pt x="511173" y="2414877"/>
                </a:lnTo>
                <a:lnTo>
                  <a:pt x="492168" y="2459323"/>
                </a:lnTo>
                <a:lnTo>
                  <a:pt x="472829" y="2503589"/>
                </a:lnTo>
                <a:lnTo>
                  <a:pt x="453155" y="2547676"/>
                </a:lnTo>
                <a:lnTo>
                  <a:pt x="433150" y="2591580"/>
                </a:lnTo>
                <a:lnTo>
                  <a:pt x="412814" y="2635301"/>
                </a:lnTo>
                <a:lnTo>
                  <a:pt x="392149" y="2678836"/>
                </a:lnTo>
                <a:lnTo>
                  <a:pt x="371158" y="2722185"/>
                </a:lnTo>
                <a:lnTo>
                  <a:pt x="349840" y="2765346"/>
                </a:lnTo>
                <a:lnTo>
                  <a:pt x="328199" y="2808317"/>
                </a:lnTo>
                <a:lnTo>
                  <a:pt x="306235" y="2851096"/>
                </a:lnTo>
                <a:lnTo>
                  <a:pt x="283950" y="2893682"/>
                </a:lnTo>
                <a:lnTo>
                  <a:pt x="261346" y="2936073"/>
                </a:lnTo>
                <a:lnTo>
                  <a:pt x="238424" y="2978268"/>
                </a:lnTo>
                <a:lnTo>
                  <a:pt x="215187" y="3020265"/>
                </a:lnTo>
                <a:lnTo>
                  <a:pt x="191634" y="3062063"/>
                </a:lnTo>
                <a:lnTo>
                  <a:pt x="167769" y="3103660"/>
                </a:lnTo>
                <a:lnTo>
                  <a:pt x="143593" y="3145054"/>
                </a:lnTo>
                <a:lnTo>
                  <a:pt x="119107" y="3186243"/>
                </a:lnTo>
                <a:lnTo>
                  <a:pt x="94313" y="3227227"/>
                </a:lnTo>
                <a:lnTo>
                  <a:pt x="69212" y="3268003"/>
                </a:lnTo>
                <a:lnTo>
                  <a:pt x="43807" y="3308570"/>
                </a:lnTo>
                <a:lnTo>
                  <a:pt x="18098" y="3348927"/>
                </a:lnTo>
                <a:lnTo>
                  <a:pt x="0" y="3376860"/>
                </a:lnTo>
              </a:path>
            </a:pathLst>
          </a:custGeom>
          <a:ln w="2513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" y="862693"/>
            <a:ext cx="4255455" cy="3135389"/>
          </a:xfrm>
          <a:custGeom>
            <a:avLst/>
            <a:gdLst/>
            <a:ahLst/>
            <a:cxnLst/>
            <a:rect l="l" t="t" r="r" b="b"/>
            <a:pathLst>
              <a:path w="9356090" h="6204584">
                <a:moveTo>
                  <a:pt x="0" y="859305"/>
                </a:moveTo>
                <a:lnTo>
                  <a:pt x="48434" y="830944"/>
                </a:lnTo>
                <a:lnTo>
                  <a:pt x="90030" y="807079"/>
                </a:lnTo>
                <a:lnTo>
                  <a:pt x="131828" y="783526"/>
                </a:lnTo>
                <a:lnTo>
                  <a:pt x="173825" y="760289"/>
                </a:lnTo>
                <a:lnTo>
                  <a:pt x="216020" y="737367"/>
                </a:lnTo>
                <a:lnTo>
                  <a:pt x="258411" y="714763"/>
                </a:lnTo>
                <a:lnTo>
                  <a:pt x="300997" y="692478"/>
                </a:lnTo>
                <a:lnTo>
                  <a:pt x="343777" y="670514"/>
                </a:lnTo>
                <a:lnTo>
                  <a:pt x="386747" y="648873"/>
                </a:lnTo>
                <a:lnTo>
                  <a:pt x="429908" y="627555"/>
                </a:lnTo>
                <a:lnTo>
                  <a:pt x="473257" y="606563"/>
                </a:lnTo>
                <a:lnTo>
                  <a:pt x="516793" y="585899"/>
                </a:lnTo>
                <a:lnTo>
                  <a:pt x="560513" y="565563"/>
                </a:lnTo>
                <a:lnTo>
                  <a:pt x="604418" y="545558"/>
                </a:lnTo>
                <a:lnTo>
                  <a:pt x="648504" y="525884"/>
                </a:lnTo>
                <a:lnTo>
                  <a:pt x="692771" y="506545"/>
                </a:lnTo>
                <a:lnTo>
                  <a:pt x="737216" y="487540"/>
                </a:lnTo>
                <a:lnTo>
                  <a:pt x="781838" y="468872"/>
                </a:lnTo>
                <a:lnTo>
                  <a:pt x="826636" y="450543"/>
                </a:lnTo>
                <a:lnTo>
                  <a:pt x="871608" y="432554"/>
                </a:lnTo>
                <a:lnTo>
                  <a:pt x="916753" y="414906"/>
                </a:lnTo>
                <a:lnTo>
                  <a:pt x="962068" y="397602"/>
                </a:lnTo>
                <a:lnTo>
                  <a:pt x="1007552" y="380642"/>
                </a:lnTo>
                <a:lnTo>
                  <a:pt x="1053204" y="364029"/>
                </a:lnTo>
                <a:lnTo>
                  <a:pt x="1099022" y="347763"/>
                </a:lnTo>
                <a:lnTo>
                  <a:pt x="1145004" y="331848"/>
                </a:lnTo>
                <a:lnTo>
                  <a:pt x="1191149" y="316283"/>
                </a:lnTo>
                <a:lnTo>
                  <a:pt x="1237455" y="301071"/>
                </a:lnTo>
                <a:lnTo>
                  <a:pt x="1283921" y="286214"/>
                </a:lnTo>
                <a:lnTo>
                  <a:pt x="1330545" y="271713"/>
                </a:lnTo>
                <a:lnTo>
                  <a:pt x="1377325" y="257569"/>
                </a:lnTo>
                <a:lnTo>
                  <a:pt x="1424259" y="243784"/>
                </a:lnTo>
                <a:lnTo>
                  <a:pt x="1471348" y="230360"/>
                </a:lnTo>
                <a:lnTo>
                  <a:pt x="1518587" y="217299"/>
                </a:lnTo>
                <a:lnTo>
                  <a:pt x="1565977" y="204601"/>
                </a:lnTo>
                <a:lnTo>
                  <a:pt x="1613515" y="192269"/>
                </a:lnTo>
                <a:lnTo>
                  <a:pt x="1661200" y="180304"/>
                </a:lnTo>
                <a:lnTo>
                  <a:pt x="1709030" y="168708"/>
                </a:lnTo>
                <a:lnTo>
                  <a:pt x="1757004" y="157482"/>
                </a:lnTo>
                <a:lnTo>
                  <a:pt x="1805119" y="146628"/>
                </a:lnTo>
                <a:lnTo>
                  <a:pt x="1853376" y="136148"/>
                </a:lnTo>
                <a:lnTo>
                  <a:pt x="1901771" y="126043"/>
                </a:lnTo>
                <a:lnTo>
                  <a:pt x="1950303" y="116314"/>
                </a:lnTo>
                <a:lnTo>
                  <a:pt x="1998971" y="106964"/>
                </a:lnTo>
                <a:lnTo>
                  <a:pt x="2047773" y="97994"/>
                </a:lnTo>
                <a:lnTo>
                  <a:pt x="2096707" y="89405"/>
                </a:lnTo>
                <a:lnTo>
                  <a:pt x="2145772" y="81199"/>
                </a:lnTo>
                <a:lnTo>
                  <a:pt x="2194967" y="73378"/>
                </a:lnTo>
                <a:lnTo>
                  <a:pt x="2244289" y="65944"/>
                </a:lnTo>
                <a:lnTo>
                  <a:pt x="2293737" y="58897"/>
                </a:lnTo>
                <a:lnTo>
                  <a:pt x="2343309" y="52240"/>
                </a:lnTo>
                <a:lnTo>
                  <a:pt x="2393005" y="45974"/>
                </a:lnTo>
                <a:lnTo>
                  <a:pt x="2442821" y="40100"/>
                </a:lnTo>
                <a:lnTo>
                  <a:pt x="2492758" y="34621"/>
                </a:lnTo>
                <a:lnTo>
                  <a:pt x="2542812" y="29538"/>
                </a:lnTo>
                <a:lnTo>
                  <a:pt x="2592983" y="24852"/>
                </a:lnTo>
                <a:lnTo>
                  <a:pt x="2643269" y="20566"/>
                </a:lnTo>
                <a:lnTo>
                  <a:pt x="2693668" y="16680"/>
                </a:lnTo>
                <a:lnTo>
                  <a:pt x="2744179" y="13196"/>
                </a:lnTo>
                <a:lnTo>
                  <a:pt x="2794800" y="10116"/>
                </a:lnTo>
                <a:lnTo>
                  <a:pt x="2845529" y="7442"/>
                </a:lnTo>
                <a:lnTo>
                  <a:pt x="2896365" y="5174"/>
                </a:lnTo>
                <a:lnTo>
                  <a:pt x="2947307" y="3316"/>
                </a:lnTo>
                <a:lnTo>
                  <a:pt x="2998352" y="1867"/>
                </a:lnTo>
                <a:lnTo>
                  <a:pt x="3049499" y="831"/>
                </a:lnTo>
                <a:lnTo>
                  <a:pt x="3100747" y="208"/>
                </a:lnTo>
                <a:lnTo>
                  <a:pt x="3152094" y="0"/>
                </a:lnTo>
                <a:lnTo>
                  <a:pt x="3203441" y="208"/>
                </a:lnTo>
                <a:lnTo>
                  <a:pt x="3254688" y="831"/>
                </a:lnTo>
                <a:lnTo>
                  <a:pt x="3305836" y="1867"/>
                </a:lnTo>
                <a:lnTo>
                  <a:pt x="3356881" y="3316"/>
                </a:lnTo>
                <a:lnTo>
                  <a:pt x="3407822" y="5174"/>
                </a:lnTo>
                <a:lnTo>
                  <a:pt x="3458659" y="7442"/>
                </a:lnTo>
                <a:lnTo>
                  <a:pt x="3509388" y="10116"/>
                </a:lnTo>
                <a:lnTo>
                  <a:pt x="3560009" y="13196"/>
                </a:lnTo>
                <a:lnTo>
                  <a:pt x="3610520" y="16680"/>
                </a:lnTo>
                <a:lnTo>
                  <a:pt x="3660919" y="20566"/>
                </a:lnTo>
                <a:lnTo>
                  <a:pt x="3711204" y="24852"/>
                </a:lnTo>
                <a:lnTo>
                  <a:pt x="3761375" y="29538"/>
                </a:lnTo>
                <a:lnTo>
                  <a:pt x="3811430" y="34621"/>
                </a:lnTo>
                <a:lnTo>
                  <a:pt x="3861366" y="40100"/>
                </a:lnTo>
                <a:lnTo>
                  <a:pt x="3911183" y="45974"/>
                </a:lnTo>
                <a:lnTo>
                  <a:pt x="3960878" y="52240"/>
                </a:lnTo>
                <a:lnTo>
                  <a:pt x="4010451" y="58897"/>
                </a:lnTo>
                <a:lnTo>
                  <a:pt x="4059899" y="65944"/>
                </a:lnTo>
                <a:lnTo>
                  <a:pt x="4109221" y="73378"/>
                </a:lnTo>
                <a:lnTo>
                  <a:pt x="4158415" y="81199"/>
                </a:lnTo>
                <a:lnTo>
                  <a:pt x="4207481" y="89405"/>
                </a:lnTo>
                <a:lnTo>
                  <a:pt x="4256415" y="97994"/>
                </a:lnTo>
                <a:lnTo>
                  <a:pt x="4305217" y="106964"/>
                </a:lnTo>
                <a:lnTo>
                  <a:pt x="4353885" y="116314"/>
                </a:lnTo>
                <a:lnTo>
                  <a:pt x="4402417" y="126043"/>
                </a:lnTo>
                <a:lnTo>
                  <a:pt x="4450812" y="136148"/>
                </a:lnTo>
                <a:lnTo>
                  <a:pt x="4499068" y="146628"/>
                </a:lnTo>
                <a:lnTo>
                  <a:pt x="4547184" y="157482"/>
                </a:lnTo>
                <a:lnTo>
                  <a:pt x="4595158" y="168708"/>
                </a:lnTo>
                <a:lnTo>
                  <a:pt x="4642988" y="180304"/>
                </a:lnTo>
                <a:lnTo>
                  <a:pt x="4690673" y="192269"/>
                </a:lnTo>
                <a:lnTo>
                  <a:pt x="4738211" y="204601"/>
                </a:lnTo>
                <a:lnTo>
                  <a:pt x="4785600" y="217299"/>
                </a:lnTo>
                <a:lnTo>
                  <a:pt x="4832840" y="230360"/>
                </a:lnTo>
                <a:lnTo>
                  <a:pt x="4879928" y="243784"/>
                </a:lnTo>
                <a:lnTo>
                  <a:pt x="4926863" y="257569"/>
                </a:lnTo>
                <a:lnTo>
                  <a:pt x="4973643" y="271713"/>
                </a:lnTo>
                <a:lnTo>
                  <a:pt x="5020267" y="286214"/>
                </a:lnTo>
                <a:lnTo>
                  <a:pt x="5066733" y="301071"/>
                </a:lnTo>
                <a:lnTo>
                  <a:pt x="5113039" y="316283"/>
                </a:lnTo>
                <a:lnTo>
                  <a:pt x="5159184" y="331848"/>
                </a:lnTo>
                <a:lnTo>
                  <a:pt x="5205166" y="347763"/>
                </a:lnTo>
                <a:lnTo>
                  <a:pt x="5250984" y="364029"/>
                </a:lnTo>
                <a:lnTo>
                  <a:pt x="5296635" y="380642"/>
                </a:lnTo>
                <a:lnTo>
                  <a:pt x="5342120" y="397602"/>
                </a:lnTo>
                <a:lnTo>
                  <a:pt x="5387435" y="414906"/>
                </a:lnTo>
                <a:lnTo>
                  <a:pt x="5432579" y="432554"/>
                </a:lnTo>
                <a:lnTo>
                  <a:pt x="5477551" y="450543"/>
                </a:lnTo>
                <a:lnTo>
                  <a:pt x="5522349" y="468872"/>
                </a:lnTo>
                <a:lnTo>
                  <a:pt x="5566972" y="487540"/>
                </a:lnTo>
                <a:lnTo>
                  <a:pt x="5611417" y="506545"/>
                </a:lnTo>
                <a:lnTo>
                  <a:pt x="5655684" y="525884"/>
                </a:lnTo>
                <a:lnTo>
                  <a:pt x="5699770" y="545558"/>
                </a:lnTo>
                <a:lnTo>
                  <a:pt x="5743674" y="565563"/>
                </a:lnTo>
                <a:lnTo>
                  <a:pt x="5787395" y="585899"/>
                </a:lnTo>
                <a:lnTo>
                  <a:pt x="5830931" y="606563"/>
                </a:lnTo>
                <a:lnTo>
                  <a:pt x="5874280" y="627555"/>
                </a:lnTo>
                <a:lnTo>
                  <a:pt x="5917440" y="648873"/>
                </a:lnTo>
                <a:lnTo>
                  <a:pt x="5960411" y="670514"/>
                </a:lnTo>
                <a:lnTo>
                  <a:pt x="6003190" y="692478"/>
                </a:lnTo>
                <a:lnTo>
                  <a:pt x="6045776" y="714763"/>
                </a:lnTo>
                <a:lnTo>
                  <a:pt x="6088168" y="737367"/>
                </a:lnTo>
                <a:lnTo>
                  <a:pt x="6130363" y="760289"/>
                </a:lnTo>
                <a:lnTo>
                  <a:pt x="6172360" y="783526"/>
                </a:lnTo>
                <a:lnTo>
                  <a:pt x="6214157" y="807079"/>
                </a:lnTo>
                <a:lnTo>
                  <a:pt x="6255754" y="830944"/>
                </a:lnTo>
                <a:lnTo>
                  <a:pt x="6297148" y="855120"/>
                </a:lnTo>
                <a:lnTo>
                  <a:pt x="6338337" y="879606"/>
                </a:lnTo>
                <a:lnTo>
                  <a:pt x="6379321" y="904400"/>
                </a:lnTo>
                <a:lnTo>
                  <a:pt x="6420097" y="929500"/>
                </a:lnTo>
                <a:lnTo>
                  <a:pt x="6460664" y="954906"/>
                </a:lnTo>
                <a:lnTo>
                  <a:pt x="6501021" y="980615"/>
                </a:lnTo>
                <a:lnTo>
                  <a:pt x="6541165" y="1006625"/>
                </a:lnTo>
                <a:lnTo>
                  <a:pt x="6581095" y="1032935"/>
                </a:lnTo>
                <a:lnTo>
                  <a:pt x="6620810" y="1059544"/>
                </a:lnTo>
                <a:lnTo>
                  <a:pt x="6660308" y="1086450"/>
                </a:lnTo>
                <a:lnTo>
                  <a:pt x="6699587" y="1113651"/>
                </a:lnTo>
                <a:lnTo>
                  <a:pt x="6738646" y="1141146"/>
                </a:lnTo>
                <a:lnTo>
                  <a:pt x="6777483" y="1168933"/>
                </a:lnTo>
                <a:lnTo>
                  <a:pt x="6816097" y="1197011"/>
                </a:lnTo>
                <a:lnTo>
                  <a:pt x="6854485" y="1225377"/>
                </a:lnTo>
                <a:lnTo>
                  <a:pt x="6892647" y="1254031"/>
                </a:lnTo>
                <a:lnTo>
                  <a:pt x="6930581" y="1282970"/>
                </a:lnTo>
                <a:lnTo>
                  <a:pt x="6968285" y="1312194"/>
                </a:lnTo>
                <a:lnTo>
                  <a:pt x="7005757" y="1341700"/>
                </a:lnTo>
                <a:lnTo>
                  <a:pt x="7042996" y="1371487"/>
                </a:lnTo>
                <a:lnTo>
                  <a:pt x="7080001" y="1401553"/>
                </a:lnTo>
                <a:lnTo>
                  <a:pt x="7116770" y="1431897"/>
                </a:lnTo>
                <a:lnTo>
                  <a:pt x="7153300" y="1462517"/>
                </a:lnTo>
                <a:lnTo>
                  <a:pt x="7189591" y="1493412"/>
                </a:lnTo>
                <a:lnTo>
                  <a:pt x="7225642" y="1524580"/>
                </a:lnTo>
                <a:lnTo>
                  <a:pt x="7261449" y="1556019"/>
                </a:lnTo>
                <a:lnTo>
                  <a:pt x="7297013" y="1587727"/>
                </a:lnTo>
                <a:lnTo>
                  <a:pt x="7332330" y="1619704"/>
                </a:lnTo>
                <a:lnTo>
                  <a:pt x="7367401" y="1651948"/>
                </a:lnTo>
                <a:lnTo>
                  <a:pt x="7402222" y="1684456"/>
                </a:lnTo>
                <a:lnTo>
                  <a:pt x="7436793" y="1717228"/>
                </a:lnTo>
                <a:lnTo>
                  <a:pt x="7471111" y="1750262"/>
                </a:lnTo>
                <a:lnTo>
                  <a:pt x="7505176" y="1783555"/>
                </a:lnTo>
                <a:lnTo>
                  <a:pt x="7538985" y="1817108"/>
                </a:lnTo>
                <a:lnTo>
                  <a:pt x="7572537" y="1850917"/>
                </a:lnTo>
                <a:lnTo>
                  <a:pt x="7605831" y="1884982"/>
                </a:lnTo>
                <a:lnTo>
                  <a:pt x="7638865" y="1919300"/>
                </a:lnTo>
                <a:lnTo>
                  <a:pt x="7671637" y="1953871"/>
                </a:lnTo>
                <a:lnTo>
                  <a:pt x="7704145" y="1988692"/>
                </a:lnTo>
                <a:lnTo>
                  <a:pt x="7736389" y="2023762"/>
                </a:lnTo>
                <a:lnTo>
                  <a:pt x="7768365" y="2059080"/>
                </a:lnTo>
                <a:lnTo>
                  <a:pt x="7800074" y="2094643"/>
                </a:lnTo>
                <a:lnTo>
                  <a:pt x="7831513" y="2130451"/>
                </a:lnTo>
                <a:lnTo>
                  <a:pt x="7862681" y="2166501"/>
                </a:lnTo>
                <a:lnTo>
                  <a:pt x="7893576" y="2202793"/>
                </a:lnTo>
                <a:lnTo>
                  <a:pt x="7924196" y="2239323"/>
                </a:lnTo>
                <a:lnTo>
                  <a:pt x="7954540" y="2276092"/>
                </a:lnTo>
                <a:lnTo>
                  <a:pt x="7984606" y="2313097"/>
                </a:lnTo>
                <a:lnTo>
                  <a:pt x="8014393" y="2350336"/>
                </a:lnTo>
                <a:lnTo>
                  <a:pt x="8043899" y="2387808"/>
                </a:lnTo>
                <a:lnTo>
                  <a:pt x="8073123" y="2425512"/>
                </a:lnTo>
                <a:lnTo>
                  <a:pt x="8102062" y="2463446"/>
                </a:lnTo>
                <a:lnTo>
                  <a:pt x="8130716" y="2501608"/>
                </a:lnTo>
                <a:lnTo>
                  <a:pt x="8159082" y="2539996"/>
                </a:lnTo>
                <a:lnTo>
                  <a:pt x="8187160" y="2578610"/>
                </a:lnTo>
                <a:lnTo>
                  <a:pt x="8214947" y="2617447"/>
                </a:lnTo>
                <a:lnTo>
                  <a:pt x="8242441" y="2656506"/>
                </a:lnTo>
                <a:lnTo>
                  <a:pt x="8269643" y="2695785"/>
                </a:lnTo>
                <a:lnTo>
                  <a:pt x="8296548" y="2735283"/>
                </a:lnTo>
                <a:lnTo>
                  <a:pt x="8323157" y="2774997"/>
                </a:lnTo>
                <a:lnTo>
                  <a:pt x="8349468" y="2814928"/>
                </a:lnTo>
                <a:lnTo>
                  <a:pt x="8375478" y="2855072"/>
                </a:lnTo>
                <a:lnTo>
                  <a:pt x="8401187" y="2895428"/>
                </a:lnTo>
                <a:lnTo>
                  <a:pt x="8426592" y="2935996"/>
                </a:lnTo>
                <a:lnTo>
                  <a:pt x="8451693" y="2976772"/>
                </a:lnTo>
                <a:lnTo>
                  <a:pt x="8476487" y="3017755"/>
                </a:lnTo>
                <a:lnTo>
                  <a:pt x="8500973" y="3058945"/>
                </a:lnTo>
                <a:lnTo>
                  <a:pt x="8525149" y="3100339"/>
                </a:lnTo>
                <a:lnTo>
                  <a:pt x="8549014" y="3141935"/>
                </a:lnTo>
                <a:lnTo>
                  <a:pt x="8572567" y="3183733"/>
                </a:lnTo>
                <a:lnTo>
                  <a:pt x="8595804" y="3225730"/>
                </a:lnTo>
                <a:lnTo>
                  <a:pt x="8618726" y="3267925"/>
                </a:lnTo>
                <a:lnTo>
                  <a:pt x="8641330" y="3310317"/>
                </a:lnTo>
                <a:lnTo>
                  <a:pt x="8663615" y="3352903"/>
                </a:lnTo>
                <a:lnTo>
                  <a:pt x="8685579" y="3395682"/>
                </a:lnTo>
                <a:lnTo>
                  <a:pt x="8707220" y="3438653"/>
                </a:lnTo>
                <a:lnTo>
                  <a:pt x="8728538" y="3481813"/>
                </a:lnTo>
                <a:lnTo>
                  <a:pt x="8749530" y="3525162"/>
                </a:lnTo>
                <a:lnTo>
                  <a:pt x="8770194" y="3568698"/>
                </a:lnTo>
                <a:lnTo>
                  <a:pt x="8790530" y="3612419"/>
                </a:lnTo>
                <a:lnTo>
                  <a:pt x="8810535" y="3656323"/>
                </a:lnTo>
                <a:lnTo>
                  <a:pt x="8830209" y="3700409"/>
                </a:lnTo>
                <a:lnTo>
                  <a:pt x="8849548" y="3744676"/>
                </a:lnTo>
                <a:lnTo>
                  <a:pt x="8868553" y="3789121"/>
                </a:lnTo>
                <a:lnTo>
                  <a:pt x="8887220" y="3833744"/>
                </a:lnTo>
                <a:lnTo>
                  <a:pt x="8905550" y="3878542"/>
                </a:lnTo>
                <a:lnTo>
                  <a:pt x="8923539" y="3923514"/>
                </a:lnTo>
                <a:lnTo>
                  <a:pt x="8941187" y="3968658"/>
                </a:lnTo>
                <a:lnTo>
                  <a:pt x="8958491" y="4013973"/>
                </a:lnTo>
                <a:lnTo>
                  <a:pt x="8975451" y="4059457"/>
                </a:lnTo>
                <a:lnTo>
                  <a:pt x="8992064" y="4105109"/>
                </a:lnTo>
                <a:lnTo>
                  <a:pt x="9008329" y="4150927"/>
                </a:lnTo>
                <a:lnTo>
                  <a:pt x="9024245" y="4196909"/>
                </a:lnTo>
                <a:lnTo>
                  <a:pt x="9039810" y="4243054"/>
                </a:lnTo>
                <a:lnTo>
                  <a:pt x="9055021" y="4289360"/>
                </a:lnTo>
                <a:lnTo>
                  <a:pt x="9069879" y="4335826"/>
                </a:lnTo>
                <a:lnTo>
                  <a:pt x="9084380" y="4382450"/>
                </a:lnTo>
                <a:lnTo>
                  <a:pt x="9098524" y="4429230"/>
                </a:lnTo>
                <a:lnTo>
                  <a:pt x="9112309" y="4476165"/>
                </a:lnTo>
                <a:lnTo>
                  <a:pt x="9125733" y="4523253"/>
                </a:lnTo>
                <a:lnTo>
                  <a:pt x="9138794" y="4570493"/>
                </a:lnTo>
                <a:lnTo>
                  <a:pt x="9151492" y="4617882"/>
                </a:lnTo>
                <a:lnTo>
                  <a:pt x="9163824" y="4665420"/>
                </a:lnTo>
                <a:lnTo>
                  <a:pt x="9175789" y="4713105"/>
                </a:lnTo>
                <a:lnTo>
                  <a:pt x="9187385" y="4760935"/>
                </a:lnTo>
                <a:lnTo>
                  <a:pt x="9198611" y="4808909"/>
                </a:lnTo>
                <a:lnTo>
                  <a:pt x="9209465" y="4857025"/>
                </a:lnTo>
                <a:lnTo>
                  <a:pt x="9219945" y="4905281"/>
                </a:lnTo>
                <a:lnTo>
                  <a:pt x="9230050" y="4953676"/>
                </a:lnTo>
                <a:lnTo>
                  <a:pt x="9239779" y="5002208"/>
                </a:lnTo>
                <a:lnTo>
                  <a:pt x="9249129" y="5050876"/>
                </a:lnTo>
                <a:lnTo>
                  <a:pt x="9258099" y="5099678"/>
                </a:lnTo>
                <a:lnTo>
                  <a:pt x="9266688" y="5148612"/>
                </a:lnTo>
                <a:lnTo>
                  <a:pt x="9274894" y="5197677"/>
                </a:lnTo>
                <a:lnTo>
                  <a:pt x="9282715" y="5246872"/>
                </a:lnTo>
                <a:lnTo>
                  <a:pt x="9290149" y="5296194"/>
                </a:lnTo>
                <a:lnTo>
                  <a:pt x="9297196" y="5345642"/>
                </a:lnTo>
                <a:lnTo>
                  <a:pt x="9303853" y="5395215"/>
                </a:lnTo>
                <a:lnTo>
                  <a:pt x="9310119" y="5444910"/>
                </a:lnTo>
                <a:lnTo>
                  <a:pt x="9315993" y="5494727"/>
                </a:lnTo>
                <a:lnTo>
                  <a:pt x="9321472" y="5544663"/>
                </a:lnTo>
                <a:lnTo>
                  <a:pt x="9326555" y="5594718"/>
                </a:lnTo>
                <a:lnTo>
                  <a:pt x="9331241" y="5644888"/>
                </a:lnTo>
                <a:lnTo>
                  <a:pt x="9335527" y="5695174"/>
                </a:lnTo>
                <a:lnTo>
                  <a:pt x="9339413" y="5745573"/>
                </a:lnTo>
                <a:lnTo>
                  <a:pt x="9342897" y="5796084"/>
                </a:lnTo>
                <a:lnTo>
                  <a:pt x="9345977" y="5846705"/>
                </a:lnTo>
                <a:lnTo>
                  <a:pt x="9348651" y="5897434"/>
                </a:lnTo>
                <a:lnTo>
                  <a:pt x="9350919" y="5948270"/>
                </a:lnTo>
                <a:lnTo>
                  <a:pt x="9352777" y="5999212"/>
                </a:lnTo>
                <a:lnTo>
                  <a:pt x="9354226" y="6050257"/>
                </a:lnTo>
                <a:lnTo>
                  <a:pt x="9355262" y="6101405"/>
                </a:lnTo>
                <a:lnTo>
                  <a:pt x="9355885" y="6152652"/>
                </a:lnTo>
                <a:lnTo>
                  <a:pt x="9356093" y="6203999"/>
                </a:lnTo>
              </a:path>
            </a:pathLst>
          </a:custGeom>
          <a:ln w="2513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00077" y="1788459"/>
            <a:ext cx="3781425" cy="8360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638517" y="1843876"/>
            <a:ext cx="561175" cy="647550"/>
          </a:xfrm>
          <a:custGeom>
            <a:avLst/>
            <a:gdLst/>
            <a:ahLst/>
            <a:cxnLst/>
            <a:rect l="l" t="t" r="r" b="b"/>
            <a:pathLst>
              <a:path w="1233805" h="1281429">
                <a:moveTo>
                  <a:pt x="355046" y="0"/>
                </a:moveTo>
                <a:lnTo>
                  <a:pt x="0" y="0"/>
                </a:lnTo>
                <a:lnTo>
                  <a:pt x="0" y="1281133"/>
                </a:lnTo>
                <a:lnTo>
                  <a:pt x="355046" y="1281133"/>
                </a:lnTo>
                <a:lnTo>
                  <a:pt x="355046" y="949866"/>
                </a:lnTo>
                <a:lnTo>
                  <a:pt x="484990" y="805284"/>
                </a:lnTo>
                <a:lnTo>
                  <a:pt x="906756" y="805284"/>
                </a:lnTo>
                <a:lnTo>
                  <a:pt x="732061" y="550894"/>
                </a:lnTo>
                <a:lnTo>
                  <a:pt x="759467" y="519764"/>
                </a:lnTo>
                <a:lnTo>
                  <a:pt x="355046" y="519764"/>
                </a:lnTo>
                <a:lnTo>
                  <a:pt x="355046" y="0"/>
                </a:lnTo>
                <a:close/>
              </a:path>
              <a:path w="1233805" h="1281429">
                <a:moveTo>
                  <a:pt x="906756" y="805284"/>
                </a:moveTo>
                <a:lnTo>
                  <a:pt x="484990" y="805284"/>
                </a:lnTo>
                <a:lnTo>
                  <a:pt x="807106" y="1281133"/>
                </a:lnTo>
                <a:lnTo>
                  <a:pt x="1233533" y="1281133"/>
                </a:lnTo>
                <a:lnTo>
                  <a:pt x="906756" y="805284"/>
                </a:lnTo>
                <a:close/>
              </a:path>
              <a:path w="1233805" h="1281429">
                <a:moveTo>
                  <a:pt x="1217051" y="0"/>
                </a:moveTo>
                <a:lnTo>
                  <a:pt x="796101" y="0"/>
                </a:lnTo>
                <a:lnTo>
                  <a:pt x="355046" y="519764"/>
                </a:lnTo>
                <a:lnTo>
                  <a:pt x="759467" y="519764"/>
                </a:lnTo>
                <a:lnTo>
                  <a:pt x="1217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26200" y="1830929"/>
            <a:ext cx="627892" cy="673542"/>
          </a:xfrm>
          <a:custGeom>
            <a:avLst/>
            <a:gdLst/>
            <a:ahLst/>
            <a:cxnLst/>
            <a:rect l="l" t="t" r="r" b="b"/>
            <a:pathLst>
              <a:path w="1380489" h="1332864">
                <a:moveTo>
                  <a:pt x="691811" y="0"/>
                </a:moveTo>
                <a:lnTo>
                  <a:pt x="639022" y="1603"/>
                </a:lnTo>
                <a:lnTo>
                  <a:pt x="587824" y="6415"/>
                </a:lnTo>
                <a:lnTo>
                  <a:pt x="538216" y="14433"/>
                </a:lnTo>
                <a:lnTo>
                  <a:pt x="490198" y="25658"/>
                </a:lnTo>
                <a:lnTo>
                  <a:pt x="443771" y="40089"/>
                </a:lnTo>
                <a:lnTo>
                  <a:pt x="398933" y="57727"/>
                </a:lnTo>
                <a:lnTo>
                  <a:pt x="355684" y="78570"/>
                </a:lnTo>
                <a:lnTo>
                  <a:pt x="314025" y="102619"/>
                </a:lnTo>
                <a:lnTo>
                  <a:pt x="273954" y="129872"/>
                </a:lnTo>
                <a:lnTo>
                  <a:pt x="235473" y="160331"/>
                </a:lnTo>
                <a:lnTo>
                  <a:pt x="198580" y="193994"/>
                </a:lnTo>
                <a:lnTo>
                  <a:pt x="164109" y="229968"/>
                </a:lnTo>
                <a:lnTo>
                  <a:pt x="132923" y="267333"/>
                </a:lnTo>
                <a:lnTo>
                  <a:pt x="105022" y="306088"/>
                </a:lnTo>
                <a:lnTo>
                  <a:pt x="80404" y="346234"/>
                </a:lnTo>
                <a:lnTo>
                  <a:pt x="59070" y="387771"/>
                </a:lnTo>
                <a:lnTo>
                  <a:pt x="41019" y="430698"/>
                </a:lnTo>
                <a:lnTo>
                  <a:pt x="26251" y="475015"/>
                </a:lnTo>
                <a:lnTo>
                  <a:pt x="14765" y="520723"/>
                </a:lnTo>
                <a:lnTo>
                  <a:pt x="6562" y="567821"/>
                </a:lnTo>
                <a:lnTo>
                  <a:pt x="1640" y="616309"/>
                </a:lnTo>
                <a:lnTo>
                  <a:pt x="0" y="666189"/>
                </a:lnTo>
                <a:lnTo>
                  <a:pt x="1625" y="716382"/>
                </a:lnTo>
                <a:lnTo>
                  <a:pt x="6502" y="765138"/>
                </a:lnTo>
                <a:lnTo>
                  <a:pt x="14631" y="812457"/>
                </a:lnTo>
                <a:lnTo>
                  <a:pt x="26012" y="858340"/>
                </a:lnTo>
                <a:lnTo>
                  <a:pt x="40645" y="902785"/>
                </a:lnTo>
                <a:lnTo>
                  <a:pt x="58530" y="945793"/>
                </a:lnTo>
                <a:lnTo>
                  <a:pt x="79668" y="987364"/>
                </a:lnTo>
                <a:lnTo>
                  <a:pt x="104058" y="1027498"/>
                </a:lnTo>
                <a:lnTo>
                  <a:pt x="131702" y="1066194"/>
                </a:lnTo>
                <a:lnTo>
                  <a:pt x="162598" y="1103453"/>
                </a:lnTo>
                <a:lnTo>
                  <a:pt x="196747" y="1139274"/>
                </a:lnTo>
                <a:lnTo>
                  <a:pt x="233322" y="1172788"/>
                </a:lnTo>
                <a:lnTo>
                  <a:pt x="271516" y="1203110"/>
                </a:lnTo>
                <a:lnTo>
                  <a:pt x="311329" y="1230240"/>
                </a:lnTo>
                <a:lnTo>
                  <a:pt x="352762" y="1254177"/>
                </a:lnTo>
                <a:lnTo>
                  <a:pt x="395815" y="1274922"/>
                </a:lnTo>
                <a:lnTo>
                  <a:pt x="440487" y="1292475"/>
                </a:lnTo>
                <a:lnTo>
                  <a:pt x="486780" y="1306837"/>
                </a:lnTo>
                <a:lnTo>
                  <a:pt x="534691" y="1318007"/>
                </a:lnTo>
                <a:lnTo>
                  <a:pt x="584223" y="1325985"/>
                </a:lnTo>
                <a:lnTo>
                  <a:pt x="635375" y="1330772"/>
                </a:lnTo>
                <a:lnTo>
                  <a:pt x="688146" y="1332367"/>
                </a:lnTo>
                <a:lnTo>
                  <a:pt x="740922" y="1330764"/>
                </a:lnTo>
                <a:lnTo>
                  <a:pt x="792111" y="1325955"/>
                </a:lnTo>
                <a:lnTo>
                  <a:pt x="841712" y="1317939"/>
                </a:lnTo>
                <a:lnTo>
                  <a:pt x="889725" y="1306717"/>
                </a:lnTo>
                <a:lnTo>
                  <a:pt x="936151" y="1292288"/>
                </a:lnTo>
                <a:lnTo>
                  <a:pt x="980990" y="1274653"/>
                </a:lnTo>
                <a:lnTo>
                  <a:pt x="1024241" y="1253811"/>
                </a:lnTo>
                <a:lnTo>
                  <a:pt x="1065906" y="1229762"/>
                </a:lnTo>
                <a:lnTo>
                  <a:pt x="1105983" y="1202506"/>
                </a:lnTo>
                <a:lnTo>
                  <a:pt x="1144473" y="1172043"/>
                </a:lnTo>
                <a:lnTo>
                  <a:pt x="1181377" y="1138373"/>
                </a:lnTo>
                <a:lnTo>
                  <a:pt x="1215836" y="1102407"/>
                </a:lnTo>
                <a:lnTo>
                  <a:pt x="1247015" y="1065049"/>
                </a:lnTo>
                <a:lnTo>
                  <a:pt x="1274913" y="1026299"/>
                </a:lnTo>
                <a:lnTo>
                  <a:pt x="1283630" y="1012084"/>
                </a:lnTo>
                <a:lnTo>
                  <a:pt x="691811" y="1012084"/>
                </a:lnTo>
                <a:lnTo>
                  <a:pt x="636716" y="1008023"/>
                </a:lnTo>
                <a:lnTo>
                  <a:pt x="585649" y="995837"/>
                </a:lnTo>
                <a:lnTo>
                  <a:pt x="538612" y="975526"/>
                </a:lnTo>
                <a:lnTo>
                  <a:pt x="495606" y="947086"/>
                </a:lnTo>
                <a:lnTo>
                  <a:pt x="456635" y="910516"/>
                </a:lnTo>
                <a:lnTo>
                  <a:pt x="423356" y="868240"/>
                </a:lnTo>
                <a:lnTo>
                  <a:pt x="397476" y="822669"/>
                </a:lnTo>
                <a:lnTo>
                  <a:pt x="378993" y="773803"/>
                </a:lnTo>
                <a:lnTo>
                  <a:pt x="367904" y="721643"/>
                </a:lnTo>
                <a:lnTo>
                  <a:pt x="364208" y="666189"/>
                </a:lnTo>
                <a:lnTo>
                  <a:pt x="367831" y="610123"/>
                </a:lnTo>
                <a:lnTo>
                  <a:pt x="378700" y="557563"/>
                </a:lnTo>
                <a:lnTo>
                  <a:pt x="396818" y="508512"/>
                </a:lnTo>
                <a:lnTo>
                  <a:pt x="422185" y="462973"/>
                </a:lnTo>
                <a:lnTo>
                  <a:pt x="454802" y="420950"/>
                </a:lnTo>
                <a:lnTo>
                  <a:pt x="493127" y="384715"/>
                </a:lnTo>
                <a:lnTo>
                  <a:pt x="535625" y="356529"/>
                </a:lnTo>
                <a:lnTo>
                  <a:pt x="582294" y="336394"/>
                </a:lnTo>
                <a:lnTo>
                  <a:pt x="633135" y="324311"/>
                </a:lnTo>
                <a:lnTo>
                  <a:pt x="688146" y="320283"/>
                </a:lnTo>
                <a:lnTo>
                  <a:pt x="1285245" y="320283"/>
                </a:lnTo>
                <a:lnTo>
                  <a:pt x="1275885" y="304881"/>
                </a:lnTo>
                <a:lnTo>
                  <a:pt x="1248244" y="266179"/>
                </a:lnTo>
                <a:lnTo>
                  <a:pt x="1217352" y="228914"/>
                </a:lnTo>
                <a:lnTo>
                  <a:pt x="1183210" y="193083"/>
                </a:lnTo>
                <a:lnTo>
                  <a:pt x="1146627" y="159575"/>
                </a:lnTo>
                <a:lnTo>
                  <a:pt x="1108426" y="129259"/>
                </a:lnTo>
                <a:lnTo>
                  <a:pt x="1068607" y="102132"/>
                </a:lnTo>
                <a:lnTo>
                  <a:pt x="1027170" y="78196"/>
                </a:lnTo>
                <a:lnTo>
                  <a:pt x="984115" y="57451"/>
                </a:lnTo>
                <a:lnTo>
                  <a:pt x="939442" y="39897"/>
                </a:lnTo>
                <a:lnTo>
                  <a:pt x="893151" y="25535"/>
                </a:lnTo>
                <a:lnTo>
                  <a:pt x="845242" y="14363"/>
                </a:lnTo>
                <a:lnTo>
                  <a:pt x="795716" y="6384"/>
                </a:lnTo>
                <a:lnTo>
                  <a:pt x="744572" y="1596"/>
                </a:lnTo>
                <a:lnTo>
                  <a:pt x="691811" y="0"/>
                </a:lnTo>
                <a:close/>
              </a:path>
              <a:path w="1380489" h="1332864">
                <a:moveTo>
                  <a:pt x="1285245" y="320283"/>
                </a:moveTo>
                <a:lnTo>
                  <a:pt x="688146" y="320283"/>
                </a:lnTo>
                <a:lnTo>
                  <a:pt x="743268" y="324346"/>
                </a:lnTo>
                <a:lnTo>
                  <a:pt x="794442" y="336536"/>
                </a:lnTo>
                <a:lnTo>
                  <a:pt x="841663" y="356850"/>
                </a:lnTo>
                <a:lnTo>
                  <a:pt x="884928" y="385289"/>
                </a:lnTo>
                <a:lnTo>
                  <a:pt x="924233" y="421851"/>
                </a:lnTo>
                <a:lnTo>
                  <a:pt x="957837" y="464136"/>
                </a:lnTo>
                <a:lnTo>
                  <a:pt x="983974" y="509711"/>
                </a:lnTo>
                <a:lnTo>
                  <a:pt x="1002644" y="558576"/>
                </a:lnTo>
                <a:lnTo>
                  <a:pt x="1013847" y="610735"/>
                </a:lnTo>
                <a:lnTo>
                  <a:pt x="1017581" y="666189"/>
                </a:lnTo>
                <a:lnTo>
                  <a:pt x="1013957" y="722268"/>
                </a:lnTo>
                <a:lnTo>
                  <a:pt x="1003085" y="774832"/>
                </a:lnTo>
                <a:lnTo>
                  <a:pt x="984965" y="823881"/>
                </a:lnTo>
                <a:lnTo>
                  <a:pt x="959595" y="869416"/>
                </a:lnTo>
                <a:lnTo>
                  <a:pt x="926977" y="911438"/>
                </a:lnTo>
                <a:lnTo>
                  <a:pt x="888578" y="947678"/>
                </a:lnTo>
                <a:lnTo>
                  <a:pt x="845860" y="975860"/>
                </a:lnTo>
                <a:lnTo>
                  <a:pt x="798824" y="995987"/>
                </a:lnTo>
                <a:lnTo>
                  <a:pt x="747474" y="1008060"/>
                </a:lnTo>
                <a:lnTo>
                  <a:pt x="691811" y="1012084"/>
                </a:lnTo>
                <a:lnTo>
                  <a:pt x="1283630" y="1012084"/>
                </a:lnTo>
                <a:lnTo>
                  <a:pt x="1320866" y="944624"/>
                </a:lnTo>
                <a:lnTo>
                  <a:pt x="1338920" y="901699"/>
                </a:lnTo>
                <a:lnTo>
                  <a:pt x="1353693" y="857381"/>
                </a:lnTo>
                <a:lnTo>
                  <a:pt x="1365183" y="811671"/>
                </a:lnTo>
                <a:lnTo>
                  <a:pt x="1373391" y="764570"/>
                </a:lnTo>
                <a:lnTo>
                  <a:pt x="1378316" y="716075"/>
                </a:lnTo>
                <a:lnTo>
                  <a:pt x="1379957" y="666189"/>
                </a:lnTo>
                <a:lnTo>
                  <a:pt x="1378331" y="615996"/>
                </a:lnTo>
                <a:lnTo>
                  <a:pt x="1373452" y="567241"/>
                </a:lnTo>
                <a:lnTo>
                  <a:pt x="1365321" y="519923"/>
                </a:lnTo>
                <a:lnTo>
                  <a:pt x="1353937" y="474042"/>
                </a:lnTo>
                <a:lnTo>
                  <a:pt x="1339301" y="429597"/>
                </a:lnTo>
                <a:lnTo>
                  <a:pt x="1321414" y="386589"/>
                </a:lnTo>
                <a:lnTo>
                  <a:pt x="1300275" y="345017"/>
                </a:lnTo>
                <a:lnTo>
                  <a:pt x="1285245" y="320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937922" y="1843878"/>
            <a:ext cx="492147" cy="647550"/>
          </a:xfrm>
          <a:custGeom>
            <a:avLst/>
            <a:gdLst/>
            <a:ahLst/>
            <a:cxnLst/>
            <a:rect l="l" t="t" r="r" b="b"/>
            <a:pathLst>
              <a:path w="1082039" h="1281429">
                <a:moveTo>
                  <a:pt x="549040" y="0"/>
                </a:moveTo>
                <a:lnTo>
                  <a:pt x="0" y="0"/>
                </a:lnTo>
                <a:lnTo>
                  <a:pt x="0" y="1281123"/>
                </a:lnTo>
                <a:lnTo>
                  <a:pt x="355046" y="1281123"/>
                </a:lnTo>
                <a:lnTo>
                  <a:pt x="355046" y="915082"/>
                </a:lnTo>
                <a:lnTo>
                  <a:pt x="530737" y="915082"/>
                </a:lnTo>
                <a:lnTo>
                  <a:pt x="584468" y="913591"/>
                </a:lnTo>
                <a:lnTo>
                  <a:pt x="635847" y="909118"/>
                </a:lnTo>
                <a:lnTo>
                  <a:pt x="684877" y="901663"/>
                </a:lnTo>
                <a:lnTo>
                  <a:pt x="731556" y="891226"/>
                </a:lnTo>
                <a:lnTo>
                  <a:pt x="775885" y="877806"/>
                </a:lnTo>
                <a:lnTo>
                  <a:pt x="817865" y="861402"/>
                </a:lnTo>
                <a:lnTo>
                  <a:pt x="857496" y="842015"/>
                </a:lnTo>
                <a:lnTo>
                  <a:pt x="894777" y="819645"/>
                </a:lnTo>
                <a:lnTo>
                  <a:pt x="929709" y="794289"/>
                </a:lnTo>
                <a:lnTo>
                  <a:pt x="965311" y="762552"/>
                </a:lnTo>
                <a:lnTo>
                  <a:pt x="996166" y="727725"/>
                </a:lnTo>
                <a:lnTo>
                  <a:pt x="1022276" y="689807"/>
                </a:lnTo>
                <a:lnTo>
                  <a:pt x="1043639" y="648799"/>
                </a:lnTo>
                <a:lnTo>
                  <a:pt x="1048122" y="636902"/>
                </a:lnTo>
                <a:lnTo>
                  <a:pt x="355046" y="636902"/>
                </a:lnTo>
                <a:lnTo>
                  <a:pt x="355046" y="298315"/>
                </a:lnTo>
                <a:lnTo>
                  <a:pt x="1058421" y="298315"/>
                </a:lnTo>
                <a:lnTo>
                  <a:pt x="1045699" y="263325"/>
                </a:lnTo>
                <a:lnTo>
                  <a:pt x="1025496" y="223049"/>
                </a:lnTo>
                <a:lnTo>
                  <a:pt x="1000805" y="185717"/>
                </a:lnTo>
                <a:lnTo>
                  <a:pt x="971626" y="151327"/>
                </a:lnTo>
                <a:lnTo>
                  <a:pt x="937960" y="119881"/>
                </a:lnTo>
                <a:lnTo>
                  <a:pt x="900450" y="91789"/>
                </a:lnTo>
                <a:lnTo>
                  <a:pt x="859767" y="67440"/>
                </a:lnTo>
                <a:lnTo>
                  <a:pt x="815911" y="46836"/>
                </a:lnTo>
                <a:lnTo>
                  <a:pt x="768882" y="29976"/>
                </a:lnTo>
                <a:lnTo>
                  <a:pt x="718680" y="16862"/>
                </a:lnTo>
                <a:lnTo>
                  <a:pt x="665306" y="7495"/>
                </a:lnTo>
                <a:lnTo>
                  <a:pt x="608760" y="1873"/>
                </a:lnTo>
                <a:lnTo>
                  <a:pt x="549040" y="0"/>
                </a:lnTo>
                <a:close/>
              </a:path>
              <a:path w="1082039" h="1281429">
                <a:moveTo>
                  <a:pt x="1058421" y="298315"/>
                </a:moveTo>
                <a:lnTo>
                  <a:pt x="521586" y="298315"/>
                </a:lnTo>
                <a:lnTo>
                  <a:pt x="567396" y="301006"/>
                </a:lnTo>
                <a:lnTo>
                  <a:pt x="607828" y="309075"/>
                </a:lnTo>
                <a:lnTo>
                  <a:pt x="672576" y="341329"/>
                </a:lnTo>
                <a:lnTo>
                  <a:pt x="713058" y="394180"/>
                </a:lnTo>
                <a:lnTo>
                  <a:pt x="726564" y="466687"/>
                </a:lnTo>
                <a:lnTo>
                  <a:pt x="723186" y="503989"/>
                </a:lnTo>
                <a:lnTo>
                  <a:pt x="696185" y="566227"/>
                </a:lnTo>
                <a:lnTo>
                  <a:pt x="642999" y="611175"/>
                </a:lnTo>
                <a:lnTo>
                  <a:pt x="568421" y="634044"/>
                </a:lnTo>
                <a:lnTo>
                  <a:pt x="523418" y="636902"/>
                </a:lnTo>
                <a:lnTo>
                  <a:pt x="1048122" y="636902"/>
                </a:lnTo>
                <a:lnTo>
                  <a:pt x="1060256" y="604702"/>
                </a:lnTo>
                <a:lnTo>
                  <a:pt x="1072125" y="557517"/>
                </a:lnTo>
                <a:lnTo>
                  <a:pt x="1079247" y="507243"/>
                </a:lnTo>
                <a:lnTo>
                  <a:pt x="1081621" y="453881"/>
                </a:lnTo>
                <a:lnTo>
                  <a:pt x="1079376" y="401823"/>
                </a:lnTo>
                <a:lnTo>
                  <a:pt x="1072640" y="352712"/>
                </a:lnTo>
                <a:lnTo>
                  <a:pt x="1061414" y="306546"/>
                </a:lnTo>
                <a:lnTo>
                  <a:pt x="1058421" y="2983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498126" y="2000960"/>
            <a:ext cx="161738" cy="490316"/>
          </a:xfrm>
          <a:custGeom>
            <a:avLst/>
            <a:gdLst/>
            <a:ahLst/>
            <a:cxnLst/>
            <a:rect l="l" t="t" r="r" b="b"/>
            <a:pathLst>
              <a:path w="355600" h="970279">
                <a:moveTo>
                  <a:pt x="0" y="970280"/>
                </a:moveTo>
                <a:lnTo>
                  <a:pt x="355046" y="970280"/>
                </a:lnTo>
                <a:lnTo>
                  <a:pt x="355046" y="0"/>
                </a:lnTo>
                <a:lnTo>
                  <a:pt x="0" y="0"/>
                </a:lnTo>
                <a:lnTo>
                  <a:pt x="0" y="970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498126" y="1843724"/>
            <a:ext cx="522184" cy="157236"/>
          </a:xfrm>
          <a:custGeom>
            <a:avLst/>
            <a:gdLst/>
            <a:ahLst/>
            <a:cxnLst/>
            <a:rect l="l" t="t" r="r" b="b"/>
            <a:pathLst>
              <a:path w="1148079" h="311150">
                <a:moveTo>
                  <a:pt x="0" y="311150"/>
                </a:moveTo>
                <a:lnTo>
                  <a:pt x="1147525" y="311150"/>
                </a:lnTo>
                <a:lnTo>
                  <a:pt x="1147525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858562" y="2001100"/>
            <a:ext cx="161738" cy="490316"/>
          </a:xfrm>
          <a:custGeom>
            <a:avLst/>
            <a:gdLst/>
            <a:ahLst/>
            <a:cxnLst/>
            <a:rect l="l" t="t" r="r" b="b"/>
            <a:pathLst>
              <a:path w="355600" h="970279">
                <a:moveTo>
                  <a:pt x="355067" y="0"/>
                </a:moveTo>
                <a:lnTo>
                  <a:pt x="0" y="0"/>
                </a:lnTo>
                <a:lnTo>
                  <a:pt x="0" y="970001"/>
                </a:lnTo>
                <a:lnTo>
                  <a:pt x="355067" y="970001"/>
                </a:lnTo>
                <a:lnTo>
                  <a:pt x="355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071665" y="1843876"/>
            <a:ext cx="612873" cy="656856"/>
          </a:xfrm>
          <a:custGeom>
            <a:avLst/>
            <a:gdLst/>
            <a:ahLst/>
            <a:cxnLst/>
            <a:rect l="l" t="t" r="r" b="b"/>
            <a:pathLst>
              <a:path w="1347470" h="1299845">
                <a:moveTo>
                  <a:pt x="245238" y="957185"/>
                </a:moveTo>
                <a:lnTo>
                  <a:pt x="106153" y="1213418"/>
                </a:lnTo>
                <a:lnTo>
                  <a:pt x="154846" y="1239705"/>
                </a:lnTo>
                <a:lnTo>
                  <a:pt x="204561" y="1261209"/>
                </a:lnTo>
                <a:lnTo>
                  <a:pt x="255295" y="1277932"/>
                </a:lnTo>
                <a:lnTo>
                  <a:pt x="307049" y="1289874"/>
                </a:lnTo>
                <a:lnTo>
                  <a:pt x="359821" y="1297038"/>
                </a:lnTo>
                <a:lnTo>
                  <a:pt x="413610" y="1299426"/>
                </a:lnTo>
                <a:lnTo>
                  <a:pt x="470308" y="1296461"/>
                </a:lnTo>
                <a:lnTo>
                  <a:pt x="523270" y="1287565"/>
                </a:lnTo>
                <a:lnTo>
                  <a:pt x="572500" y="1272740"/>
                </a:lnTo>
                <a:lnTo>
                  <a:pt x="618000" y="1251986"/>
                </a:lnTo>
                <a:lnTo>
                  <a:pt x="659770" y="1225303"/>
                </a:lnTo>
                <a:lnTo>
                  <a:pt x="692683" y="1197827"/>
                </a:lnTo>
                <a:lnTo>
                  <a:pt x="724941" y="1164813"/>
                </a:lnTo>
                <a:lnTo>
                  <a:pt x="756541" y="1126256"/>
                </a:lnTo>
                <a:lnTo>
                  <a:pt x="787480" y="1082155"/>
                </a:lnTo>
                <a:lnTo>
                  <a:pt x="817756" y="1032507"/>
                </a:lnTo>
                <a:lnTo>
                  <a:pt x="834599" y="1001110"/>
                </a:lnTo>
                <a:lnTo>
                  <a:pt x="389820" y="1001110"/>
                </a:lnTo>
                <a:lnTo>
                  <a:pt x="351266" y="998364"/>
                </a:lnTo>
                <a:lnTo>
                  <a:pt x="314321" y="990126"/>
                </a:lnTo>
                <a:lnTo>
                  <a:pt x="278980" y="976399"/>
                </a:lnTo>
                <a:lnTo>
                  <a:pt x="245238" y="957185"/>
                </a:lnTo>
                <a:close/>
              </a:path>
              <a:path w="1347470" h="1299845">
                <a:moveTo>
                  <a:pt x="395307" y="0"/>
                </a:moveTo>
                <a:lnTo>
                  <a:pt x="0" y="0"/>
                </a:lnTo>
                <a:lnTo>
                  <a:pt x="501471" y="946212"/>
                </a:lnTo>
                <a:lnTo>
                  <a:pt x="476637" y="970228"/>
                </a:lnTo>
                <a:lnTo>
                  <a:pt x="449753" y="987384"/>
                </a:lnTo>
                <a:lnTo>
                  <a:pt x="420815" y="997679"/>
                </a:lnTo>
                <a:lnTo>
                  <a:pt x="389820" y="1001110"/>
                </a:lnTo>
                <a:lnTo>
                  <a:pt x="834599" y="1001110"/>
                </a:lnTo>
                <a:lnTo>
                  <a:pt x="847366" y="977310"/>
                </a:lnTo>
                <a:lnTo>
                  <a:pt x="1039174" y="602128"/>
                </a:lnTo>
                <a:lnTo>
                  <a:pt x="686314" y="602128"/>
                </a:lnTo>
                <a:lnTo>
                  <a:pt x="395307" y="0"/>
                </a:lnTo>
                <a:close/>
              </a:path>
              <a:path w="1347470" h="1299845">
                <a:moveTo>
                  <a:pt x="1347006" y="0"/>
                </a:moveTo>
                <a:lnTo>
                  <a:pt x="960850" y="0"/>
                </a:lnTo>
                <a:lnTo>
                  <a:pt x="686314" y="602128"/>
                </a:lnTo>
                <a:lnTo>
                  <a:pt x="1039174" y="602128"/>
                </a:lnTo>
                <a:lnTo>
                  <a:pt x="1347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715945" y="1830929"/>
            <a:ext cx="558575" cy="673542"/>
          </a:xfrm>
          <a:custGeom>
            <a:avLst/>
            <a:gdLst/>
            <a:ahLst/>
            <a:cxnLst/>
            <a:rect l="l" t="t" r="r" b="b"/>
            <a:pathLst>
              <a:path w="1228090" h="1332864">
                <a:moveTo>
                  <a:pt x="675340" y="0"/>
                </a:moveTo>
                <a:lnTo>
                  <a:pt x="623553" y="1588"/>
                </a:lnTo>
                <a:lnTo>
                  <a:pt x="573357" y="6353"/>
                </a:lnTo>
                <a:lnTo>
                  <a:pt x="524750" y="14295"/>
                </a:lnTo>
                <a:lnTo>
                  <a:pt x="477733" y="25414"/>
                </a:lnTo>
                <a:lnTo>
                  <a:pt x="432305" y="39708"/>
                </a:lnTo>
                <a:lnTo>
                  <a:pt x="388467" y="57179"/>
                </a:lnTo>
                <a:lnTo>
                  <a:pt x="346217" y="77825"/>
                </a:lnTo>
                <a:lnTo>
                  <a:pt x="305556" y="101646"/>
                </a:lnTo>
                <a:lnTo>
                  <a:pt x="266484" y="128643"/>
                </a:lnTo>
                <a:lnTo>
                  <a:pt x="229000" y="158815"/>
                </a:lnTo>
                <a:lnTo>
                  <a:pt x="193104" y="192161"/>
                </a:lnTo>
                <a:lnTo>
                  <a:pt x="159586" y="227845"/>
                </a:lnTo>
                <a:lnTo>
                  <a:pt x="129262" y="265011"/>
                </a:lnTo>
                <a:lnTo>
                  <a:pt x="102131" y="303660"/>
                </a:lnTo>
                <a:lnTo>
                  <a:pt x="78193" y="343791"/>
                </a:lnTo>
                <a:lnTo>
                  <a:pt x="57446" y="385404"/>
                </a:lnTo>
                <a:lnTo>
                  <a:pt x="39892" y="428498"/>
                </a:lnTo>
                <a:lnTo>
                  <a:pt x="25530" y="473074"/>
                </a:lnTo>
                <a:lnTo>
                  <a:pt x="14360" y="519132"/>
                </a:lnTo>
                <a:lnTo>
                  <a:pt x="6382" y="566670"/>
                </a:lnTo>
                <a:lnTo>
                  <a:pt x="1595" y="615689"/>
                </a:lnTo>
                <a:lnTo>
                  <a:pt x="0" y="666189"/>
                </a:lnTo>
                <a:lnTo>
                  <a:pt x="1580" y="717624"/>
                </a:lnTo>
                <a:lnTo>
                  <a:pt x="6323" y="767441"/>
                </a:lnTo>
                <a:lnTo>
                  <a:pt x="14226" y="815639"/>
                </a:lnTo>
                <a:lnTo>
                  <a:pt x="25292" y="862218"/>
                </a:lnTo>
                <a:lnTo>
                  <a:pt x="39518" y="907178"/>
                </a:lnTo>
                <a:lnTo>
                  <a:pt x="56907" y="950520"/>
                </a:lnTo>
                <a:lnTo>
                  <a:pt x="77457" y="992243"/>
                </a:lnTo>
                <a:lnTo>
                  <a:pt x="101168" y="1032347"/>
                </a:lnTo>
                <a:lnTo>
                  <a:pt x="128041" y="1070833"/>
                </a:lnTo>
                <a:lnTo>
                  <a:pt x="158075" y="1107700"/>
                </a:lnTo>
                <a:lnTo>
                  <a:pt x="191271" y="1142949"/>
                </a:lnTo>
                <a:lnTo>
                  <a:pt x="226758" y="1175823"/>
                </a:lnTo>
                <a:lnTo>
                  <a:pt x="263683" y="1205567"/>
                </a:lnTo>
                <a:lnTo>
                  <a:pt x="302045" y="1232179"/>
                </a:lnTo>
                <a:lnTo>
                  <a:pt x="341845" y="1255661"/>
                </a:lnTo>
                <a:lnTo>
                  <a:pt x="383083" y="1276011"/>
                </a:lnTo>
                <a:lnTo>
                  <a:pt x="425759" y="1293231"/>
                </a:lnTo>
                <a:lnTo>
                  <a:pt x="469872" y="1307320"/>
                </a:lnTo>
                <a:lnTo>
                  <a:pt x="515423" y="1318278"/>
                </a:lnTo>
                <a:lnTo>
                  <a:pt x="562411" y="1326106"/>
                </a:lnTo>
                <a:lnTo>
                  <a:pt x="610838" y="1330802"/>
                </a:lnTo>
                <a:lnTo>
                  <a:pt x="660702" y="1332367"/>
                </a:lnTo>
                <a:lnTo>
                  <a:pt x="716350" y="1330816"/>
                </a:lnTo>
                <a:lnTo>
                  <a:pt x="769310" y="1326163"/>
                </a:lnTo>
                <a:lnTo>
                  <a:pt x="819583" y="1318410"/>
                </a:lnTo>
                <a:lnTo>
                  <a:pt x="867169" y="1307557"/>
                </a:lnTo>
                <a:lnTo>
                  <a:pt x="912067" y="1293605"/>
                </a:lnTo>
                <a:lnTo>
                  <a:pt x="954278" y="1276556"/>
                </a:lnTo>
                <a:lnTo>
                  <a:pt x="993802" y="1256412"/>
                </a:lnTo>
                <a:lnTo>
                  <a:pt x="1037412" y="1229401"/>
                </a:lnTo>
                <a:lnTo>
                  <a:pt x="1079197" y="1198978"/>
                </a:lnTo>
                <a:lnTo>
                  <a:pt x="1119157" y="1165143"/>
                </a:lnTo>
                <a:lnTo>
                  <a:pt x="1157289" y="1127900"/>
                </a:lnTo>
                <a:lnTo>
                  <a:pt x="1193592" y="1087249"/>
                </a:lnTo>
                <a:lnTo>
                  <a:pt x="1228067" y="1043193"/>
                </a:lnTo>
                <a:lnTo>
                  <a:pt x="1179260" y="1008430"/>
                </a:lnTo>
                <a:lnTo>
                  <a:pt x="671686" y="1008430"/>
                </a:lnTo>
                <a:lnTo>
                  <a:pt x="620145" y="1004513"/>
                </a:lnTo>
                <a:lnTo>
                  <a:pt x="572413" y="992763"/>
                </a:lnTo>
                <a:lnTo>
                  <a:pt x="528489" y="973181"/>
                </a:lnTo>
                <a:lnTo>
                  <a:pt x="488371" y="945765"/>
                </a:lnTo>
                <a:lnTo>
                  <a:pt x="452059" y="910516"/>
                </a:lnTo>
                <a:lnTo>
                  <a:pt x="421092" y="869417"/>
                </a:lnTo>
                <a:lnTo>
                  <a:pt x="397009" y="824436"/>
                </a:lnTo>
                <a:lnTo>
                  <a:pt x="379809" y="775572"/>
                </a:lnTo>
                <a:lnTo>
                  <a:pt x="369490" y="722823"/>
                </a:lnTo>
                <a:lnTo>
                  <a:pt x="366051" y="666189"/>
                </a:lnTo>
                <a:lnTo>
                  <a:pt x="369490" y="610195"/>
                </a:lnTo>
                <a:lnTo>
                  <a:pt x="379809" y="557852"/>
                </a:lnTo>
                <a:lnTo>
                  <a:pt x="397009" y="509166"/>
                </a:lnTo>
                <a:lnTo>
                  <a:pt x="421092" y="464141"/>
                </a:lnTo>
                <a:lnTo>
                  <a:pt x="452059" y="422782"/>
                </a:lnTo>
                <a:lnTo>
                  <a:pt x="488371" y="387196"/>
                </a:lnTo>
                <a:lnTo>
                  <a:pt x="528489" y="359519"/>
                </a:lnTo>
                <a:lnTo>
                  <a:pt x="572413" y="339750"/>
                </a:lnTo>
                <a:lnTo>
                  <a:pt x="620145" y="327890"/>
                </a:lnTo>
                <a:lnTo>
                  <a:pt x="671686" y="323937"/>
                </a:lnTo>
                <a:lnTo>
                  <a:pt x="1144925" y="323937"/>
                </a:lnTo>
                <a:lnTo>
                  <a:pt x="1213429" y="270871"/>
                </a:lnTo>
                <a:lnTo>
                  <a:pt x="1182428" y="230805"/>
                </a:lnTo>
                <a:lnTo>
                  <a:pt x="1149696" y="193944"/>
                </a:lnTo>
                <a:lnTo>
                  <a:pt x="1115233" y="160287"/>
                </a:lnTo>
                <a:lnTo>
                  <a:pt x="1079038" y="129835"/>
                </a:lnTo>
                <a:lnTo>
                  <a:pt x="1041110" y="102587"/>
                </a:lnTo>
                <a:lnTo>
                  <a:pt x="1001451" y="78545"/>
                </a:lnTo>
                <a:lnTo>
                  <a:pt x="960060" y="57707"/>
                </a:lnTo>
                <a:lnTo>
                  <a:pt x="916937" y="40075"/>
                </a:lnTo>
                <a:lnTo>
                  <a:pt x="872082" y="25648"/>
                </a:lnTo>
                <a:lnTo>
                  <a:pt x="825495" y="14427"/>
                </a:lnTo>
                <a:lnTo>
                  <a:pt x="777176" y="6412"/>
                </a:lnTo>
                <a:lnTo>
                  <a:pt x="727124" y="1603"/>
                </a:lnTo>
                <a:lnTo>
                  <a:pt x="675340" y="0"/>
                </a:lnTo>
                <a:close/>
              </a:path>
              <a:path w="1228090" h="1332864">
                <a:moveTo>
                  <a:pt x="960850" y="852864"/>
                </a:moveTo>
                <a:lnTo>
                  <a:pt x="928706" y="888959"/>
                </a:lnTo>
                <a:lnTo>
                  <a:pt x="896337" y="920360"/>
                </a:lnTo>
                <a:lnTo>
                  <a:pt x="863739" y="947068"/>
                </a:lnTo>
                <a:lnTo>
                  <a:pt x="830906" y="969080"/>
                </a:lnTo>
                <a:lnTo>
                  <a:pt x="796252" y="986303"/>
                </a:lnTo>
                <a:lnTo>
                  <a:pt x="758164" y="998599"/>
                </a:lnTo>
                <a:lnTo>
                  <a:pt x="716641" y="1005973"/>
                </a:lnTo>
                <a:lnTo>
                  <a:pt x="671686" y="1008430"/>
                </a:lnTo>
                <a:lnTo>
                  <a:pt x="1179260" y="1008430"/>
                </a:lnTo>
                <a:lnTo>
                  <a:pt x="960850" y="852864"/>
                </a:lnTo>
                <a:close/>
              </a:path>
              <a:path w="1228090" h="1332864">
                <a:moveTo>
                  <a:pt x="1144925" y="323937"/>
                </a:moveTo>
                <a:lnTo>
                  <a:pt x="671686" y="323937"/>
                </a:lnTo>
                <a:lnTo>
                  <a:pt x="717329" y="326963"/>
                </a:lnTo>
                <a:lnTo>
                  <a:pt x="761179" y="336039"/>
                </a:lnTo>
                <a:lnTo>
                  <a:pt x="803236" y="351166"/>
                </a:lnTo>
                <a:lnTo>
                  <a:pt x="843500" y="372345"/>
                </a:lnTo>
                <a:lnTo>
                  <a:pt x="881972" y="399576"/>
                </a:lnTo>
                <a:lnTo>
                  <a:pt x="918653" y="432859"/>
                </a:lnTo>
                <a:lnTo>
                  <a:pt x="953541" y="472195"/>
                </a:lnTo>
                <a:lnTo>
                  <a:pt x="1144925" y="323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1595" y="5328547"/>
            <a:ext cx="9122627" cy="375759"/>
          </a:xfrm>
          <a:custGeom>
            <a:avLst/>
            <a:gdLst/>
            <a:ahLst/>
            <a:cxnLst/>
            <a:rect l="l" t="t" r="r" b="b"/>
            <a:pathLst>
              <a:path w="20057110" h="743584">
                <a:moveTo>
                  <a:pt x="20056624" y="0"/>
                </a:moveTo>
                <a:lnTo>
                  <a:pt x="0" y="0"/>
                </a:lnTo>
                <a:lnTo>
                  <a:pt x="0" y="743432"/>
                </a:lnTo>
                <a:lnTo>
                  <a:pt x="20056624" y="743432"/>
                </a:lnTo>
                <a:lnTo>
                  <a:pt x="20056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07344" y="2709356"/>
            <a:ext cx="3295710" cy="0"/>
          </a:xfrm>
          <a:custGeom>
            <a:avLst/>
            <a:gdLst/>
            <a:ahLst/>
            <a:cxnLst/>
            <a:rect l="l" t="t" r="r" b="b"/>
            <a:pathLst>
              <a:path w="7245984">
                <a:moveTo>
                  <a:pt x="0" y="0"/>
                </a:moveTo>
                <a:lnTo>
                  <a:pt x="7245852" y="0"/>
                </a:lnTo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229600" y="3592789"/>
            <a:ext cx="914400" cy="1592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290322" y="3658782"/>
            <a:ext cx="853748" cy="1429873"/>
          </a:xfrm>
          <a:custGeom>
            <a:avLst/>
            <a:gdLst/>
            <a:ahLst/>
            <a:cxnLst/>
            <a:rect l="l" t="t" r="r" b="b"/>
            <a:pathLst>
              <a:path w="1877059" h="2829559">
                <a:moveTo>
                  <a:pt x="1427849" y="0"/>
                </a:moveTo>
                <a:lnTo>
                  <a:pt x="1381186" y="370"/>
                </a:lnTo>
                <a:lnTo>
                  <a:pt x="1334349" y="2302"/>
                </a:lnTo>
                <a:lnTo>
                  <a:pt x="1287369" y="5814"/>
                </a:lnTo>
                <a:lnTo>
                  <a:pt x="1240280" y="10927"/>
                </a:lnTo>
                <a:lnTo>
                  <a:pt x="1193114" y="17657"/>
                </a:lnTo>
                <a:lnTo>
                  <a:pt x="1145902" y="26023"/>
                </a:lnTo>
                <a:lnTo>
                  <a:pt x="1098677" y="36046"/>
                </a:lnTo>
                <a:lnTo>
                  <a:pt x="1051471" y="47742"/>
                </a:lnTo>
                <a:lnTo>
                  <a:pt x="1004686" y="61024"/>
                </a:lnTo>
                <a:lnTo>
                  <a:pt x="958716" y="75768"/>
                </a:lnTo>
                <a:lnTo>
                  <a:pt x="913578" y="91942"/>
                </a:lnTo>
                <a:lnTo>
                  <a:pt x="869293" y="109515"/>
                </a:lnTo>
                <a:lnTo>
                  <a:pt x="825879" y="128454"/>
                </a:lnTo>
                <a:lnTo>
                  <a:pt x="783353" y="148727"/>
                </a:lnTo>
                <a:lnTo>
                  <a:pt x="741735" y="170301"/>
                </a:lnTo>
                <a:lnTo>
                  <a:pt x="701044" y="193145"/>
                </a:lnTo>
                <a:lnTo>
                  <a:pt x="661299" y="217226"/>
                </a:lnTo>
                <a:lnTo>
                  <a:pt x="622517" y="242512"/>
                </a:lnTo>
                <a:lnTo>
                  <a:pt x="584718" y="268970"/>
                </a:lnTo>
                <a:lnTo>
                  <a:pt x="547920" y="296569"/>
                </a:lnTo>
                <a:lnTo>
                  <a:pt x="512143" y="325277"/>
                </a:lnTo>
                <a:lnTo>
                  <a:pt x="477404" y="355060"/>
                </a:lnTo>
                <a:lnTo>
                  <a:pt x="443722" y="385888"/>
                </a:lnTo>
                <a:lnTo>
                  <a:pt x="411117" y="417727"/>
                </a:lnTo>
                <a:lnTo>
                  <a:pt x="379606" y="450546"/>
                </a:lnTo>
                <a:lnTo>
                  <a:pt x="349209" y="484312"/>
                </a:lnTo>
                <a:lnTo>
                  <a:pt x="319944" y="518993"/>
                </a:lnTo>
                <a:lnTo>
                  <a:pt x="291829" y="554557"/>
                </a:lnTo>
                <a:lnTo>
                  <a:pt x="264885" y="590971"/>
                </a:lnTo>
                <a:lnTo>
                  <a:pt x="239128" y="628204"/>
                </a:lnTo>
                <a:lnTo>
                  <a:pt x="214579" y="666224"/>
                </a:lnTo>
                <a:lnTo>
                  <a:pt x="191255" y="704997"/>
                </a:lnTo>
                <a:lnTo>
                  <a:pt x="169175" y="744492"/>
                </a:lnTo>
                <a:lnTo>
                  <a:pt x="148358" y="784676"/>
                </a:lnTo>
                <a:lnTo>
                  <a:pt x="128823" y="825519"/>
                </a:lnTo>
                <a:lnTo>
                  <a:pt x="110588" y="866986"/>
                </a:lnTo>
                <a:lnTo>
                  <a:pt x="93673" y="909046"/>
                </a:lnTo>
                <a:lnTo>
                  <a:pt x="78094" y="951667"/>
                </a:lnTo>
                <a:lnTo>
                  <a:pt x="63873" y="994816"/>
                </a:lnTo>
                <a:lnTo>
                  <a:pt x="51026" y="1038462"/>
                </a:lnTo>
                <a:lnTo>
                  <a:pt x="39574" y="1082572"/>
                </a:lnTo>
                <a:lnTo>
                  <a:pt x="29533" y="1127114"/>
                </a:lnTo>
                <a:lnTo>
                  <a:pt x="20924" y="1172056"/>
                </a:lnTo>
                <a:lnTo>
                  <a:pt x="13765" y="1217365"/>
                </a:lnTo>
                <a:lnTo>
                  <a:pt x="8074" y="1263009"/>
                </a:lnTo>
                <a:lnTo>
                  <a:pt x="3870" y="1308957"/>
                </a:lnTo>
                <a:lnTo>
                  <a:pt x="1173" y="1355175"/>
                </a:lnTo>
                <a:lnTo>
                  <a:pt x="0" y="1401632"/>
                </a:lnTo>
                <a:lnTo>
                  <a:pt x="370" y="1448295"/>
                </a:lnTo>
                <a:lnTo>
                  <a:pt x="2302" y="1495133"/>
                </a:lnTo>
                <a:lnTo>
                  <a:pt x="5814" y="1542113"/>
                </a:lnTo>
                <a:lnTo>
                  <a:pt x="10927" y="1589202"/>
                </a:lnTo>
                <a:lnTo>
                  <a:pt x="17657" y="1636369"/>
                </a:lnTo>
                <a:lnTo>
                  <a:pt x="26023" y="1683582"/>
                </a:lnTo>
                <a:lnTo>
                  <a:pt x="36046" y="1730807"/>
                </a:lnTo>
                <a:lnTo>
                  <a:pt x="47742" y="1778014"/>
                </a:lnTo>
                <a:lnTo>
                  <a:pt x="61023" y="1824799"/>
                </a:lnTo>
                <a:lnTo>
                  <a:pt x="75767" y="1870769"/>
                </a:lnTo>
                <a:lnTo>
                  <a:pt x="91941" y="1915906"/>
                </a:lnTo>
                <a:lnTo>
                  <a:pt x="109513" y="1960191"/>
                </a:lnTo>
                <a:lnTo>
                  <a:pt x="128452" y="2003606"/>
                </a:lnTo>
                <a:lnTo>
                  <a:pt x="148724" y="2046131"/>
                </a:lnTo>
                <a:lnTo>
                  <a:pt x="170298" y="2087748"/>
                </a:lnTo>
                <a:lnTo>
                  <a:pt x="193141" y="2128439"/>
                </a:lnTo>
                <a:lnTo>
                  <a:pt x="217222" y="2168185"/>
                </a:lnTo>
                <a:lnTo>
                  <a:pt x="242508" y="2206966"/>
                </a:lnTo>
                <a:lnTo>
                  <a:pt x="268966" y="2244765"/>
                </a:lnTo>
                <a:lnTo>
                  <a:pt x="296565" y="2281563"/>
                </a:lnTo>
                <a:lnTo>
                  <a:pt x="325272" y="2317340"/>
                </a:lnTo>
                <a:lnTo>
                  <a:pt x="355056" y="2352079"/>
                </a:lnTo>
                <a:lnTo>
                  <a:pt x="385883" y="2385760"/>
                </a:lnTo>
                <a:lnTo>
                  <a:pt x="417722" y="2418366"/>
                </a:lnTo>
                <a:lnTo>
                  <a:pt x="450541" y="2449876"/>
                </a:lnTo>
                <a:lnTo>
                  <a:pt x="484307" y="2480273"/>
                </a:lnTo>
                <a:lnTo>
                  <a:pt x="518988" y="2509538"/>
                </a:lnTo>
                <a:lnTo>
                  <a:pt x="554552" y="2537652"/>
                </a:lnTo>
                <a:lnTo>
                  <a:pt x="590966" y="2564596"/>
                </a:lnTo>
                <a:lnTo>
                  <a:pt x="628199" y="2590353"/>
                </a:lnTo>
                <a:lnTo>
                  <a:pt x="666218" y="2614902"/>
                </a:lnTo>
                <a:lnTo>
                  <a:pt x="704992" y="2638226"/>
                </a:lnTo>
                <a:lnTo>
                  <a:pt x="744487" y="2660305"/>
                </a:lnTo>
                <a:lnTo>
                  <a:pt x="784671" y="2681122"/>
                </a:lnTo>
                <a:lnTo>
                  <a:pt x="825513" y="2700657"/>
                </a:lnTo>
                <a:lnTo>
                  <a:pt x="866980" y="2718892"/>
                </a:lnTo>
                <a:lnTo>
                  <a:pt x="909041" y="2735807"/>
                </a:lnTo>
                <a:lnTo>
                  <a:pt x="951662" y="2751385"/>
                </a:lnTo>
                <a:lnTo>
                  <a:pt x="994811" y="2765607"/>
                </a:lnTo>
                <a:lnTo>
                  <a:pt x="1038457" y="2778453"/>
                </a:lnTo>
                <a:lnTo>
                  <a:pt x="1082567" y="2789906"/>
                </a:lnTo>
                <a:lnTo>
                  <a:pt x="1127108" y="2799947"/>
                </a:lnTo>
                <a:lnTo>
                  <a:pt x="1172050" y="2808556"/>
                </a:lnTo>
                <a:lnTo>
                  <a:pt x="1217359" y="2815715"/>
                </a:lnTo>
                <a:lnTo>
                  <a:pt x="1263003" y="2821406"/>
                </a:lnTo>
                <a:lnTo>
                  <a:pt x="1308950" y="2825610"/>
                </a:lnTo>
                <a:lnTo>
                  <a:pt x="1355168" y="2828308"/>
                </a:lnTo>
                <a:lnTo>
                  <a:pt x="1401625" y="2829481"/>
                </a:lnTo>
                <a:lnTo>
                  <a:pt x="1448288" y="2829111"/>
                </a:lnTo>
                <a:lnTo>
                  <a:pt x="1495125" y="2827180"/>
                </a:lnTo>
                <a:lnTo>
                  <a:pt x="1542105" y="2823667"/>
                </a:lnTo>
                <a:lnTo>
                  <a:pt x="1589194" y="2818556"/>
                </a:lnTo>
                <a:lnTo>
                  <a:pt x="1636360" y="2811826"/>
                </a:lnTo>
                <a:lnTo>
                  <a:pt x="1683572" y="2803460"/>
                </a:lnTo>
                <a:lnTo>
                  <a:pt x="1730797" y="2793438"/>
                </a:lnTo>
                <a:lnTo>
                  <a:pt x="1778003" y="2781742"/>
                </a:lnTo>
                <a:lnTo>
                  <a:pt x="1824789" y="2768461"/>
                </a:lnTo>
                <a:lnTo>
                  <a:pt x="1870760" y="2753718"/>
                </a:lnTo>
                <a:lnTo>
                  <a:pt x="1876905" y="2751516"/>
                </a:lnTo>
                <a:lnTo>
                  <a:pt x="1876905" y="77795"/>
                </a:lnTo>
                <a:lnTo>
                  <a:pt x="1834663" y="63873"/>
                </a:lnTo>
                <a:lnTo>
                  <a:pt x="1791017" y="51026"/>
                </a:lnTo>
                <a:lnTo>
                  <a:pt x="1746907" y="39574"/>
                </a:lnTo>
                <a:lnTo>
                  <a:pt x="1702366" y="29533"/>
                </a:lnTo>
                <a:lnTo>
                  <a:pt x="1657424" y="20924"/>
                </a:lnTo>
                <a:lnTo>
                  <a:pt x="1612115" y="13765"/>
                </a:lnTo>
                <a:lnTo>
                  <a:pt x="1566471" y="8074"/>
                </a:lnTo>
                <a:lnTo>
                  <a:pt x="1520524" y="3870"/>
                </a:lnTo>
                <a:lnTo>
                  <a:pt x="1474306" y="1173"/>
                </a:lnTo>
                <a:lnTo>
                  <a:pt x="1427849" y="0"/>
                </a:lnTo>
                <a:close/>
              </a:path>
            </a:pathLst>
          </a:custGeom>
          <a:solidFill>
            <a:srgbClr val="007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172327" y="3788568"/>
            <a:ext cx="1971675" cy="1915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231452" y="3857048"/>
            <a:ext cx="1912548" cy="18471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2" y="217"/>
            <a:ext cx="4395787" cy="57040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087753" y="4960236"/>
            <a:ext cx="222102" cy="654289"/>
          </a:xfrm>
          <a:custGeom>
            <a:avLst/>
            <a:gdLst/>
            <a:ahLst/>
            <a:cxnLst/>
            <a:rect l="l" t="t" r="r" b="b"/>
            <a:pathLst>
              <a:path w="488315" h="1294765">
                <a:moveTo>
                  <a:pt x="488278" y="0"/>
                </a:moveTo>
                <a:lnTo>
                  <a:pt x="0" y="0"/>
                </a:lnTo>
                <a:lnTo>
                  <a:pt x="0" y="1294274"/>
                </a:lnTo>
                <a:lnTo>
                  <a:pt x="488278" y="1294274"/>
                </a:lnTo>
                <a:lnTo>
                  <a:pt x="488278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2" y="501259"/>
            <a:ext cx="1762083" cy="3876317"/>
          </a:xfrm>
          <a:custGeom>
            <a:avLst/>
            <a:gdLst/>
            <a:ahLst/>
            <a:cxnLst/>
            <a:rect l="l" t="t" r="r" b="b"/>
            <a:pathLst>
              <a:path w="3874135" h="7670800">
                <a:moveTo>
                  <a:pt x="3873579" y="0"/>
                </a:moveTo>
                <a:lnTo>
                  <a:pt x="3072965" y="127000"/>
                </a:lnTo>
                <a:lnTo>
                  <a:pt x="3274267" y="368300"/>
                </a:lnTo>
                <a:lnTo>
                  <a:pt x="3253205" y="381000"/>
                </a:lnTo>
                <a:lnTo>
                  <a:pt x="3210031" y="406400"/>
                </a:lnTo>
                <a:lnTo>
                  <a:pt x="3165492" y="431800"/>
                </a:lnTo>
                <a:lnTo>
                  <a:pt x="3119629" y="457200"/>
                </a:lnTo>
                <a:lnTo>
                  <a:pt x="3072482" y="482600"/>
                </a:lnTo>
                <a:lnTo>
                  <a:pt x="2999442" y="520700"/>
                </a:lnTo>
                <a:lnTo>
                  <a:pt x="2923740" y="558800"/>
                </a:lnTo>
                <a:lnTo>
                  <a:pt x="2897938" y="584200"/>
                </a:lnTo>
                <a:lnTo>
                  <a:pt x="2818897" y="622300"/>
                </a:lnTo>
                <a:lnTo>
                  <a:pt x="2792023" y="647700"/>
                </a:lnTo>
                <a:lnTo>
                  <a:pt x="2709886" y="685800"/>
                </a:lnTo>
                <a:lnTo>
                  <a:pt x="2682019" y="711200"/>
                </a:lnTo>
                <a:lnTo>
                  <a:pt x="2653918" y="723900"/>
                </a:lnTo>
                <a:lnTo>
                  <a:pt x="2625585" y="749300"/>
                </a:lnTo>
                <a:lnTo>
                  <a:pt x="2568250" y="774700"/>
                </a:lnTo>
                <a:lnTo>
                  <a:pt x="2539258" y="800100"/>
                </a:lnTo>
                <a:lnTo>
                  <a:pt x="2510055" y="812800"/>
                </a:lnTo>
                <a:lnTo>
                  <a:pt x="2480647" y="838200"/>
                </a:lnTo>
                <a:lnTo>
                  <a:pt x="2451038" y="850900"/>
                </a:lnTo>
                <a:lnTo>
                  <a:pt x="2421235" y="876300"/>
                </a:lnTo>
                <a:lnTo>
                  <a:pt x="2391242" y="889000"/>
                </a:lnTo>
                <a:lnTo>
                  <a:pt x="2330705" y="939800"/>
                </a:lnTo>
                <a:lnTo>
                  <a:pt x="2300172" y="952500"/>
                </a:lnTo>
                <a:lnTo>
                  <a:pt x="2238602" y="1003300"/>
                </a:lnTo>
                <a:lnTo>
                  <a:pt x="2207574" y="1016000"/>
                </a:lnTo>
                <a:lnTo>
                  <a:pt x="2113583" y="1092200"/>
                </a:lnTo>
                <a:lnTo>
                  <a:pt x="2081967" y="1104900"/>
                </a:lnTo>
                <a:lnTo>
                  <a:pt x="1889619" y="1257300"/>
                </a:lnTo>
                <a:lnTo>
                  <a:pt x="1594393" y="1485900"/>
                </a:lnTo>
                <a:lnTo>
                  <a:pt x="1561228" y="1524000"/>
                </a:lnTo>
                <a:lnTo>
                  <a:pt x="1461428" y="1600200"/>
                </a:lnTo>
                <a:lnTo>
                  <a:pt x="1428078" y="1638300"/>
                </a:lnTo>
                <a:lnTo>
                  <a:pt x="1361279" y="1689100"/>
                </a:lnTo>
                <a:lnTo>
                  <a:pt x="1327842" y="1727200"/>
                </a:lnTo>
                <a:lnTo>
                  <a:pt x="1294386" y="1752600"/>
                </a:lnTo>
                <a:lnTo>
                  <a:pt x="1260917" y="1790700"/>
                </a:lnTo>
                <a:lnTo>
                  <a:pt x="1227438" y="1816100"/>
                </a:lnTo>
                <a:lnTo>
                  <a:pt x="1193956" y="1854200"/>
                </a:lnTo>
                <a:lnTo>
                  <a:pt x="1160476" y="1879600"/>
                </a:lnTo>
                <a:lnTo>
                  <a:pt x="1127002" y="1917700"/>
                </a:lnTo>
                <a:lnTo>
                  <a:pt x="1093540" y="1943100"/>
                </a:lnTo>
                <a:lnTo>
                  <a:pt x="1026670" y="2019300"/>
                </a:lnTo>
                <a:lnTo>
                  <a:pt x="993272" y="2044700"/>
                </a:lnTo>
                <a:lnTo>
                  <a:pt x="893289" y="2159000"/>
                </a:lnTo>
                <a:lnTo>
                  <a:pt x="860048" y="2184400"/>
                </a:lnTo>
                <a:lnTo>
                  <a:pt x="629096" y="2451100"/>
                </a:lnTo>
                <a:lnTo>
                  <a:pt x="466643" y="2641600"/>
                </a:lnTo>
                <a:lnTo>
                  <a:pt x="434469" y="2692400"/>
                </a:lnTo>
                <a:lnTo>
                  <a:pt x="338670" y="2806700"/>
                </a:lnTo>
                <a:lnTo>
                  <a:pt x="306996" y="2857500"/>
                </a:lnTo>
                <a:lnTo>
                  <a:pt x="244064" y="2933700"/>
                </a:lnTo>
                <a:lnTo>
                  <a:pt x="212817" y="2984500"/>
                </a:lnTo>
                <a:lnTo>
                  <a:pt x="181723" y="3022600"/>
                </a:lnTo>
                <a:lnTo>
                  <a:pt x="150786" y="3073400"/>
                </a:lnTo>
                <a:lnTo>
                  <a:pt x="120012" y="3111500"/>
                </a:lnTo>
                <a:lnTo>
                  <a:pt x="58972" y="3213100"/>
                </a:lnTo>
                <a:lnTo>
                  <a:pt x="28716" y="3251200"/>
                </a:lnTo>
                <a:lnTo>
                  <a:pt x="0" y="3302000"/>
                </a:lnTo>
                <a:lnTo>
                  <a:pt x="0" y="7670800"/>
                </a:lnTo>
                <a:lnTo>
                  <a:pt x="486002" y="7670800"/>
                </a:lnTo>
                <a:lnTo>
                  <a:pt x="1021960" y="7645400"/>
                </a:lnTo>
                <a:lnTo>
                  <a:pt x="1675217" y="7569200"/>
                </a:lnTo>
                <a:lnTo>
                  <a:pt x="1674608" y="7518400"/>
                </a:lnTo>
                <a:lnTo>
                  <a:pt x="1673935" y="7480300"/>
                </a:lnTo>
                <a:lnTo>
                  <a:pt x="1673202" y="7429500"/>
                </a:lnTo>
                <a:lnTo>
                  <a:pt x="1672415" y="7378700"/>
                </a:lnTo>
                <a:lnTo>
                  <a:pt x="1671581" y="7327900"/>
                </a:lnTo>
                <a:lnTo>
                  <a:pt x="1670704" y="7277100"/>
                </a:lnTo>
                <a:lnTo>
                  <a:pt x="1669791" y="7226300"/>
                </a:lnTo>
                <a:lnTo>
                  <a:pt x="1667878" y="7124700"/>
                </a:lnTo>
                <a:lnTo>
                  <a:pt x="1661863" y="6819900"/>
                </a:lnTo>
                <a:lnTo>
                  <a:pt x="1659920" y="6718300"/>
                </a:lnTo>
                <a:lnTo>
                  <a:pt x="1658986" y="6667500"/>
                </a:lnTo>
                <a:lnTo>
                  <a:pt x="1658084" y="6616700"/>
                </a:lnTo>
                <a:lnTo>
                  <a:pt x="1657221" y="6565900"/>
                </a:lnTo>
                <a:lnTo>
                  <a:pt x="1656402" y="6515100"/>
                </a:lnTo>
                <a:lnTo>
                  <a:pt x="1655633" y="6464300"/>
                </a:lnTo>
                <a:lnTo>
                  <a:pt x="1654919" y="6413500"/>
                </a:lnTo>
                <a:lnTo>
                  <a:pt x="1654267" y="6362700"/>
                </a:lnTo>
                <a:lnTo>
                  <a:pt x="1653682" y="6311900"/>
                </a:lnTo>
                <a:lnTo>
                  <a:pt x="1653170" y="6261100"/>
                </a:lnTo>
                <a:lnTo>
                  <a:pt x="1652737" y="6210300"/>
                </a:lnTo>
                <a:lnTo>
                  <a:pt x="1652388" y="6159500"/>
                </a:lnTo>
                <a:lnTo>
                  <a:pt x="1652129" y="6108700"/>
                </a:lnTo>
                <a:lnTo>
                  <a:pt x="1651967" y="6057900"/>
                </a:lnTo>
                <a:lnTo>
                  <a:pt x="1651952" y="5956300"/>
                </a:lnTo>
                <a:lnTo>
                  <a:pt x="1652112" y="5905500"/>
                </a:lnTo>
                <a:lnTo>
                  <a:pt x="1652391" y="5854700"/>
                </a:lnTo>
                <a:lnTo>
                  <a:pt x="1652794" y="5803900"/>
                </a:lnTo>
                <a:lnTo>
                  <a:pt x="1653328" y="5753100"/>
                </a:lnTo>
                <a:lnTo>
                  <a:pt x="1653999" y="5702300"/>
                </a:lnTo>
                <a:lnTo>
                  <a:pt x="1654811" y="5651500"/>
                </a:lnTo>
                <a:lnTo>
                  <a:pt x="1655771" y="5600700"/>
                </a:lnTo>
                <a:lnTo>
                  <a:pt x="1656885" y="5549900"/>
                </a:lnTo>
                <a:lnTo>
                  <a:pt x="1658158" y="5499100"/>
                </a:lnTo>
                <a:lnTo>
                  <a:pt x="1659596" y="5448300"/>
                </a:lnTo>
                <a:lnTo>
                  <a:pt x="1661204" y="5397500"/>
                </a:lnTo>
                <a:lnTo>
                  <a:pt x="1662990" y="5346700"/>
                </a:lnTo>
                <a:lnTo>
                  <a:pt x="1664957" y="5295900"/>
                </a:lnTo>
                <a:lnTo>
                  <a:pt x="1667113" y="5245100"/>
                </a:lnTo>
                <a:lnTo>
                  <a:pt x="1669463" y="5194300"/>
                </a:lnTo>
                <a:lnTo>
                  <a:pt x="1672012" y="5143500"/>
                </a:lnTo>
                <a:lnTo>
                  <a:pt x="1674766" y="5092700"/>
                </a:lnTo>
                <a:lnTo>
                  <a:pt x="1677732" y="5041900"/>
                </a:lnTo>
                <a:lnTo>
                  <a:pt x="1680914" y="4991100"/>
                </a:lnTo>
                <a:lnTo>
                  <a:pt x="1684319" y="4940300"/>
                </a:lnTo>
                <a:lnTo>
                  <a:pt x="1687953" y="4889500"/>
                </a:lnTo>
                <a:lnTo>
                  <a:pt x="1691821" y="4838700"/>
                </a:lnTo>
                <a:lnTo>
                  <a:pt x="1695928" y="4800600"/>
                </a:lnTo>
                <a:lnTo>
                  <a:pt x="1700281" y="4749800"/>
                </a:lnTo>
                <a:lnTo>
                  <a:pt x="1704886" y="4699000"/>
                </a:lnTo>
                <a:lnTo>
                  <a:pt x="1709747" y="4648200"/>
                </a:lnTo>
                <a:lnTo>
                  <a:pt x="1714872" y="4597400"/>
                </a:lnTo>
                <a:lnTo>
                  <a:pt x="1720265" y="4546600"/>
                </a:lnTo>
                <a:lnTo>
                  <a:pt x="1725933" y="4495800"/>
                </a:lnTo>
                <a:lnTo>
                  <a:pt x="1731881" y="4445000"/>
                </a:lnTo>
                <a:lnTo>
                  <a:pt x="1738115" y="4394200"/>
                </a:lnTo>
                <a:lnTo>
                  <a:pt x="1744640" y="4343400"/>
                </a:lnTo>
                <a:lnTo>
                  <a:pt x="1751463" y="4292600"/>
                </a:lnTo>
                <a:lnTo>
                  <a:pt x="1758590" y="4241800"/>
                </a:lnTo>
                <a:lnTo>
                  <a:pt x="1766025" y="4191000"/>
                </a:lnTo>
                <a:lnTo>
                  <a:pt x="1773775" y="4140200"/>
                </a:lnTo>
                <a:lnTo>
                  <a:pt x="1781845" y="4102100"/>
                </a:lnTo>
                <a:lnTo>
                  <a:pt x="1790242" y="4051300"/>
                </a:lnTo>
                <a:lnTo>
                  <a:pt x="1798971" y="4000500"/>
                </a:lnTo>
                <a:lnTo>
                  <a:pt x="1808037" y="3949700"/>
                </a:lnTo>
                <a:lnTo>
                  <a:pt x="1817447" y="3898900"/>
                </a:lnTo>
                <a:lnTo>
                  <a:pt x="1827207" y="3848100"/>
                </a:lnTo>
                <a:lnTo>
                  <a:pt x="1837321" y="3797300"/>
                </a:lnTo>
                <a:lnTo>
                  <a:pt x="1847796" y="3746500"/>
                </a:lnTo>
                <a:lnTo>
                  <a:pt x="1858638" y="3708400"/>
                </a:lnTo>
                <a:lnTo>
                  <a:pt x="1869852" y="3657600"/>
                </a:lnTo>
                <a:lnTo>
                  <a:pt x="1881444" y="3606800"/>
                </a:lnTo>
                <a:lnTo>
                  <a:pt x="1893419" y="3556000"/>
                </a:lnTo>
                <a:lnTo>
                  <a:pt x="1906055" y="3505200"/>
                </a:lnTo>
                <a:lnTo>
                  <a:pt x="1919059" y="3454400"/>
                </a:lnTo>
                <a:lnTo>
                  <a:pt x="1932426" y="3403600"/>
                </a:lnTo>
                <a:lnTo>
                  <a:pt x="1946156" y="3365500"/>
                </a:lnTo>
                <a:lnTo>
                  <a:pt x="1960245" y="3314700"/>
                </a:lnTo>
                <a:lnTo>
                  <a:pt x="1974690" y="3263900"/>
                </a:lnTo>
                <a:lnTo>
                  <a:pt x="1989490" y="3213100"/>
                </a:lnTo>
                <a:lnTo>
                  <a:pt x="2004642" y="3162300"/>
                </a:lnTo>
                <a:lnTo>
                  <a:pt x="2020142" y="3111500"/>
                </a:lnTo>
                <a:lnTo>
                  <a:pt x="2035989" y="3073400"/>
                </a:lnTo>
                <a:lnTo>
                  <a:pt x="2052180" y="3022600"/>
                </a:lnTo>
                <a:lnTo>
                  <a:pt x="2068712" y="2971800"/>
                </a:lnTo>
                <a:lnTo>
                  <a:pt x="2085583" y="2921000"/>
                </a:lnTo>
                <a:lnTo>
                  <a:pt x="2102790" y="2870200"/>
                </a:lnTo>
                <a:lnTo>
                  <a:pt x="2120330" y="2832100"/>
                </a:lnTo>
                <a:lnTo>
                  <a:pt x="2138201" y="2781300"/>
                </a:lnTo>
                <a:lnTo>
                  <a:pt x="2156401" y="2730500"/>
                </a:lnTo>
                <a:lnTo>
                  <a:pt x="2174926" y="2679700"/>
                </a:lnTo>
                <a:lnTo>
                  <a:pt x="2193775" y="2641600"/>
                </a:lnTo>
                <a:lnTo>
                  <a:pt x="2212944" y="2590800"/>
                </a:lnTo>
                <a:lnTo>
                  <a:pt x="2232431" y="2540000"/>
                </a:lnTo>
                <a:lnTo>
                  <a:pt x="2252234" y="2501900"/>
                </a:lnTo>
                <a:lnTo>
                  <a:pt x="2272349" y="2451100"/>
                </a:lnTo>
                <a:lnTo>
                  <a:pt x="2292775" y="2400300"/>
                </a:lnTo>
                <a:lnTo>
                  <a:pt x="2313509" y="2362200"/>
                </a:lnTo>
                <a:lnTo>
                  <a:pt x="2334547" y="2311400"/>
                </a:lnTo>
                <a:lnTo>
                  <a:pt x="2355888" y="2273300"/>
                </a:lnTo>
                <a:lnTo>
                  <a:pt x="2377529" y="2222500"/>
                </a:lnTo>
                <a:lnTo>
                  <a:pt x="2399467" y="2171700"/>
                </a:lnTo>
                <a:lnTo>
                  <a:pt x="2421700" y="2133600"/>
                </a:lnTo>
                <a:lnTo>
                  <a:pt x="2444226" y="2082800"/>
                </a:lnTo>
                <a:lnTo>
                  <a:pt x="2467041" y="2044700"/>
                </a:lnTo>
                <a:lnTo>
                  <a:pt x="2490142" y="1993900"/>
                </a:lnTo>
                <a:lnTo>
                  <a:pt x="2513529" y="1955800"/>
                </a:lnTo>
                <a:lnTo>
                  <a:pt x="2537197" y="1905000"/>
                </a:lnTo>
                <a:lnTo>
                  <a:pt x="2561144" y="1866900"/>
                </a:lnTo>
                <a:lnTo>
                  <a:pt x="2585368" y="1816100"/>
                </a:lnTo>
                <a:lnTo>
                  <a:pt x="2609866" y="1778000"/>
                </a:lnTo>
                <a:lnTo>
                  <a:pt x="2634636" y="1727200"/>
                </a:lnTo>
                <a:lnTo>
                  <a:pt x="2659674" y="1689100"/>
                </a:lnTo>
                <a:lnTo>
                  <a:pt x="2684979" y="1638300"/>
                </a:lnTo>
                <a:lnTo>
                  <a:pt x="2710548" y="1600200"/>
                </a:lnTo>
                <a:lnTo>
                  <a:pt x="2736378" y="1549400"/>
                </a:lnTo>
                <a:lnTo>
                  <a:pt x="2762466" y="1511300"/>
                </a:lnTo>
                <a:lnTo>
                  <a:pt x="2788811" y="1460500"/>
                </a:lnTo>
                <a:lnTo>
                  <a:pt x="2815409" y="1422400"/>
                </a:lnTo>
                <a:lnTo>
                  <a:pt x="2842257" y="1384300"/>
                </a:lnTo>
                <a:lnTo>
                  <a:pt x="2869354" y="1333500"/>
                </a:lnTo>
                <a:lnTo>
                  <a:pt x="2896697" y="1295400"/>
                </a:lnTo>
                <a:lnTo>
                  <a:pt x="2924282" y="1257300"/>
                </a:lnTo>
                <a:lnTo>
                  <a:pt x="2952109" y="1206500"/>
                </a:lnTo>
                <a:lnTo>
                  <a:pt x="2980173" y="1168400"/>
                </a:lnTo>
                <a:lnTo>
                  <a:pt x="3008472" y="1130300"/>
                </a:lnTo>
                <a:lnTo>
                  <a:pt x="3037004" y="1079500"/>
                </a:lnTo>
                <a:lnTo>
                  <a:pt x="3065767" y="1041400"/>
                </a:lnTo>
                <a:lnTo>
                  <a:pt x="3094757" y="1003300"/>
                </a:lnTo>
                <a:lnTo>
                  <a:pt x="3123972" y="952500"/>
                </a:lnTo>
                <a:lnTo>
                  <a:pt x="3183066" y="876300"/>
                </a:lnTo>
                <a:lnTo>
                  <a:pt x="3212941" y="838200"/>
                </a:lnTo>
                <a:lnTo>
                  <a:pt x="3243030" y="787400"/>
                </a:lnTo>
                <a:lnTo>
                  <a:pt x="3303842" y="711200"/>
                </a:lnTo>
                <a:lnTo>
                  <a:pt x="3365481" y="635000"/>
                </a:lnTo>
                <a:lnTo>
                  <a:pt x="3396605" y="584200"/>
                </a:lnTo>
                <a:lnTo>
                  <a:pt x="3427928" y="546100"/>
                </a:lnTo>
                <a:lnTo>
                  <a:pt x="3705600" y="546100"/>
                </a:lnTo>
                <a:lnTo>
                  <a:pt x="3873579" y="0"/>
                </a:lnTo>
                <a:close/>
              </a:path>
              <a:path w="3874135" h="7670800">
                <a:moveTo>
                  <a:pt x="3705600" y="546100"/>
                </a:moveTo>
                <a:lnTo>
                  <a:pt x="3427928" y="546100"/>
                </a:lnTo>
                <a:lnTo>
                  <a:pt x="3631377" y="787400"/>
                </a:lnTo>
                <a:lnTo>
                  <a:pt x="3705600" y="54610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262024" y="1062585"/>
            <a:ext cx="2327590" cy="3202453"/>
          </a:xfrm>
          <a:custGeom>
            <a:avLst/>
            <a:gdLst/>
            <a:ahLst/>
            <a:cxnLst/>
            <a:rect l="l" t="t" r="r" b="b"/>
            <a:pathLst>
              <a:path w="5117465" h="6337300">
                <a:moveTo>
                  <a:pt x="4687009" y="762000"/>
                </a:moveTo>
                <a:lnTo>
                  <a:pt x="2137677" y="762000"/>
                </a:lnTo>
                <a:lnTo>
                  <a:pt x="2179785" y="774700"/>
                </a:lnTo>
                <a:lnTo>
                  <a:pt x="2263234" y="774700"/>
                </a:lnTo>
                <a:lnTo>
                  <a:pt x="2304504" y="787400"/>
                </a:lnTo>
                <a:lnTo>
                  <a:pt x="2345424" y="787400"/>
                </a:lnTo>
                <a:lnTo>
                  <a:pt x="2426071" y="812800"/>
                </a:lnTo>
                <a:lnTo>
                  <a:pt x="2465728" y="812800"/>
                </a:lnTo>
                <a:lnTo>
                  <a:pt x="2543531" y="838200"/>
                </a:lnTo>
                <a:lnTo>
                  <a:pt x="2655927" y="876300"/>
                </a:lnTo>
                <a:lnTo>
                  <a:pt x="2692101" y="901700"/>
                </a:lnTo>
                <a:lnTo>
                  <a:pt x="2762302" y="927100"/>
                </a:lnTo>
                <a:lnTo>
                  <a:pt x="2796258" y="952500"/>
                </a:lnTo>
                <a:lnTo>
                  <a:pt x="2829403" y="965200"/>
                </a:lnTo>
                <a:lnTo>
                  <a:pt x="2861702" y="990600"/>
                </a:lnTo>
                <a:lnTo>
                  <a:pt x="2923621" y="1028700"/>
                </a:lnTo>
                <a:lnTo>
                  <a:pt x="2953169" y="1054100"/>
                </a:lnTo>
                <a:lnTo>
                  <a:pt x="2981731" y="1079500"/>
                </a:lnTo>
                <a:lnTo>
                  <a:pt x="3035748" y="1130300"/>
                </a:lnTo>
                <a:lnTo>
                  <a:pt x="3085391" y="1181100"/>
                </a:lnTo>
                <a:lnTo>
                  <a:pt x="3108483" y="1219200"/>
                </a:lnTo>
                <a:lnTo>
                  <a:pt x="3130375" y="1244600"/>
                </a:lnTo>
                <a:lnTo>
                  <a:pt x="3151032" y="1282700"/>
                </a:lnTo>
                <a:lnTo>
                  <a:pt x="3170417" y="1308100"/>
                </a:lnTo>
                <a:lnTo>
                  <a:pt x="3188497" y="1346200"/>
                </a:lnTo>
                <a:lnTo>
                  <a:pt x="3205234" y="1384300"/>
                </a:lnTo>
                <a:lnTo>
                  <a:pt x="3220595" y="1422400"/>
                </a:lnTo>
                <a:lnTo>
                  <a:pt x="3234543" y="1460500"/>
                </a:lnTo>
                <a:lnTo>
                  <a:pt x="3247043" y="1498600"/>
                </a:lnTo>
                <a:lnTo>
                  <a:pt x="3258060" y="1536700"/>
                </a:lnTo>
                <a:lnTo>
                  <a:pt x="3267558" y="1574800"/>
                </a:lnTo>
                <a:lnTo>
                  <a:pt x="3275501" y="1612900"/>
                </a:lnTo>
                <a:lnTo>
                  <a:pt x="3281856" y="1663700"/>
                </a:lnTo>
                <a:lnTo>
                  <a:pt x="3286585" y="1701800"/>
                </a:lnTo>
                <a:lnTo>
                  <a:pt x="3289654" y="1752600"/>
                </a:lnTo>
                <a:lnTo>
                  <a:pt x="3291027" y="1803400"/>
                </a:lnTo>
                <a:lnTo>
                  <a:pt x="3290669" y="1841500"/>
                </a:lnTo>
                <a:lnTo>
                  <a:pt x="3288544" y="1892300"/>
                </a:lnTo>
                <a:lnTo>
                  <a:pt x="3284617" y="1943100"/>
                </a:lnTo>
                <a:lnTo>
                  <a:pt x="3278853" y="2006600"/>
                </a:lnTo>
                <a:lnTo>
                  <a:pt x="3272700" y="2044700"/>
                </a:lnTo>
                <a:lnTo>
                  <a:pt x="3265094" y="2082800"/>
                </a:lnTo>
                <a:lnTo>
                  <a:pt x="3256060" y="2120900"/>
                </a:lnTo>
                <a:lnTo>
                  <a:pt x="3245623" y="2171700"/>
                </a:lnTo>
                <a:lnTo>
                  <a:pt x="3233809" y="2209800"/>
                </a:lnTo>
                <a:lnTo>
                  <a:pt x="3220643" y="2247900"/>
                </a:lnTo>
                <a:lnTo>
                  <a:pt x="3206150" y="2286000"/>
                </a:lnTo>
                <a:lnTo>
                  <a:pt x="3190356" y="2324100"/>
                </a:lnTo>
                <a:lnTo>
                  <a:pt x="3173287" y="2362200"/>
                </a:lnTo>
                <a:lnTo>
                  <a:pt x="3154967" y="2400300"/>
                </a:lnTo>
                <a:lnTo>
                  <a:pt x="3135423" y="2438400"/>
                </a:lnTo>
                <a:lnTo>
                  <a:pt x="3114679" y="2476500"/>
                </a:lnTo>
                <a:lnTo>
                  <a:pt x="3092761" y="2501900"/>
                </a:lnTo>
                <a:lnTo>
                  <a:pt x="3069695" y="2540000"/>
                </a:lnTo>
                <a:lnTo>
                  <a:pt x="3045505" y="2578100"/>
                </a:lnTo>
                <a:lnTo>
                  <a:pt x="3020218" y="2603500"/>
                </a:lnTo>
                <a:lnTo>
                  <a:pt x="2993858" y="2641600"/>
                </a:lnTo>
                <a:lnTo>
                  <a:pt x="2966452" y="2679700"/>
                </a:lnTo>
                <a:lnTo>
                  <a:pt x="2938024" y="2705100"/>
                </a:lnTo>
                <a:lnTo>
                  <a:pt x="2908600" y="2743200"/>
                </a:lnTo>
                <a:lnTo>
                  <a:pt x="2878205" y="2768600"/>
                </a:lnTo>
                <a:lnTo>
                  <a:pt x="2846865" y="2794000"/>
                </a:lnTo>
                <a:lnTo>
                  <a:pt x="2814605" y="2832100"/>
                </a:lnTo>
                <a:lnTo>
                  <a:pt x="2781451" y="2857500"/>
                </a:lnTo>
                <a:lnTo>
                  <a:pt x="2747428" y="2882900"/>
                </a:lnTo>
                <a:lnTo>
                  <a:pt x="2712561" y="2921000"/>
                </a:lnTo>
                <a:lnTo>
                  <a:pt x="2676877" y="2946400"/>
                </a:lnTo>
                <a:lnTo>
                  <a:pt x="2640399" y="2971800"/>
                </a:lnTo>
                <a:lnTo>
                  <a:pt x="2603155" y="2997200"/>
                </a:lnTo>
                <a:lnTo>
                  <a:pt x="2565168" y="3022600"/>
                </a:lnTo>
                <a:lnTo>
                  <a:pt x="2526465" y="3048000"/>
                </a:lnTo>
                <a:lnTo>
                  <a:pt x="2487071" y="3073400"/>
                </a:lnTo>
                <a:lnTo>
                  <a:pt x="2406312" y="3124200"/>
                </a:lnTo>
                <a:lnTo>
                  <a:pt x="2323093" y="3175000"/>
                </a:lnTo>
                <a:lnTo>
                  <a:pt x="2280626" y="3187700"/>
                </a:lnTo>
                <a:lnTo>
                  <a:pt x="2237619" y="3213100"/>
                </a:lnTo>
                <a:lnTo>
                  <a:pt x="2150093" y="3263900"/>
                </a:lnTo>
                <a:lnTo>
                  <a:pt x="2105623" y="3276600"/>
                </a:lnTo>
                <a:lnTo>
                  <a:pt x="2015400" y="3327400"/>
                </a:lnTo>
                <a:lnTo>
                  <a:pt x="1969696" y="3340100"/>
                </a:lnTo>
                <a:lnTo>
                  <a:pt x="1923632" y="3365500"/>
                </a:lnTo>
                <a:lnTo>
                  <a:pt x="1877233" y="3378200"/>
                </a:lnTo>
                <a:lnTo>
                  <a:pt x="1830524" y="3403600"/>
                </a:lnTo>
                <a:lnTo>
                  <a:pt x="1736278" y="3429000"/>
                </a:lnTo>
                <a:lnTo>
                  <a:pt x="1688793" y="3454400"/>
                </a:lnTo>
                <a:lnTo>
                  <a:pt x="1593223" y="3479800"/>
                </a:lnTo>
                <a:lnTo>
                  <a:pt x="1545189" y="3505200"/>
                </a:lnTo>
                <a:lnTo>
                  <a:pt x="1351991" y="3556000"/>
                </a:lnTo>
                <a:lnTo>
                  <a:pt x="1303553" y="3581400"/>
                </a:lnTo>
                <a:lnTo>
                  <a:pt x="918012" y="3683000"/>
                </a:lnTo>
                <a:lnTo>
                  <a:pt x="870446" y="3683000"/>
                </a:lnTo>
                <a:lnTo>
                  <a:pt x="682679" y="3733800"/>
                </a:lnTo>
                <a:lnTo>
                  <a:pt x="636488" y="3733800"/>
                </a:lnTo>
                <a:lnTo>
                  <a:pt x="500124" y="3771900"/>
                </a:lnTo>
                <a:lnTo>
                  <a:pt x="455490" y="3771900"/>
                </a:lnTo>
                <a:lnTo>
                  <a:pt x="367607" y="3797300"/>
                </a:lnTo>
                <a:lnTo>
                  <a:pt x="324408" y="3797300"/>
                </a:lnTo>
                <a:lnTo>
                  <a:pt x="281738" y="3810000"/>
                </a:lnTo>
                <a:lnTo>
                  <a:pt x="239623" y="3810000"/>
                </a:lnTo>
                <a:lnTo>
                  <a:pt x="198087" y="3822700"/>
                </a:lnTo>
                <a:lnTo>
                  <a:pt x="157157" y="3822700"/>
                </a:lnTo>
                <a:lnTo>
                  <a:pt x="116858" y="3835400"/>
                </a:lnTo>
                <a:lnTo>
                  <a:pt x="77215" y="3835400"/>
                </a:lnTo>
                <a:lnTo>
                  <a:pt x="38254" y="3848100"/>
                </a:lnTo>
                <a:lnTo>
                  <a:pt x="0" y="3848100"/>
                </a:lnTo>
                <a:lnTo>
                  <a:pt x="0" y="6337300"/>
                </a:lnTo>
                <a:lnTo>
                  <a:pt x="83679" y="6337300"/>
                </a:lnTo>
                <a:lnTo>
                  <a:pt x="96275" y="6324600"/>
                </a:lnTo>
                <a:lnTo>
                  <a:pt x="154417" y="6324600"/>
                </a:lnTo>
                <a:lnTo>
                  <a:pt x="170840" y="6311900"/>
                </a:lnTo>
                <a:lnTo>
                  <a:pt x="205877" y="6311900"/>
                </a:lnTo>
                <a:lnTo>
                  <a:pt x="224471" y="6299200"/>
                </a:lnTo>
                <a:lnTo>
                  <a:pt x="263755" y="6299200"/>
                </a:lnTo>
                <a:lnTo>
                  <a:pt x="284424" y="6286500"/>
                </a:lnTo>
                <a:lnTo>
                  <a:pt x="327767" y="6286500"/>
                </a:lnTo>
                <a:lnTo>
                  <a:pt x="350419" y="6273800"/>
                </a:lnTo>
                <a:lnTo>
                  <a:pt x="373711" y="6273800"/>
                </a:lnTo>
                <a:lnTo>
                  <a:pt x="397633" y="6261100"/>
                </a:lnTo>
                <a:lnTo>
                  <a:pt x="422173" y="6261100"/>
                </a:lnTo>
                <a:lnTo>
                  <a:pt x="447323" y="6248400"/>
                </a:lnTo>
                <a:lnTo>
                  <a:pt x="473070" y="6248400"/>
                </a:lnTo>
                <a:lnTo>
                  <a:pt x="499404" y="6235700"/>
                </a:lnTo>
                <a:lnTo>
                  <a:pt x="526316" y="6235700"/>
                </a:lnTo>
                <a:lnTo>
                  <a:pt x="581830" y="6210300"/>
                </a:lnTo>
                <a:lnTo>
                  <a:pt x="610411" y="6210300"/>
                </a:lnTo>
                <a:lnTo>
                  <a:pt x="639527" y="6197600"/>
                </a:lnTo>
                <a:lnTo>
                  <a:pt x="669168" y="6197600"/>
                </a:lnTo>
                <a:lnTo>
                  <a:pt x="761137" y="6159500"/>
                </a:lnTo>
                <a:lnTo>
                  <a:pt x="792773" y="6159500"/>
                </a:lnTo>
                <a:lnTo>
                  <a:pt x="890477" y="6121400"/>
                </a:lnTo>
                <a:lnTo>
                  <a:pt x="923941" y="6121400"/>
                </a:lnTo>
                <a:lnTo>
                  <a:pt x="1062002" y="6070600"/>
                </a:lnTo>
                <a:lnTo>
                  <a:pt x="1169670" y="6032500"/>
                </a:lnTo>
                <a:lnTo>
                  <a:pt x="1206289" y="6032500"/>
                </a:lnTo>
                <a:lnTo>
                  <a:pt x="1318187" y="5994400"/>
                </a:lnTo>
                <a:lnTo>
                  <a:pt x="1356132" y="5969000"/>
                </a:lnTo>
                <a:lnTo>
                  <a:pt x="1629714" y="5880100"/>
                </a:lnTo>
                <a:lnTo>
                  <a:pt x="1669810" y="5854700"/>
                </a:lnTo>
                <a:lnTo>
                  <a:pt x="1791387" y="5816600"/>
                </a:lnTo>
                <a:lnTo>
                  <a:pt x="1832308" y="5791200"/>
                </a:lnTo>
                <a:lnTo>
                  <a:pt x="1914679" y="5765800"/>
                </a:lnTo>
                <a:lnTo>
                  <a:pt x="1956108" y="5740400"/>
                </a:lnTo>
                <a:lnTo>
                  <a:pt x="1997687" y="5727700"/>
                </a:lnTo>
                <a:lnTo>
                  <a:pt x="2039403" y="5702300"/>
                </a:lnTo>
                <a:lnTo>
                  <a:pt x="2123208" y="5676900"/>
                </a:lnTo>
                <a:lnTo>
                  <a:pt x="2165277" y="5651500"/>
                </a:lnTo>
                <a:lnTo>
                  <a:pt x="2207441" y="5638800"/>
                </a:lnTo>
                <a:lnTo>
                  <a:pt x="2249692" y="5613400"/>
                </a:lnTo>
                <a:lnTo>
                  <a:pt x="2292018" y="5600700"/>
                </a:lnTo>
                <a:lnTo>
                  <a:pt x="2376856" y="5549900"/>
                </a:lnTo>
                <a:lnTo>
                  <a:pt x="2419346" y="5537200"/>
                </a:lnTo>
                <a:lnTo>
                  <a:pt x="2461870" y="5511800"/>
                </a:lnTo>
                <a:lnTo>
                  <a:pt x="2504417" y="5499100"/>
                </a:lnTo>
                <a:lnTo>
                  <a:pt x="2632093" y="5422900"/>
                </a:lnTo>
                <a:lnTo>
                  <a:pt x="2674629" y="5410200"/>
                </a:lnTo>
                <a:lnTo>
                  <a:pt x="2844377" y="5308600"/>
                </a:lnTo>
                <a:lnTo>
                  <a:pt x="2886663" y="5295900"/>
                </a:lnTo>
                <a:lnTo>
                  <a:pt x="3262328" y="5067300"/>
                </a:lnTo>
                <a:lnTo>
                  <a:pt x="3344149" y="5016500"/>
                </a:lnTo>
                <a:lnTo>
                  <a:pt x="3384771" y="4978400"/>
                </a:lnTo>
                <a:lnTo>
                  <a:pt x="3545085" y="4876800"/>
                </a:lnTo>
                <a:lnTo>
                  <a:pt x="3584569" y="4838700"/>
                </a:lnTo>
                <a:lnTo>
                  <a:pt x="3662749" y="4787900"/>
                </a:lnTo>
                <a:lnTo>
                  <a:pt x="3701424" y="4749800"/>
                </a:lnTo>
                <a:lnTo>
                  <a:pt x="3777894" y="4699000"/>
                </a:lnTo>
                <a:lnTo>
                  <a:pt x="3815667" y="4660900"/>
                </a:lnTo>
                <a:lnTo>
                  <a:pt x="3853119" y="4635500"/>
                </a:lnTo>
                <a:lnTo>
                  <a:pt x="3890239" y="4597400"/>
                </a:lnTo>
                <a:lnTo>
                  <a:pt x="3927016" y="4572000"/>
                </a:lnTo>
                <a:lnTo>
                  <a:pt x="3963440" y="4533900"/>
                </a:lnTo>
                <a:lnTo>
                  <a:pt x="3999501" y="4508500"/>
                </a:lnTo>
                <a:lnTo>
                  <a:pt x="4035187" y="4470400"/>
                </a:lnTo>
                <a:lnTo>
                  <a:pt x="4070490" y="4432300"/>
                </a:lnTo>
                <a:lnTo>
                  <a:pt x="4105397" y="4406900"/>
                </a:lnTo>
                <a:lnTo>
                  <a:pt x="4139900" y="4368800"/>
                </a:lnTo>
                <a:lnTo>
                  <a:pt x="4173987" y="4343400"/>
                </a:lnTo>
                <a:lnTo>
                  <a:pt x="4207647" y="4305300"/>
                </a:lnTo>
                <a:lnTo>
                  <a:pt x="4240871" y="4267200"/>
                </a:lnTo>
                <a:lnTo>
                  <a:pt x="4273648" y="4229100"/>
                </a:lnTo>
                <a:lnTo>
                  <a:pt x="4305968" y="4203700"/>
                </a:lnTo>
                <a:lnTo>
                  <a:pt x="4337819" y="4165600"/>
                </a:lnTo>
                <a:lnTo>
                  <a:pt x="4369192" y="4127500"/>
                </a:lnTo>
                <a:lnTo>
                  <a:pt x="4400076" y="4089400"/>
                </a:lnTo>
                <a:lnTo>
                  <a:pt x="4430461" y="4051300"/>
                </a:lnTo>
                <a:lnTo>
                  <a:pt x="4460337" y="4013200"/>
                </a:lnTo>
                <a:lnTo>
                  <a:pt x="4489692" y="3975100"/>
                </a:lnTo>
                <a:lnTo>
                  <a:pt x="4518516" y="3937000"/>
                </a:lnTo>
                <a:lnTo>
                  <a:pt x="4546799" y="3898900"/>
                </a:lnTo>
                <a:lnTo>
                  <a:pt x="4574531" y="3860800"/>
                </a:lnTo>
                <a:lnTo>
                  <a:pt x="4601701" y="3822700"/>
                </a:lnTo>
                <a:lnTo>
                  <a:pt x="4628298" y="3784600"/>
                </a:lnTo>
                <a:lnTo>
                  <a:pt x="4654312" y="3746500"/>
                </a:lnTo>
                <a:lnTo>
                  <a:pt x="4679733" y="3708400"/>
                </a:lnTo>
                <a:lnTo>
                  <a:pt x="4704550" y="3670300"/>
                </a:lnTo>
                <a:lnTo>
                  <a:pt x="4728753" y="3632200"/>
                </a:lnTo>
                <a:lnTo>
                  <a:pt x="4752331" y="3581400"/>
                </a:lnTo>
                <a:lnTo>
                  <a:pt x="4775274" y="3543300"/>
                </a:lnTo>
                <a:lnTo>
                  <a:pt x="4797571" y="3505200"/>
                </a:lnTo>
                <a:lnTo>
                  <a:pt x="4819213" y="3467100"/>
                </a:lnTo>
                <a:lnTo>
                  <a:pt x="4840188" y="3416300"/>
                </a:lnTo>
                <a:lnTo>
                  <a:pt x="4860485" y="3378200"/>
                </a:lnTo>
                <a:lnTo>
                  <a:pt x="4880096" y="3327400"/>
                </a:lnTo>
                <a:lnTo>
                  <a:pt x="4899008" y="3289300"/>
                </a:lnTo>
                <a:lnTo>
                  <a:pt x="4917212" y="3251200"/>
                </a:lnTo>
                <a:lnTo>
                  <a:pt x="4934698" y="3200400"/>
                </a:lnTo>
                <a:lnTo>
                  <a:pt x="4951454" y="3162300"/>
                </a:lnTo>
                <a:lnTo>
                  <a:pt x="4967470" y="3111500"/>
                </a:lnTo>
                <a:lnTo>
                  <a:pt x="4982737" y="3073400"/>
                </a:lnTo>
                <a:lnTo>
                  <a:pt x="4997242" y="3022600"/>
                </a:lnTo>
                <a:lnTo>
                  <a:pt x="5010977" y="2971800"/>
                </a:lnTo>
                <a:lnTo>
                  <a:pt x="5023930" y="2933700"/>
                </a:lnTo>
                <a:lnTo>
                  <a:pt x="5036092" y="2882900"/>
                </a:lnTo>
                <a:lnTo>
                  <a:pt x="5047451" y="2832100"/>
                </a:lnTo>
                <a:lnTo>
                  <a:pt x="5057997" y="2794000"/>
                </a:lnTo>
                <a:lnTo>
                  <a:pt x="5067719" y="2743200"/>
                </a:lnTo>
                <a:lnTo>
                  <a:pt x="5076608" y="2692400"/>
                </a:lnTo>
                <a:lnTo>
                  <a:pt x="5084653" y="2641600"/>
                </a:lnTo>
                <a:lnTo>
                  <a:pt x="5091844" y="2590800"/>
                </a:lnTo>
                <a:lnTo>
                  <a:pt x="5098169" y="2552700"/>
                </a:lnTo>
                <a:lnTo>
                  <a:pt x="5103618" y="2501900"/>
                </a:lnTo>
                <a:lnTo>
                  <a:pt x="5108182" y="2451100"/>
                </a:lnTo>
                <a:lnTo>
                  <a:pt x="5111849" y="2400300"/>
                </a:lnTo>
                <a:lnTo>
                  <a:pt x="5114609" y="2349500"/>
                </a:lnTo>
                <a:lnTo>
                  <a:pt x="5116452" y="2298700"/>
                </a:lnTo>
                <a:lnTo>
                  <a:pt x="5117367" y="2247900"/>
                </a:lnTo>
                <a:lnTo>
                  <a:pt x="5117344" y="2197100"/>
                </a:lnTo>
                <a:lnTo>
                  <a:pt x="5116372" y="2146300"/>
                </a:lnTo>
                <a:lnTo>
                  <a:pt x="5114441" y="2082800"/>
                </a:lnTo>
                <a:lnTo>
                  <a:pt x="5111540" y="2032000"/>
                </a:lnTo>
                <a:lnTo>
                  <a:pt x="5107659" y="1981200"/>
                </a:lnTo>
                <a:lnTo>
                  <a:pt x="5102788" y="1930400"/>
                </a:lnTo>
                <a:lnTo>
                  <a:pt x="5096915" y="1879600"/>
                </a:lnTo>
                <a:lnTo>
                  <a:pt x="5090032" y="1816100"/>
                </a:lnTo>
                <a:lnTo>
                  <a:pt x="5082126" y="1765300"/>
                </a:lnTo>
                <a:lnTo>
                  <a:pt x="5073188" y="1714500"/>
                </a:lnTo>
                <a:lnTo>
                  <a:pt x="5063208" y="1651000"/>
                </a:lnTo>
                <a:lnTo>
                  <a:pt x="5052174" y="1600200"/>
                </a:lnTo>
                <a:lnTo>
                  <a:pt x="5040076" y="1536700"/>
                </a:lnTo>
                <a:lnTo>
                  <a:pt x="5028680" y="1485900"/>
                </a:lnTo>
                <a:lnTo>
                  <a:pt x="5016416" y="1447800"/>
                </a:lnTo>
                <a:lnTo>
                  <a:pt x="5003294" y="1397000"/>
                </a:lnTo>
                <a:lnTo>
                  <a:pt x="4989329" y="1346200"/>
                </a:lnTo>
                <a:lnTo>
                  <a:pt x="4974532" y="1308100"/>
                </a:lnTo>
                <a:lnTo>
                  <a:pt x="4958916" y="1257300"/>
                </a:lnTo>
                <a:lnTo>
                  <a:pt x="4942493" y="1219200"/>
                </a:lnTo>
                <a:lnTo>
                  <a:pt x="4925276" y="1181100"/>
                </a:lnTo>
                <a:lnTo>
                  <a:pt x="4907277" y="1130300"/>
                </a:lnTo>
                <a:lnTo>
                  <a:pt x="4888508" y="1092200"/>
                </a:lnTo>
                <a:lnTo>
                  <a:pt x="4868982" y="1054100"/>
                </a:lnTo>
                <a:lnTo>
                  <a:pt x="4848712" y="1016000"/>
                </a:lnTo>
                <a:lnTo>
                  <a:pt x="4827709" y="977900"/>
                </a:lnTo>
                <a:lnTo>
                  <a:pt x="4805986" y="939800"/>
                </a:lnTo>
                <a:lnTo>
                  <a:pt x="4783556" y="901700"/>
                </a:lnTo>
                <a:lnTo>
                  <a:pt x="4760431" y="863600"/>
                </a:lnTo>
                <a:lnTo>
                  <a:pt x="4736623" y="825500"/>
                </a:lnTo>
                <a:lnTo>
                  <a:pt x="4712145" y="787400"/>
                </a:lnTo>
                <a:lnTo>
                  <a:pt x="4687009" y="762000"/>
                </a:lnTo>
                <a:close/>
              </a:path>
              <a:path w="5117465" h="6337300">
                <a:moveTo>
                  <a:pt x="897742" y="419100"/>
                </a:moveTo>
                <a:lnTo>
                  <a:pt x="476718" y="1130300"/>
                </a:lnTo>
                <a:lnTo>
                  <a:pt x="1286683" y="1193800"/>
                </a:lnTo>
                <a:lnTo>
                  <a:pt x="1145965" y="914400"/>
                </a:lnTo>
                <a:lnTo>
                  <a:pt x="1298817" y="863600"/>
                </a:lnTo>
                <a:lnTo>
                  <a:pt x="1418827" y="825500"/>
                </a:lnTo>
                <a:lnTo>
                  <a:pt x="1459665" y="825500"/>
                </a:lnTo>
                <a:lnTo>
                  <a:pt x="1542378" y="800100"/>
                </a:lnTo>
                <a:lnTo>
                  <a:pt x="1584183" y="800100"/>
                </a:lnTo>
                <a:lnTo>
                  <a:pt x="1626241" y="787400"/>
                </a:lnTo>
                <a:lnTo>
                  <a:pt x="1668514" y="787400"/>
                </a:lnTo>
                <a:lnTo>
                  <a:pt x="1710969" y="774700"/>
                </a:lnTo>
                <a:lnTo>
                  <a:pt x="1796279" y="774700"/>
                </a:lnTo>
                <a:lnTo>
                  <a:pt x="1839064" y="762000"/>
                </a:lnTo>
                <a:lnTo>
                  <a:pt x="4687009" y="762000"/>
                </a:lnTo>
                <a:lnTo>
                  <a:pt x="4661228" y="723900"/>
                </a:lnTo>
                <a:lnTo>
                  <a:pt x="4634813" y="698500"/>
                </a:lnTo>
                <a:lnTo>
                  <a:pt x="1040429" y="698500"/>
                </a:lnTo>
                <a:lnTo>
                  <a:pt x="897742" y="419100"/>
                </a:lnTo>
                <a:close/>
              </a:path>
              <a:path w="5117465" h="6337300">
                <a:moveTo>
                  <a:pt x="3569768" y="63500"/>
                </a:moveTo>
                <a:lnTo>
                  <a:pt x="2361223" y="63500"/>
                </a:lnTo>
                <a:lnTo>
                  <a:pt x="2278268" y="88900"/>
                </a:lnTo>
                <a:lnTo>
                  <a:pt x="2237009" y="88900"/>
                </a:lnTo>
                <a:lnTo>
                  <a:pt x="1835351" y="215900"/>
                </a:lnTo>
                <a:lnTo>
                  <a:pt x="1796552" y="241300"/>
                </a:lnTo>
                <a:lnTo>
                  <a:pt x="1719862" y="266700"/>
                </a:lnTo>
                <a:lnTo>
                  <a:pt x="1681996" y="292100"/>
                </a:lnTo>
                <a:lnTo>
                  <a:pt x="1607281" y="317500"/>
                </a:lnTo>
                <a:lnTo>
                  <a:pt x="1570459" y="342900"/>
                </a:lnTo>
                <a:lnTo>
                  <a:pt x="1534008" y="355600"/>
                </a:lnTo>
                <a:lnTo>
                  <a:pt x="1462276" y="406400"/>
                </a:lnTo>
                <a:lnTo>
                  <a:pt x="1427019" y="419100"/>
                </a:lnTo>
                <a:lnTo>
                  <a:pt x="1357783" y="469900"/>
                </a:lnTo>
                <a:lnTo>
                  <a:pt x="1323831" y="482600"/>
                </a:lnTo>
                <a:lnTo>
                  <a:pt x="1290337" y="508000"/>
                </a:lnTo>
                <a:lnTo>
                  <a:pt x="1257316" y="533400"/>
                </a:lnTo>
                <a:lnTo>
                  <a:pt x="1224779" y="558800"/>
                </a:lnTo>
                <a:lnTo>
                  <a:pt x="1192740" y="584200"/>
                </a:lnTo>
                <a:lnTo>
                  <a:pt x="1161209" y="596900"/>
                </a:lnTo>
                <a:lnTo>
                  <a:pt x="1130200" y="622300"/>
                </a:lnTo>
                <a:lnTo>
                  <a:pt x="1099726" y="647700"/>
                </a:lnTo>
                <a:lnTo>
                  <a:pt x="1069798" y="673100"/>
                </a:lnTo>
                <a:lnTo>
                  <a:pt x="1040429" y="698500"/>
                </a:lnTo>
                <a:lnTo>
                  <a:pt x="4634813" y="698500"/>
                </a:lnTo>
                <a:lnTo>
                  <a:pt x="4607779" y="660400"/>
                </a:lnTo>
                <a:lnTo>
                  <a:pt x="4580136" y="635000"/>
                </a:lnTo>
                <a:lnTo>
                  <a:pt x="4551897" y="596900"/>
                </a:lnTo>
                <a:lnTo>
                  <a:pt x="4523075" y="571500"/>
                </a:lnTo>
                <a:lnTo>
                  <a:pt x="4493683" y="546100"/>
                </a:lnTo>
                <a:lnTo>
                  <a:pt x="4463731" y="520700"/>
                </a:lnTo>
                <a:lnTo>
                  <a:pt x="4433234" y="495300"/>
                </a:lnTo>
                <a:lnTo>
                  <a:pt x="4402203" y="469900"/>
                </a:lnTo>
                <a:lnTo>
                  <a:pt x="4370651" y="444500"/>
                </a:lnTo>
                <a:lnTo>
                  <a:pt x="4338590" y="419100"/>
                </a:lnTo>
                <a:lnTo>
                  <a:pt x="4306033" y="393700"/>
                </a:lnTo>
                <a:lnTo>
                  <a:pt x="4272992" y="368300"/>
                </a:lnTo>
                <a:lnTo>
                  <a:pt x="4239479" y="342900"/>
                </a:lnTo>
                <a:lnTo>
                  <a:pt x="4205507" y="330200"/>
                </a:lnTo>
                <a:lnTo>
                  <a:pt x="4136236" y="279400"/>
                </a:lnTo>
                <a:lnTo>
                  <a:pt x="4100961" y="266700"/>
                </a:lnTo>
                <a:lnTo>
                  <a:pt x="4065277" y="241300"/>
                </a:lnTo>
                <a:lnTo>
                  <a:pt x="3992729" y="215900"/>
                </a:lnTo>
                <a:lnTo>
                  <a:pt x="3955891" y="190500"/>
                </a:lnTo>
                <a:lnTo>
                  <a:pt x="3688644" y="101600"/>
                </a:lnTo>
                <a:lnTo>
                  <a:pt x="3569768" y="63500"/>
                </a:lnTo>
                <a:close/>
              </a:path>
              <a:path w="5117465" h="6337300">
                <a:moveTo>
                  <a:pt x="3448771" y="38100"/>
                </a:moveTo>
                <a:lnTo>
                  <a:pt x="2486558" y="38100"/>
                </a:lnTo>
                <a:lnTo>
                  <a:pt x="2402894" y="63500"/>
                </a:lnTo>
                <a:lnTo>
                  <a:pt x="3529655" y="63500"/>
                </a:lnTo>
                <a:lnTo>
                  <a:pt x="3448771" y="38100"/>
                </a:lnTo>
                <a:close/>
              </a:path>
              <a:path w="5117465" h="6337300">
                <a:moveTo>
                  <a:pt x="3367094" y="25400"/>
                </a:moveTo>
                <a:lnTo>
                  <a:pt x="2570571" y="25400"/>
                </a:lnTo>
                <a:lnTo>
                  <a:pt x="2528527" y="38100"/>
                </a:lnTo>
                <a:lnTo>
                  <a:pt x="3408026" y="38100"/>
                </a:lnTo>
                <a:lnTo>
                  <a:pt x="3367094" y="25400"/>
                </a:lnTo>
                <a:close/>
              </a:path>
              <a:path w="5117465" h="6337300">
                <a:moveTo>
                  <a:pt x="3243308" y="12700"/>
                </a:moveTo>
                <a:lnTo>
                  <a:pt x="2697027" y="12700"/>
                </a:lnTo>
                <a:lnTo>
                  <a:pt x="2654833" y="25400"/>
                </a:lnTo>
                <a:lnTo>
                  <a:pt x="3284723" y="25400"/>
                </a:lnTo>
                <a:lnTo>
                  <a:pt x="3243308" y="12700"/>
                </a:lnTo>
                <a:close/>
              </a:path>
              <a:path w="5117465" h="6337300">
                <a:moveTo>
                  <a:pt x="3076409" y="0"/>
                </a:moveTo>
                <a:lnTo>
                  <a:pt x="2865928" y="0"/>
                </a:lnTo>
                <a:lnTo>
                  <a:pt x="2823708" y="12700"/>
                </a:lnTo>
                <a:lnTo>
                  <a:pt x="3118294" y="12700"/>
                </a:lnTo>
                <a:lnTo>
                  <a:pt x="3076409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774691" y="218"/>
            <a:ext cx="1526407" cy="1000206"/>
          </a:xfrm>
          <a:custGeom>
            <a:avLst/>
            <a:gdLst/>
            <a:ahLst/>
            <a:cxnLst/>
            <a:rect l="l" t="t" r="r" b="b"/>
            <a:pathLst>
              <a:path w="3355975" h="1979295">
                <a:moveTo>
                  <a:pt x="3355783" y="0"/>
                </a:moveTo>
                <a:lnTo>
                  <a:pt x="593425" y="0"/>
                </a:lnTo>
                <a:lnTo>
                  <a:pt x="586225" y="23407"/>
                </a:lnTo>
                <a:lnTo>
                  <a:pt x="570682" y="74445"/>
                </a:lnTo>
                <a:lnTo>
                  <a:pt x="550853" y="139962"/>
                </a:lnTo>
                <a:lnTo>
                  <a:pt x="485520" y="357009"/>
                </a:lnTo>
                <a:lnTo>
                  <a:pt x="0" y="1978676"/>
                </a:lnTo>
                <a:lnTo>
                  <a:pt x="51850" y="1978256"/>
                </a:lnTo>
                <a:lnTo>
                  <a:pt x="103734" y="1976937"/>
                </a:lnTo>
                <a:lnTo>
                  <a:pt x="155638" y="1974732"/>
                </a:lnTo>
                <a:lnTo>
                  <a:pt x="207551" y="1971652"/>
                </a:lnTo>
                <a:lnTo>
                  <a:pt x="259460" y="1967713"/>
                </a:lnTo>
                <a:lnTo>
                  <a:pt x="311353" y="1962927"/>
                </a:lnTo>
                <a:lnTo>
                  <a:pt x="363215" y="1957307"/>
                </a:lnTo>
                <a:lnTo>
                  <a:pt x="415037" y="1950866"/>
                </a:lnTo>
                <a:lnTo>
                  <a:pt x="466804" y="1943619"/>
                </a:lnTo>
                <a:lnTo>
                  <a:pt x="518504" y="1935578"/>
                </a:lnTo>
                <a:lnTo>
                  <a:pt x="570125" y="1926756"/>
                </a:lnTo>
                <a:lnTo>
                  <a:pt x="621654" y="1917167"/>
                </a:lnTo>
                <a:lnTo>
                  <a:pt x="673079" y="1906824"/>
                </a:lnTo>
                <a:lnTo>
                  <a:pt x="724388" y="1895740"/>
                </a:lnTo>
                <a:lnTo>
                  <a:pt x="775566" y="1883929"/>
                </a:lnTo>
                <a:lnTo>
                  <a:pt x="826603" y="1871404"/>
                </a:lnTo>
                <a:lnTo>
                  <a:pt x="877486" y="1858177"/>
                </a:lnTo>
                <a:lnTo>
                  <a:pt x="928202" y="1844263"/>
                </a:lnTo>
                <a:lnTo>
                  <a:pt x="978738" y="1829675"/>
                </a:lnTo>
                <a:lnTo>
                  <a:pt x="1029083" y="1814425"/>
                </a:lnTo>
                <a:lnTo>
                  <a:pt x="1079223" y="1798528"/>
                </a:lnTo>
                <a:lnTo>
                  <a:pt x="1129146" y="1781996"/>
                </a:lnTo>
                <a:lnTo>
                  <a:pt x="1178840" y="1764843"/>
                </a:lnTo>
                <a:lnTo>
                  <a:pt x="1228292" y="1747082"/>
                </a:lnTo>
                <a:lnTo>
                  <a:pt x="1277489" y="1728726"/>
                </a:lnTo>
                <a:lnTo>
                  <a:pt x="1326419" y="1709788"/>
                </a:lnTo>
                <a:lnTo>
                  <a:pt x="1375070" y="1690283"/>
                </a:lnTo>
                <a:lnTo>
                  <a:pt x="1423429" y="1670222"/>
                </a:lnTo>
                <a:lnTo>
                  <a:pt x="1471483" y="1649620"/>
                </a:lnTo>
                <a:lnTo>
                  <a:pt x="1519221" y="1628489"/>
                </a:lnTo>
                <a:lnTo>
                  <a:pt x="1566628" y="1606843"/>
                </a:lnTo>
                <a:lnTo>
                  <a:pt x="1613694" y="1584695"/>
                </a:lnTo>
                <a:lnTo>
                  <a:pt x="1660405" y="1562059"/>
                </a:lnTo>
                <a:lnTo>
                  <a:pt x="1706749" y="1538947"/>
                </a:lnTo>
                <a:lnTo>
                  <a:pt x="1752713" y="1515374"/>
                </a:lnTo>
                <a:lnTo>
                  <a:pt x="1798285" y="1491351"/>
                </a:lnTo>
                <a:lnTo>
                  <a:pt x="1843453" y="1466893"/>
                </a:lnTo>
                <a:lnTo>
                  <a:pt x="1888203" y="1442013"/>
                </a:lnTo>
                <a:lnTo>
                  <a:pt x="1932523" y="1416724"/>
                </a:lnTo>
                <a:lnTo>
                  <a:pt x="1976402" y="1391039"/>
                </a:lnTo>
                <a:lnTo>
                  <a:pt x="2019825" y="1364972"/>
                </a:lnTo>
                <a:lnTo>
                  <a:pt x="2062782" y="1338536"/>
                </a:lnTo>
                <a:lnTo>
                  <a:pt x="2105259" y="1311743"/>
                </a:lnTo>
                <a:lnTo>
                  <a:pt x="2147243" y="1284609"/>
                </a:lnTo>
                <a:lnTo>
                  <a:pt x="2188723" y="1257144"/>
                </a:lnTo>
                <a:lnTo>
                  <a:pt x="2229685" y="1229364"/>
                </a:lnTo>
                <a:lnTo>
                  <a:pt x="2270118" y="1201281"/>
                </a:lnTo>
                <a:lnTo>
                  <a:pt x="2310008" y="1172908"/>
                </a:lnTo>
                <a:lnTo>
                  <a:pt x="2349343" y="1144260"/>
                </a:lnTo>
                <a:lnTo>
                  <a:pt x="2388111" y="1115348"/>
                </a:lnTo>
                <a:lnTo>
                  <a:pt x="2426299" y="1086186"/>
                </a:lnTo>
                <a:lnTo>
                  <a:pt x="2463895" y="1056788"/>
                </a:lnTo>
                <a:lnTo>
                  <a:pt x="2500886" y="1027167"/>
                </a:lnTo>
                <a:lnTo>
                  <a:pt x="2537260" y="997336"/>
                </a:lnTo>
                <a:lnTo>
                  <a:pt x="2573003" y="967308"/>
                </a:lnTo>
                <a:lnTo>
                  <a:pt x="2608104" y="937097"/>
                </a:lnTo>
                <a:lnTo>
                  <a:pt x="2642550" y="906716"/>
                </a:lnTo>
                <a:lnTo>
                  <a:pt x="2676329" y="876178"/>
                </a:lnTo>
                <a:lnTo>
                  <a:pt x="2709428" y="845496"/>
                </a:lnTo>
                <a:lnTo>
                  <a:pt x="2741834" y="814685"/>
                </a:lnTo>
                <a:lnTo>
                  <a:pt x="2773535" y="783756"/>
                </a:lnTo>
                <a:lnTo>
                  <a:pt x="2804519" y="752723"/>
                </a:lnTo>
                <a:lnTo>
                  <a:pt x="2834772" y="721600"/>
                </a:lnTo>
                <a:lnTo>
                  <a:pt x="2864283" y="690400"/>
                </a:lnTo>
                <a:lnTo>
                  <a:pt x="2893039" y="659136"/>
                </a:lnTo>
                <a:lnTo>
                  <a:pt x="2921027" y="627821"/>
                </a:lnTo>
                <a:lnTo>
                  <a:pt x="2948235" y="596469"/>
                </a:lnTo>
                <a:lnTo>
                  <a:pt x="2974651" y="565093"/>
                </a:lnTo>
                <a:lnTo>
                  <a:pt x="3000261" y="533706"/>
                </a:lnTo>
                <a:lnTo>
                  <a:pt x="3025054" y="502321"/>
                </a:lnTo>
                <a:lnTo>
                  <a:pt x="3049016" y="470952"/>
                </a:lnTo>
                <a:lnTo>
                  <a:pt x="3072136" y="439612"/>
                </a:lnTo>
                <a:lnTo>
                  <a:pt x="3106186" y="391993"/>
                </a:lnTo>
                <a:lnTo>
                  <a:pt x="3139650" y="343945"/>
                </a:lnTo>
                <a:lnTo>
                  <a:pt x="3172478" y="295576"/>
                </a:lnTo>
                <a:lnTo>
                  <a:pt x="3204618" y="246990"/>
                </a:lnTo>
                <a:lnTo>
                  <a:pt x="3236020" y="198296"/>
                </a:lnTo>
                <a:lnTo>
                  <a:pt x="3266631" y="149598"/>
                </a:lnTo>
                <a:lnTo>
                  <a:pt x="3296401" y="101003"/>
                </a:lnTo>
                <a:lnTo>
                  <a:pt x="3325278" y="52618"/>
                </a:lnTo>
                <a:lnTo>
                  <a:pt x="3353212" y="4548"/>
                </a:lnTo>
                <a:lnTo>
                  <a:pt x="3355783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2" y="218"/>
            <a:ext cx="1811471" cy="811202"/>
          </a:xfrm>
          <a:custGeom>
            <a:avLst/>
            <a:gdLst/>
            <a:ahLst/>
            <a:cxnLst/>
            <a:rect l="l" t="t" r="r" b="b"/>
            <a:pathLst>
              <a:path w="3982720" h="1605280">
                <a:moveTo>
                  <a:pt x="2973742" y="0"/>
                </a:moveTo>
                <a:lnTo>
                  <a:pt x="0" y="0"/>
                </a:lnTo>
                <a:lnTo>
                  <a:pt x="0" y="1604707"/>
                </a:lnTo>
                <a:lnTo>
                  <a:pt x="30371" y="1585008"/>
                </a:lnTo>
                <a:lnTo>
                  <a:pt x="98456" y="1541731"/>
                </a:lnTo>
                <a:lnTo>
                  <a:pt x="166115" y="1499591"/>
                </a:lnTo>
                <a:lnTo>
                  <a:pt x="233338" y="1458573"/>
                </a:lnTo>
                <a:lnTo>
                  <a:pt x="300115" y="1418662"/>
                </a:lnTo>
                <a:lnTo>
                  <a:pt x="366436" y="1379843"/>
                </a:lnTo>
                <a:lnTo>
                  <a:pt x="432291" y="1342101"/>
                </a:lnTo>
                <a:lnTo>
                  <a:pt x="497669" y="1305420"/>
                </a:lnTo>
                <a:lnTo>
                  <a:pt x="562560" y="1269786"/>
                </a:lnTo>
                <a:lnTo>
                  <a:pt x="626954" y="1235184"/>
                </a:lnTo>
                <a:lnTo>
                  <a:pt x="690840" y="1201598"/>
                </a:lnTo>
                <a:lnTo>
                  <a:pt x="754210" y="1169014"/>
                </a:lnTo>
                <a:lnTo>
                  <a:pt x="817052" y="1137416"/>
                </a:lnTo>
                <a:lnTo>
                  <a:pt x="879356" y="1106790"/>
                </a:lnTo>
                <a:lnTo>
                  <a:pt x="941112" y="1077120"/>
                </a:lnTo>
                <a:lnTo>
                  <a:pt x="1002310" y="1048391"/>
                </a:lnTo>
                <a:lnTo>
                  <a:pt x="1062940" y="1020589"/>
                </a:lnTo>
                <a:lnTo>
                  <a:pt x="1122991" y="993698"/>
                </a:lnTo>
                <a:lnTo>
                  <a:pt x="1182454" y="967702"/>
                </a:lnTo>
                <a:lnTo>
                  <a:pt x="1241318" y="942588"/>
                </a:lnTo>
                <a:lnTo>
                  <a:pt x="1299572" y="918340"/>
                </a:lnTo>
                <a:lnTo>
                  <a:pt x="1357208" y="894943"/>
                </a:lnTo>
                <a:lnTo>
                  <a:pt x="1414214" y="872381"/>
                </a:lnTo>
                <a:lnTo>
                  <a:pt x="1526298" y="829706"/>
                </a:lnTo>
                <a:lnTo>
                  <a:pt x="1635742" y="790193"/>
                </a:lnTo>
                <a:lnTo>
                  <a:pt x="1742464" y="753723"/>
                </a:lnTo>
                <a:lnTo>
                  <a:pt x="1846384" y="720174"/>
                </a:lnTo>
                <a:lnTo>
                  <a:pt x="1947420" y="689427"/>
                </a:lnTo>
                <a:lnTo>
                  <a:pt x="2045490" y="661361"/>
                </a:lnTo>
                <a:lnTo>
                  <a:pt x="2140513" y="635855"/>
                </a:lnTo>
                <a:lnTo>
                  <a:pt x="2232408" y="612789"/>
                </a:lnTo>
                <a:lnTo>
                  <a:pt x="2321093" y="592042"/>
                </a:lnTo>
                <a:lnTo>
                  <a:pt x="2406486" y="573495"/>
                </a:lnTo>
                <a:lnTo>
                  <a:pt x="2488507" y="557026"/>
                </a:lnTo>
                <a:lnTo>
                  <a:pt x="2567073" y="542515"/>
                </a:lnTo>
                <a:lnTo>
                  <a:pt x="2642103" y="529842"/>
                </a:lnTo>
                <a:lnTo>
                  <a:pt x="2713516" y="518885"/>
                </a:lnTo>
                <a:lnTo>
                  <a:pt x="2781231" y="509526"/>
                </a:lnTo>
                <a:lnTo>
                  <a:pt x="2845165" y="501642"/>
                </a:lnTo>
                <a:lnTo>
                  <a:pt x="2905237" y="495114"/>
                </a:lnTo>
                <a:lnTo>
                  <a:pt x="2961367" y="489822"/>
                </a:lnTo>
                <a:lnTo>
                  <a:pt x="3013471" y="485644"/>
                </a:lnTo>
                <a:lnTo>
                  <a:pt x="3061470" y="482461"/>
                </a:lnTo>
                <a:lnTo>
                  <a:pt x="3105281" y="480151"/>
                </a:lnTo>
                <a:lnTo>
                  <a:pt x="3162969" y="478061"/>
                </a:lnTo>
                <a:lnTo>
                  <a:pt x="3210776" y="477260"/>
                </a:lnTo>
                <a:lnTo>
                  <a:pt x="3861255" y="477209"/>
                </a:lnTo>
                <a:lnTo>
                  <a:pt x="3707929" y="264290"/>
                </a:lnTo>
                <a:lnTo>
                  <a:pt x="3379891" y="264290"/>
                </a:lnTo>
                <a:lnTo>
                  <a:pt x="3378101" y="262865"/>
                </a:lnTo>
                <a:lnTo>
                  <a:pt x="3373823" y="259601"/>
                </a:lnTo>
                <a:lnTo>
                  <a:pt x="3332495" y="229492"/>
                </a:lnTo>
                <a:lnTo>
                  <a:pt x="3297758" y="205139"/>
                </a:lnTo>
                <a:lnTo>
                  <a:pt x="3253985" y="175298"/>
                </a:lnTo>
                <a:lnTo>
                  <a:pt x="3201441" y="140503"/>
                </a:lnTo>
                <a:lnTo>
                  <a:pt x="3140384" y="101287"/>
                </a:lnTo>
                <a:lnTo>
                  <a:pt x="3106746" y="80188"/>
                </a:lnTo>
                <a:lnTo>
                  <a:pt x="3071078" y="58183"/>
                </a:lnTo>
                <a:lnTo>
                  <a:pt x="3033413" y="35341"/>
                </a:lnTo>
                <a:lnTo>
                  <a:pt x="2993783" y="11726"/>
                </a:lnTo>
                <a:lnTo>
                  <a:pt x="2973742" y="0"/>
                </a:lnTo>
                <a:close/>
              </a:path>
              <a:path w="3982720" h="1605280">
                <a:moveTo>
                  <a:pt x="3861255" y="477209"/>
                </a:moveTo>
                <a:lnTo>
                  <a:pt x="3224468" y="477209"/>
                </a:lnTo>
                <a:lnTo>
                  <a:pt x="3258674" y="477493"/>
                </a:lnTo>
                <a:lnTo>
                  <a:pt x="3282359" y="478117"/>
                </a:lnTo>
                <a:lnTo>
                  <a:pt x="3297705" y="478807"/>
                </a:lnTo>
                <a:lnTo>
                  <a:pt x="3183708" y="776337"/>
                </a:lnTo>
                <a:lnTo>
                  <a:pt x="3982605" y="645723"/>
                </a:lnTo>
                <a:lnTo>
                  <a:pt x="3861255" y="477209"/>
                </a:lnTo>
                <a:close/>
              </a:path>
              <a:path w="3982720" h="1605280">
                <a:moveTo>
                  <a:pt x="3517609" y="0"/>
                </a:moveTo>
                <a:lnTo>
                  <a:pt x="3479847" y="0"/>
                </a:lnTo>
                <a:lnTo>
                  <a:pt x="3379891" y="264290"/>
                </a:lnTo>
                <a:lnTo>
                  <a:pt x="3707929" y="264290"/>
                </a:lnTo>
                <a:lnTo>
                  <a:pt x="3517609" y="0"/>
                </a:lnTo>
                <a:close/>
              </a:path>
            </a:pathLst>
          </a:custGeom>
          <a:solidFill>
            <a:srgbClr val="FFFFFF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7971883" y="5381377"/>
            <a:ext cx="0" cy="73804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ln w="34187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7952628" y="5366616"/>
            <a:ext cx="27149" cy="14760"/>
          </a:xfrm>
          <a:custGeom>
            <a:avLst/>
            <a:gdLst/>
            <a:ahLst/>
            <a:cxnLst/>
            <a:rect l="l" t="t" r="r" b="b"/>
            <a:pathLst>
              <a:path w="59690" h="29209">
                <a:moveTo>
                  <a:pt x="0" y="29209"/>
                </a:moveTo>
                <a:lnTo>
                  <a:pt x="59432" y="29209"/>
                </a:lnTo>
                <a:lnTo>
                  <a:pt x="59432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012234" y="5364441"/>
            <a:ext cx="60526" cy="946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090938" y="5364835"/>
            <a:ext cx="62917" cy="905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171315" y="5366439"/>
            <a:ext cx="56940" cy="909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250483" y="5416720"/>
            <a:ext cx="6354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472" y="0"/>
                </a:lnTo>
              </a:path>
            </a:pathLst>
          </a:custGeom>
          <a:ln w="27454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333988" y="5364438"/>
            <a:ext cx="57897" cy="909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414847" y="5364439"/>
            <a:ext cx="61722" cy="929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8493787" y="5364438"/>
            <a:ext cx="57897" cy="909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574646" y="5364439"/>
            <a:ext cx="61722" cy="929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859820" y="5168549"/>
            <a:ext cx="0" cy="124503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82060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841160" y="5150899"/>
            <a:ext cx="126503" cy="0"/>
          </a:xfrm>
          <a:custGeom>
            <a:avLst/>
            <a:gdLst/>
            <a:ahLst/>
            <a:cxnLst/>
            <a:rect l="l" t="t" r="r" b="b"/>
            <a:pathLst>
              <a:path w="278130">
                <a:moveTo>
                  <a:pt x="0" y="0"/>
                </a:moveTo>
                <a:lnTo>
                  <a:pt x="277949" y="0"/>
                </a:lnTo>
              </a:path>
            </a:pathLst>
          </a:custGeom>
          <a:ln w="69850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948810" y="5168650"/>
            <a:ext cx="0" cy="124503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180"/>
                </a:lnTo>
              </a:path>
            </a:pathLst>
          </a:custGeom>
          <a:ln w="82531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986639" y="5129588"/>
            <a:ext cx="158850" cy="167182"/>
          </a:xfrm>
          <a:custGeom>
            <a:avLst/>
            <a:gdLst/>
            <a:ahLst/>
            <a:cxnLst/>
            <a:rect l="l" t="t" r="r" b="b"/>
            <a:pathLst>
              <a:path w="349250" h="330834">
                <a:moveTo>
                  <a:pt x="174549" y="0"/>
                </a:moveTo>
                <a:lnTo>
                  <a:pt x="106653" y="11919"/>
                </a:lnTo>
                <a:lnTo>
                  <a:pt x="49799" y="46951"/>
                </a:lnTo>
                <a:lnTo>
                  <a:pt x="12271" y="102328"/>
                </a:lnTo>
                <a:lnTo>
                  <a:pt x="0" y="165534"/>
                </a:lnTo>
                <a:lnTo>
                  <a:pt x="3045" y="197060"/>
                </a:lnTo>
                <a:lnTo>
                  <a:pt x="27811" y="257445"/>
                </a:lnTo>
                <a:lnTo>
                  <a:pt x="76291" y="303982"/>
                </a:lnTo>
                <a:lnTo>
                  <a:pt x="139776" y="327595"/>
                </a:lnTo>
                <a:lnTo>
                  <a:pt x="174549" y="330597"/>
                </a:lnTo>
                <a:lnTo>
                  <a:pt x="209312" y="327595"/>
                </a:lnTo>
                <a:lnTo>
                  <a:pt x="272795" y="303982"/>
                </a:lnTo>
                <a:lnTo>
                  <a:pt x="321278" y="257445"/>
                </a:lnTo>
                <a:lnTo>
                  <a:pt x="324743" y="250913"/>
                </a:lnTo>
                <a:lnTo>
                  <a:pt x="174549" y="250913"/>
                </a:lnTo>
                <a:lnTo>
                  <a:pt x="155069" y="249052"/>
                </a:lnTo>
                <a:lnTo>
                  <a:pt x="110509" y="225773"/>
                </a:lnTo>
                <a:lnTo>
                  <a:pt x="87630" y="186353"/>
                </a:lnTo>
                <a:lnTo>
                  <a:pt x="85369" y="166958"/>
                </a:lnTo>
                <a:lnTo>
                  <a:pt x="86897" y="150178"/>
                </a:lnTo>
                <a:lnTo>
                  <a:pt x="110509" y="104813"/>
                </a:lnTo>
                <a:lnTo>
                  <a:pt x="157335" y="81209"/>
                </a:lnTo>
                <a:lnTo>
                  <a:pt x="174549" y="79683"/>
                </a:lnTo>
                <a:lnTo>
                  <a:pt x="324841" y="79683"/>
                </a:lnTo>
                <a:lnTo>
                  <a:pt x="321278" y="72949"/>
                </a:lnTo>
                <a:lnTo>
                  <a:pt x="299289" y="46951"/>
                </a:lnTo>
                <a:lnTo>
                  <a:pt x="272795" y="26614"/>
                </a:lnTo>
                <a:lnTo>
                  <a:pt x="242432" y="11919"/>
                </a:lnTo>
                <a:lnTo>
                  <a:pt x="209312" y="3002"/>
                </a:lnTo>
                <a:lnTo>
                  <a:pt x="174549" y="0"/>
                </a:lnTo>
                <a:close/>
              </a:path>
              <a:path w="349250" h="330834">
                <a:moveTo>
                  <a:pt x="324841" y="79683"/>
                </a:moveTo>
                <a:lnTo>
                  <a:pt x="174549" y="79683"/>
                </a:lnTo>
                <a:lnTo>
                  <a:pt x="191212" y="81276"/>
                </a:lnTo>
                <a:lnTo>
                  <a:pt x="207921" y="86024"/>
                </a:lnTo>
                <a:lnTo>
                  <a:pt x="248301" y="116839"/>
                </a:lnTo>
                <a:lnTo>
                  <a:pt x="263709" y="165534"/>
                </a:lnTo>
                <a:lnTo>
                  <a:pt x="261774" y="183161"/>
                </a:lnTo>
                <a:lnTo>
                  <a:pt x="238097" y="226244"/>
                </a:lnTo>
                <a:lnTo>
                  <a:pt x="194210" y="249126"/>
                </a:lnTo>
                <a:lnTo>
                  <a:pt x="174549" y="250913"/>
                </a:lnTo>
                <a:lnTo>
                  <a:pt x="324743" y="250913"/>
                </a:lnTo>
                <a:lnTo>
                  <a:pt x="336822" y="228142"/>
                </a:lnTo>
                <a:lnTo>
                  <a:pt x="346051" y="197060"/>
                </a:lnTo>
                <a:lnTo>
                  <a:pt x="349099" y="165534"/>
                </a:lnTo>
                <a:lnTo>
                  <a:pt x="346051" y="133663"/>
                </a:lnTo>
                <a:lnTo>
                  <a:pt x="336822" y="102328"/>
                </a:lnTo>
                <a:lnTo>
                  <a:pt x="324841" y="79683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164214" y="5133181"/>
            <a:ext cx="108885" cy="160122"/>
          </a:xfrm>
          <a:custGeom>
            <a:avLst/>
            <a:gdLst/>
            <a:ahLst/>
            <a:cxnLst/>
            <a:rect l="l" t="t" r="r" b="b"/>
            <a:pathLst>
              <a:path w="239394" h="316865">
                <a:moveTo>
                  <a:pt x="205847" y="0"/>
                </a:moveTo>
                <a:lnTo>
                  <a:pt x="0" y="0"/>
                </a:lnTo>
                <a:lnTo>
                  <a:pt x="0" y="316367"/>
                </a:lnTo>
                <a:lnTo>
                  <a:pt x="111944" y="316367"/>
                </a:lnTo>
                <a:lnTo>
                  <a:pt x="140203" y="315389"/>
                </a:lnTo>
                <a:lnTo>
                  <a:pt x="191916" y="302761"/>
                </a:lnTo>
                <a:lnTo>
                  <a:pt x="224247" y="273785"/>
                </a:lnTo>
                <a:lnTo>
                  <a:pt x="233823" y="252337"/>
                </a:lnTo>
                <a:lnTo>
                  <a:pt x="82531" y="252337"/>
                </a:lnTo>
                <a:lnTo>
                  <a:pt x="82531" y="186884"/>
                </a:lnTo>
                <a:lnTo>
                  <a:pt x="233341" y="186884"/>
                </a:lnTo>
                <a:lnTo>
                  <a:pt x="232470" y="183736"/>
                </a:lnTo>
                <a:lnTo>
                  <a:pt x="194894" y="139879"/>
                </a:lnTo>
                <a:lnTo>
                  <a:pt x="144095" y="125617"/>
                </a:lnTo>
                <a:lnTo>
                  <a:pt x="114781" y="124268"/>
                </a:lnTo>
                <a:lnTo>
                  <a:pt x="82531" y="124268"/>
                </a:lnTo>
                <a:lnTo>
                  <a:pt x="82531" y="69736"/>
                </a:lnTo>
                <a:lnTo>
                  <a:pt x="205847" y="69736"/>
                </a:lnTo>
                <a:lnTo>
                  <a:pt x="205847" y="0"/>
                </a:lnTo>
                <a:close/>
              </a:path>
              <a:path w="239394" h="316865">
                <a:moveTo>
                  <a:pt x="233341" y="186884"/>
                </a:moveTo>
                <a:lnTo>
                  <a:pt x="110991" y="186884"/>
                </a:lnTo>
                <a:lnTo>
                  <a:pt x="119541" y="187083"/>
                </a:lnTo>
                <a:lnTo>
                  <a:pt x="128893" y="188127"/>
                </a:lnTo>
                <a:lnTo>
                  <a:pt x="155576" y="219134"/>
                </a:lnTo>
                <a:lnTo>
                  <a:pt x="155576" y="228621"/>
                </a:lnTo>
                <a:lnTo>
                  <a:pt x="119101" y="252101"/>
                </a:lnTo>
                <a:lnTo>
                  <a:pt x="110991" y="252337"/>
                </a:lnTo>
                <a:lnTo>
                  <a:pt x="233823" y="252337"/>
                </a:lnTo>
                <a:lnTo>
                  <a:pt x="237376" y="239486"/>
                </a:lnTo>
                <a:lnTo>
                  <a:pt x="239050" y="220558"/>
                </a:lnTo>
                <a:lnTo>
                  <a:pt x="237338" y="201324"/>
                </a:lnTo>
                <a:lnTo>
                  <a:pt x="233341" y="186884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291635" y="5275272"/>
            <a:ext cx="82025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764" y="0"/>
                </a:lnTo>
              </a:path>
            </a:pathLst>
          </a:custGeom>
          <a:ln w="69850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291633" y="5230028"/>
            <a:ext cx="37546" cy="27597"/>
          </a:xfrm>
          <a:custGeom>
            <a:avLst/>
            <a:gdLst/>
            <a:ahLst/>
            <a:cxnLst/>
            <a:rect l="l" t="t" r="r" b="b"/>
            <a:pathLst>
              <a:path w="82550" h="54609">
                <a:moveTo>
                  <a:pt x="0" y="54609"/>
                </a:moveTo>
                <a:lnTo>
                  <a:pt x="82060" y="54609"/>
                </a:lnTo>
                <a:lnTo>
                  <a:pt x="82060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291636" y="5212379"/>
            <a:ext cx="794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549" y="0"/>
                </a:lnTo>
              </a:path>
            </a:pathLst>
          </a:custGeom>
          <a:ln w="69850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8291633" y="5168418"/>
            <a:ext cx="37546" cy="26312"/>
          </a:xfrm>
          <a:custGeom>
            <a:avLst/>
            <a:gdLst/>
            <a:ahLst/>
            <a:cxnLst/>
            <a:rect l="l" t="t" r="r" b="b"/>
            <a:pathLst>
              <a:path w="82550" h="52070">
                <a:moveTo>
                  <a:pt x="0" y="52070"/>
                </a:moveTo>
                <a:lnTo>
                  <a:pt x="82060" y="52070"/>
                </a:lnTo>
                <a:lnTo>
                  <a:pt x="82060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8291635" y="5150768"/>
            <a:ext cx="82025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79764" y="0"/>
                </a:lnTo>
              </a:path>
            </a:pathLst>
          </a:custGeom>
          <a:ln w="69850">
            <a:solidFill>
              <a:srgbClr val="E022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8384411" y="5133179"/>
            <a:ext cx="155096" cy="196062"/>
          </a:xfrm>
          <a:custGeom>
            <a:avLst/>
            <a:gdLst/>
            <a:ahLst/>
            <a:cxnLst/>
            <a:rect l="l" t="t" r="r" b="b"/>
            <a:pathLst>
              <a:path w="340994" h="387984">
                <a:moveTo>
                  <a:pt x="302619" y="0"/>
                </a:moveTo>
                <a:lnTo>
                  <a:pt x="63558" y="0"/>
                </a:lnTo>
                <a:lnTo>
                  <a:pt x="63558" y="129975"/>
                </a:lnTo>
                <a:lnTo>
                  <a:pt x="62593" y="161739"/>
                </a:lnTo>
                <a:lnTo>
                  <a:pt x="50350" y="213539"/>
                </a:lnTo>
                <a:lnTo>
                  <a:pt x="18198" y="247237"/>
                </a:lnTo>
                <a:lnTo>
                  <a:pt x="0" y="252809"/>
                </a:lnTo>
                <a:lnTo>
                  <a:pt x="0" y="387516"/>
                </a:lnTo>
                <a:lnTo>
                  <a:pt x="73997" y="387516"/>
                </a:lnTo>
                <a:lnTo>
                  <a:pt x="73997" y="316367"/>
                </a:lnTo>
                <a:lnTo>
                  <a:pt x="340565" y="316367"/>
                </a:lnTo>
                <a:lnTo>
                  <a:pt x="340565" y="252809"/>
                </a:lnTo>
                <a:lnTo>
                  <a:pt x="108143" y="252809"/>
                </a:lnTo>
                <a:lnTo>
                  <a:pt x="117243" y="242250"/>
                </a:lnTo>
                <a:lnTo>
                  <a:pt x="135660" y="204433"/>
                </a:lnTo>
                <a:lnTo>
                  <a:pt x="142989" y="151468"/>
                </a:lnTo>
                <a:lnTo>
                  <a:pt x="143241" y="138027"/>
                </a:lnTo>
                <a:lnTo>
                  <a:pt x="143241" y="63558"/>
                </a:lnTo>
                <a:lnTo>
                  <a:pt x="302619" y="63558"/>
                </a:lnTo>
                <a:lnTo>
                  <a:pt x="302619" y="0"/>
                </a:lnTo>
                <a:close/>
              </a:path>
              <a:path w="340994" h="387984">
                <a:moveTo>
                  <a:pt x="340565" y="316367"/>
                </a:moveTo>
                <a:lnTo>
                  <a:pt x="266567" y="316367"/>
                </a:lnTo>
                <a:lnTo>
                  <a:pt x="266567" y="387516"/>
                </a:lnTo>
                <a:lnTo>
                  <a:pt x="340565" y="387516"/>
                </a:lnTo>
                <a:lnTo>
                  <a:pt x="340565" y="316367"/>
                </a:lnTo>
                <a:close/>
              </a:path>
              <a:path w="340994" h="387984">
                <a:moveTo>
                  <a:pt x="302619" y="63558"/>
                </a:moveTo>
                <a:lnTo>
                  <a:pt x="220087" y="63558"/>
                </a:lnTo>
                <a:lnTo>
                  <a:pt x="220087" y="252809"/>
                </a:lnTo>
                <a:lnTo>
                  <a:pt x="302619" y="252809"/>
                </a:lnTo>
                <a:lnTo>
                  <a:pt x="302619" y="63558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548747" y="5133183"/>
            <a:ext cx="150186" cy="160122"/>
          </a:xfrm>
          <a:custGeom>
            <a:avLst/>
            <a:gdLst/>
            <a:ahLst/>
            <a:cxnLst/>
            <a:rect l="l" t="t" r="r" b="b"/>
            <a:pathLst>
              <a:path w="330200" h="316865">
                <a:moveTo>
                  <a:pt x="211061" y="0"/>
                </a:moveTo>
                <a:lnTo>
                  <a:pt x="121430" y="0"/>
                </a:lnTo>
                <a:lnTo>
                  <a:pt x="0" y="316367"/>
                </a:lnTo>
                <a:lnTo>
                  <a:pt x="86793" y="316367"/>
                </a:lnTo>
                <a:lnTo>
                  <a:pt x="108132" y="263238"/>
                </a:lnTo>
                <a:lnTo>
                  <a:pt x="310122" y="263238"/>
                </a:lnTo>
                <a:lnTo>
                  <a:pt x="286562" y="200632"/>
                </a:lnTo>
                <a:lnTo>
                  <a:pt x="130907" y="200632"/>
                </a:lnTo>
                <a:lnTo>
                  <a:pt x="165534" y="98185"/>
                </a:lnTo>
                <a:lnTo>
                  <a:pt x="248010" y="98185"/>
                </a:lnTo>
                <a:lnTo>
                  <a:pt x="211061" y="0"/>
                </a:lnTo>
                <a:close/>
              </a:path>
              <a:path w="330200" h="316865">
                <a:moveTo>
                  <a:pt x="310122" y="263238"/>
                </a:moveTo>
                <a:lnTo>
                  <a:pt x="222914" y="263238"/>
                </a:lnTo>
                <a:lnTo>
                  <a:pt x="242380" y="316367"/>
                </a:lnTo>
                <a:lnTo>
                  <a:pt x="330115" y="316367"/>
                </a:lnTo>
                <a:lnTo>
                  <a:pt x="310122" y="263238"/>
                </a:lnTo>
                <a:close/>
              </a:path>
              <a:path w="330200" h="316865">
                <a:moveTo>
                  <a:pt x="248010" y="98185"/>
                </a:moveTo>
                <a:lnTo>
                  <a:pt x="165534" y="98185"/>
                </a:lnTo>
                <a:lnTo>
                  <a:pt x="201103" y="200632"/>
                </a:lnTo>
                <a:lnTo>
                  <a:pt x="286562" y="200632"/>
                </a:lnTo>
                <a:lnTo>
                  <a:pt x="248010" y="98185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710984" y="5133181"/>
            <a:ext cx="44653" cy="1644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955004" y="4413522"/>
            <a:ext cx="385284" cy="626051"/>
          </a:xfrm>
          <a:custGeom>
            <a:avLst/>
            <a:gdLst/>
            <a:ahLst/>
            <a:cxnLst/>
            <a:rect l="l" t="t" r="r" b="b"/>
            <a:pathLst>
              <a:path w="847090" h="1238884">
                <a:moveTo>
                  <a:pt x="847031" y="0"/>
                </a:moveTo>
                <a:lnTo>
                  <a:pt x="717936" y="21182"/>
                </a:lnTo>
                <a:lnTo>
                  <a:pt x="750395" y="59537"/>
                </a:lnTo>
                <a:lnTo>
                  <a:pt x="728296" y="71709"/>
                </a:lnTo>
                <a:lnTo>
                  <a:pt x="678176" y="100502"/>
                </a:lnTo>
                <a:lnTo>
                  <a:pt x="621477" y="135754"/>
                </a:lnTo>
                <a:lnTo>
                  <a:pt x="559778" y="178094"/>
                </a:lnTo>
                <a:lnTo>
                  <a:pt x="527547" y="202120"/>
                </a:lnTo>
                <a:lnTo>
                  <a:pt x="494658" y="228155"/>
                </a:lnTo>
                <a:lnTo>
                  <a:pt x="461309" y="256277"/>
                </a:lnTo>
                <a:lnTo>
                  <a:pt x="427696" y="286565"/>
                </a:lnTo>
                <a:lnTo>
                  <a:pt x="394019" y="319098"/>
                </a:lnTo>
                <a:lnTo>
                  <a:pt x="360473" y="353955"/>
                </a:lnTo>
                <a:lnTo>
                  <a:pt x="327256" y="391215"/>
                </a:lnTo>
                <a:lnTo>
                  <a:pt x="294566" y="430957"/>
                </a:lnTo>
                <a:lnTo>
                  <a:pt x="262601" y="473258"/>
                </a:lnTo>
                <a:lnTo>
                  <a:pt x="231556" y="518199"/>
                </a:lnTo>
                <a:lnTo>
                  <a:pt x="201631" y="565858"/>
                </a:lnTo>
                <a:lnTo>
                  <a:pt x="173021" y="616313"/>
                </a:lnTo>
                <a:lnTo>
                  <a:pt x="145926" y="669644"/>
                </a:lnTo>
                <a:lnTo>
                  <a:pt x="120541" y="725929"/>
                </a:lnTo>
                <a:lnTo>
                  <a:pt x="97065" y="785248"/>
                </a:lnTo>
                <a:lnTo>
                  <a:pt x="75694" y="847678"/>
                </a:lnTo>
                <a:lnTo>
                  <a:pt x="56627" y="913299"/>
                </a:lnTo>
                <a:lnTo>
                  <a:pt x="40061" y="982189"/>
                </a:lnTo>
                <a:lnTo>
                  <a:pt x="24847" y="1063355"/>
                </a:lnTo>
                <a:lnTo>
                  <a:pt x="12071" y="1146230"/>
                </a:lnTo>
                <a:lnTo>
                  <a:pt x="3274" y="1210703"/>
                </a:lnTo>
                <a:lnTo>
                  <a:pt x="0" y="1236663"/>
                </a:lnTo>
                <a:lnTo>
                  <a:pt x="187125" y="1238503"/>
                </a:lnTo>
                <a:lnTo>
                  <a:pt x="300808" y="1237559"/>
                </a:lnTo>
                <a:lnTo>
                  <a:pt x="387228" y="1232429"/>
                </a:lnTo>
                <a:lnTo>
                  <a:pt x="492560" y="1221711"/>
                </a:lnTo>
                <a:lnTo>
                  <a:pt x="491809" y="1171838"/>
                </a:lnTo>
                <a:lnTo>
                  <a:pt x="489873" y="1071530"/>
                </a:lnTo>
                <a:lnTo>
                  <a:pt x="489120" y="1021211"/>
                </a:lnTo>
                <a:lnTo>
                  <a:pt x="488798" y="970861"/>
                </a:lnTo>
                <a:lnTo>
                  <a:pt x="489125" y="920538"/>
                </a:lnTo>
                <a:lnTo>
                  <a:pt x="490317" y="870299"/>
                </a:lnTo>
                <a:lnTo>
                  <a:pt x="492590" y="820204"/>
                </a:lnTo>
                <a:lnTo>
                  <a:pt x="496160" y="770310"/>
                </a:lnTo>
                <a:lnTo>
                  <a:pt x="501244" y="720677"/>
                </a:lnTo>
                <a:lnTo>
                  <a:pt x="508059" y="671362"/>
                </a:lnTo>
                <a:lnTo>
                  <a:pt x="516819" y="622423"/>
                </a:lnTo>
                <a:lnTo>
                  <a:pt x="527743" y="573919"/>
                </a:lnTo>
                <a:lnTo>
                  <a:pt x="541061" y="525495"/>
                </a:lnTo>
                <a:lnTo>
                  <a:pt x="556496" y="477965"/>
                </a:lnTo>
                <a:lnTo>
                  <a:pt x="573955" y="431319"/>
                </a:lnTo>
                <a:lnTo>
                  <a:pt x="593342" y="385546"/>
                </a:lnTo>
                <a:lnTo>
                  <a:pt x="614565" y="340637"/>
                </a:lnTo>
                <a:lnTo>
                  <a:pt x="637529" y="296580"/>
                </a:lnTo>
                <a:lnTo>
                  <a:pt x="662139" y="253366"/>
                </a:lnTo>
                <a:lnTo>
                  <a:pt x="688303" y="210983"/>
                </a:lnTo>
                <a:lnTo>
                  <a:pt x="715925" y="169421"/>
                </a:lnTo>
                <a:lnTo>
                  <a:pt x="744912" y="128670"/>
                </a:lnTo>
                <a:lnTo>
                  <a:pt x="775170" y="88719"/>
                </a:lnTo>
                <a:lnTo>
                  <a:pt x="819860" y="88719"/>
                </a:lnTo>
                <a:lnTo>
                  <a:pt x="847031" y="0"/>
                </a:lnTo>
                <a:close/>
              </a:path>
              <a:path w="847090" h="1238884">
                <a:moveTo>
                  <a:pt x="819860" y="88719"/>
                </a:moveTo>
                <a:lnTo>
                  <a:pt x="775170" y="88719"/>
                </a:lnTo>
                <a:lnTo>
                  <a:pt x="807975" y="127524"/>
                </a:lnTo>
                <a:lnTo>
                  <a:pt x="819860" y="88719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8259674" y="4504478"/>
            <a:ext cx="375464" cy="516629"/>
          </a:xfrm>
          <a:custGeom>
            <a:avLst/>
            <a:gdLst/>
            <a:ahLst/>
            <a:cxnLst/>
            <a:rect l="l" t="t" r="r" b="b"/>
            <a:pathLst>
              <a:path w="825500" h="1022350">
                <a:moveTo>
                  <a:pt x="756086" y="122666"/>
                </a:moveTo>
                <a:lnTo>
                  <a:pt x="301701" y="122666"/>
                </a:lnTo>
                <a:lnTo>
                  <a:pt x="342400" y="122950"/>
                </a:lnTo>
                <a:lnTo>
                  <a:pt x="381989" y="127955"/>
                </a:lnTo>
                <a:lnTo>
                  <a:pt x="419285" y="138000"/>
                </a:lnTo>
                <a:lnTo>
                  <a:pt x="482268" y="174494"/>
                </a:lnTo>
                <a:lnTo>
                  <a:pt x="521889" y="234994"/>
                </a:lnTo>
                <a:lnTo>
                  <a:pt x="529981" y="275047"/>
                </a:lnTo>
                <a:lnTo>
                  <a:pt x="528685" y="322062"/>
                </a:lnTo>
                <a:lnTo>
                  <a:pt x="518817" y="363112"/>
                </a:lnTo>
                <a:lnTo>
                  <a:pt x="500722" y="400389"/>
                </a:lnTo>
                <a:lnTo>
                  <a:pt x="475386" y="434078"/>
                </a:lnTo>
                <a:lnTo>
                  <a:pt x="443791" y="464364"/>
                </a:lnTo>
                <a:lnTo>
                  <a:pt x="406921" y="491431"/>
                </a:lnTo>
                <a:lnTo>
                  <a:pt x="365759" y="515465"/>
                </a:lnTo>
                <a:lnTo>
                  <a:pt x="321289" y="536649"/>
                </a:lnTo>
                <a:lnTo>
                  <a:pt x="274495" y="555168"/>
                </a:lnTo>
                <a:lnTo>
                  <a:pt x="226361" y="571207"/>
                </a:lnTo>
                <a:lnTo>
                  <a:pt x="177869" y="584950"/>
                </a:lnTo>
                <a:lnTo>
                  <a:pt x="130003" y="596583"/>
                </a:lnTo>
                <a:lnTo>
                  <a:pt x="83747" y="606289"/>
                </a:lnTo>
                <a:lnTo>
                  <a:pt x="40085" y="614253"/>
                </a:lnTo>
                <a:lnTo>
                  <a:pt x="0" y="620660"/>
                </a:lnTo>
                <a:lnTo>
                  <a:pt x="0" y="1022303"/>
                </a:lnTo>
                <a:lnTo>
                  <a:pt x="51117" y="1012522"/>
                </a:lnTo>
                <a:lnTo>
                  <a:pt x="102047" y="999456"/>
                </a:lnTo>
                <a:lnTo>
                  <a:pt x="165752" y="980547"/>
                </a:lnTo>
                <a:lnTo>
                  <a:pt x="239129" y="955501"/>
                </a:lnTo>
                <a:lnTo>
                  <a:pt x="278474" y="940585"/>
                </a:lnTo>
                <a:lnTo>
                  <a:pt x="319074" y="924023"/>
                </a:lnTo>
                <a:lnTo>
                  <a:pt x="360539" y="905780"/>
                </a:lnTo>
                <a:lnTo>
                  <a:pt x="402482" y="885819"/>
                </a:lnTo>
                <a:lnTo>
                  <a:pt x="444515" y="864103"/>
                </a:lnTo>
                <a:lnTo>
                  <a:pt x="486249" y="840594"/>
                </a:lnTo>
                <a:lnTo>
                  <a:pt x="527298" y="815257"/>
                </a:lnTo>
                <a:lnTo>
                  <a:pt x="567273" y="788055"/>
                </a:lnTo>
                <a:lnTo>
                  <a:pt x="605785" y="758950"/>
                </a:lnTo>
                <a:lnTo>
                  <a:pt x="642448" y="727905"/>
                </a:lnTo>
                <a:lnTo>
                  <a:pt x="676872" y="694885"/>
                </a:lnTo>
                <a:lnTo>
                  <a:pt x="708671" y="659852"/>
                </a:lnTo>
                <a:lnTo>
                  <a:pt x="737455" y="622770"/>
                </a:lnTo>
                <a:lnTo>
                  <a:pt x="762838" y="583601"/>
                </a:lnTo>
                <a:lnTo>
                  <a:pt x="784430" y="542309"/>
                </a:lnTo>
                <a:lnTo>
                  <a:pt x="801844" y="498856"/>
                </a:lnTo>
                <a:lnTo>
                  <a:pt x="814693" y="453207"/>
                </a:lnTo>
                <a:lnTo>
                  <a:pt x="822587" y="405325"/>
                </a:lnTo>
                <a:lnTo>
                  <a:pt x="825139" y="355172"/>
                </a:lnTo>
                <a:lnTo>
                  <a:pt x="821962" y="302712"/>
                </a:lnTo>
                <a:lnTo>
                  <a:pt x="812666" y="247907"/>
                </a:lnTo>
                <a:lnTo>
                  <a:pt x="799171" y="201744"/>
                </a:lnTo>
                <a:lnTo>
                  <a:pt x="780755" y="160740"/>
                </a:lnTo>
                <a:lnTo>
                  <a:pt x="757885" y="124751"/>
                </a:lnTo>
                <a:lnTo>
                  <a:pt x="756086" y="122666"/>
                </a:lnTo>
                <a:close/>
              </a:path>
              <a:path w="825500" h="1022350">
                <a:moveTo>
                  <a:pt x="144749" y="67337"/>
                </a:moveTo>
                <a:lnTo>
                  <a:pt x="76866" y="182140"/>
                </a:lnTo>
                <a:lnTo>
                  <a:pt x="207459" y="191689"/>
                </a:lnTo>
                <a:lnTo>
                  <a:pt x="184769" y="146937"/>
                </a:lnTo>
                <a:lnTo>
                  <a:pt x="221703" y="134980"/>
                </a:lnTo>
                <a:lnTo>
                  <a:pt x="261074" y="126783"/>
                </a:lnTo>
                <a:lnTo>
                  <a:pt x="301701" y="122666"/>
                </a:lnTo>
                <a:lnTo>
                  <a:pt x="756086" y="122666"/>
                </a:lnTo>
                <a:lnTo>
                  <a:pt x="747546" y="112770"/>
                </a:lnTo>
                <a:lnTo>
                  <a:pt x="167754" y="112770"/>
                </a:lnTo>
                <a:lnTo>
                  <a:pt x="144749" y="67337"/>
                </a:lnTo>
                <a:close/>
              </a:path>
              <a:path w="825500" h="1022350">
                <a:moveTo>
                  <a:pt x="470698" y="0"/>
                </a:moveTo>
                <a:lnTo>
                  <a:pt x="428783" y="2627"/>
                </a:lnTo>
                <a:lnTo>
                  <a:pt x="387089" y="8822"/>
                </a:lnTo>
                <a:lnTo>
                  <a:pt x="346084" y="18438"/>
                </a:lnTo>
                <a:lnTo>
                  <a:pt x="306236" y="31330"/>
                </a:lnTo>
                <a:lnTo>
                  <a:pt x="268011" y="47355"/>
                </a:lnTo>
                <a:lnTo>
                  <a:pt x="231877" y="66366"/>
                </a:lnTo>
                <a:lnTo>
                  <a:pt x="198302" y="88220"/>
                </a:lnTo>
                <a:lnTo>
                  <a:pt x="167754" y="112770"/>
                </a:lnTo>
                <a:lnTo>
                  <a:pt x="747546" y="112770"/>
                </a:lnTo>
                <a:lnTo>
                  <a:pt x="700655" y="67239"/>
                </a:lnTo>
                <a:lnTo>
                  <a:pt x="667230" y="45426"/>
                </a:lnTo>
                <a:lnTo>
                  <a:pt x="631220" y="28049"/>
                </a:lnTo>
                <a:lnTo>
                  <a:pt x="593095" y="14963"/>
                </a:lnTo>
                <a:lnTo>
                  <a:pt x="553321" y="6022"/>
                </a:lnTo>
                <a:lnTo>
                  <a:pt x="512366" y="1083"/>
                </a:lnTo>
                <a:lnTo>
                  <a:pt x="470698" y="0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8342333" y="4243831"/>
            <a:ext cx="292573" cy="250933"/>
          </a:xfrm>
          <a:custGeom>
            <a:avLst/>
            <a:gdLst/>
            <a:ahLst/>
            <a:cxnLst/>
            <a:rect l="l" t="t" r="r" b="b"/>
            <a:pathLst>
              <a:path w="643255" h="496570">
                <a:moveTo>
                  <a:pt x="643236" y="0"/>
                </a:moveTo>
                <a:lnTo>
                  <a:pt x="516392" y="31978"/>
                </a:lnTo>
                <a:lnTo>
                  <a:pt x="551962" y="67463"/>
                </a:lnTo>
                <a:lnTo>
                  <a:pt x="538377" y="75417"/>
                </a:lnTo>
                <a:lnTo>
                  <a:pt x="499037" y="94934"/>
                </a:lnTo>
                <a:lnTo>
                  <a:pt x="435163" y="120113"/>
                </a:lnTo>
                <a:lnTo>
                  <a:pt x="347978" y="145053"/>
                </a:lnTo>
                <a:lnTo>
                  <a:pt x="260689" y="160671"/>
                </a:lnTo>
                <a:lnTo>
                  <a:pt x="179697" y="169255"/>
                </a:lnTo>
                <a:lnTo>
                  <a:pt x="120059" y="172881"/>
                </a:lnTo>
                <a:lnTo>
                  <a:pt x="96834" y="173628"/>
                </a:lnTo>
                <a:lnTo>
                  <a:pt x="90737" y="193539"/>
                </a:lnTo>
                <a:lnTo>
                  <a:pt x="78980" y="232562"/>
                </a:lnTo>
                <a:lnTo>
                  <a:pt x="0" y="496319"/>
                </a:lnTo>
                <a:lnTo>
                  <a:pt x="50205" y="493782"/>
                </a:lnTo>
                <a:lnTo>
                  <a:pt x="100240" y="486405"/>
                </a:lnTo>
                <a:lnTo>
                  <a:pt x="149669" y="474650"/>
                </a:lnTo>
                <a:lnTo>
                  <a:pt x="198057" y="458980"/>
                </a:lnTo>
                <a:lnTo>
                  <a:pt x="244967" y="439858"/>
                </a:lnTo>
                <a:lnTo>
                  <a:pt x="289964" y="417745"/>
                </a:lnTo>
                <a:lnTo>
                  <a:pt x="332613" y="393104"/>
                </a:lnTo>
                <a:lnTo>
                  <a:pt x="372476" y="366397"/>
                </a:lnTo>
                <a:lnTo>
                  <a:pt x="409119" y="338087"/>
                </a:lnTo>
                <a:lnTo>
                  <a:pt x="442105" y="308635"/>
                </a:lnTo>
                <a:lnTo>
                  <a:pt x="471000" y="278506"/>
                </a:lnTo>
                <a:lnTo>
                  <a:pt x="495367" y="248159"/>
                </a:lnTo>
                <a:lnTo>
                  <a:pt x="523038" y="207287"/>
                </a:lnTo>
                <a:lnTo>
                  <a:pt x="547141" y="166517"/>
                </a:lnTo>
                <a:lnTo>
                  <a:pt x="566479" y="128329"/>
                </a:lnTo>
                <a:lnTo>
                  <a:pt x="579856" y="95201"/>
                </a:lnTo>
                <a:lnTo>
                  <a:pt x="622682" y="95201"/>
                </a:lnTo>
                <a:lnTo>
                  <a:pt x="643236" y="0"/>
                </a:lnTo>
                <a:close/>
              </a:path>
              <a:path w="643255" h="496570">
                <a:moveTo>
                  <a:pt x="622682" y="95201"/>
                </a:moveTo>
                <a:lnTo>
                  <a:pt x="579856" y="95201"/>
                </a:lnTo>
                <a:lnTo>
                  <a:pt x="615091" y="130362"/>
                </a:lnTo>
                <a:lnTo>
                  <a:pt x="622682" y="95201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7996319" y="4271939"/>
            <a:ext cx="352070" cy="240666"/>
          </a:xfrm>
          <a:custGeom>
            <a:avLst/>
            <a:gdLst/>
            <a:ahLst/>
            <a:cxnLst/>
            <a:rect l="l" t="t" r="r" b="b"/>
            <a:pathLst>
              <a:path w="774065" h="476250">
                <a:moveTo>
                  <a:pt x="210208" y="0"/>
                </a:moveTo>
                <a:lnTo>
                  <a:pt x="158684" y="1497"/>
                </a:lnTo>
                <a:lnTo>
                  <a:pt x="106169" y="6003"/>
                </a:lnTo>
                <a:lnTo>
                  <a:pt x="53121" y="13266"/>
                </a:lnTo>
                <a:lnTo>
                  <a:pt x="0" y="23031"/>
                </a:lnTo>
                <a:lnTo>
                  <a:pt x="0" y="476148"/>
                </a:lnTo>
                <a:lnTo>
                  <a:pt x="72310" y="420894"/>
                </a:lnTo>
                <a:lnTo>
                  <a:pt x="142359" y="373482"/>
                </a:lnTo>
                <a:lnTo>
                  <a:pt x="209743" y="333314"/>
                </a:lnTo>
                <a:lnTo>
                  <a:pt x="274057" y="299794"/>
                </a:lnTo>
                <a:lnTo>
                  <a:pt x="334897" y="272322"/>
                </a:lnTo>
                <a:lnTo>
                  <a:pt x="391859" y="250303"/>
                </a:lnTo>
                <a:lnTo>
                  <a:pt x="444539" y="233137"/>
                </a:lnTo>
                <a:lnTo>
                  <a:pt x="492534" y="220229"/>
                </a:lnTo>
                <a:lnTo>
                  <a:pt x="535438" y="210979"/>
                </a:lnTo>
                <a:lnTo>
                  <a:pt x="604359" y="201066"/>
                </a:lnTo>
                <a:lnTo>
                  <a:pt x="648071" y="198620"/>
                </a:lnTo>
                <a:lnTo>
                  <a:pt x="754224" y="198620"/>
                </a:lnTo>
                <a:lnTo>
                  <a:pt x="729480" y="164262"/>
                </a:lnTo>
                <a:lnTo>
                  <a:pt x="676597" y="164262"/>
                </a:lnTo>
                <a:lnTo>
                  <a:pt x="668244" y="158152"/>
                </a:lnTo>
                <a:lnTo>
                  <a:pt x="645146" y="142572"/>
                </a:lnTo>
                <a:lnTo>
                  <a:pt x="608609" y="120193"/>
                </a:lnTo>
                <a:lnTo>
                  <a:pt x="559944" y="93686"/>
                </a:lnTo>
                <a:lnTo>
                  <a:pt x="500458" y="65720"/>
                </a:lnTo>
                <a:lnTo>
                  <a:pt x="431461" y="38968"/>
                </a:lnTo>
                <a:lnTo>
                  <a:pt x="354261" y="16099"/>
                </a:lnTo>
                <a:lnTo>
                  <a:pt x="308455" y="7047"/>
                </a:lnTo>
                <a:lnTo>
                  <a:pt x="260285" y="1765"/>
                </a:lnTo>
                <a:lnTo>
                  <a:pt x="210208" y="0"/>
                </a:lnTo>
                <a:close/>
              </a:path>
              <a:path w="774065" h="476250">
                <a:moveTo>
                  <a:pt x="754224" y="198620"/>
                </a:moveTo>
                <a:lnTo>
                  <a:pt x="648071" y="198620"/>
                </a:lnTo>
                <a:lnTo>
                  <a:pt x="659463" y="198702"/>
                </a:lnTo>
                <a:lnTo>
                  <a:pt x="663341" y="198858"/>
                </a:lnTo>
                <a:lnTo>
                  <a:pt x="644954" y="246836"/>
                </a:lnTo>
                <a:lnTo>
                  <a:pt x="773777" y="225768"/>
                </a:lnTo>
                <a:lnTo>
                  <a:pt x="754224" y="198620"/>
                </a:lnTo>
                <a:close/>
              </a:path>
              <a:path w="774065" h="476250">
                <a:moveTo>
                  <a:pt x="694806" y="116117"/>
                </a:moveTo>
                <a:lnTo>
                  <a:pt x="676597" y="164262"/>
                </a:lnTo>
                <a:lnTo>
                  <a:pt x="729480" y="164262"/>
                </a:lnTo>
                <a:lnTo>
                  <a:pt x="694806" y="116117"/>
                </a:lnTo>
                <a:close/>
              </a:path>
            </a:pathLst>
          </a:custGeom>
          <a:solidFill>
            <a:srgbClr val="E022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00077" y="2719727"/>
            <a:ext cx="3252787" cy="43388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40350" y="2809363"/>
            <a:ext cx="45922" cy="184831"/>
          </a:xfrm>
          <a:custGeom>
            <a:avLst/>
            <a:gdLst/>
            <a:ahLst/>
            <a:cxnLst/>
            <a:rect l="l" t="t" r="r" b="b"/>
            <a:pathLst>
              <a:path w="100965" h="365760">
                <a:moveTo>
                  <a:pt x="0" y="365760"/>
                </a:moveTo>
                <a:lnTo>
                  <a:pt x="100447" y="365760"/>
                </a:lnTo>
                <a:lnTo>
                  <a:pt x="100447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640350" y="2763798"/>
            <a:ext cx="145276" cy="45566"/>
          </a:xfrm>
          <a:custGeom>
            <a:avLst/>
            <a:gdLst/>
            <a:ahLst/>
            <a:cxnLst/>
            <a:rect l="l" t="t" r="r" b="b"/>
            <a:pathLst>
              <a:path w="319405" h="90170">
                <a:moveTo>
                  <a:pt x="0" y="90170"/>
                </a:moveTo>
                <a:lnTo>
                  <a:pt x="318953" y="90170"/>
                </a:lnTo>
                <a:lnTo>
                  <a:pt x="318953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99663" y="2814307"/>
            <a:ext cx="172136" cy="184189"/>
          </a:xfrm>
          <a:custGeom>
            <a:avLst/>
            <a:gdLst/>
            <a:ahLst/>
            <a:cxnLst/>
            <a:rect l="l" t="t" r="r" b="b"/>
            <a:pathLst>
              <a:path w="378460" h="364489">
                <a:moveTo>
                  <a:pt x="189805" y="0"/>
                </a:moveTo>
                <a:lnTo>
                  <a:pt x="151017" y="3302"/>
                </a:lnTo>
                <a:lnTo>
                  <a:pt x="83340" y="29720"/>
                </a:lnTo>
                <a:lnTo>
                  <a:pt x="30630" y="80726"/>
                </a:lnTo>
                <a:lnTo>
                  <a:pt x="3402" y="145299"/>
                </a:lnTo>
                <a:lnTo>
                  <a:pt x="0" y="181983"/>
                </a:lnTo>
                <a:lnTo>
                  <a:pt x="3361" y="218947"/>
                </a:lnTo>
                <a:lnTo>
                  <a:pt x="30263" y="283685"/>
                </a:lnTo>
                <a:lnTo>
                  <a:pt x="82407" y="334433"/>
                </a:lnTo>
                <a:lnTo>
                  <a:pt x="149751" y="360685"/>
                </a:lnTo>
                <a:lnTo>
                  <a:pt x="188496" y="363967"/>
                </a:lnTo>
                <a:lnTo>
                  <a:pt x="227283" y="360667"/>
                </a:lnTo>
                <a:lnTo>
                  <a:pt x="294962" y="334252"/>
                </a:lnTo>
                <a:lnTo>
                  <a:pt x="347678" y="283247"/>
                </a:lnTo>
                <a:lnTo>
                  <a:pt x="350285" y="278525"/>
                </a:lnTo>
                <a:lnTo>
                  <a:pt x="189805" y="278525"/>
                </a:lnTo>
                <a:lnTo>
                  <a:pt x="170500" y="276751"/>
                </a:lnTo>
                <a:lnTo>
                  <a:pt x="123598" y="250149"/>
                </a:lnTo>
                <a:lnTo>
                  <a:pt x="99448" y="201163"/>
                </a:lnTo>
                <a:lnTo>
                  <a:pt x="97839" y="181983"/>
                </a:lnTo>
                <a:lnTo>
                  <a:pt x="99387" y="162276"/>
                </a:lnTo>
                <a:lnTo>
                  <a:pt x="122624" y="113169"/>
                </a:lnTo>
                <a:lnTo>
                  <a:pt x="168970" y="87184"/>
                </a:lnTo>
                <a:lnTo>
                  <a:pt x="188496" y="85452"/>
                </a:lnTo>
                <a:lnTo>
                  <a:pt x="350850" y="85452"/>
                </a:lnTo>
                <a:lnTo>
                  <a:pt x="348040" y="80299"/>
                </a:lnTo>
                <a:lnTo>
                  <a:pt x="324492" y="52511"/>
                </a:lnTo>
                <a:lnTo>
                  <a:pt x="295900" y="29539"/>
                </a:lnTo>
                <a:lnTo>
                  <a:pt x="263918" y="13129"/>
                </a:lnTo>
                <a:lnTo>
                  <a:pt x="228552" y="3282"/>
                </a:lnTo>
                <a:lnTo>
                  <a:pt x="189805" y="0"/>
                </a:lnTo>
                <a:close/>
              </a:path>
              <a:path w="378460" h="364489">
                <a:moveTo>
                  <a:pt x="350850" y="85452"/>
                </a:moveTo>
                <a:lnTo>
                  <a:pt x="188496" y="85452"/>
                </a:lnTo>
                <a:lnTo>
                  <a:pt x="207801" y="87225"/>
                </a:lnTo>
                <a:lnTo>
                  <a:pt x="225271" y="92545"/>
                </a:lnTo>
                <a:lnTo>
                  <a:pt x="265975" y="128727"/>
                </a:lnTo>
                <a:lnTo>
                  <a:pt x="280473" y="181983"/>
                </a:lnTo>
                <a:lnTo>
                  <a:pt x="278922" y="201694"/>
                </a:lnTo>
                <a:lnTo>
                  <a:pt x="255688" y="250809"/>
                </a:lnTo>
                <a:lnTo>
                  <a:pt x="209330" y="276792"/>
                </a:lnTo>
                <a:lnTo>
                  <a:pt x="189805" y="278525"/>
                </a:lnTo>
                <a:lnTo>
                  <a:pt x="350285" y="278525"/>
                </a:lnTo>
                <a:lnTo>
                  <a:pt x="364697" y="252428"/>
                </a:lnTo>
                <a:lnTo>
                  <a:pt x="374908" y="218674"/>
                </a:lnTo>
                <a:lnTo>
                  <a:pt x="378313" y="181983"/>
                </a:lnTo>
                <a:lnTo>
                  <a:pt x="374949" y="145036"/>
                </a:lnTo>
                <a:lnTo>
                  <a:pt x="364859" y="111141"/>
                </a:lnTo>
                <a:lnTo>
                  <a:pt x="350850" y="85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981217" y="2817605"/>
            <a:ext cx="184266" cy="218203"/>
          </a:xfrm>
          <a:custGeom>
            <a:avLst/>
            <a:gdLst/>
            <a:ahLst/>
            <a:cxnLst/>
            <a:rect l="l" t="t" r="r" b="b"/>
            <a:pathLst>
              <a:path w="405130" h="431800">
                <a:moveTo>
                  <a:pt x="405055" y="264819"/>
                </a:moveTo>
                <a:lnTo>
                  <a:pt x="0" y="264819"/>
                </a:lnTo>
                <a:lnTo>
                  <a:pt x="0" y="431798"/>
                </a:lnTo>
                <a:lnTo>
                  <a:pt x="83494" y="431798"/>
                </a:lnTo>
                <a:lnTo>
                  <a:pt x="90677" y="349622"/>
                </a:lnTo>
                <a:lnTo>
                  <a:pt x="399099" y="349622"/>
                </a:lnTo>
                <a:lnTo>
                  <a:pt x="405055" y="264819"/>
                </a:lnTo>
                <a:close/>
              </a:path>
              <a:path w="405130" h="431800">
                <a:moveTo>
                  <a:pt x="399099" y="349622"/>
                </a:moveTo>
                <a:lnTo>
                  <a:pt x="309823" y="349622"/>
                </a:lnTo>
                <a:lnTo>
                  <a:pt x="309823" y="431798"/>
                </a:lnTo>
                <a:lnTo>
                  <a:pt x="393328" y="431798"/>
                </a:lnTo>
                <a:lnTo>
                  <a:pt x="399099" y="349622"/>
                </a:lnTo>
                <a:close/>
              </a:path>
              <a:path w="405130" h="431800">
                <a:moveTo>
                  <a:pt x="357444" y="0"/>
                </a:moveTo>
                <a:lnTo>
                  <a:pt x="71756" y="0"/>
                </a:lnTo>
                <a:lnTo>
                  <a:pt x="71756" y="29999"/>
                </a:lnTo>
                <a:lnTo>
                  <a:pt x="70400" y="91366"/>
                </a:lnTo>
                <a:lnTo>
                  <a:pt x="66305" y="145702"/>
                </a:lnTo>
                <a:lnTo>
                  <a:pt x="59545" y="192498"/>
                </a:lnTo>
                <a:lnTo>
                  <a:pt x="50049" y="232260"/>
                </a:lnTo>
                <a:lnTo>
                  <a:pt x="37841" y="264819"/>
                </a:lnTo>
                <a:lnTo>
                  <a:pt x="138938" y="264819"/>
                </a:lnTo>
                <a:lnTo>
                  <a:pt x="149862" y="231803"/>
                </a:lnTo>
                <a:lnTo>
                  <a:pt x="157851" y="192096"/>
                </a:lnTo>
                <a:lnTo>
                  <a:pt x="162913" y="145533"/>
                </a:lnTo>
                <a:lnTo>
                  <a:pt x="165031" y="92625"/>
                </a:lnTo>
                <a:lnTo>
                  <a:pt x="165031" y="84793"/>
                </a:lnTo>
                <a:lnTo>
                  <a:pt x="357444" y="84793"/>
                </a:lnTo>
                <a:lnTo>
                  <a:pt x="357444" y="0"/>
                </a:lnTo>
                <a:close/>
              </a:path>
              <a:path w="405130" h="431800">
                <a:moveTo>
                  <a:pt x="357444" y="84793"/>
                </a:moveTo>
                <a:lnTo>
                  <a:pt x="258295" y="84793"/>
                </a:lnTo>
                <a:lnTo>
                  <a:pt x="258295" y="264819"/>
                </a:lnTo>
                <a:lnTo>
                  <a:pt x="357444" y="264819"/>
                </a:lnTo>
                <a:lnTo>
                  <a:pt x="357444" y="84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174950" y="2815624"/>
            <a:ext cx="146431" cy="182264"/>
          </a:xfrm>
          <a:custGeom>
            <a:avLst/>
            <a:gdLst/>
            <a:ahLst/>
            <a:cxnLst/>
            <a:rect l="l" t="t" r="r" b="b"/>
            <a:pathLst>
              <a:path w="321944" h="360679">
                <a:moveTo>
                  <a:pt x="140885" y="140247"/>
                </a:moveTo>
                <a:lnTo>
                  <a:pt x="82915" y="147255"/>
                </a:lnTo>
                <a:lnTo>
                  <a:pt x="38145" y="168298"/>
                </a:lnTo>
                <a:lnTo>
                  <a:pt x="9535" y="203191"/>
                </a:lnTo>
                <a:lnTo>
                  <a:pt x="0" y="251772"/>
                </a:lnTo>
                <a:lnTo>
                  <a:pt x="2138" y="275830"/>
                </a:lnTo>
                <a:lnTo>
                  <a:pt x="19251" y="315626"/>
                </a:lnTo>
                <a:lnTo>
                  <a:pt x="52435" y="343921"/>
                </a:lnTo>
                <a:lnTo>
                  <a:pt x="95322" y="358269"/>
                </a:lnTo>
                <a:lnTo>
                  <a:pt x="120006" y="360062"/>
                </a:lnTo>
                <a:lnTo>
                  <a:pt x="151311" y="357290"/>
                </a:lnTo>
                <a:lnTo>
                  <a:pt x="179357" y="348973"/>
                </a:lnTo>
                <a:lnTo>
                  <a:pt x="204145" y="335112"/>
                </a:lnTo>
                <a:lnTo>
                  <a:pt x="225678" y="315707"/>
                </a:lnTo>
                <a:lnTo>
                  <a:pt x="321560" y="315707"/>
                </a:lnTo>
                <a:lnTo>
                  <a:pt x="321560" y="291572"/>
                </a:lnTo>
                <a:lnTo>
                  <a:pt x="150005" y="291572"/>
                </a:lnTo>
                <a:lnTo>
                  <a:pt x="138513" y="290859"/>
                </a:lnTo>
                <a:lnTo>
                  <a:pt x="104317" y="273939"/>
                </a:lnTo>
                <a:lnTo>
                  <a:pt x="95871" y="249175"/>
                </a:lnTo>
                <a:lnTo>
                  <a:pt x="96990" y="237824"/>
                </a:lnTo>
                <a:lnTo>
                  <a:pt x="123693" y="206756"/>
                </a:lnTo>
                <a:lnTo>
                  <a:pt x="164361" y="199596"/>
                </a:lnTo>
                <a:lnTo>
                  <a:pt x="321560" y="199596"/>
                </a:lnTo>
                <a:lnTo>
                  <a:pt x="321560" y="154592"/>
                </a:lnTo>
                <a:lnTo>
                  <a:pt x="226328" y="154592"/>
                </a:lnTo>
                <a:lnTo>
                  <a:pt x="205331" y="148317"/>
                </a:lnTo>
                <a:lnTo>
                  <a:pt x="184089" y="143834"/>
                </a:lnTo>
                <a:lnTo>
                  <a:pt x="162607" y="141144"/>
                </a:lnTo>
                <a:lnTo>
                  <a:pt x="140885" y="140247"/>
                </a:lnTo>
                <a:close/>
              </a:path>
              <a:path w="321944" h="360679">
                <a:moveTo>
                  <a:pt x="321560" y="315707"/>
                </a:moveTo>
                <a:lnTo>
                  <a:pt x="225678" y="315707"/>
                </a:lnTo>
                <a:lnTo>
                  <a:pt x="225678" y="353538"/>
                </a:lnTo>
                <a:lnTo>
                  <a:pt x="321560" y="353538"/>
                </a:lnTo>
                <a:lnTo>
                  <a:pt x="321560" y="315707"/>
                </a:lnTo>
                <a:close/>
              </a:path>
              <a:path w="321944" h="360679">
                <a:moveTo>
                  <a:pt x="321560" y="199596"/>
                </a:moveTo>
                <a:lnTo>
                  <a:pt x="164361" y="199596"/>
                </a:lnTo>
                <a:lnTo>
                  <a:pt x="181522" y="200412"/>
                </a:lnTo>
                <a:lnTo>
                  <a:pt x="197789" y="202861"/>
                </a:lnTo>
                <a:lnTo>
                  <a:pt x="213162" y="206942"/>
                </a:lnTo>
                <a:lnTo>
                  <a:pt x="227637" y="212653"/>
                </a:lnTo>
                <a:lnTo>
                  <a:pt x="227637" y="230254"/>
                </a:lnTo>
                <a:lnTo>
                  <a:pt x="206108" y="274284"/>
                </a:lnTo>
                <a:lnTo>
                  <a:pt x="166475" y="290490"/>
                </a:lnTo>
                <a:lnTo>
                  <a:pt x="150005" y="291572"/>
                </a:lnTo>
                <a:lnTo>
                  <a:pt x="321560" y="291572"/>
                </a:lnTo>
                <a:lnTo>
                  <a:pt x="321560" y="199596"/>
                </a:lnTo>
                <a:close/>
              </a:path>
              <a:path w="321944" h="360679">
                <a:moveTo>
                  <a:pt x="311574" y="84803"/>
                </a:moveTo>
                <a:lnTo>
                  <a:pt x="151314" y="84803"/>
                </a:lnTo>
                <a:lnTo>
                  <a:pt x="184128" y="88798"/>
                </a:lnTo>
                <a:lnTo>
                  <a:pt x="207570" y="100783"/>
                </a:lnTo>
                <a:lnTo>
                  <a:pt x="221638" y="120756"/>
                </a:lnTo>
                <a:lnTo>
                  <a:pt x="226261" y="148317"/>
                </a:lnTo>
                <a:lnTo>
                  <a:pt x="226328" y="154592"/>
                </a:lnTo>
                <a:lnTo>
                  <a:pt x="321560" y="154592"/>
                </a:lnTo>
                <a:lnTo>
                  <a:pt x="321560" y="150676"/>
                </a:lnTo>
                <a:lnTo>
                  <a:pt x="319195" y="116069"/>
                </a:lnTo>
                <a:lnTo>
                  <a:pt x="312100" y="85943"/>
                </a:lnTo>
                <a:lnTo>
                  <a:pt x="311574" y="84803"/>
                </a:lnTo>
                <a:close/>
              </a:path>
              <a:path w="321944" h="360679">
                <a:moveTo>
                  <a:pt x="165659" y="0"/>
                </a:moveTo>
                <a:lnTo>
                  <a:pt x="130274" y="1754"/>
                </a:lnTo>
                <a:lnTo>
                  <a:pt x="95866" y="7016"/>
                </a:lnTo>
                <a:lnTo>
                  <a:pt x="62439" y="15783"/>
                </a:lnTo>
                <a:lnTo>
                  <a:pt x="29999" y="28051"/>
                </a:lnTo>
                <a:lnTo>
                  <a:pt x="54773" y="103714"/>
                </a:lnTo>
                <a:lnTo>
                  <a:pt x="80137" y="95440"/>
                </a:lnTo>
                <a:lnTo>
                  <a:pt x="104681" y="89531"/>
                </a:lnTo>
                <a:lnTo>
                  <a:pt x="128406" y="85985"/>
                </a:lnTo>
                <a:lnTo>
                  <a:pt x="151314" y="84803"/>
                </a:lnTo>
                <a:lnTo>
                  <a:pt x="311574" y="84803"/>
                </a:lnTo>
                <a:lnTo>
                  <a:pt x="300277" y="60300"/>
                </a:lnTo>
                <a:lnTo>
                  <a:pt x="283729" y="39140"/>
                </a:lnTo>
                <a:lnTo>
                  <a:pt x="261672" y="22016"/>
                </a:lnTo>
                <a:lnTo>
                  <a:pt x="234640" y="9785"/>
                </a:lnTo>
                <a:lnTo>
                  <a:pt x="202636" y="2446"/>
                </a:lnTo>
                <a:lnTo>
                  <a:pt x="1656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437791" y="2860603"/>
            <a:ext cx="45345" cy="133489"/>
          </a:xfrm>
          <a:custGeom>
            <a:avLst/>
            <a:gdLst/>
            <a:ahLst/>
            <a:cxnLst/>
            <a:rect l="l" t="t" r="r" b="b"/>
            <a:pathLst>
              <a:path w="99695" h="264160">
                <a:moveTo>
                  <a:pt x="0" y="264160"/>
                </a:moveTo>
                <a:lnTo>
                  <a:pt x="99148" y="264160"/>
                </a:lnTo>
                <a:lnTo>
                  <a:pt x="99148" y="0"/>
                </a:lnTo>
                <a:lnTo>
                  <a:pt x="0" y="0"/>
                </a:lnTo>
                <a:lnTo>
                  <a:pt x="0" y="264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437791" y="2839103"/>
            <a:ext cx="144698" cy="0"/>
          </a:xfrm>
          <a:custGeom>
            <a:avLst/>
            <a:gdLst/>
            <a:ahLst/>
            <a:cxnLst/>
            <a:rect l="l" t="t" r="r" b="b"/>
            <a:pathLst>
              <a:path w="318135">
                <a:moveTo>
                  <a:pt x="0" y="0"/>
                </a:moveTo>
                <a:lnTo>
                  <a:pt x="317655" y="0"/>
                </a:lnTo>
              </a:path>
            </a:pathLst>
          </a:custGeom>
          <a:ln w="850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537177" y="2860453"/>
            <a:ext cx="45345" cy="134131"/>
          </a:xfrm>
          <a:custGeom>
            <a:avLst/>
            <a:gdLst/>
            <a:ahLst/>
            <a:cxnLst/>
            <a:rect l="l" t="t" r="r" b="b"/>
            <a:pathLst>
              <a:path w="99695" h="265429">
                <a:moveTo>
                  <a:pt x="99148" y="0"/>
                </a:moveTo>
                <a:lnTo>
                  <a:pt x="0" y="0"/>
                </a:lnTo>
                <a:lnTo>
                  <a:pt x="0" y="264829"/>
                </a:lnTo>
                <a:lnTo>
                  <a:pt x="99148" y="264829"/>
                </a:lnTo>
                <a:lnTo>
                  <a:pt x="99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607486" y="2815624"/>
            <a:ext cx="146431" cy="182264"/>
          </a:xfrm>
          <a:custGeom>
            <a:avLst/>
            <a:gdLst/>
            <a:ahLst/>
            <a:cxnLst/>
            <a:rect l="l" t="t" r="r" b="b"/>
            <a:pathLst>
              <a:path w="321945" h="360679">
                <a:moveTo>
                  <a:pt x="140885" y="140247"/>
                </a:moveTo>
                <a:lnTo>
                  <a:pt x="82915" y="147255"/>
                </a:lnTo>
                <a:lnTo>
                  <a:pt x="38145" y="168298"/>
                </a:lnTo>
                <a:lnTo>
                  <a:pt x="9535" y="203191"/>
                </a:lnTo>
                <a:lnTo>
                  <a:pt x="0" y="251772"/>
                </a:lnTo>
                <a:lnTo>
                  <a:pt x="2138" y="275830"/>
                </a:lnTo>
                <a:lnTo>
                  <a:pt x="19251" y="315626"/>
                </a:lnTo>
                <a:lnTo>
                  <a:pt x="52436" y="343921"/>
                </a:lnTo>
                <a:lnTo>
                  <a:pt x="95330" y="358269"/>
                </a:lnTo>
                <a:lnTo>
                  <a:pt x="120017" y="360062"/>
                </a:lnTo>
                <a:lnTo>
                  <a:pt x="151317" y="357290"/>
                </a:lnTo>
                <a:lnTo>
                  <a:pt x="179362" y="348973"/>
                </a:lnTo>
                <a:lnTo>
                  <a:pt x="204149" y="335112"/>
                </a:lnTo>
                <a:lnTo>
                  <a:pt x="225678" y="315707"/>
                </a:lnTo>
                <a:lnTo>
                  <a:pt x="321560" y="315707"/>
                </a:lnTo>
                <a:lnTo>
                  <a:pt x="321560" y="291572"/>
                </a:lnTo>
                <a:lnTo>
                  <a:pt x="150016" y="291572"/>
                </a:lnTo>
                <a:lnTo>
                  <a:pt x="138517" y="290859"/>
                </a:lnTo>
                <a:lnTo>
                  <a:pt x="104317" y="273939"/>
                </a:lnTo>
                <a:lnTo>
                  <a:pt x="95871" y="249175"/>
                </a:lnTo>
                <a:lnTo>
                  <a:pt x="96991" y="237824"/>
                </a:lnTo>
                <a:lnTo>
                  <a:pt x="123697" y="206756"/>
                </a:lnTo>
                <a:lnTo>
                  <a:pt x="164361" y="199596"/>
                </a:lnTo>
                <a:lnTo>
                  <a:pt x="321560" y="199596"/>
                </a:lnTo>
                <a:lnTo>
                  <a:pt x="321560" y="154592"/>
                </a:lnTo>
                <a:lnTo>
                  <a:pt x="226328" y="154592"/>
                </a:lnTo>
                <a:lnTo>
                  <a:pt x="205331" y="148317"/>
                </a:lnTo>
                <a:lnTo>
                  <a:pt x="184089" y="143834"/>
                </a:lnTo>
                <a:lnTo>
                  <a:pt x="162607" y="141144"/>
                </a:lnTo>
                <a:lnTo>
                  <a:pt x="140885" y="140247"/>
                </a:lnTo>
                <a:close/>
              </a:path>
              <a:path w="321945" h="360679">
                <a:moveTo>
                  <a:pt x="321560" y="315707"/>
                </a:moveTo>
                <a:lnTo>
                  <a:pt x="225678" y="315707"/>
                </a:lnTo>
                <a:lnTo>
                  <a:pt x="225678" y="353538"/>
                </a:lnTo>
                <a:lnTo>
                  <a:pt x="321560" y="353538"/>
                </a:lnTo>
                <a:lnTo>
                  <a:pt x="321560" y="315707"/>
                </a:lnTo>
                <a:close/>
              </a:path>
              <a:path w="321945" h="360679">
                <a:moveTo>
                  <a:pt x="321560" y="199596"/>
                </a:moveTo>
                <a:lnTo>
                  <a:pt x="164361" y="199596"/>
                </a:lnTo>
                <a:lnTo>
                  <a:pt x="181526" y="200412"/>
                </a:lnTo>
                <a:lnTo>
                  <a:pt x="197793" y="202861"/>
                </a:lnTo>
                <a:lnTo>
                  <a:pt x="213163" y="206942"/>
                </a:lnTo>
                <a:lnTo>
                  <a:pt x="227637" y="212653"/>
                </a:lnTo>
                <a:lnTo>
                  <a:pt x="227637" y="230254"/>
                </a:lnTo>
                <a:lnTo>
                  <a:pt x="206108" y="274284"/>
                </a:lnTo>
                <a:lnTo>
                  <a:pt x="166480" y="290490"/>
                </a:lnTo>
                <a:lnTo>
                  <a:pt x="150016" y="291572"/>
                </a:lnTo>
                <a:lnTo>
                  <a:pt x="321560" y="291572"/>
                </a:lnTo>
                <a:lnTo>
                  <a:pt x="321560" y="199596"/>
                </a:lnTo>
                <a:close/>
              </a:path>
              <a:path w="321945" h="360679">
                <a:moveTo>
                  <a:pt x="311574" y="84803"/>
                </a:moveTo>
                <a:lnTo>
                  <a:pt x="151314" y="84803"/>
                </a:lnTo>
                <a:lnTo>
                  <a:pt x="184128" y="88798"/>
                </a:lnTo>
                <a:lnTo>
                  <a:pt x="207570" y="100783"/>
                </a:lnTo>
                <a:lnTo>
                  <a:pt x="221638" y="120756"/>
                </a:lnTo>
                <a:lnTo>
                  <a:pt x="226261" y="148317"/>
                </a:lnTo>
                <a:lnTo>
                  <a:pt x="226328" y="154592"/>
                </a:lnTo>
                <a:lnTo>
                  <a:pt x="321560" y="154592"/>
                </a:lnTo>
                <a:lnTo>
                  <a:pt x="321560" y="150676"/>
                </a:lnTo>
                <a:lnTo>
                  <a:pt x="319195" y="116069"/>
                </a:lnTo>
                <a:lnTo>
                  <a:pt x="312100" y="85943"/>
                </a:lnTo>
                <a:lnTo>
                  <a:pt x="311574" y="84803"/>
                </a:lnTo>
                <a:close/>
              </a:path>
              <a:path w="321945" h="360679">
                <a:moveTo>
                  <a:pt x="165670" y="0"/>
                </a:moveTo>
                <a:lnTo>
                  <a:pt x="130280" y="1754"/>
                </a:lnTo>
                <a:lnTo>
                  <a:pt x="95871" y="7016"/>
                </a:lnTo>
                <a:lnTo>
                  <a:pt x="62444" y="15783"/>
                </a:lnTo>
                <a:lnTo>
                  <a:pt x="29999" y="28051"/>
                </a:lnTo>
                <a:lnTo>
                  <a:pt x="54783" y="103714"/>
                </a:lnTo>
                <a:lnTo>
                  <a:pt x="80141" y="95440"/>
                </a:lnTo>
                <a:lnTo>
                  <a:pt x="104682" y="89531"/>
                </a:lnTo>
                <a:lnTo>
                  <a:pt x="128407" y="85985"/>
                </a:lnTo>
                <a:lnTo>
                  <a:pt x="151314" y="84803"/>
                </a:lnTo>
                <a:lnTo>
                  <a:pt x="311574" y="84803"/>
                </a:lnTo>
                <a:lnTo>
                  <a:pt x="300277" y="60300"/>
                </a:lnTo>
                <a:lnTo>
                  <a:pt x="283729" y="39140"/>
                </a:lnTo>
                <a:lnTo>
                  <a:pt x="261672" y="22016"/>
                </a:lnTo>
                <a:lnTo>
                  <a:pt x="234642" y="9785"/>
                </a:lnTo>
                <a:lnTo>
                  <a:pt x="202640" y="2446"/>
                </a:lnTo>
                <a:lnTo>
                  <a:pt x="165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786967" y="2817603"/>
            <a:ext cx="178201" cy="176809"/>
          </a:xfrm>
          <a:custGeom>
            <a:avLst/>
            <a:gdLst/>
            <a:ahLst/>
            <a:cxnLst/>
            <a:rect l="l" t="t" r="r" b="b"/>
            <a:pathLst>
              <a:path w="391795" h="349885">
                <a:moveTo>
                  <a:pt x="100457" y="0"/>
                </a:moveTo>
                <a:lnTo>
                  <a:pt x="0" y="0"/>
                </a:lnTo>
                <a:lnTo>
                  <a:pt x="0" y="349622"/>
                </a:lnTo>
                <a:lnTo>
                  <a:pt x="97839" y="349622"/>
                </a:lnTo>
                <a:lnTo>
                  <a:pt x="97839" y="141545"/>
                </a:lnTo>
                <a:lnTo>
                  <a:pt x="191670" y="141545"/>
                </a:lnTo>
                <a:lnTo>
                  <a:pt x="100457" y="0"/>
                </a:lnTo>
                <a:close/>
              </a:path>
              <a:path w="391795" h="349885">
                <a:moveTo>
                  <a:pt x="391370" y="139587"/>
                </a:moveTo>
                <a:lnTo>
                  <a:pt x="290912" y="139587"/>
                </a:lnTo>
                <a:lnTo>
                  <a:pt x="290912" y="349622"/>
                </a:lnTo>
                <a:lnTo>
                  <a:pt x="391370" y="349622"/>
                </a:lnTo>
                <a:lnTo>
                  <a:pt x="391370" y="139587"/>
                </a:lnTo>
                <a:close/>
              </a:path>
              <a:path w="391795" h="349885">
                <a:moveTo>
                  <a:pt x="191670" y="141545"/>
                </a:moveTo>
                <a:lnTo>
                  <a:pt x="97839" y="141545"/>
                </a:lnTo>
                <a:lnTo>
                  <a:pt x="193721" y="283090"/>
                </a:lnTo>
                <a:lnTo>
                  <a:pt x="286054" y="146759"/>
                </a:lnTo>
                <a:lnTo>
                  <a:pt x="195030" y="146759"/>
                </a:lnTo>
                <a:lnTo>
                  <a:pt x="191670" y="141545"/>
                </a:lnTo>
                <a:close/>
              </a:path>
              <a:path w="391795" h="349885">
                <a:moveTo>
                  <a:pt x="391370" y="0"/>
                </a:moveTo>
                <a:lnTo>
                  <a:pt x="290912" y="0"/>
                </a:lnTo>
                <a:lnTo>
                  <a:pt x="195030" y="146759"/>
                </a:lnTo>
                <a:lnTo>
                  <a:pt x="286054" y="146759"/>
                </a:lnTo>
                <a:lnTo>
                  <a:pt x="290912" y="139587"/>
                </a:lnTo>
                <a:lnTo>
                  <a:pt x="391370" y="139587"/>
                </a:lnTo>
                <a:lnTo>
                  <a:pt x="391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985444" y="2817607"/>
            <a:ext cx="155384" cy="176809"/>
          </a:xfrm>
          <a:custGeom>
            <a:avLst/>
            <a:gdLst/>
            <a:ahLst/>
            <a:cxnLst/>
            <a:rect l="l" t="t" r="r" b="b"/>
            <a:pathLst>
              <a:path w="341629" h="349885">
                <a:moveTo>
                  <a:pt x="341130" y="0"/>
                </a:moveTo>
                <a:lnTo>
                  <a:pt x="157838" y="0"/>
                </a:lnTo>
                <a:lnTo>
                  <a:pt x="126123" y="1978"/>
                </a:lnTo>
                <a:lnTo>
                  <a:pt x="73939" y="17797"/>
                </a:lnTo>
                <a:lnTo>
                  <a:pt x="37209" y="48820"/>
                </a:lnTo>
                <a:lnTo>
                  <a:pt x="18617" y="91380"/>
                </a:lnTo>
                <a:lnTo>
                  <a:pt x="16292" y="116750"/>
                </a:lnTo>
                <a:lnTo>
                  <a:pt x="20857" y="151892"/>
                </a:lnTo>
                <a:lnTo>
                  <a:pt x="34555" y="181002"/>
                </a:lnTo>
                <a:lnTo>
                  <a:pt x="57387" y="204076"/>
                </a:lnTo>
                <a:lnTo>
                  <a:pt x="89358" y="221113"/>
                </a:lnTo>
                <a:lnTo>
                  <a:pt x="0" y="349612"/>
                </a:lnTo>
                <a:lnTo>
                  <a:pt x="114792" y="349612"/>
                </a:lnTo>
                <a:lnTo>
                  <a:pt x="188496" y="237427"/>
                </a:lnTo>
                <a:lnTo>
                  <a:pt x="341130" y="237427"/>
                </a:lnTo>
                <a:lnTo>
                  <a:pt x="341130" y="165670"/>
                </a:lnTo>
                <a:lnTo>
                  <a:pt x="174790" y="165670"/>
                </a:lnTo>
                <a:lnTo>
                  <a:pt x="161848" y="164957"/>
                </a:lnTo>
                <a:lnTo>
                  <a:pt x="125367" y="147962"/>
                </a:lnTo>
                <a:lnTo>
                  <a:pt x="116739" y="121964"/>
                </a:lnTo>
                <a:lnTo>
                  <a:pt x="117678" y="111836"/>
                </a:lnTo>
                <a:lnTo>
                  <a:pt x="149846" y="80471"/>
                </a:lnTo>
                <a:lnTo>
                  <a:pt x="174141" y="77610"/>
                </a:lnTo>
                <a:lnTo>
                  <a:pt x="341130" y="77610"/>
                </a:lnTo>
                <a:lnTo>
                  <a:pt x="341130" y="0"/>
                </a:lnTo>
                <a:close/>
              </a:path>
              <a:path w="341629" h="349885">
                <a:moveTo>
                  <a:pt x="341130" y="237427"/>
                </a:moveTo>
                <a:lnTo>
                  <a:pt x="241982" y="237427"/>
                </a:lnTo>
                <a:lnTo>
                  <a:pt x="241982" y="349612"/>
                </a:lnTo>
                <a:lnTo>
                  <a:pt x="341130" y="349612"/>
                </a:lnTo>
                <a:lnTo>
                  <a:pt x="341130" y="237427"/>
                </a:lnTo>
                <a:close/>
              </a:path>
              <a:path w="341629" h="349885">
                <a:moveTo>
                  <a:pt x="341130" y="77610"/>
                </a:moveTo>
                <a:lnTo>
                  <a:pt x="241982" y="77610"/>
                </a:lnTo>
                <a:lnTo>
                  <a:pt x="241982" y="165670"/>
                </a:lnTo>
                <a:lnTo>
                  <a:pt x="341130" y="165670"/>
                </a:lnTo>
                <a:lnTo>
                  <a:pt x="341130" y="77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206759" y="2860453"/>
            <a:ext cx="45922" cy="134131"/>
          </a:xfrm>
          <a:custGeom>
            <a:avLst/>
            <a:gdLst/>
            <a:ahLst/>
            <a:cxnLst/>
            <a:rect l="l" t="t" r="r" b="b"/>
            <a:pathLst>
              <a:path w="100964" h="265429">
                <a:moveTo>
                  <a:pt x="100447" y="0"/>
                </a:moveTo>
                <a:lnTo>
                  <a:pt x="0" y="0"/>
                </a:lnTo>
                <a:lnTo>
                  <a:pt x="0" y="264829"/>
                </a:lnTo>
                <a:lnTo>
                  <a:pt x="100447" y="264829"/>
                </a:lnTo>
                <a:lnTo>
                  <a:pt x="100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2159588" y="2839029"/>
            <a:ext cx="140077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864" y="0"/>
                </a:lnTo>
              </a:path>
            </a:pathLst>
          </a:custGeom>
          <a:ln w="847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2318603" y="2817604"/>
            <a:ext cx="148164" cy="176809"/>
          </a:xfrm>
          <a:custGeom>
            <a:avLst/>
            <a:gdLst/>
            <a:ahLst/>
            <a:cxnLst/>
            <a:rect l="l" t="t" r="r" b="b"/>
            <a:pathLst>
              <a:path w="325754" h="349885">
                <a:moveTo>
                  <a:pt x="95871" y="0"/>
                </a:moveTo>
                <a:lnTo>
                  <a:pt x="0" y="0"/>
                </a:lnTo>
                <a:lnTo>
                  <a:pt x="0" y="349622"/>
                </a:lnTo>
                <a:lnTo>
                  <a:pt x="93264" y="349622"/>
                </a:lnTo>
                <a:lnTo>
                  <a:pt x="190709" y="204150"/>
                </a:lnTo>
                <a:lnTo>
                  <a:pt x="95871" y="204150"/>
                </a:lnTo>
                <a:lnTo>
                  <a:pt x="95871" y="0"/>
                </a:lnTo>
                <a:close/>
              </a:path>
              <a:path w="325754" h="349885">
                <a:moveTo>
                  <a:pt x="325477" y="146100"/>
                </a:moveTo>
                <a:lnTo>
                  <a:pt x="229595" y="146100"/>
                </a:lnTo>
                <a:lnTo>
                  <a:pt x="229595" y="349622"/>
                </a:lnTo>
                <a:lnTo>
                  <a:pt x="325477" y="349622"/>
                </a:lnTo>
                <a:lnTo>
                  <a:pt x="325477" y="146100"/>
                </a:lnTo>
                <a:close/>
              </a:path>
              <a:path w="325754" h="349885">
                <a:moveTo>
                  <a:pt x="325477" y="0"/>
                </a:moveTo>
                <a:lnTo>
                  <a:pt x="232202" y="0"/>
                </a:lnTo>
                <a:lnTo>
                  <a:pt x="95871" y="204150"/>
                </a:lnTo>
                <a:lnTo>
                  <a:pt x="190709" y="204150"/>
                </a:lnTo>
                <a:lnTo>
                  <a:pt x="229595" y="146100"/>
                </a:lnTo>
                <a:lnTo>
                  <a:pt x="325477" y="146100"/>
                </a:lnTo>
                <a:lnTo>
                  <a:pt x="325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2584712" y="2817604"/>
            <a:ext cx="148164" cy="176809"/>
          </a:xfrm>
          <a:custGeom>
            <a:avLst/>
            <a:gdLst/>
            <a:ahLst/>
            <a:cxnLst/>
            <a:rect l="l" t="t" r="r" b="b"/>
            <a:pathLst>
              <a:path w="325754" h="349885">
                <a:moveTo>
                  <a:pt x="95871" y="0"/>
                </a:moveTo>
                <a:lnTo>
                  <a:pt x="0" y="0"/>
                </a:lnTo>
                <a:lnTo>
                  <a:pt x="0" y="349622"/>
                </a:lnTo>
                <a:lnTo>
                  <a:pt x="93264" y="349622"/>
                </a:lnTo>
                <a:lnTo>
                  <a:pt x="190709" y="204150"/>
                </a:lnTo>
                <a:lnTo>
                  <a:pt x="95871" y="204150"/>
                </a:lnTo>
                <a:lnTo>
                  <a:pt x="95871" y="0"/>
                </a:lnTo>
                <a:close/>
              </a:path>
              <a:path w="325754" h="349885">
                <a:moveTo>
                  <a:pt x="325477" y="146100"/>
                </a:moveTo>
                <a:lnTo>
                  <a:pt x="229595" y="146100"/>
                </a:lnTo>
                <a:lnTo>
                  <a:pt x="229595" y="349622"/>
                </a:lnTo>
                <a:lnTo>
                  <a:pt x="325477" y="349622"/>
                </a:lnTo>
                <a:lnTo>
                  <a:pt x="325477" y="146100"/>
                </a:lnTo>
                <a:close/>
              </a:path>
              <a:path w="325754" h="349885">
                <a:moveTo>
                  <a:pt x="325477" y="0"/>
                </a:moveTo>
                <a:lnTo>
                  <a:pt x="232202" y="0"/>
                </a:lnTo>
                <a:lnTo>
                  <a:pt x="95871" y="204150"/>
                </a:lnTo>
                <a:lnTo>
                  <a:pt x="190709" y="204150"/>
                </a:lnTo>
                <a:lnTo>
                  <a:pt x="229595" y="146100"/>
                </a:lnTo>
                <a:lnTo>
                  <a:pt x="325477" y="146100"/>
                </a:lnTo>
                <a:lnTo>
                  <a:pt x="3254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2843107" y="2814307"/>
            <a:ext cx="147875" cy="184189"/>
          </a:xfrm>
          <a:custGeom>
            <a:avLst/>
            <a:gdLst/>
            <a:ahLst/>
            <a:cxnLst/>
            <a:rect l="l" t="t" r="r" b="b"/>
            <a:pathLst>
              <a:path w="325120" h="364489">
                <a:moveTo>
                  <a:pt x="183292" y="0"/>
                </a:moveTo>
                <a:lnTo>
                  <a:pt x="111052" y="13292"/>
                </a:lnTo>
                <a:lnTo>
                  <a:pt x="52186" y="53160"/>
                </a:lnTo>
                <a:lnTo>
                  <a:pt x="13045" y="111949"/>
                </a:lnTo>
                <a:lnTo>
                  <a:pt x="0" y="181983"/>
                </a:lnTo>
                <a:lnTo>
                  <a:pt x="3241" y="218674"/>
                </a:lnTo>
                <a:lnTo>
                  <a:pt x="29168" y="283247"/>
                </a:lnTo>
                <a:lnTo>
                  <a:pt x="79433" y="334247"/>
                </a:lnTo>
                <a:lnTo>
                  <a:pt x="144500" y="360665"/>
                </a:lnTo>
                <a:lnTo>
                  <a:pt x="181983" y="363967"/>
                </a:lnTo>
                <a:lnTo>
                  <a:pt x="205421" y="362947"/>
                </a:lnTo>
                <a:lnTo>
                  <a:pt x="246190" y="354793"/>
                </a:lnTo>
                <a:lnTo>
                  <a:pt x="295145" y="327609"/>
                </a:lnTo>
                <a:lnTo>
                  <a:pt x="324838" y="300053"/>
                </a:lnTo>
                <a:lnTo>
                  <a:pt x="303548" y="278525"/>
                </a:lnTo>
                <a:lnTo>
                  <a:pt x="186559" y="278525"/>
                </a:lnTo>
                <a:lnTo>
                  <a:pt x="167615" y="276792"/>
                </a:lnTo>
                <a:lnTo>
                  <a:pt x="122310" y="250798"/>
                </a:lnTo>
                <a:lnTo>
                  <a:pt x="99369" y="201694"/>
                </a:lnTo>
                <a:lnTo>
                  <a:pt x="97839" y="181983"/>
                </a:lnTo>
                <a:lnTo>
                  <a:pt x="99348" y="162537"/>
                </a:lnTo>
                <a:lnTo>
                  <a:pt x="121985" y="113493"/>
                </a:lnTo>
                <a:lnTo>
                  <a:pt x="165143" y="87197"/>
                </a:lnTo>
                <a:lnTo>
                  <a:pt x="182633" y="85442"/>
                </a:lnTo>
                <a:lnTo>
                  <a:pt x="298372" y="85442"/>
                </a:lnTo>
                <a:lnTo>
                  <a:pt x="322231" y="61317"/>
                </a:lnTo>
                <a:lnTo>
                  <a:pt x="292997" y="34491"/>
                </a:lnTo>
                <a:lnTo>
                  <a:pt x="260096" y="15329"/>
                </a:lnTo>
                <a:lnTo>
                  <a:pt x="223528" y="3832"/>
                </a:lnTo>
                <a:lnTo>
                  <a:pt x="183292" y="0"/>
                </a:lnTo>
                <a:close/>
              </a:path>
              <a:path w="325120" h="364489">
                <a:moveTo>
                  <a:pt x="266777" y="241343"/>
                </a:moveTo>
                <a:lnTo>
                  <a:pt x="247087" y="257609"/>
                </a:lnTo>
                <a:lnTo>
                  <a:pt x="227155" y="269228"/>
                </a:lnTo>
                <a:lnTo>
                  <a:pt x="206980" y="276201"/>
                </a:lnTo>
                <a:lnTo>
                  <a:pt x="186559" y="278525"/>
                </a:lnTo>
                <a:lnTo>
                  <a:pt x="303548" y="278525"/>
                </a:lnTo>
                <a:lnTo>
                  <a:pt x="266777" y="241343"/>
                </a:lnTo>
                <a:close/>
              </a:path>
              <a:path w="325120" h="364489">
                <a:moveTo>
                  <a:pt x="298372" y="85442"/>
                </a:moveTo>
                <a:lnTo>
                  <a:pt x="182633" y="85442"/>
                </a:lnTo>
                <a:lnTo>
                  <a:pt x="204608" y="87603"/>
                </a:lnTo>
                <a:lnTo>
                  <a:pt x="225523" y="94087"/>
                </a:lnTo>
                <a:lnTo>
                  <a:pt x="245379" y="104892"/>
                </a:lnTo>
                <a:lnTo>
                  <a:pt x="264180" y="120017"/>
                </a:lnTo>
                <a:lnTo>
                  <a:pt x="298372" y="85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2995296" y="2817605"/>
            <a:ext cx="166360" cy="178734"/>
          </a:xfrm>
          <a:custGeom>
            <a:avLst/>
            <a:gdLst/>
            <a:ahLst/>
            <a:cxnLst/>
            <a:rect l="l" t="t" r="r" b="b"/>
            <a:pathLst>
              <a:path w="365759" h="353695">
                <a:moveTo>
                  <a:pt x="6523" y="267436"/>
                </a:moveTo>
                <a:lnTo>
                  <a:pt x="0" y="347654"/>
                </a:lnTo>
                <a:lnTo>
                  <a:pt x="50228" y="353528"/>
                </a:lnTo>
                <a:lnTo>
                  <a:pt x="63677" y="353161"/>
                </a:lnTo>
                <a:lnTo>
                  <a:pt x="106472" y="344067"/>
                </a:lnTo>
                <a:lnTo>
                  <a:pt x="140108" y="316478"/>
                </a:lnTo>
                <a:lnTo>
                  <a:pt x="157848" y="279164"/>
                </a:lnTo>
                <a:lnTo>
                  <a:pt x="160471" y="269384"/>
                </a:lnTo>
                <a:lnTo>
                  <a:pt x="21297" y="269384"/>
                </a:lnTo>
                <a:lnTo>
                  <a:pt x="14345" y="268735"/>
                </a:lnTo>
                <a:lnTo>
                  <a:pt x="6523" y="267436"/>
                </a:lnTo>
                <a:close/>
              </a:path>
              <a:path w="365759" h="353695">
                <a:moveTo>
                  <a:pt x="365276" y="84793"/>
                </a:moveTo>
                <a:lnTo>
                  <a:pt x="266117" y="84793"/>
                </a:lnTo>
                <a:lnTo>
                  <a:pt x="266117" y="349622"/>
                </a:lnTo>
                <a:lnTo>
                  <a:pt x="365276" y="349622"/>
                </a:lnTo>
                <a:lnTo>
                  <a:pt x="365276" y="84793"/>
                </a:lnTo>
                <a:close/>
              </a:path>
              <a:path w="365759" h="353695">
                <a:moveTo>
                  <a:pt x="365276" y="0"/>
                </a:moveTo>
                <a:lnTo>
                  <a:pt x="84144" y="0"/>
                </a:lnTo>
                <a:lnTo>
                  <a:pt x="83939" y="43400"/>
                </a:lnTo>
                <a:lnTo>
                  <a:pt x="83327" y="82271"/>
                </a:lnTo>
                <a:lnTo>
                  <a:pt x="80877" y="146424"/>
                </a:lnTo>
                <a:lnTo>
                  <a:pt x="76392" y="194371"/>
                </a:lnTo>
                <a:lnTo>
                  <a:pt x="65329" y="239993"/>
                </a:lnTo>
                <a:lnTo>
                  <a:pt x="34807" y="268915"/>
                </a:lnTo>
                <a:lnTo>
                  <a:pt x="27391" y="269384"/>
                </a:lnTo>
                <a:lnTo>
                  <a:pt x="160471" y="269384"/>
                </a:lnTo>
                <a:lnTo>
                  <a:pt x="169336" y="224258"/>
                </a:lnTo>
                <a:lnTo>
                  <a:pt x="174475" y="176404"/>
                </a:lnTo>
                <a:lnTo>
                  <a:pt x="177082" y="118023"/>
                </a:lnTo>
                <a:lnTo>
                  <a:pt x="177408" y="84793"/>
                </a:lnTo>
                <a:lnTo>
                  <a:pt x="365276" y="84793"/>
                </a:lnTo>
                <a:lnTo>
                  <a:pt x="3652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3186654" y="2815624"/>
            <a:ext cx="146431" cy="182264"/>
          </a:xfrm>
          <a:custGeom>
            <a:avLst/>
            <a:gdLst/>
            <a:ahLst/>
            <a:cxnLst/>
            <a:rect l="l" t="t" r="r" b="b"/>
            <a:pathLst>
              <a:path w="321945" h="360679">
                <a:moveTo>
                  <a:pt x="140885" y="140247"/>
                </a:moveTo>
                <a:lnTo>
                  <a:pt x="82918" y="147255"/>
                </a:lnTo>
                <a:lnTo>
                  <a:pt x="38145" y="168298"/>
                </a:lnTo>
                <a:lnTo>
                  <a:pt x="9538" y="203191"/>
                </a:lnTo>
                <a:lnTo>
                  <a:pt x="0" y="251772"/>
                </a:lnTo>
                <a:lnTo>
                  <a:pt x="2139" y="275830"/>
                </a:lnTo>
                <a:lnTo>
                  <a:pt x="19259" y="315626"/>
                </a:lnTo>
                <a:lnTo>
                  <a:pt x="52441" y="343921"/>
                </a:lnTo>
                <a:lnTo>
                  <a:pt x="95331" y="358269"/>
                </a:lnTo>
                <a:lnTo>
                  <a:pt x="120017" y="360062"/>
                </a:lnTo>
                <a:lnTo>
                  <a:pt x="151322" y="357290"/>
                </a:lnTo>
                <a:lnTo>
                  <a:pt x="179367" y="348973"/>
                </a:lnTo>
                <a:lnTo>
                  <a:pt x="204155" y="335112"/>
                </a:lnTo>
                <a:lnTo>
                  <a:pt x="225689" y="315707"/>
                </a:lnTo>
                <a:lnTo>
                  <a:pt x="321571" y="315707"/>
                </a:lnTo>
                <a:lnTo>
                  <a:pt x="321571" y="291572"/>
                </a:lnTo>
                <a:lnTo>
                  <a:pt x="150016" y="291572"/>
                </a:lnTo>
                <a:lnTo>
                  <a:pt x="138521" y="290859"/>
                </a:lnTo>
                <a:lnTo>
                  <a:pt x="104317" y="273939"/>
                </a:lnTo>
                <a:lnTo>
                  <a:pt x="95871" y="249175"/>
                </a:lnTo>
                <a:lnTo>
                  <a:pt x="96992" y="237824"/>
                </a:lnTo>
                <a:lnTo>
                  <a:pt x="123703" y="206756"/>
                </a:lnTo>
                <a:lnTo>
                  <a:pt x="164361" y="199596"/>
                </a:lnTo>
                <a:lnTo>
                  <a:pt x="321571" y="199596"/>
                </a:lnTo>
                <a:lnTo>
                  <a:pt x="321571" y="154592"/>
                </a:lnTo>
                <a:lnTo>
                  <a:pt x="226338" y="154592"/>
                </a:lnTo>
                <a:lnTo>
                  <a:pt x="205340" y="148317"/>
                </a:lnTo>
                <a:lnTo>
                  <a:pt x="184095" y="143834"/>
                </a:lnTo>
                <a:lnTo>
                  <a:pt x="162608" y="141144"/>
                </a:lnTo>
                <a:lnTo>
                  <a:pt x="140885" y="140247"/>
                </a:lnTo>
                <a:close/>
              </a:path>
              <a:path w="321945" h="360679">
                <a:moveTo>
                  <a:pt x="321571" y="315707"/>
                </a:moveTo>
                <a:lnTo>
                  <a:pt x="225689" y="315707"/>
                </a:lnTo>
                <a:lnTo>
                  <a:pt x="225689" y="353538"/>
                </a:lnTo>
                <a:lnTo>
                  <a:pt x="321571" y="353538"/>
                </a:lnTo>
                <a:lnTo>
                  <a:pt x="321571" y="315707"/>
                </a:lnTo>
                <a:close/>
              </a:path>
              <a:path w="321945" h="360679">
                <a:moveTo>
                  <a:pt x="321571" y="199596"/>
                </a:moveTo>
                <a:lnTo>
                  <a:pt x="164361" y="199596"/>
                </a:lnTo>
                <a:lnTo>
                  <a:pt x="181526" y="200412"/>
                </a:lnTo>
                <a:lnTo>
                  <a:pt x="197793" y="202861"/>
                </a:lnTo>
                <a:lnTo>
                  <a:pt x="213163" y="206942"/>
                </a:lnTo>
                <a:lnTo>
                  <a:pt x="227637" y="212653"/>
                </a:lnTo>
                <a:lnTo>
                  <a:pt x="227637" y="230254"/>
                </a:lnTo>
                <a:lnTo>
                  <a:pt x="206108" y="274284"/>
                </a:lnTo>
                <a:lnTo>
                  <a:pt x="166480" y="290490"/>
                </a:lnTo>
                <a:lnTo>
                  <a:pt x="150016" y="291572"/>
                </a:lnTo>
                <a:lnTo>
                  <a:pt x="321571" y="291572"/>
                </a:lnTo>
                <a:lnTo>
                  <a:pt x="321571" y="199596"/>
                </a:lnTo>
                <a:close/>
              </a:path>
              <a:path w="321945" h="360679">
                <a:moveTo>
                  <a:pt x="311581" y="84803"/>
                </a:moveTo>
                <a:lnTo>
                  <a:pt x="151325" y="84803"/>
                </a:lnTo>
                <a:lnTo>
                  <a:pt x="184139" y="88798"/>
                </a:lnTo>
                <a:lnTo>
                  <a:pt x="207581" y="100783"/>
                </a:lnTo>
                <a:lnTo>
                  <a:pt x="221648" y="120756"/>
                </a:lnTo>
                <a:lnTo>
                  <a:pt x="226271" y="148317"/>
                </a:lnTo>
                <a:lnTo>
                  <a:pt x="226338" y="154592"/>
                </a:lnTo>
                <a:lnTo>
                  <a:pt x="321571" y="154592"/>
                </a:lnTo>
                <a:lnTo>
                  <a:pt x="321571" y="150676"/>
                </a:lnTo>
                <a:lnTo>
                  <a:pt x="319204" y="116069"/>
                </a:lnTo>
                <a:lnTo>
                  <a:pt x="312106" y="85943"/>
                </a:lnTo>
                <a:lnTo>
                  <a:pt x="311581" y="84803"/>
                </a:lnTo>
                <a:close/>
              </a:path>
              <a:path w="321945" h="360679">
                <a:moveTo>
                  <a:pt x="165670" y="0"/>
                </a:moveTo>
                <a:lnTo>
                  <a:pt x="130280" y="1754"/>
                </a:lnTo>
                <a:lnTo>
                  <a:pt x="95871" y="7016"/>
                </a:lnTo>
                <a:lnTo>
                  <a:pt x="62444" y="15783"/>
                </a:lnTo>
                <a:lnTo>
                  <a:pt x="29999" y="28051"/>
                </a:lnTo>
                <a:lnTo>
                  <a:pt x="54783" y="103714"/>
                </a:lnTo>
                <a:lnTo>
                  <a:pt x="80143" y="95440"/>
                </a:lnTo>
                <a:lnTo>
                  <a:pt x="104687" y="89531"/>
                </a:lnTo>
                <a:lnTo>
                  <a:pt x="128415" y="85985"/>
                </a:lnTo>
                <a:lnTo>
                  <a:pt x="151325" y="84803"/>
                </a:lnTo>
                <a:lnTo>
                  <a:pt x="311581" y="84803"/>
                </a:lnTo>
                <a:lnTo>
                  <a:pt x="300283" y="60300"/>
                </a:lnTo>
                <a:lnTo>
                  <a:pt x="283740" y="39140"/>
                </a:lnTo>
                <a:lnTo>
                  <a:pt x="261678" y="22016"/>
                </a:lnTo>
                <a:lnTo>
                  <a:pt x="234647" y="9785"/>
                </a:lnTo>
                <a:lnTo>
                  <a:pt x="202645" y="2446"/>
                </a:lnTo>
                <a:lnTo>
                  <a:pt x="165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3366140" y="2817602"/>
            <a:ext cx="146431" cy="176809"/>
          </a:xfrm>
          <a:custGeom>
            <a:avLst/>
            <a:gdLst/>
            <a:ahLst/>
            <a:cxnLst/>
            <a:rect l="l" t="t" r="r" b="b"/>
            <a:pathLst>
              <a:path w="321945" h="349885">
                <a:moveTo>
                  <a:pt x="191763" y="0"/>
                </a:moveTo>
                <a:lnTo>
                  <a:pt x="0" y="0"/>
                </a:lnTo>
                <a:lnTo>
                  <a:pt x="0" y="349622"/>
                </a:lnTo>
                <a:lnTo>
                  <a:pt x="191114" y="349622"/>
                </a:lnTo>
                <a:lnTo>
                  <a:pt x="219837" y="348034"/>
                </a:lnTo>
                <a:lnTo>
                  <a:pt x="267609" y="335314"/>
                </a:lnTo>
                <a:lnTo>
                  <a:pt x="301929" y="310277"/>
                </a:lnTo>
                <a:lnTo>
                  <a:pt x="319379" y="275383"/>
                </a:lnTo>
                <a:lnTo>
                  <a:pt x="319730" y="272002"/>
                </a:lnTo>
                <a:lnTo>
                  <a:pt x="97839" y="272002"/>
                </a:lnTo>
                <a:lnTo>
                  <a:pt x="97839" y="202852"/>
                </a:lnTo>
                <a:lnTo>
                  <a:pt x="306540" y="202852"/>
                </a:lnTo>
                <a:lnTo>
                  <a:pt x="304444" y="198787"/>
                </a:lnTo>
                <a:lnTo>
                  <a:pt x="283045" y="179666"/>
                </a:lnTo>
                <a:lnTo>
                  <a:pt x="253081" y="166330"/>
                </a:lnTo>
                <a:lnTo>
                  <a:pt x="277331" y="152349"/>
                </a:lnTo>
                <a:lnTo>
                  <a:pt x="289100" y="140247"/>
                </a:lnTo>
                <a:lnTo>
                  <a:pt x="97839" y="140247"/>
                </a:lnTo>
                <a:lnTo>
                  <a:pt x="97839" y="73055"/>
                </a:lnTo>
                <a:lnTo>
                  <a:pt x="307033" y="73055"/>
                </a:lnTo>
                <a:lnTo>
                  <a:pt x="306537" y="68249"/>
                </a:lnTo>
                <a:lnTo>
                  <a:pt x="276892" y="23496"/>
                </a:lnTo>
                <a:lnTo>
                  <a:pt x="239781" y="5874"/>
                </a:lnTo>
                <a:lnTo>
                  <a:pt x="217137" y="1468"/>
                </a:lnTo>
                <a:lnTo>
                  <a:pt x="191763" y="0"/>
                </a:lnTo>
                <a:close/>
              </a:path>
              <a:path w="321945" h="349885">
                <a:moveTo>
                  <a:pt x="306540" y="202852"/>
                </a:moveTo>
                <a:lnTo>
                  <a:pt x="173502" y="202852"/>
                </a:lnTo>
                <a:lnTo>
                  <a:pt x="194330" y="204975"/>
                </a:lnTo>
                <a:lnTo>
                  <a:pt x="209209" y="211341"/>
                </a:lnTo>
                <a:lnTo>
                  <a:pt x="218137" y="221944"/>
                </a:lnTo>
                <a:lnTo>
                  <a:pt x="221113" y="236778"/>
                </a:lnTo>
                <a:lnTo>
                  <a:pt x="218301" y="252190"/>
                </a:lnTo>
                <a:lnTo>
                  <a:pt x="209865" y="263197"/>
                </a:lnTo>
                <a:lnTo>
                  <a:pt x="195801" y="269801"/>
                </a:lnTo>
                <a:lnTo>
                  <a:pt x="176109" y="272002"/>
                </a:lnTo>
                <a:lnTo>
                  <a:pt x="319730" y="272002"/>
                </a:lnTo>
                <a:lnTo>
                  <a:pt x="321560" y="254379"/>
                </a:lnTo>
                <a:lnTo>
                  <a:pt x="317282" y="223691"/>
                </a:lnTo>
                <a:lnTo>
                  <a:pt x="306540" y="202852"/>
                </a:lnTo>
                <a:close/>
              </a:path>
              <a:path w="321945" h="349885">
                <a:moveTo>
                  <a:pt x="307033" y="73055"/>
                </a:moveTo>
                <a:lnTo>
                  <a:pt x="168937" y="73055"/>
                </a:lnTo>
                <a:lnTo>
                  <a:pt x="178408" y="73626"/>
                </a:lnTo>
                <a:lnTo>
                  <a:pt x="186621" y="75340"/>
                </a:lnTo>
                <a:lnTo>
                  <a:pt x="193576" y="78197"/>
                </a:lnTo>
                <a:lnTo>
                  <a:pt x="199271" y="82196"/>
                </a:lnTo>
                <a:lnTo>
                  <a:pt x="206004" y="88280"/>
                </a:lnTo>
                <a:lnTo>
                  <a:pt x="209375" y="95892"/>
                </a:lnTo>
                <a:lnTo>
                  <a:pt x="209375" y="105022"/>
                </a:lnTo>
                <a:lnTo>
                  <a:pt x="185479" y="137792"/>
                </a:lnTo>
                <a:lnTo>
                  <a:pt x="167628" y="140247"/>
                </a:lnTo>
                <a:lnTo>
                  <a:pt x="289100" y="140247"/>
                </a:lnTo>
                <a:lnTo>
                  <a:pt x="294654" y="134535"/>
                </a:lnTo>
                <a:lnTo>
                  <a:pt x="305049" y="112888"/>
                </a:lnTo>
                <a:lnTo>
                  <a:pt x="308514" y="87410"/>
                </a:lnTo>
                <a:lnTo>
                  <a:pt x="307033" y="73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3538499" y="2817604"/>
            <a:ext cx="207372" cy="176809"/>
          </a:xfrm>
          <a:custGeom>
            <a:avLst/>
            <a:gdLst/>
            <a:ahLst/>
            <a:cxnLst/>
            <a:rect l="l" t="t" r="r" b="b"/>
            <a:pathLst>
              <a:path w="455929" h="349885">
                <a:moveTo>
                  <a:pt x="455923" y="0"/>
                </a:moveTo>
                <a:lnTo>
                  <a:pt x="356784" y="0"/>
                </a:lnTo>
                <a:lnTo>
                  <a:pt x="356784" y="349622"/>
                </a:lnTo>
                <a:lnTo>
                  <a:pt x="455923" y="349622"/>
                </a:lnTo>
                <a:lnTo>
                  <a:pt x="455923" y="0"/>
                </a:lnTo>
                <a:close/>
              </a:path>
              <a:path w="455929" h="349885">
                <a:moveTo>
                  <a:pt x="99148" y="0"/>
                </a:moveTo>
                <a:lnTo>
                  <a:pt x="0" y="0"/>
                </a:lnTo>
                <a:lnTo>
                  <a:pt x="0" y="349622"/>
                </a:lnTo>
                <a:lnTo>
                  <a:pt x="176109" y="349622"/>
                </a:lnTo>
                <a:lnTo>
                  <a:pt x="206009" y="347645"/>
                </a:lnTo>
                <a:lnTo>
                  <a:pt x="255418" y="331825"/>
                </a:lnTo>
                <a:lnTo>
                  <a:pt x="290485" y="300675"/>
                </a:lnTo>
                <a:lnTo>
                  <a:pt x="304188" y="271342"/>
                </a:lnTo>
                <a:lnTo>
                  <a:pt x="99148" y="271342"/>
                </a:lnTo>
                <a:lnTo>
                  <a:pt x="99148" y="190465"/>
                </a:lnTo>
                <a:lnTo>
                  <a:pt x="303853" y="190465"/>
                </a:lnTo>
                <a:lnTo>
                  <a:pt x="300941" y="181008"/>
                </a:lnTo>
                <a:lnTo>
                  <a:pt x="272316" y="144801"/>
                </a:lnTo>
                <a:lnTo>
                  <a:pt x="227879" y="122782"/>
                </a:lnTo>
                <a:lnTo>
                  <a:pt x="170884" y="115441"/>
                </a:lnTo>
                <a:lnTo>
                  <a:pt x="99148" y="115441"/>
                </a:lnTo>
                <a:lnTo>
                  <a:pt x="99148" y="0"/>
                </a:lnTo>
                <a:close/>
              </a:path>
              <a:path w="455929" h="349885">
                <a:moveTo>
                  <a:pt x="303853" y="190465"/>
                </a:moveTo>
                <a:lnTo>
                  <a:pt x="161105" y="190465"/>
                </a:lnTo>
                <a:lnTo>
                  <a:pt x="172456" y="191118"/>
                </a:lnTo>
                <a:lnTo>
                  <a:pt x="182383" y="193077"/>
                </a:lnTo>
                <a:lnTo>
                  <a:pt x="209880" y="220961"/>
                </a:lnTo>
                <a:lnTo>
                  <a:pt x="210674" y="229605"/>
                </a:lnTo>
                <a:lnTo>
                  <a:pt x="207618" y="247868"/>
                </a:lnTo>
                <a:lnTo>
                  <a:pt x="198449" y="260910"/>
                </a:lnTo>
                <a:lnTo>
                  <a:pt x="183162" y="268734"/>
                </a:lnTo>
                <a:lnTo>
                  <a:pt x="161754" y="271342"/>
                </a:lnTo>
                <a:lnTo>
                  <a:pt x="304188" y="271342"/>
                </a:lnTo>
                <a:lnTo>
                  <a:pt x="308260" y="257137"/>
                </a:lnTo>
                <a:lnTo>
                  <a:pt x="310482" y="230903"/>
                </a:lnTo>
                <a:lnTo>
                  <a:pt x="308097" y="204246"/>
                </a:lnTo>
                <a:lnTo>
                  <a:pt x="303853" y="190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2" y="3148322"/>
            <a:ext cx="776287" cy="16932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2" y="3213685"/>
            <a:ext cx="686935" cy="15317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0" y="3656286"/>
            <a:ext cx="3376612" cy="204794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3722973"/>
            <a:ext cx="3241910" cy="19812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947937" y="4807287"/>
            <a:ext cx="97493" cy="738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753151" y="5088293"/>
            <a:ext cx="107475" cy="797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11872" y="5193348"/>
            <a:ext cx="525939" cy="172638"/>
          </a:xfrm>
          <a:custGeom>
            <a:avLst/>
            <a:gdLst/>
            <a:ahLst/>
            <a:cxnLst/>
            <a:rect l="l" t="t" r="r" b="b"/>
            <a:pathLst>
              <a:path w="1156335" h="341629">
                <a:moveTo>
                  <a:pt x="1156216" y="341068"/>
                </a:moveTo>
                <a:lnTo>
                  <a:pt x="0" y="341068"/>
                </a:lnTo>
                <a:lnTo>
                  <a:pt x="0" y="0"/>
                </a:lnTo>
                <a:lnTo>
                  <a:pt x="1156216" y="0"/>
                </a:lnTo>
                <a:lnTo>
                  <a:pt x="1156216" y="341068"/>
                </a:lnTo>
                <a:close/>
              </a:path>
            </a:pathLst>
          </a:custGeom>
          <a:solidFill>
            <a:srgbClr val="FFA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13441" y="4651263"/>
            <a:ext cx="214014" cy="302276"/>
          </a:xfrm>
          <a:custGeom>
            <a:avLst/>
            <a:gdLst/>
            <a:ahLst/>
            <a:cxnLst/>
            <a:rect l="l" t="t" r="r" b="b"/>
            <a:pathLst>
              <a:path w="470535" h="598170">
                <a:moveTo>
                  <a:pt x="261437" y="0"/>
                </a:moveTo>
                <a:lnTo>
                  <a:pt x="0" y="0"/>
                </a:lnTo>
                <a:lnTo>
                  <a:pt x="0" y="598107"/>
                </a:lnTo>
                <a:lnTo>
                  <a:pt x="123011" y="598107"/>
                </a:lnTo>
                <a:lnTo>
                  <a:pt x="123011" y="361434"/>
                </a:lnTo>
                <a:lnTo>
                  <a:pt x="261437" y="361434"/>
                </a:lnTo>
                <a:lnTo>
                  <a:pt x="307083" y="358241"/>
                </a:lnTo>
                <a:lnTo>
                  <a:pt x="347752" y="348721"/>
                </a:lnTo>
                <a:lnTo>
                  <a:pt x="383291" y="332955"/>
                </a:lnTo>
                <a:lnTo>
                  <a:pt x="438205" y="284105"/>
                </a:lnTo>
                <a:lnTo>
                  <a:pt x="454104" y="256348"/>
                </a:lnTo>
                <a:lnTo>
                  <a:pt x="123011" y="256348"/>
                </a:lnTo>
                <a:lnTo>
                  <a:pt x="123011" y="107672"/>
                </a:lnTo>
                <a:lnTo>
                  <a:pt x="455827" y="107672"/>
                </a:lnTo>
                <a:lnTo>
                  <a:pt x="438205" y="77195"/>
                </a:lnTo>
                <a:lnTo>
                  <a:pt x="413547" y="50417"/>
                </a:lnTo>
                <a:lnTo>
                  <a:pt x="383291" y="28474"/>
                </a:lnTo>
                <a:lnTo>
                  <a:pt x="347752" y="12706"/>
                </a:lnTo>
                <a:lnTo>
                  <a:pt x="307083" y="3189"/>
                </a:lnTo>
                <a:lnTo>
                  <a:pt x="261437" y="0"/>
                </a:lnTo>
                <a:close/>
              </a:path>
              <a:path w="470535" h="598170">
                <a:moveTo>
                  <a:pt x="455827" y="107672"/>
                </a:moveTo>
                <a:lnTo>
                  <a:pt x="252924" y="107672"/>
                </a:lnTo>
                <a:lnTo>
                  <a:pt x="292476" y="112555"/>
                </a:lnTo>
                <a:lnTo>
                  <a:pt x="322025" y="126890"/>
                </a:lnTo>
                <a:lnTo>
                  <a:pt x="340522" y="150198"/>
                </a:lnTo>
                <a:lnTo>
                  <a:pt x="346921" y="182004"/>
                </a:lnTo>
                <a:lnTo>
                  <a:pt x="340522" y="213808"/>
                </a:lnTo>
                <a:lnTo>
                  <a:pt x="322025" y="237121"/>
                </a:lnTo>
                <a:lnTo>
                  <a:pt x="292476" y="251461"/>
                </a:lnTo>
                <a:lnTo>
                  <a:pt x="252924" y="256348"/>
                </a:lnTo>
                <a:lnTo>
                  <a:pt x="454104" y="256348"/>
                </a:lnTo>
                <a:lnTo>
                  <a:pt x="455823" y="253345"/>
                </a:lnTo>
                <a:lnTo>
                  <a:pt x="466397" y="218741"/>
                </a:lnTo>
                <a:lnTo>
                  <a:pt x="469922" y="180287"/>
                </a:lnTo>
                <a:lnTo>
                  <a:pt x="466397" y="141970"/>
                </a:lnTo>
                <a:lnTo>
                  <a:pt x="455827" y="107672"/>
                </a:lnTo>
                <a:close/>
              </a:path>
            </a:pathLst>
          </a:custGeom>
          <a:solidFill>
            <a:srgbClr val="FFA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969552" y="4651261"/>
            <a:ext cx="268601" cy="302276"/>
          </a:xfrm>
          <a:custGeom>
            <a:avLst/>
            <a:gdLst/>
            <a:ahLst/>
            <a:cxnLst/>
            <a:rect l="l" t="t" r="r" b="b"/>
            <a:pathLst>
              <a:path w="590550" h="598170">
                <a:moveTo>
                  <a:pt x="122184" y="0"/>
                </a:moveTo>
                <a:lnTo>
                  <a:pt x="0" y="0"/>
                </a:lnTo>
                <a:lnTo>
                  <a:pt x="0" y="598107"/>
                </a:lnTo>
                <a:lnTo>
                  <a:pt x="123011" y="598107"/>
                </a:lnTo>
                <a:lnTo>
                  <a:pt x="123011" y="188831"/>
                </a:lnTo>
                <a:lnTo>
                  <a:pt x="254347" y="188831"/>
                </a:lnTo>
                <a:lnTo>
                  <a:pt x="122184" y="0"/>
                </a:lnTo>
                <a:close/>
              </a:path>
              <a:path w="590550" h="598170">
                <a:moveTo>
                  <a:pt x="590411" y="188831"/>
                </a:moveTo>
                <a:lnTo>
                  <a:pt x="469095" y="188831"/>
                </a:lnTo>
                <a:lnTo>
                  <a:pt x="469095" y="598107"/>
                </a:lnTo>
                <a:lnTo>
                  <a:pt x="590411" y="598107"/>
                </a:lnTo>
                <a:lnTo>
                  <a:pt x="590411" y="188831"/>
                </a:lnTo>
                <a:close/>
              </a:path>
              <a:path w="590550" h="598170">
                <a:moveTo>
                  <a:pt x="254347" y="188831"/>
                </a:moveTo>
                <a:lnTo>
                  <a:pt x="123011" y="188831"/>
                </a:lnTo>
                <a:lnTo>
                  <a:pt x="263175" y="381087"/>
                </a:lnTo>
                <a:lnTo>
                  <a:pt x="331497" y="381087"/>
                </a:lnTo>
                <a:lnTo>
                  <a:pt x="426896" y="247793"/>
                </a:lnTo>
                <a:lnTo>
                  <a:pt x="295614" y="247793"/>
                </a:lnTo>
                <a:lnTo>
                  <a:pt x="254347" y="188831"/>
                </a:lnTo>
                <a:close/>
              </a:path>
              <a:path w="590550" h="598170">
                <a:moveTo>
                  <a:pt x="590411" y="0"/>
                </a:moveTo>
                <a:lnTo>
                  <a:pt x="469095" y="0"/>
                </a:lnTo>
                <a:lnTo>
                  <a:pt x="295614" y="247793"/>
                </a:lnTo>
                <a:lnTo>
                  <a:pt x="426896" y="247793"/>
                </a:lnTo>
                <a:lnTo>
                  <a:pt x="469095" y="188831"/>
                </a:lnTo>
                <a:lnTo>
                  <a:pt x="590411" y="188831"/>
                </a:lnTo>
                <a:lnTo>
                  <a:pt x="590411" y="0"/>
                </a:lnTo>
                <a:close/>
              </a:path>
            </a:pathLst>
          </a:custGeom>
          <a:solidFill>
            <a:srgbClr val="FFA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2436409" y="4580953"/>
            <a:ext cx="728434" cy="8086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595314" y="1444524"/>
            <a:ext cx="2185987" cy="41272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2061" y="554038"/>
            <a:ext cx="6219883" cy="400110"/>
          </a:xfrm>
        </p:spPr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"/>
            <a:ext cx="9143999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55914" y="4502973"/>
            <a:ext cx="588250" cy="577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826" y="4728338"/>
            <a:ext cx="458005" cy="560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45318" y="4213875"/>
            <a:ext cx="589952" cy="442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675682" y="3976639"/>
            <a:ext cx="58750" cy="7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98819" y="3412571"/>
            <a:ext cx="270623" cy="541016"/>
          </a:xfrm>
          <a:custGeom>
            <a:avLst/>
            <a:gdLst/>
            <a:ahLst/>
            <a:cxnLst/>
            <a:rect l="l" t="t" r="r" b="b"/>
            <a:pathLst>
              <a:path w="594995" h="1070609">
                <a:moveTo>
                  <a:pt x="406354" y="332740"/>
                </a:moveTo>
                <a:lnTo>
                  <a:pt x="381810" y="332740"/>
                </a:lnTo>
                <a:lnTo>
                  <a:pt x="388867" y="334010"/>
                </a:lnTo>
                <a:lnTo>
                  <a:pt x="392124" y="334010"/>
                </a:lnTo>
                <a:lnTo>
                  <a:pt x="391495" y="335280"/>
                </a:lnTo>
                <a:lnTo>
                  <a:pt x="373202" y="359410"/>
                </a:lnTo>
                <a:lnTo>
                  <a:pt x="339100" y="407670"/>
                </a:lnTo>
                <a:lnTo>
                  <a:pt x="263916" y="515620"/>
                </a:lnTo>
                <a:lnTo>
                  <a:pt x="243060" y="546100"/>
                </a:lnTo>
                <a:lnTo>
                  <a:pt x="235613" y="556260"/>
                </a:lnTo>
                <a:lnTo>
                  <a:pt x="227808" y="561340"/>
                </a:lnTo>
                <a:lnTo>
                  <a:pt x="218030" y="563880"/>
                </a:lnTo>
                <a:lnTo>
                  <a:pt x="189931" y="566420"/>
                </a:lnTo>
                <a:lnTo>
                  <a:pt x="180308" y="567690"/>
                </a:lnTo>
                <a:lnTo>
                  <a:pt x="160809" y="574040"/>
                </a:lnTo>
                <a:lnTo>
                  <a:pt x="143837" y="586740"/>
                </a:lnTo>
                <a:lnTo>
                  <a:pt x="129439" y="600710"/>
                </a:lnTo>
                <a:lnTo>
                  <a:pt x="117661" y="614680"/>
                </a:lnTo>
                <a:lnTo>
                  <a:pt x="106792" y="627380"/>
                </a:lnTo>
                <a:lnTo>
                  <a:pt x="104373" y="628650"/>
                </a:lnTo>
                <a:lnTo>
                  <a:pt x="92162" y="631190"/>
                </a:lnTo>
                <a:lnTo>
                  <a:pt x="76110" y="636270"/>
                </a:lnTo>
                <a:lnTo>
                  <a:pt x="24763" y="701040"/>
                </a:lnTo>
                <a:lnTo>
                  <a:pt x="0" y="758190"/>
                </a:lnTo>
                <a:lnTo>
                  <a:pt x="25098" y="1010920"/>
                </a:lnTo>
                <a:lnTo>
                  <a:pt x="67264" y="1070610"/>
                </a:lnTo>
                <a:lnTo>
                  <a:pt x="72018" y="1061720"/>
                </a:lnTo>
                <a:lnTo>
                  <a:pt x="80894" y="1046480"/>
                </a:lnTo>
                <a:lnTo>
                  <a:pt x="65819" y="1046480"/>
                </a:lnTo>
                <a:lnTo>
                  <a:pt x="37307" y="1005840"/>
                </a:lnTo>
                <a:lnTo>
                  <a:pt x="12921" y="759460"/>
                </a:lnTo>
                <a:lnTo>
                  <a:pt x="36155" y="707390"/>
                </a:lnTo>
                <a:lnTo>
                  <a:pt x="60259" y="656590"/>
                </a:lnTo>
                <a:lnTo>
                  <a:pt x="99295" y="642620"/>
                </a:lnTo>
                <a:lnTo>
                  <a:pt x="104865" y="641350"/>
                </a:lnTo>
                <a:lnTo>
                  <a:pt x="109862" y="640080"/>
                </a:lnTo>
                <a:lnTo>
                  <a:pt x="114944" y="636270"/>
                </a:lnTo>
                <a:lnTo>
                  <a:pt x="120559" y="631190"/>
                </a:lnTo>
                <a:lnTo>
                  <a:pt x="127158" y="622300"/>
                </a:lnTo>
                <a:lnTo>
                  <a:pt x="138188" y="609600"/>
                </a:lnTo>
                <a:lnTo>
                  <a:pt x="151042" y="596900"/>
                </a:lnTo>
                <a:lnTo>
                  <a:pt x="165687" y="586740"/>
                </a:lnTo>
                <a:lnTo>
                  <a:pt x="182088" y="581660"/>
                </a:lnTo>
                <a:lnTo>
                  <a:pt x="191386" y="580390"/>
                </a:lnTo>
                <a:lnTo>
                  <a:pt x="205784" y="577850"/>
                </a:lnTo>
                <a:lnTo>
                  <a:pt x="243289" y="566420"/>
                </a:lnTo>
                <a:lnTo>
                  <a:pt x="274812" y="523240"/>
                </a:lnTo>
                <a:lnTo>
                  <a:pt x="310189" y="471170"/>
                </a:lnTo>
                <a:lnTo>
                  <a:pt x="349621" y="415290"/>
                </a:lnTo>
                <a:lnTo>
                  <a:pt x="383121" y="368300"/>
                </a:lnTo>
                <a:lnTo>
                  <a:pt x="400699" y="344170"/>
                </a:lnTo>
                <a:lnTo>
                  <a:pt x="406898" y="337820"/>
                </a:lnTo>
                <a:lnTo>
                  <a:pt x="406354" y="332740"/>
                </a:lnTo>
                <a:close/>
              </a:path>
              <a:path w="594995" h="1070609">
                <a:moveTo>
                  <a:pt x="587074" y="12700"/>
                </a:moveTo>
                <a:lnTo>
                  <a:pt x="561574" y="12700"/>
                </a:lnTo>
                <a:lnTo>
                  <a:pt x="568056" y="13970"/>
                </a:lnTo>
                <a:lnTo>
                  <a:pt x="572849" y="15240"/>
                </a:lnTo>
                <a:lnTo>
                  <a:pt x="577338" y="21590"/>
                </a:lnTo>
                <a:lnTo>
                  <a:pt x="580751" y="30480"/>
                </a:lnTo>
                <a:lnTo>
                  <a:pt x="582317" y="43180"/>
                </a:lnTo>
                <a:lnTo>
                  <a:pt x="582018" y="60960"/>
                </a:lnTo>
                <a:lnTo>
                  <a:pt x="580605" y="78740"/>
                </a:lnTo>
                <a:lnTo>
                  <a:pt x="578500" y="96520"/>
                </a:lnTo>
                <a:lnTo>
                  <a:pt x="573930" y="130810"/>
                </a:lnTo>
                <a:lnTo>
                  <a:pt x="572256" y="144780"/>
                </a:lnTo>
                <a:lnTo>
                  <a:pt x="571621" y="154940"/>
                </a:lnTo>
                <a:lnTo>
                  <a:pt x="571562" y="160020"/>
                </a:lnTo>
                <a:lnTo>
                  <a:pt x="571909" y="168910"/>
                </a:lnTo>
                <a:lnTo>
                  <a:pt x="568767" y="195580"/>
                </a:lnTo>
                <a:lnTo>
                  <a:pt x="557806" y="234950"/>
                </a:lnTo>
                <a:lnTo>
                  <a:pt x="542732" y="276860"/>
                </a:lnTo>
                <a:lnTo>
                  <a:pt x="527250" y="311150"/>
                </a:lnTo>
                <a:lnTo>
                  <a:pt x="512574" y="339090"/>
                </a:lnTo>
                <a:lnTo>
                  <a:pt x="497690" y="370840"/>
                </a:lnTo>
                <a:lnTo>
                  <a:pt x="485843" y="402590"/>
                </a:lnTo>
                <a:lnTo>
                  <a:pt x="480278" y="431800"/>
                </a:lnTo>
                <a:lnTo>
                  <a:pt x="474139" y="459740"/>
                </a:lnTo>
                <a:lnTo>
                  <a:pt x="441583" y="530860"/>
                </a:lnTo>
                <a:lnTo>
                  <a:pt x="421243" y="567690"/>
                </a:lnTo>
                <a:lnTo>
                  <a:pt x="393287" y="615950"/>
                </a:lnTo>
                <a:lnTo>
                  <a:pt x="362660" y="662940"/>
                </a:lnTo>
                <a:lnTo>
                  <a:pt x="332362" y="706120"/>
                </a:lnTo>
                <a:lnTo>
                  <a:pt x="305393" y="739140"/>
                </a:lnTo>
                <a:lnTo>
                  <a:pt x="262856" y="777240"/>
                </a:lnTo>
                <a:lnTo>
                  <a:pt x="240801" y="797560"/>
                </a:lnTo>
                <a:lnTo>
                  <a:pt x="215161" y="826770"/>
                </a:lnTo>
                <a:lnTo>
                  <a:pt x="183858" y="869950"/>
                </a:lnTo>
                <a:lnTo>
                  <a:pt x="173050" y="886460"/>
                </a:lnTo>
                <a:lnTo>
                  <a:pt x="161763" y="902970"/>
                </a:lnTo>
                <a:lnTo>
                  <a:pt x="150222" y="919480"/>
                </a:lnTo>
                <a:lnTo>
                  <a:pt x="97144" y="996950"/>
                </a:lnTo>
                <a:lnTo>
                  <a:pt x="79711" y="1023620"/>
                </a:lnTo>
                <a:lnTo>
                  <a:pt x="65819" y="1046480"/>
                </a:lnTo>
                <a:lnTo>
                  <a:pt x="80894" y="1046480"/>
                </a:lnTo>
                <a:lnTo>
                  <a:pt x="85332" y="1038860"/>
                </a:lnTo>
                <a:lnTo>
                  <a:pt x="103512" y="1010920"/>
                </a:lnTo>
                <a:lnTo>
                  <a:pt x="125160" y="979170"/>
                </a:lnTo>
                <a:lnTo>
                  <a:pt x="148875" y="944880"/>
                </a:lnTo>
                <a:lnTo>
                  <a:pt x="160466" y="927100"/>
                </a:lnTo>
                <a:lnTo>
                  <a:pt x="172035" y="910590"/>
                </a:lnTo>
                <a:lnTo>
                  <a:pt x="183358" y="894080"/>
                </a:lnTo>
                <a:lnTo>
                  <a:pt x="194213" y="877570"/>
                </a:lnTo>
                <a:lnTo>
                  <a:pt x="224653" y="835660"/>
                </a:lnTo>
                <a:lnTo>
                  <a:pt x="249539" y="806450"/>
                </a:lnTo>
                <a:lnTo>
                  <a:pt x="270903" y="787400"/>
                </a:lnTo>
                <a:lnTo>
                  <a:pt x="290776" y="772160"/>
                </a:lnTo>
                <a:lnTo>
                  <a:pt x="292127" y="770890"/>
                </a:lnTo>
                <a:lnTo>
                  <a:pt x="341281" y="715010"/>
                </a:lnTo>
                <a:lnTo>
                  <a:pt x="372182" y="671830"/>
                </a:lnTo>
                <a:lnTo>
                  <a:pt x="403447" y="623570"/>
                </a:lnTo>
                <a:lnTo>
                  <a:pt x="432185" y="575310"/>
                </a:lnTo>
                <a:lnTo>
                  <a:pt x="453059" y="535940"/>
                </a:lnTo>
                <a:lnTo>
                  <a:pt x="472208" y="497840"/>
                </a:lnTo>
                <a:lnTo>
                  <a:pt x="486522" y="462280"/>
                </a:lnTo>
                <a:lnTo>
                  <a:pt x="498222" y="405130"/>
                </a:lnTo>
                <a:lnTo>
                  <a:pt x="509652" y="374650"/>
                </a:lnTo>
                <a:lnTo>
                  <a:pt x="524038" y="345440"/>
                </a:lnTo>
                <a:lnTo>
                  <a:pt x="538234" y="318770"/>
                </a:lnTo>
                <a:lnTo>
                  <a:pt x="554105" y="283210"/>
                </a:lnTo>
                <a:lnTo>
                  <a:pt x="569862" y="238760"/>
                </a:lnTo>
                <a:lnTo>
                  <a:pt x="581354" y="196850"/>
                </a:lnTo>
                <a:lnTo>
                  <a:pt x="584432" y="167640"/>
                </a:lnTo>
                <a:lnTo>
                  <a:pt x="584192" y="160020"/>
                </a:lnTo>
                <a:lnTo>
                  <a:pt x="584279" y="154940"/>
                </a:lnTo>
                <a:lnTo>
                  <a:pt x="584949" y="144780"/>
                </a:lnTo>
                <a:lnTo>
                  <a:pt x="586577" y="130810"/>
                </a:lnTo>
                <a:lnTo>
                  <a:pt x="591057" y="97790"/>
                </a:lnTo>
                <a:lnTo>
                  <a:pt x="593209" y="80010"/>
                </a:lnTo>
                <a:lnTo>
                  <a:pt x="594650" y="60960"/>
                </a:lnTo>
                <a:lnTo>
                  <a:pt x="594945" y="43180"/>
                </a:lnTo>
                <a:lnTo>
                  <a:pt x="592355" y="24130"/>
                </a:lnTo>
                <a:lnTo>
                  <a:pt x="587074" y="12700"/>
                </a:lnTo>
                <a:close/>
              </a:path>
              <a:path w="594995" h="1070609">
                <a:moveTo>
                  <a:pt x="97180" y="120650"/>
                </a:moveTo>
                <a:lnTo>
                  <a:pt x="72732" y="160020"/>
                </a:lnTo>
                <a:lnTo>
                  <a:pt x="63998" y="196850"/>
                </a:lnTo>
                <a:lnTo>
                  <a:pt x="71273" y="209550"/>
                </a:lnTo>
                <a:lnTo>
                  <a:pt x="83747" y="228600"/>
                </a:lnTo>
                <a:lnTo>
                  <a:pt x="98107" y="247650"/>
                </a:lnTo>
                <a:lnTo>
                  <a:pt x="111054" y="257810"/>
                </a:lnTo>
                <a:lnTo>
                  <a:pt x="114876" y="260350"/>
                </a:lnTo>
                <a:lnTo>
                  <a:pt x="127839" y="273050"/>
                </a:lnTo>
                <a:lnTo>
                  <a:pt x="175484" y="297180"/>
                </a:lnTo>
                <a:lnTo>
                  <a:pt x="207781" y="304800"/>
                </a:lnTo>
                <a:lnTo>
                  <a:pt x="284682" y="325120"/>
                </a:lnTo>
                <a:lnTo>
                  <a:pt x="318430" y="332740"/>
                </a:lnTo>
                <a:lnTo>
                  <a:pt x="344456" y="335280"/>
                </a:lnTo>
                <a:lnTo>
                  <a:pt x="362874" y="335280"/>
                </a:lnTo>
                <a:lnTo>
                  <a:pt x="373800" y="334010"/>
                </a:lnTo>
                <a:lnTo>
                  <a:pt x="381810" y="332740"/>
                </a:lnTo>
                <a:lnTo>
                  <a:pt x="406354" y="332740"/>
                </a:lnTo>
                <a:lnTo>
                  <a:pt x="406217" y="331470"/>
                </a:lnTo>
                <a:lnTo>
                  <a:pt x="404553" y="328930"/>
                </a:lnTo>
                <a:lnTo>
                  <a:pt x="398107" y="322580"/>
                </a:lnTo>
                <a:lnTo>
                  <a:pt x="344564" y="322580"/>
                </a:lnTo>
                <a:lnTo>
                  <a:pt x="320063" y="320040"/>
                </a:lnTo>
                <a:lnTo>
                  <a:pt x="288127" y="312420"/>
                </a:lnTo>
                <a:lnTo>
                  <a:pt x="250961" y="302260"/>
                </a:lnTo>
                <a:lnTo>
                  <a:pt x="211596" y="292100"/>
                </a:lnTo>
                <a:lnTo>
                  <a:pt x="178085" y="284480"/>
                </a:lnTo>
                <a:lnTo>
                  <a:pt x="158476" y="280670"/>
                </a:lnTo>
                <a:lnTo>
                  <a:pt x="154028" y="279400"/>
                </a:lnTo>
                <a:lnTo>
                  <a:pt x="148420" y="274320"/>
                </a:lnTo>
                <a:lnTo>
                  <a:pt x="142375" y="269240"/>
                </a:lnTo>
                <a:lnTo>
                  <a:pt x="130842" y="257810"/>
                </a:lnTo>
                <a:lnTo>
                  <a:pt x="125434" y="252730"/>
                </a:lnTo>
                <a:lnTo>
                  <a:pt x="120347" y="248920"/>
                </a:lnTo>
                <a:lnTo>
                  <a:pt x="115535" y="246380"/>
                </a:lnTo>
                <a:lnTo>
                  <a:pt x="106864" y="238760"/>
                </a:lnTo>
                <a:lnTo>
                  <a:pt x="95232" y="223520"/>
                </a:lnTo>
                <a:lnTo>
                  <a:pt x="83671" y="205740"/>
                </a:lnTo>
                <a:lnTo>
                  <a:pt x="75212" y="191770"/>
                </a:lnTo>
                <a:lnTo>
                  <a:pt x="76102" y="185420"/>
                </a:lnTo>
                <a:lnTo>
                  <a:pt x="80721" y="172720"/>
                </a:lnTo>
                <a:lnTo>
                  <a:pt x="89096" y="156210"/>
                </a:lnTo>
                <a:lnTo>
                  <a:pt x="101253" y="137160"/>
                </a:lnTo>
                <a:lnTo>
                  <a:pt x="123138" y="137160"/>
                </a:lnTo>
                <a:lnTo>
                  <a:pt x="113129" y="129540"/>
                </a:lnTo>
                <a:lnTo>
                  <a:pt x="101902" y="123190"/>
                </a:lnTo>
                <a:lnTo>
                  <a:pt x="97180" y="120650"/>
                </a:lnTo>
                <a:close/>
              </a:path>
              <a:path w="594995" h="1070609">
                <a:moveTo>
                  <a:pt x="388641" y="320040"/>
                </a:moveTo>
                <a:lnTo>
                  <a:pt x="378992" y="320040"/>
                </a:lnTo>
                <a:lnTo>
                  <a:pt x="371999" y="321310"/>
                </a:lnTo>
                <a:lnTo>
                  <a:pt x="361814" y="322580"/>
                </a:lnTo>
                <a:lnTo>
                  <a:pt x="398107" y="322580"/>
                </a:lnTo>
                <a:lnTo>
                  <a:pt x="388641" y="320040"/>
                </a:lnTo>
                <a:close/>
              </a:path>
              <a:path w="594995" h="1070609">
                <a:moveTo>
                  <a:pt x="123138" y="137160"/>
                </a:moveTo>
                <a:lnTo>
                  <a:pt x="101253" y="137160"/>
                </a:lnTo>
                <a:lnTo>
                  <a:pt x="109238" y="142240"/>
                </a:lnTo>
                <a:lnTo>
                  <a:pt x="116462" y="149860"/>
                </a:lnTo>
                <a:lnTo>
                  <a:pt x="122963" y="157480"/>
                </a:lnTo>
                <a:lnTo>
                  <a:pt x="128781" y="166370"/>
                </a:lnTo>
                <a:lnTo>
                  <a:pt x="137204" y="179070"/>
                </a:lnTo>
                <a:lnTo>
                  <a:pt x="147745" y="187960"/>
                </a:lnTo>
                <a:lnTo>
                  <a:pt x="160243" y="193040"/>
                </a:lnTo>
                <a:lnTo>
                  <a:pt x="174539" y="195580"/>
                </a:lnTo>
                <a:lnTo>
                  <a:pt x="195494" y="193040"/>
                </a:lnTo>
                <a:lnTo>
                  <a:pt x="215112" y="184150"/>
                </a:lnTo>
                <a:lnTo>
                  <a:pt x="219184" y="181610"/>
                </a:lnTo>
                <a:lnTo>
                  <a:pt x="174821" y="181610"/>
                </a:lnTo>
                <a:lnTo>
                  <a:pt x="163769" y="180340"/>
                </a:lnTo>
                <a:lnTo>
                  <a:pt x="154223" y="176530"/>
                </a:lnTo>
                <a:lnTo>
                  <a:pt x="146211" y="170180"/>
                </a:lnTo>
                <a:lnTo>
                  <a:pt x="139765" y="160020"/>
                </a:lnTo>
                <a:lnTo>
                  <a:pt x="131995" y="148590"/>
                </a:lnTo>
                <a:lnTo>
                  <a:pt x="123138" y="137160"/>
                </a:lnTo>
                <a:close/>
              </a:path>
              <a:path w="594995" h="1070609">
                <a:moveTo>
                  <a:pt x="569815" y="0"/>
                </a:moveTo>
                <a:lnTo>
                  <a:pt x="560513" y="1270"/>
                </a:lnTo>
                <a:lnTo>
                  <a:pt x="552091" y="5080"/>
                </a:lnTo>
                <a:lnTo>
                  <a:pt x="545199" y="12700"/>
                </a:lnTo>
                <a:lnTo>
                  <a:pt x="540486" y="22860"/>
                </a:lnTo>
                <a:lnTo>
                  <a:pt x="525045" y="39370"/>
                </a:lnTo>
                <a:lnTo>
                  <a:pt x="493297" y="57150"/>
                </a:lnTo>
                <a:lnTo>
                  <a:pt x="452713" y="71120"/>
                </a:lnTo>
                <a:lnTo>
                  <a:pt x="410762" y="81280"/>
                </a:lnTo>
                <a:lnTo>
                  <a:pt x="376857" y="88900"/>
                </a:lnTo>
                <a:lnTo>
                  <a:pt x="349096" y="97790"/>
                </a:lnTo>
                <a:lnTo>
                  <a:pt x="327158" y="109220"/>
                </a:lnTo>
                <a:lnTo>
                  <a:pt x="310723" y="124460"/>
                </a:lnTo>
                <a:lnTo>
                  <a:pt x="304659" y="129540"/>
                </a:lnTo>
                <a:lnTo>
                  <a:pt x="296470" y="133350"/>
                </a:lnTo>
                <a:lnTo>
                  <a:pt x="286760" y="134620"/>
                </a:lnTo>
                <a:lnTo>
                  <a:pt x="276138" y="135890"/>
                </a:lnTo>
                <a:lnTo>
                  <a:pt x="263139" y="137160"/>
                </a:lnTo>
                <a:lnTo>
                  <a:pt x="250806" y="139700"/>
                </a:lnTo>
                <a:lnTo>
                  <a:pt x="240024" y="144780"/>
                </a:lnTo>
                <a:lnTo>
                  <a:pt x="231678" y="153670"/>
                </a:lnTo>
                <a:lnTo>
                  <a:pt x="222537" y="163830"/>
                </a:lnTo>
                <a:lnTo>
                  <a:pt x="208680" y="172720"/>
                </a:lnTo>
                <a:lnTo>
                  <a:pt x="192109" y="180340"/>
                </a:lnTo>
                <a:lnTo>
                  <a:pt x="174821" y="181610"/>
                </a:lnTo>
                <a:lnTo>
                  <a:pt x="219184" y="181610"/>
                </a:lnTo>
                <a:lnTo>
                  <a:pt x="231398" y="173990"/>
                </a:lnTo>
                <a:lnTo>
                  <a:pt x="242359" y="161290"/>
                </a:lnTo>
                <a:lnTo>
                  <a:pt x="248115" y="154940"/>
                </a:lnTo>
                <a:lnTo>
                  <a:pt x="256305" y="152400"/>
                </a:lnTo>
                <a:lnTo>
                  <a:pt x="266220" y="149860"/>
                </a:lnTo>
                <a:lnTo>
                  <a:pt x="277153" y="148590"/>
                </a:lnTo>
                <a:lnTo>
                  <a:pt x="301476" y="146050"/>
                </a:lnTo>
                <a:lnTo>
                  <a:pt x="312097" y="140970"/>
                </a:lnTo>
                <a:lnTo>
                  <a:pt x="320702" y="133350"/>
                </a:lnTo>
                <a:lnTo>
                  <a:pt x="335250" y="119380"/>
                </a:lnTo>
                <a:lnTo>
                  <a:pt x="355307" y="109220"/>
                </a:lnTo>
                <a:lnTo>
                  <a:pt x="381086" y="101600"/>
                </a:lnTo>
                <a:lnTo>
                  <a:pt x="412804" y="95250"/>
                </a:lnTo>
                <a:lnTo>
                  <a:pt x="451765" y="85090"/>
                </a:lnTo>
                <a:lnTo>
                  <a:pt x="495439" y="69850"/>
                </a:lnTo>
                <a:lnTo>
                  <a:pt x="532726" y="50800"/>
                </a:lnTo>
                <a:lnTo>
                  <a:pt x="552527" y="26670"/>
                </a:lnTo>
                <a:lnTo>
                  <a:pt x="555187" y="17780"/>
                </a:lnTo>
                <a:lnTo>
                  <a:pt x="561574" y="12700"/>
                </a:lnTo>
                <a:lnTo>
                  <a:pt x="587074" y="12700"/>
                </a:lnTo>
                <a:lnTo>
                  <a:pt x="586487" y="11430"/>
                </a:lnTo>
                <a:lnTo>
                  <a:pt x="578565" y="3810"/>
                </a:lnTo>
                <a:lnTo>
                  <a:pt x="569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428234" y="2774017"/>
            <a:ext cx="332142" cy="366453"/>
          </a:xfrm>
          <a:custGeom>
            <a:avLst/>
            <a:gdLst/>
            <a:ahLst/>
            <a:cxnLst/>
            <a:rect l="l" t="t" r="r" b="b"/>
            <a:pathLst>
              <a:path w="730250" h="725170">
                <a:moveTo>
                  <a:pt x="294725" y="684530"/>
                </a:moveTo>
                <a:lnTo>
                  <a:pt x="263104" y="684530"/>
                </a:lnTo>
                <a:lnTo>
                  <a:pt x="273304" y="685800"/>
                </a:lnTo>
                <a:lnTo>
                  <a:pt x="278020" y="688340"/>
                </a:lnTo>
                <a:lnTo>
                  <a:pt x="280148" y="693420"/>
                </a:lnTo>
                <a:lnTo>
                  <a:pt x="282441" y="699770"/>
                </a:lnTo>
                <a:lnTo>
                  <a:pt x="299247" y="725170"/>
                </a:lnTo>
                <a:lnTo>
                  <a:pt x="296388" y="699770"/>
                </a:lnTo>
                <a:lnTo>
                  <a:pt x="294725" y="684530"/>
                </a:lnTo>
                <a:close/>
              </a:path>
              <a:path w="730250" h="725170">
                <a:moveTo>
                  <a:pt x="423621" y="0"/>
                </a:moveTo>
                <a:lnTo>
                  <a:pt x="389783" y="36830"/>
                </a:lnTo>
                <a:lnTo>
                  <a:pt x="364512" y="116840"/>
                </a:lnTo>
                <a:lnTo>
                  <a:pt x="358973" y="135890"/>
                </a:lnTo>
                <a:lnTo>
                  <a:pt x="353756" y="151130"/>
                </a:lnTo>
                <a:lnTo>
                  <a:pt x="333023" y="184150"/>
                </a:lnTo>
                <a:lnTo>
                  <a:pt x="285452" y="217170"/>
                </a:lnTo>
                <a:lnTo>
                  <a:pt x="264327" y="223520"/>
                </a:lnTo>
                <a:lnTo>
                  <a:pt x="252545" y="228600"/>
                </a:lnTo>
                <a:lnTo>
                  <a:pt x="244154" y="237490"/>
                </a:lnTo>
                <a:lnTo>
                  <a:pt x="238049" y="250190"/>
                </a:lnTo>
                <a:lnTo>
                  <a:pt x="233123" y="262890"/>
                </a:lnTo>
                <a:lnTo>
                  <a:pt x="230265" y="271780"/>
                </a:lnTo>
                <a:lnTo>
                  <a:pt x="227144" y="279400"/>
                </a:lnTo>
                <a:lnTo>
                  <a:pt x="223552" y="287020"/>
                </a:lnTo>
                <a:lnTo>
                  <a:pt x="219281" y="292100"/>
                </a:lnTo>
                <a:lnTo>
                  <a:pt x="213336" y="300990"/>
                </a:lnTo>
                <a:lnTo>
                  <a:pt x="209400" y="309880"/>
                </a:lnTo>
                <a:lnTo>
                  <a:pt x="206813" y="318770"/>
                </a:lnTo>
                <a:lnTo>
                  <a:pt x="203003" y="337820"/>
                </a:lnTo>
                <a:lnTo>
                  <a:pt x="200420" y="346710"/>
                </a:lnTo>
                <a:lnTo>
                  <a:pt x="196451" y="355600"/>
                </a:lnTo>
                <a:lnTo>
                  <a:pt x="190381" y="364490"/>
                </a:lnTo>
                <a:lnTo>
                  <a:pt x="179406" y="391160"/>
                </a:lnTo>
                <a:lnTo>
                  <a:pt x="180361" y="424180"/>
                </a:lnTo>
                <a:lnTo>
                  <a:pt x="188485" y="455930"/>
                </a:lnTo>
                <a:lnTo>
                  <a:pt x="199020" y="478790"/>
                </a:lnTo>
                <a:lnTo>
                  <a:pt x="200374" y="485140"/>
                </a:lnTo>
                <a:lnTo>
                  <a:pt x="183355" y="532130"/>
                </a:lnTo>
                <a:lnTo>
                  <a:pt x="160395" y="568960"/>
                </a:lnTo>
                <a:lnTo>
                  <a:pt x="129420" y="603250"/>
                </a:lnTo>
                <a:lnTo>
                  <a:pt x="122470" y="610870"/>
                </a:lnTo>
                <a:lnTo>
                  <a:pt x="116167" y="619760"/>
                </a:lnTo>
                <a:lnTo>
                  <a:pt x="110237" y="628650"/>
                </a:lnTo>
                <a:lnTo>
                  <a:pt x="100006" y="642620"/>
                </a:lnTo>
                <a:lnTo>
                  <a:pt x="88472" y="656590"/>
                </a:lnTo>
                <a:lnTo>
                  <a:pt x="74054" y="668020"/>
                </a:lnTo>
                <a:lnTo>
                  <a:pt x="55171" y="676910"/>
                </a:lnTo>
                <a:lnTo>
                  <a:pt x="42121" y="681990"/>
                </a:lnTo>
                <a:lnTo>
                  <a:pt x="30171" y="689610"/>
                </a:lnTo>
                <a:lnTo>
                  <a:pt x="19360" y="699770"/>
                </a:lnTo>
                <a:lnTo>
                  <a:pt x="9727" y="711200"/>
                </a:lnTo>
                <a:lnTo>
                  <a:pt x="0" y="723900"/>
                </a:lnTo>
                <a:lnTo>
                  <a:pt x="126479" y="704850"/>
                </a:lnTo>
                <a:lnTo>
                  <a:pt x="31873" y="704850"/>
                </a:lnTo>
                <a:lnTo>
                  <a:pt x="38040" y="701040"/>
                </a:lnTo>
                <a:lnTo>
                  <a:pt x="44630" y="695960"/>
                </a:lnTo>
                <a:lnTo>
                  <a:pt x="51658" y="692150"/>
                </a:lnTo>
                <a:lnTo>
                  <a:pt x="59139" y="689610"/>
                </a:lnTo>
                <a:lnTo>
                  <a:pt x="80579" y="679450"/>
                </a:lnTo>
                <a:lnTo>
                  <a:pt x="96846" y="666750"/>
                </a:lnTo>
                <a:lnTo>
                  <a:pt x="109605" y="651510"/>
                </a:lnTo>
                <a:lnTo>
                  <a:pt x="120519" y="636270"/>
                </a:lnTo>
                <a:lnTo>
                  <a:pt x="126221" y="627380"/>
                </a:lnTo>
                <a:lnTo>
                  <a:pt x="132061" y="619760"/>
                </a:lnTo>
                <a:lnTo>
                  <a:pt x="138336" y="612140"/>
                </a:lnTo>
                <a:lnTo>
                  <a:pt x="145346" y="605790"/>
                </a:lnTo>
                <a:lnTo>
                  <a:pt x="169110" y="579120"/>
                </a:lnTo>
                <a:lnTo>
                  <a:pt x="194109" y="539750"/>
                </a:lnTo>
                <a:lnTo>
                  <a:pt x="210744" y="500380"/>
                </a:lnTo>
                <a:lnTo>
                  <a:pt x="209417" y="471170"/>
                </a:lnTo>
                <a:lnTo>
                  <a:pt x="199641" y="449580"/>
                </a:lnTo>
                <a:lnTo>
                  <a:pt x="192787" y="421640"/>
                </a:lnTo>
                <a:lnTo>
                  <a:pt x="191818" y="393700"/>
                </a:lnTo>
                <a:lnTo>
                  <a:pt x="199700" y="373380"/>
                </a:lnTo>
                <a:lnTo>
                  <a:pt x="207224" y="361950"/>
                </a:lnTo>
                <a:lnTo>
                  <a:pt x="212106" y="351790"/>
                </a:lnTo>
                <a:lnTo>
                  <a:pt x="215185" y="341630"/>
                </a:lnTo>
                <a:lnTo>
                  <a:pt x="217302" y="331470"/>
                </a:lnTo>
                <a:lnTo>
                  <a:pt x="218984" y="322580"/>
                </a:lnTo>
                <a:lnTo>
                  <a:pt x="221086" y="314960"/>
                </a:lnTo>
                <a:lnTo>
                  <a:pt x="224136" y="308610"/>
                </a:lnTo>
                <a:lnTo>
                  <a:pt x="228663" y="300990"/>
                </a:lnTo>
                <a:lnTo>
                  <a:pt x="233964" y="294640"/>
                </a:lnTo>
                <a:lnTo>
                  <a:pt x="238241" y="285750"/>
                </a:lnTo>
                <a:lnTo>
                  <a:pt x="241815" y="276860"/>
                </a:lnTo>
                <a:lnTo>
                  <a:pt x="249539" y="255270"/>
                </a:lnTo>
                <a:lnTo>
                  <a:pt x="254106" y="246380"/>
                </a:lnTo>
                <a:lnTo>
                  <a:pt x="259401" y="240030"/>
                </a:lnTo>
                <a:lnTo>
                  <a:pt x="266117" y="236220"/>
                </a:lnTo>
                <a:lnTo>
                  <a:pt x="289589" y="229870"/>
                </a:lnTo>
                <a:lnTo>
                  <a:pt x="316779" y="214630"/>
                </a:lnTo>
                <a:lnTo>
                  <a:pt x="360240" y="168910"/>
                </a:lnTo>
                <a:lnTo>
                  <a:pt x="376459" y="121920"/>
                </a:lnTo>
                <a:lnTo>
                  <a:pt x="382354" y="101600"/>
                </a:lnTo>
                <a:lnTo>
                  <a:pt x="390142" y="76200"/>
                </a:lnTo>
                <a:lnTo>
                  <a:pt x="406425" y="29210"/>
                </a:lnTo>
                <a:lnTo>
                  <a:pt x="420961" y="13970"/>
                </a:lnTo>
                <a:lnTo>
                  <a:pt x="457664" y="13970"/>
                </a:lnTo>
                <a:lnTo>
                  <a:pt x="440843" y="3810"/>
                </a:lnTo>
                <a:lnTo>
                  <a:pt x="423621" y="0"/>
                </a:lnTo>
                <a:close/>
              </a:path>
              <a:path w="730250" h="725170">
                <a:moveTo>
                  <a:pt x="274760" y="671830"/>
                </a:moveTo>
                <a:lnTo>
                  <a:pt x="256049" y="671830"/>
                </a:lnTo>
                <a:lnTo>
                  <a:pt x="242725" y="673100"/>
                </a:lnTo>
                <a:lnTo>
                  <a:pt x="31873" y="704850"/>
                </a:lnTo>
                <a:lnTo>
                  <a:pt x="126479" y="704850"/>
                </a:lnTo>
                <a:lnTo>
                  <a:pt x="244526" y="687070"/>
                </a:lnTo>
                <a:lnTo>
                  <a:pt x="263104" y="684530"/>
                </a:lnTo>
                <a:lnTo>
                  <a:pt x="294725" y="684530"/>
                </a:lnTo>
                <a:lnTo>
                  <a:pt x="293616" y="674370"/>
                </a:lnTo>
                <a:lnTo>
                  <a:pt x="280933" y="674370"/>
                </a:lnTo>
                <a:lnTo>
                  <a:pt x="274760" y="671830"/>
                </a:lnTo>
                <a:close/>
              </a:path>
              <a:path w="730250" h="725170">
                <a:moveTo>
                  <a:pt x="654597" y="36830"/>
                </a:moveTo>
                <a:lnTo>
                  <a:pt x="583980" y="36830"/>
                </a:lnTo>
                <a:lnTo>
                  <a:pt x="601150" y="39370"/>
                </a:lnTo>
                <a:lnTo>
                  <a:pt x="618769" y="43180"/>
                </a:lnTo>
                <a:lnTo>
                  <a:pt x="636354" y="45720"/>
                </a:lnTo>
                <a:lnTo>
                  <a:pt x="644891" y="45720"/>
                </a:lnTo>
                <a:lnTo>
                  <a:pt x="649278" y="54610"/>
                </a:lnTo>
                <a:lnTo>
                  <a:pt x="652754" y="59690"/>
                </a:lnTo>
                <a:lnTo>
                  <a:pt x="655697" y="63500"/>
                </a:lnTo>
                <a:lnTo>
                  <a:pt x="664318" y="76200"/>
                </a:lnTo>
                <a:lnTo>
                  <a:pt x="678408" y="129540"/>
                </a:lnTo>
                <a:lnTo>
                  <a:pt x="679185" y="156210"/>
                </a:lnTo>
                <a:lnTo>
                  <a:pt x="679464" y="171450"/>
                </a:lnTo>
                <a:lnTo>
                  <a:pt x="681125" y="185420"/>
                </a:lnTo>
                <a:lnTo>
                  <a:pt x="685511" y="194310"/>
                </a:lnTo>
                <a:lnTo>
                  <a:pt x="693989" y="198120"/>
                </a:lnTo>
                <a:lnTo>
                  <a:pt x="699349" y="203200"/>
                </a:lnTo>
                <a:lnTo>
                  <a:pt x="705733" y="212090"/>
                </a:lnTo>
                <a:lnTo>
                  <a:pt x="711837" y="224790"/>
                </a:lnTo>
                <a:lnTo>
                  <a:pt x="716355" y="237490"/>
                </a:lnTo>
                <a:lnTo>
                  <a:pt x="717988" y="243840"/>
                </a:lnTo>
                <a:lnTo>
                  <a:pt x="717328" y="251460"/>
                </a:lnTo>
                <a:lnTo>
                  <a:pt x="713507" y="257810"/>
                </a:lnTo>
                <a:lnTo>
                  <a:pt x="711957" y="259080"/>
                </a:lnTo>
                <a:lnTo>
                  <a:pt x="707643" y="259080"/>
                </a:lnTo>
                <a:lnTo>
                  <a:pt x="696041" y="260350"/>
                </a:lnTo>
                <a:lnTo>
                  <a:pt x="642594" y="266700"/>
                </a:lnTo>
                <a:lnTo>
                  <a:pt x="614368" y="281940"/>
                </a:lnTo>
                <a:lnTo>
                  <a:pt x="614536" y="284480"/>
                </a:lnTo>
                <a:lnTo>
                  <a:pt x="612508" y="292100"/>
                </a:lnTo>
                <a:lnTo>
                  <a:pt x="606147" y="298450"/>
                </a:lnTo>
                <a:lnTo>
                  <a:pt x="596832" y="304800"/>
                </a:lnTo>
                <a:lnTo>
                  <a:pt x="585940" y="307340"/>
                </a:lnTo>
                <a:lnTo>
                  <a:pt x="583081" y="308610"/>
                </a:lnTo>
                <a:lnTo>
                  <a:pt x="578621" y="308610"/>
                </a:lnTo>
                <a:lnTo>
                  <a:pt x="569332" y="311150"/>
                </a:lnTo>
                <a:lnTo>
                  <a:pt x="564382" y="314960"/>
                </a:lnTo>
                <a:lnTo>
                  <a:pt x="562401" y="323850"/>
                </a:lnTo>
                <a:lnTo>
                  <a:pt x="562024" y="335280"/>
                </a:lnTo>
                <a:lnTo>
                  <a:pt x="562014" y="342900"/>
                </a:lnTo>
                <a:lnTo>
                  <a:pt x="565155" y="372110"/>
                </a:lnTo>
                <a:lnTo>
                  <a:pt x="563825" y="373380"/>
                </a:lnTo>
                <a:lnTo>
                  <a:pt x="563605" y="373380"/>
                </a:lnTo>
                <a:lnTo>
                  <a:pt x="554496" y="374650"/>
                </a:lnTo>
                <a:lnTo>
                  <a:pt x="543135" y="396240"/>
                </a:lnTo>
                <a:lnTo>
                  <a:pt x="532434" y="400050"/>
                </a:lnTo>
                <a:lnTo>
                  <a:pt x="489493" y="416560"/>
                </a:lnTo>
                <a:lnTo>
                  <a:pt x="485978" y="443230"/>
                </a:lnTo>
                <a:lnTo>
                  <a:pt x="481396" y="454660"/>
                </a:lnTo>
                <a:lnTo>
                  <a:pt x="440761" y="474980"/>
                </a:lnTo>
                <a:lnTo>
                  <a:pt x="428006" y="476250"/>
                </a:lnTo>
                <a:lnTo>
                  <a:pt x="416196" y="480060"/>
                </a:lnTo>
                <a:lnTo>
                  <a:pt x="407786" y="487680"/>
                </a:lnTo>
                <a:lnTo>
                  <a:pt x="405233" y="497840"/>
                </a:lnTo>
                <a:lnTo>
                  <a:pt x="405589" y="502920"/>
                </a:lnTo>
                <a:lnTo>
                  <a:pt x="375569" y="506730"/>
                </a:lnTo>
                <a:lnTo>
                  <a:pt x="368627" y="511810"/>
                </a:lnTo>
                <a:lnTo>
                  <a:pt x="361112" y="518160"/>
                </a:lnTo>
                <a:lnTo>
                  <a:pt x="349054" y="529590"/>
                </a:lnTo>
                <a:lnTo>
                  <a:pt x="334095" y="542290"/>
                </a:lnTo>
                <a:lnTo>
                  <a:pt x="317875" y="557530"/>
                </a:lnTo>
                <a:lnTo>
                  <a:pt x="293184" y="580390"/>
                </a:lnTo>
                <a:lnTo>
                  <a:pt x="280291" y="594360"/>
                </a:lnTo>
                <a:lnTo>
                  <a:pt x="275283" y="600710"/>
                </a:lnTo>
                <a:lnTo>
                  <a:pt x="274253" y="604520"/>
                </a:lnTo>
                <a:lnTo>
                  <a:pt x="274276" y="607060"/>
                </a:lnTo>
                <a:lnTo>
                  <a:pt x="280609" y="671830"/>
                </a:lnTo>
                <a:lnTo>
                  <a:pt x="280933" y="674370"/>
                </a:lnTo>
                <a:lnTo>
                  <a:pt x="293616" y="674370"/>
                </a:lnTo>
                <a:lnTo>
                  <a:pt x="290843" y="648970"/>
                </a:lnTo>
                <a:lnTo>
                  <a:pt x="288787" y="629920"/>
                </a:lnTo>
                <a:lnTo>
                  <a:pt x="287319" y="614680"/>
                </a:lnTo>
                <a:lnTo>
                  <a:pt x="286755" y="607060"/>
                </a:lnTo>
                <a:lnTo>
                  <a:pt x="298877" y="593090"/>
                </a:lnTo>
                <a:lnTo>
                  <a:pt x="322526" y="570230"/>
                </a:lnTo>
                <a:lnTo>
                  <a:pt x="350743" y="544830"/>
                </a:lnTo>
                <a:lnTo>
                  <a:pt x="376564" y="523240"/>
                </a:lnTo>
                <a:lnTo>
                  <a:pt x="380689" y="519430"/>
                </a:lnTo>
                <a:lnTo>
                  <a:pt x="394186" y="516890"/>
                </a:lnTo>
                <a:lnTo>
                  <a:pt x="402298" y="515620"/>
                </a:lnTo>
                <a:lnTo>
                  <a:pt x="410293" y="513080"/>
                </a:lnTo>
                <a:lnTo>
                  <a:pt x="416141" y="506730"/>
                </a:lnTo>
                <a:lnTo>
                  <a:pt x="417809" y="496570"/>
                </a:lnTo>
                <a:lnTo>
                  <a:pt x="419399" y="494030"/>
                </a:lnTo>
                <a:lnTo>
                  <a:pt x="424464" y="491490"/>
                </a:lnTo>
                <a:lnTo>
                  <a:pt x="432391" y="488950"/>
                </a:lnTo>
                <a:lnTo>
                  <a:pt x="442562" y="487680"/>
                </a:lnTo>
                <a:lnTo>
                  <a:pt x="459535" y="485140"/>
                </a:lnTo>
                <a:lnTo>
                  <a:pt x="492172" y="461010"/>
                </a:lnTo>
                <a:lnTo>
                  <a:pt x="499408" y="429260"/>
                </a:lnTo>
                <a:lnTo>
                  <a:pt x="500533" y="424180"/>
                </a:lnTo>
                <a:lnTo>
                  <a:pt x="505190" y="420370"/>
                </a:lnTo>
                <a:lnTo>
                  <a:pt x="513634" y="416560"/>
                </a:lnTo>
                <a:lnTo>
                  <a:pt x="526120" y="414020"/>
                </a:lnTo>
                <a:lnTo>
                  <a:pt x="535219" y="412750"/>
                </a:lnTo>
                <a:lnTo>
                  <a:pt x="539323" y="411480"/>
                </a:lnTo>
                <a:lnTo>
                  <a:pt x="561857" y="388620"/>
                </a:lnTo>
                <a:lnTo>
                  <a:pt x="562799" y="387350"/>
                </a:lnTo>
                <a:lnTo>
                  <a:pt x="564967" y="386080"/>
                </a:lnTo>
                <a:lnTo>
                  <a:pt x="572956" y="382270"/>
                </a:lnTo>
                <a:lnTo>
                  <a:pt x="576452" y="375920"/>
                </a:lnTo>
                <a:lnTo>
                  <a:pt x="576978" y="365760"/>
                </a:lnTo>
                <a:lnTo>
                  <a:pt x="576055" y="355600"/>
                </a:lnTo>
                <a:lnTo>
                  <a:pt x="574663" y="342900"/>
                </a:lnTo>
                <a:lnTo>
                  <a:pt x="574684" y="325120"/>
                </a:lnTo>
                <a:lnTo>
                  <a:pt x="575155" y="322580"/>
                </a:lnTo>
                <a:lnTo>
                  <a:pt x="576191" y="322580"/>
                </a:lnTo>
                <a:lnTo>
                  <a:pt x="584589" y="321310"/>
                </a:lnTo>
                <a:lnTo>
                  <a:pt x="587730" y="321310"/>
                </a:lnTo>
                <a:lnTo>
                  <a:pt x="602116" y="316230"/>
                </a:lnTo>
                <a:lnTo>
                  <a:pt x="614860" y="308610"/>
                </a:lnTo>
                <a:lnTo>
                  <a:pt x="623906" y="297180"/>
                </a:lnTo>
                <a:lnTo>
                  <a:pt x="627195" y="284480"/>
                </a:lnTo>
                <a:lnTo>
                  <a:pt x="639272" y="280670"/>
                </a:lnTo>
                <a:lnTo>
                  <a:pt x="659254" y="276860"/>
                </a:lnTo>
                <a:lnTo>
                  <a:pt x="680654" y="275590"/>
                </a:lnTo>
                <a:lnTo>
                  <a:pt x="696984" y="273050"/>
                </a:lnTo>
                <a:lnTo>
                  <a:pt x="709015" y="273050"/>
                </a:lnTo>
                <a:lnTo>
                  <a:pt x="717370" y="271780"/>
                </a:lnTo>
                <a:lnTo>
                  <a:pt x="722114" y="267970"/>
                </a:lnTo>
                <a:lnTo>
                  <a:pt x="725349" y="262890"/>
                </a:lnTo>
                <a:lnTo>
                  <a:pt x="728477" y="255270"/>
                </a:lnTo>
                <a:lnTo>
                  <a:pt x="729777" y="247650"/>
                </a:lnTo>
                <a:lnTo>
                  <a:pt x="729653" y="241300"/>
                </a:lnTo>
                <a:lnTo>
                  <a:pt x="708384" y="193040"/>
                </a:lnTo>
                <a:lnTo>
                  <a:pt x="694649" y="185420"/>
                </a:lnTo>
                <a:lnTo>
                  <a:pt x="693056" y="180340"/>
                </a:lnTo>
                <a:lnTo>
                  <a:pt x="692215" y="172720"/>
                </a:lnTo>
                <a:lnTo>
                  <a:pt x="691879" y="163830"/>
                </a:lnTo>
                <a:lnTo>
                  <a:pt x="691760" y="147320"/>
                </a:lnTo>
                <a:lnTo>
                  <a:pt x="691656" y="140970"/>
                </a:lnTo>
                <a:lnTo>
                  <a:pt x="682513" y="85090"/>
                </a:lnTo>
                <a:lnTo>
                  <a:pt x="665079" y="54610"/>
                </a:lnTo>
                <a:lnTo>
                  <a:pt x="662482" y="50800"/>
                </a:lnTo>
                <a:lnTo>
                  <a:pt x="658744" y="44450"/>
                </a:lnTo>
                <a:lnTo>
                  <a:pt x="654597" y="36830"/>
                </a:lnTo>
                <a:close/>
              </a:path>
              <a:path w="730250" h="725170">
                <a:moveTo>
                  <a:pt x="457664" y="13970"/>
                </a:moveTo>
                <a:lnTo>
                  <a:pt x="425672" y="13970"/>
                </a:lnTo>
                <a:lnTo>
                  <a:pt x="433120" y="15240"/>
                </a:lnTo>
                <a:lnTo>
                  <a:pt x="441965" y="19050"/>
                </a:lnTo>
                <a:lnTo>
                  <a:pt x="452554" y="26670"/>
                </a:lnTo>
                <a:lnTo>
                  <a:pt x="465231" y="39370"/>
                </a:lnTo>
                <a:lnTo>
                  <a:pt x="483139" y="49530"/>
                </a:lnTo>
                <a:lnTo>
                  <a:pt x="503720" y="52070"/>
                </a:lnTo>
                <a:lnTo>
                  <a:pt x="525608" y="49530"/>
                </a:lnTo>
                <a:lnTo>
                  <a:pt x="547438" y="43180"/>
                </a:lnTo>
                <a:lnTo>
                  <a:pt x="555094" y="41910"/>
                </a:lnTo>
                <a:lnTo>
                  <a:pt x="562463" y="39370"/>
                </a:lnTo>
                <a:lnTo>
                  <a:pt x="505319" y="39370"/>
                </a:lnTo>
                <a:lnTo>
                  <a:pt x="488142" y="36830"/>
                </a:lnTo>
                <a:lnTo>
                  <a:pt x="473975" y="29210"/>
                </a:lnTo>
                <a:lnTo>
                  <a:pt x="457664" y="13970"/>
                </a:lnTo>
                <a:close/>
              </a:path>
              <a:path w="730250" h="725170">
                <a:moveTo>
                  <a:pt x="593447" y="24130"/>
                </a:moveTo>
                <a:lnTo>
                  <a:pt x="574631" y="24130"/>
                </a:lnTo>
                <a:lnTo>
                  <a:pt x="559982" y="26670"/>
                </a:lnTo>
                <a:lnTo>
                  <a:pt x="552232" y="29210"/>
                </a:lnTo>
                <a:lnTo>
                  <a:pt x="544234" y="30480"/>
                </a:lnTo>
                <a:lnTo>
                  <a:pt x="524389" y="35560"/>
                </a:lnTo>
                <a:lnTo>
                  <a:pt x="505319" y="39370"/>
                </a:lnTo>
                <a:lnTo>
                  <a:pt x="562463" y="39370"/>
                </a:lnTo>
                <a:lnTo>
                  <a:pt x="569468" y="38100"/>
                </a:lnTo>
                <a:lnTo>
                  <a:pt x="576034" y="36830"/>
                </a:lnTo>
                <a:lnTo>
                  <a:pt x="654597" y="36830"/>
                </a:lnTo>
                <a:lnTo>
                  <a:pt x="652524" y="33020"/>
                </a:lnTo>
                <a:lnTo>
                  <a:pt x="639486" y="33020"/>
                </a:lnTo>
                <a:lnTo>
                  <a:pt x="621986" y="30480"/>
                </a:lnTo>
                <a:lnTo>
                  <a:pt x="603047" y="26670"/>
                </a:lnTo>
                <a:lnTo>
                  <a:pt x="593447" y="24130"/>
                </a:lnTo>
                <a:close/>
              </a:path>
              <a:path w="730250" h="725170">
                <a:moveTo>
                  <a:pt x="651833" y="31750"/>
                </a:moveTo>
                <a:lnTo>
                  <a:pt x="647372" y="31750"/>
                </a:lnTo>
                <a:lnTo>
                  <a:pt x="639486" y="33020"/>
                </a:lnTo>
                <a:lnTo>
                  <a:pt x="652524" y="33020"/>
                </a:lnTo>
                <a:lnTo>
                  <a:pt x="651833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989383" y="2639983"/>
            <a:ext cx="129102" cy="295859"/>
          </a:xfrm>
          <a:custGeom>
            <a:avLst/>
            <a:gdLst/>
            <a:ahLst/>
            <a:cxnLst/>
            <a:rect l="l" t="t" r="r" b="b"/>
            <a:pathLst>
              <a:path w="283845" h="585470">
                <a:moveTo>
                  <a:pt x="136935" y="0"/>
                </a:moveTo>
                <a:lnTo>
                  <a:pt x="115122" y="3810"/>
                </a:lnTo>
                <a:lnTo>
                  <a:pt x="94549" y="12700"/>
                </a:lnTo>
                <a:lnTo>
                  <a:pt x="78343" y="26670"/>
                </a:lnTo>
                <a:lnTo>
                  <a:pt x="74096" y="31750"/>
                </a:lnTo>
                <a:lnTo>
                  <a:pt x="68389" y="34290"/>
                </a:lnTo>
                <a:lnTo>
                  <a:pt x="61243" y="36830"/>
                </a:lnTo>
                <a:lnTo>
                  <a:pt x="52679" y="39370"/>
                </a:lnTo>
                <a:lnTo>
                  <a:pt x="44354" y="40640"/>
                </a:lnTo>
                <a:lnTo>
                  <a:pt x="43946" y="49530"/>
                </a:lnTo>
                <a:lnTo>
                  <a:pt x="42912" y="92710"/>
                </a:lnTo>
                <a:lnTo>
                  <a:pt x="48288" y="149860"/>
                </a:lnTo>
                <a:lnTo>
                  <a:pt x="57800" y="170180"/>
                </a:lnTo>
                <a:lnTo>
                  <a:pt x="59591" y="177800"/>
                </a:lnTo>
                <a:lnTo>
                  <a:pt x="53215" y="215900"/>
                </a:lnTo>
                <a:lnTo>
                  <a:pt x="39429" y="232410"/>
                </a:lnTo>
                <a:lnTo>
                  <a:pt x="34491" y="240030"/>
                </a:lnTo>
                <a:lnTo>
                  <a:pt x="30079" y="247650"/>
                </a:lnTo>
                <a:lnTo>
                  <a:pt x="25967" y="256540"/>
                </a:lnTo>
                <a:lnTo>
                  <a:pt x="16680" y="275590"/>
                </a:lnTo>
                <a:lnTo>
                  <a:pt x="13486" y="276860"/>
                </a:lnTo>
                <a:lnTo>
                  <a:pt x="10596" y="276860"/>
                </a:lnTo>
                <a:lnTo>
                  <a:pt x="1078" y="279400"/>
                </a:lnTo>
                <a:lnTo>
                  <a:pt x="11693" y="336550"/>
                </a:lnTo>
                <a:lnTo>
                  <a:pt x="43852" y="368300"/>
                </a:lnTo>
                <a:lnTo>
                  <a:pt x="55645" y="374650"/>
                </a:lnTo>
                <a:lnTo>
                  <a:pt x="62121" y="382270"/>
                </a:lnTo>
                <a:lnTo>
                  <a:pt x="65034" y="391160"/>
                </a:lnTo>
                <a:lnTo>
                  <a:pt x="66144" y="400050"/>
                </a:lnTo>
                <a:lnTo>
                  <a:pt x="69062" y="408940"/>
                </a:lnTo>
                <a:lnTo>
                  <a:pt x="75546" y="415290"/>
                </a:lnTo>
                <a:lnTo>
                  <a:pt x="84666" y="421640"/>
                </a:lnTo>
                <a:lnTo>
                  <a:pt x="95494" y="426720"/>
                </a:lnTo>
                <a:lnTo>
                  <a:pt x="102536" y="429260"/>
                </a:lnTo>
                <a:lnTo>
                  <a:pt x="109348" y="433070"/>
                </a:lnTo>
                <a:lnTo>
                  <a:pt x="140993" y="491490"/>
                </a:lnTo>
                <a:lnTo>
                  <a:pt x="156843" y="553720"/>
                </a:lnTo>
                <a:lnTo>
                  <a:pt x="157607" y="562610"/>
                </a:lnTo>
                <a:lnTo>
                  <a:pt x="160801" y="571500"/>
                </a:lnTo>
                <a:lnTo>
                  <a:pt x="173219" y="585470"/>
                </a:lnTo>
                <a:lnTo>
                  <a:pt x="182758" y="576580"/>
                </a:lnTo>
                <a:lnTo>
                  <a:pt x="189762" y="570230"/>
                </a:lnTo>
                <a:lnTo>
                  <a:pt x="196545" y="562610"/>
                </a:lnTo>
                <a:lnTo>
                  <a:pt x="202426" y="553720"/>
                </a:lnTo>
                <a:lnTo>
                  <a:pt x="203040" y="552450"/>
                </a:lnTo>
                <a:lnTo>
                  <a:pt x="176968" y="552450"/>
                </a:lnTo>
                <a:lnTo>
                  <a:pt x="171327" y="523240"/>
                </a:lnTo>
                <a:lnTo>
                  <a:pt x="160315" y="485140"/>
                </a:lnTo>
                <a:lnTo>
                  <a:pt x="134749" y="426720"/>
                </a:lnTo>
                <a:lnTo>
                  <a:pt x="112433" y="411480"/>
                </a:lnTo>
                <a:lnTo>
                  <a:pt x="103651" y="406400"/>
                </a:lnTo>
                <a:lnTo>
                  <a:pt x="88656" y="400050"/>
                </a:lnTo>
                <a:lnTo>
                  <a:pt x="86175" y="397510"/>
                </a:lnTo>
                <a:lnTo>
                  <a:pt x="84494" y="384810"/>
                </a:lnTo>
                <a:lnTo>
                  <a:pt x="79556" y="370840"/>
                </a:lnTo>
                <a:lnTo>
                  <a:pt x="68828" y="358140"/>
                </a:lnTo>
                <a:lnTo>
                  <a:pt x="49778" y="347980"/>
                </a:lnTo>
                <a:lnTo>
                  <a:pt x="44261" y="344170"/>
                </a:lnTo>
                <a:lnTo>
                  <a:pt x="21805" y="307340"/>
                </a:lnTo>
                <a:lnTo>
                  <a:pt x="20083" y="297180"/>
                </a:lnTo>
                <a:lnTo>
                  <a:pt x="27560" y="292100"/>
                </a:lnTo>
                <a:lnTo>
                  <a:pt x="33779" y="284480"/>
                </a:lnTo>
                <a:lnTo>
                  <a:pt x="39133" y="275590"/>
                </a:lnTo>
                <a:lnTo>
                  <a:pt x="44019" y="265430"/>
                </a:lnTo>
                <a:lnTo>
                  <a:pt x="52762" y="247650"/>
                </a:lnTo>
                <a:lnTo>
                  <a:pt x="76346" y="212090"/>
                </a:lnTo>
                <a:lnTo>
                  <a:pt x="80394" y="186690"/>
                </a:lnTo>
                <a:lnTo>
                  <a:pt x="79739" y="175260"/>
                </a:lnTo>
                <a:lnTo>
                  <a:pt x="76813" y="163830"/>
                </a:lnTo>
                <a:lnTo>
                  <a:pt x="70825" y="152400"/>
                </a:lnTo>
                <a:lnTo>
                  <a:pt x="67743" y="144780"/>
                </a:lnTo>
                <a:lnTo>
                  <a:pt x="64888" y="129540"/>
                </a:lnTo>
                <a:lnTo>
                  <a:pt x="63316" y="102870"/>
                </a:lnTo>
                <a:lnTo>
                  <a:pt x="63434" y="86360"/>
                </a:lnTo>
                <a:lnTo>
                  <a:pt x="63788" y="58420"/>
                </a:lnTo>
                <a:lnTo>
                  <a:pt x="73290" y="55880"/>
                </a:lnTo>
                <a:lnTo>
                  <a:pt x="81483" y="52070"/>
                </a:lnTo>
                <a:lnTo>
                  <a:pt x="88409" y="46990"/>
                </a:lnTo>
                <a:lnTo>
                  <a:pt x="94112" y="40640"/>
                </a:lnTo>
                <a:lnTo>
                  <a:pt x="105747" y="30480"/>
                </a:lnTo>
                <a:lnTo>
                  <a:pt x="121128" y="24130"/>
                </a:lnTo>
                <a:lnTo>
                  <a:pt x="137516" y="21590"/>
                </a:lnTo>
                <a:lnTo>
                  <a:pt x="180317" y="21590"/>
                </a:lnTo>
                <a:lnTo>
                  <a:pt x="179425" y="19050"/>
                </a:lnTo>
                <a:lnTo>
                  <a:pt x="175382" y="12700"/>
                </a:lnTo>
                <a:lnTo>
                  <a:pt x="168166" y="6350"/>
                </a:lnTo>
                <a:lnTo>
                  <a:pt x="156864" y="1270"/>
                </a:lnTo>
                <a:lnTo>
                  <a:pt x="136935" y="0"/>
                </a:lnTo>
                <a:close/>
              </a:path>
              <a:path w="283845" h="585470">
                <a:moveTo>
                  <a:pt x="251919" y="292100"/>
                </a:moveTo>
                <a:lnTo>
                  <a:pt x="226642" y="292100"/>
                </a:lnTo>
                <a:lnTo>
                  <a:pt x="230024" y="294640"/>
                </a:lnTo>
                <a:lnTo>
                  <a:pt x="235605" y="302260"/>
                </a:lnTo>
                <a:lnTo>
                  <a:pt x="262232" y="337820"/>
                </a:lnTo>
                <a:lnTo>
                  <a:pt x="262331" y="347980"/>
                </a:lnTo>
                <a:lnTo>
                  <a:pt x="262557" y="355600"/>
                </a:lnTo>
                <a:lnTo>
                  <a:pt x="262667" y="358140"/>
                </a:lnTo>
                <a:lnTo>
                  <a:pt x="263026" y="364490"/>
                </a:lnTo>
                <a:lnTo>
                  <a:pt x="264515" y="377190"/>
                </a:lnTo>
                <a:lnTo>
                  <a:pt x="263091" y="378460"/>
                </a:lnTo>
                <a:lnTo>
                  <a:pt x="223948" y="408940"/>
                </a:lnTo>
                <a:lnTo>
                  <a:pt x="211166" y="427990"/>
                </a:lnTo>
                <a:lnTo>
                  <a:pt x="200695" y="441960"/>
                </a:lnTo>
                <a:lnTo>
                  <a:pt x="198381" y="445770"/>
                </a:lnTo>
                <a:lnTo>
                  <a:pt x="192531" y="455930"/>
                </a:lnTo>
                <a:lnTo>
                  <a:pt x="190235" y="467360"/>
                </a:lnTo>
                <a:lnTo>
                  <a:pt x="191048" y="478790"/>
                </a:lnTo>
                <a:lnTo>
                  <a:pt x="194528" y="488950"/>
                </a:lnTo>
                <a:lnTo>
                  <a:pt x="195142" y="496570"/>
                </a:lnTo>
                <a:lnTo>
                  <a:pt x="187795" y="537210"/>
                </a:lnTo>
                <a:lnTo>
                  <a:pt x="177031" y="552450"/>
                </a:lnTo>
                <a:lnTo>
                  <a:pt x="203040" y="552450"/>
                </a:lnTo>
                <a:lnTo>
                  <a:pt x="206726" y="544830"/>
                </a:lnTo>
                <a:lnTo>
                  <a:pt x="211125" y="529590"/>
                </a:lnTo>
                <a:lnTo>
                  <a:pt x="214431" y="510540"/>
                </a:lnTo>
                <a:lnTo>
                  <a:pt x="215215" y="492760"/>
                </a:lnTo>
                <a:lnTo>
                  <a:pt x="212045" y="478790"/>
                </a:lnTo>
                <a:lnTo>
                  <a:pt x="209731" y="474980"/>
                </a:lnTo>
                <a:lnTo>
                  <a:pt x="209333" y="464820"/>
                </a:lnTo>
                <a:lnTo>
                  <a:pt x="216632" y="455930"/>
                </a:lnTo>
                <a:lnTo>
                  <a:pt x="234502" y="430530"/>
                </a:lnTo>
                <a:lnTo>
                  <a:pt x="242478" y="419100"/>
                </a:lnTo>
                <a:lnTo>
                  <a:pt x="249729" y="408940"/>
                </a:lnTo>
                <a:lnTo>
                  <a:pt x="254620" y="403860"/>
                </a:lnTo>
                <a:lnTo>
                  <a:pt x="255395" y="402590"/>
                </a:lnTo>
                <a:lnTo>
                  <a:pt x="258253" y="402590"/>
                </a:lnTo>
                <a:lnTo>
                  <a:pt x="266004" y="400050"/>
                </a:lnTo>
                <a:lnTo>
                  <a:pt x="275148" y="393700"/>
                </a:lnTo>
                <a:lnTo>
                  <a:pt x="282196" y="383540"/>
                </a:lnTo>
                <a:lnTo>
                  <a:pt x="283656" y="367030"/>
                </a:lnTo>
                <a:lnTo>
                  <a:pt x="283075" y="360680"/>
                </a:lnTo>
                <a:lnTo>
                  <a:pt x="282683" y="353060"/>
                </a:lnTo>
                <a:lnTo>
                  <a:pt x="282583" y="347980"/>
                </a:lnTo>
                <a:lnTo>
                  <a:pt x="282514" y="325120"/>
                </a:lnTo>
                <a:lnTo>
                  <a:pt x="277017" y="322580"/>
                </a:lnTo>
                <a:lnTo>
                  <a:pt x="268145" y="317500"/>
                </a:lnTo>
                <a:lnTo>
                  <a:pt x="261811" y="311150"/>
                </a:lnTo>
                <a:lnTo>
                  <a:pt x="257860" y="307340"/>
                </a:lnTo>
                <a:lnTo>
                  <a:pt x="256138" y="304800"/>
                </a:lnTo>
                <a:lnTo>
                  <a:pt x="253370" y="294640"/>
                </a:lnTo>
                <a:lnTo>
                  <a:pt x="251919" y="292100"/>
                </a:lnTo>
                <a:close/>
              </a:path>
              <a:path w="283845" h="585470">
                <a:moveTo>
                  <a:pt x="228277" y="40640"/>
                </a:moveTo>
                <a:lnTo>
                  <a:pt x="208203" y="40640"/>
                </a:lnTo>
                <a:lnTo>
                  <a:pt x="207564" y="43180"/>
                </a:lnTo>
                <a:lnTo>
                  <a:pt x="206203" y="46990"/>
                </a:lnTo>
                <a:lnTo>
                  <a:pt x="201323" y="53340"/>
                </a:lnTo>
                <a:lnTo>
                  <a:pt x="197103" y="59690"/>
                </a:lnTo>
                <a:lnTo>
                  <a:pt x="190091" y="69850"/>
                </a:lnTo>
                <a:lnTo>
                  <a:pt x="184320" y="80010"/>
                </a:lnTo>
                <a:lnTo>
                  <a:pt x="180828" y="90170"/>
                </a:lnTo>
                <a:lnTo>
                  <a:pt x="180654" y="101600"/>
                </a:lnTo>
                <a:lnTo>
                  <a:pt x="182780" y="107950"/>
                </a:lnTo>
                <a:lnTo>
                  <a:pt x="186762" y="115570"/>
                </a:lnTo>
                <a:lnTo>
                  <a:pt x="192635" y="121920"/>
                </a:lnTo>
                <a:lnTo>
                  <a:pt x="200433" y="128270"/>
                </a:lnTo>
                <a:lnTo>
                  <a:pt x="207277" y="134620"/>
                </a:lnTo>
                <a:lnTo>
                  <a:pt x="212655" y="142240"/>
                </a:lnTo>
                <a:lnTo>
                  <a:pt x="216460" y="149860"/>
                </a:lnTo>
                <a:lnTo>
                  <a:pt x="218579" y="160020"/>
                </a:lnTo>
                <a:lnTo>
                  <a:pt x="218777" y="172720"/>
                </a:lnTo>
                <a:lnTo>
                  <a:pt x="216446" y="185420"/>
                </a:lnTo>
                <a:lnTo>
                  <a:pt x="186830" y="223520"/>
                </a:lnTo>
                <a:lnTo>
                  <a:pt x="181062" y="227330"/>
                </a:lnTo>
                <a:lnTo>
                  <a:pt x="170715" y="236220"/>
                </a:lnTo>
                <a:lnTo>
                  <a:pt x="162182" y="245110"/>
                </a:lnTo>
                <a:lnTo>
                  <a:pt x="157463" y="256540"/>
                </a:lnTo>
                <a:lnTo>
                  <a:pt x="158560" y="271780"/>
                </a:lnTo>
                <a:lnTo>
                  <a:pt x="163661" y="283210"/>
                </a:lnTo>
                <a:lnTo>
                  <a:pt x="171910" y="293370"/>
                </a:lnTo>
                <a:lnTo>
                  <a:pt x="182697" y="299720"/>
                </a:lnTo>
                <a:lnTo>
                  <a:pt x="195407" y="303530"/>
                </a:lnTo>
                <a:lnTo>
                  <a:pt x="205204" y="303530"/>
                </a:lnTo>
                <a:lnTo>
                  <a:pt x="213942" y="302260"/>
                </a:lnTo>
                <a:lnTo>
                  <a:pt x="221221" y="298450"/>
                </a:lnTo>
                <a:lnTo>
                  <a:pt x="226642" y="292100"/>
                </a:lnTo>
                <a:lnTo>
                  <a:pt x="251919" y="292100"/>
                </a:lnTo>
                <a:lnTo>
                  <a:pt x="247565" y="284480"/>
                </a:lnTo>
                <a:lnTo>
                  <a:pt x="246417" y="283210"/>
                </a:lnTo>
                <a:lnTo>
                  <a:pt x="204967" y="283210"/>
                </a:lnTo>
                <a:lnTo>
                  <a:pt x="198171" y="281940"/>
                </a:lnTo>
                <a:lnTo>
                  <a:pt x="177327" y="261620"/>
                </a:lnTo>
                <a:lnTo>
                  <a:pt x="178978" y="256540"/>
                </a:lnTo>
                <a:lnTo>
                  <a:pt x="183841" y="251460"/>
                </a:lnTo>
                <a:lnTo>
                  <a:pt x="192800" y="245110"/>
                </a:lnTo>
                <a:lnTo>
                  <a:pt x="199063" y="240030"/>
                </a:lnTo>
                <a:lnTo>
                  <a:pt x="229335" y="207010"/>
                </a:lnTo>
                <a:lnTo>
                  <a:pt x="238904" y="173990"/>
                </a:lnTo>
                <a:lnTo>
                  <a:pt x="238631" y="157480"/>
                </a:lnTo>
                <a:lnTo>
                  <a:pt x="221860" y="119380"/>
                </a:lnTo>
                <a:lnTo>
                  <a:pt x="201344" y="102870"/>
                </a:lnTo>
                <a:lnTo>
                  <a:pt x="200569" y="97790"/>
                </a:lnTo>
                <a:lnTo>
                  <a:pt x="219993" y="63500"/>
                </a:lnTo>
                <a:lnTo>
                  <a:pt x="227138" y="48260"/>
                </a:lnTo>
                <a:lnTo>
                  <a:pt x="228277" y="40640"/>
                </a:lnTo>
                <a:close/>
              </a:path>
              <a:path w="283845" h="585470">
                <a:moveTo>
                  <a:pt x="221951" y="269240"/>
                </a:moveTo>
                <a:lnTo>
                  <a:pt x="214443" y="273050"/>
                </a:lnTo>
                <a:lnTo>
                  <a:pt x="209292" y="281940"/>
                </a:lnTo>
                <a:lnTo>
                  <a:pt x="204967" y="283210"/>
                </a:lnTo>
                <a:lnTo>
                  <a:pt x="246417" y="283210"/>
                </a:lnTo>
                <a:lnTo>
                  <a:pt x="239526" y="275590"/>
                </a:lnTo>
                <a:lnTo>
                  <a:pt x="230055" y="271780"/>
                </a:lnTo>
                <a:lnTo>
                  <a:pt x="221951" y="269240"/>
                </a:lnTo>
                <a:close/>
              </a:path>
              <a:path w="283845" h="585470">
                <a:moveTo>
                  <a:pt x="180317" y="21590"/>
                </a:moveTo>
                <a:lnTo>
                  <a:pt x="137516" y="21590"/>
                </a:lnTo>
                <a:lnTo>
                  <a:pt x="152173" y="22860"/>
                </a:lnTo>
                <a:lnTo>
                  <a:pt x="154162" y="22860"/>
                </a:lnTo>
                <a:lnTo>
                  <a:pt x="160686" y="24130"/>
                </a:lnTo>
                <a:lnTo>
                  <a:pt x="180130" y="53340"/>
                </a:lnTo>
                <a:lnTo>
                  <a:pt x="187282" y="53340"/>
                </a:lnTo>
                <a:lnTo>
                  <a:pt x="194583" y="52070"/>
                </a:lnTo>
                <a:lnTo>
                  <a:pt x="201675" y="46990"/>
                </a:lnTo>
                <a:lnTo>
                  <a:pt x="208203" y="40640"/>
                </a:lnTo>
                <a:lnTo>
                  <a:pt x="228277" y="40640"/>
                </a:lnTo>
                <a:lnTo>
                  <a:pt x="228847" y="36830"/>
                </a:lnTo>
                <a:lnTo>
                  <a:pt x="227837" y="33020"/>
                </a:lnTo>
                <a:lnTo>
                  <a:pt x="184549" y="33020"/>
                </a:lnTo>
                <a:lnTo>
                  <a:pt x="182549" y="30480"/>
                </a:lnTo>
                <a:lnTo>
                  <a:pt x="181209" y="24130"/>
                </a:lnTo>
                <a:lnTo>
                  <a:pt x="180317" y="21590"/>
                </a:lnTo>
                <a:close/>
              </a:path>
              <a:path w="283845" h="585470">
                <a:moveTo>
                  <a:pt x="214597" y="17780"/>
                </a:moveTo>
                <a:lnTo>
                  <a:pt x="207116" y="17780"/>
                </a:lnTo>
                <a:lnTo>
                  <a:pt x="199828" y="20320"/>
                </a:lnTo>
                <a:lnTo>
                  <a:pt x="193564" y="26670"/>
                </a:lnTo>
                <a:lnTo>
                  <a:pt x="189711" y="31750"/>
                </a:lnTo>
                <a:lnTo>
                  <a:pt x="185868" y="33020"/>
                </a:lnTo>
                <a:lnTo>
                  <a:pt x="227837" y="33020"/>
                </a:lnTo>
                <a:lnTo>
                  <a:pt x="226491" y="27940"/>
                </a:lnTo>
                <a:lnTo>
                  <a:pt x="221438" y="21590"/>
                </a:lnTo>
                <a:lnTo>
                  <a:pt x="214597" y="177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55821" y="2662537"/>
            <a:ext cx="598313" cy="724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40571" y="2663171"/>
            <a:ext cx="1458612" cy="15112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204597" y="3869429"/>
            <a:ext cx="176768" cy="335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198786" y="3864531"/>
            <a:ext cx="187155" cy="349126"/>
          </a:xfrm>
          <a:custGeom>
            <a:avLst/>
            <a:gdLst/>
            <a:ahLst/>
            <a:cxnLst/>
            <a:rect l="l" t="t" r="r" b="b"/>
            <a:pathLst>
              <a:path w="411479" h="690879">
                <a:moveTo>
                  <a:pt x="100499" y="433070"/>
                </a:moveTo>
                <a:lnTo>
                  <a:pt x="80856" y="468630"/>
                </a:lnTo>
                <a:lnTo>
                  <a:pt x="79704" y="474980"/>
                </a:lnTo>
                <a:lnTo>
                  <a:pt x="75453" y="476250"/>
                </a:lnTo>
                <a:lnTo>
                  <a:pt x="71620" y="476250"/>
                </a:lnTo>
                <a:lnTo>
                  <a:pt x="49510" y="481330"/>
                </a:lnTo>
                <a:lnTo>
                  <a:pt x="39699" y="486410"/>
                </a:lnTo>
                <a:lnTo>
                  <a:pt x="32417" y="495300"/>
                </a:lnTo>
                <a:lnTo>
                  <a:pt x="29973" y="501650"/>
                </a:lnTo>
                <a:lnTo>
                  <a:pt x="29423" y="509270"/>
                </a:lnTo>
                <a:lnTo>
                  <a:pt x="30765" y="518160"/>
                </a:lnTo>
                <a:lnTo>
                  <a:pt x="33998" y="527050"/>
                </a:lnTo>
                <a:lnTo>
                  <a:pt x="37328" y="534670"/>
                </a:lnTo>
                <a:lnTo>
                  <a:pt x="42555" y="546100"/>
                </a:lnTo>
                <a:lnTo>
                  <a:pt x="46065" y="553720"/>
                </a:lnTo>
                <a:lnTo>
                  <a:pt x="48418" y="561340"/>
                </a:lnTo>
                <a:lnTo>
                  <a:pt x="48605" y="565150"/>
                </a:lnTo>
                <a:lnTo>
                  <a:pt x="47202" y="567690"/>
                </a:lnTo>
                <a:lnTo>
                  <a:pt x="38983" y="568960"/>
                </a:lnTo>
                <a:lnTo>
                  <a:pt x="30327" y="571500"/>
                </a:lnTo>
                <a:lnTo>
                  <a:pt x="20981" y="576580"/>
                </a:lnTo>
                <a:lnTo>
                  <a:pt x="11795" y="585470"/>
                </a:lnTo>
                <a:lnTo>
                  <a:pt x="3622" y="599440"/>
                </a:lnTo>
                <a:lnTo>
                  <a:pt x="0" y="607060"/>
                </a:lnTo>
                <a:lnTo>
                  <a:pt x="11664" y="615950"/>
                </a:lnTo>
                <a:lnTo>
                  <a:pt x="14303" y="617220"/>
                </a:lnTo>
                <a:lnTo>
                  <a:pt x="30799" y="629920"/>
                </a:lnTo>
                <a:lnTo>
                  <a:pt x="45533" y="645160"/>
                </a:lnTo>
                <a:lnTo>
                  <a:pt x="58605" y="661670"/>
                </a:lnTo>
                <a:lnTo>
                  <a:pt x="70113" y="679450"/>
                </a:lnTo>
                <a:lnTo>
                  <a:pt x="76510" y="690880"/>
                </a:lnTo>
                <a:lnTo>
                  <a:pt x="85819" y="681990"/>
                </a:lnTo>
                <a:lnTo>
                  <a:pt x="103365" y="665480"/>
                </a:lnTo>
                <a:lnTo>
                  <a:pt x="112486" y="657860"/>
                </a:lnTo>
                <a:lnTo>
                  <a:pt x="81013" y="657860"/>
                </a:lnTo>
                <a:lnTo>
                  <a:pt x="69389" y="641350"/>
                </a:lnTo>
                <a:lnTo>
                  <a:pt x="56441" y="626110"/>
                </a:lnTo>
                <a:lnTo>
                  <a:pt x="42094" y="612140"/>
                </a:lnTo>
                <a:lnTo>
                  <a:pt x="26271" y="600710"/>
                </a:lnTo>
                <a:lnTo>
                  <a:pt x="30501" y="594360"/>
                </a:lnTo>
                <a:lnTo>
                  <a:pt x="35653" y="590550"/>
                </a:lnTo>
                <a:lnTo>
                  <a:pt x="41852" y="590550"/>
                </a:lnTo>
                <a:lnTo>
                  <a:pt x="46825" y="589280"/>
                </a:lnTo>
                <a:lnTo>
                  <a:pt x="53684" y="586740"/>
                </a:lnTo>
                <a:lnTo>
                  <a:pt x="60770" y="582930"/>
                </a:lnTo>
                <a:lnTo>
                  <a:pt x="66427" y="575310"/>
                </a:lnTo>
                <a:lnTo>
                  <a:pt x="68948" y="565150"/>
                </a:lnTo>
                <a:lnTo>
                  <a:pt x="67514" y="554990"/>
                </a:lnTo>
                <a:lnTo>
                  <a:pt x="63212" y="542290"/>
                </a:lnTo>
                <a:lnTo>
                  <a:pt x="57129" y="528320"/>
                </a:lnTo>
                <a:lnTo>
                  <a:pt x="53977" y="521970"/>
                </a:lnTo>
                <a:lnTo>
                  <a:pt x="49799" y="511810"/>
                </a:lnTo>
                <a:lnTo>
                  <a:pt x="48940" y="506730"/>
                </a:lnTo>
                <a:lnTo>
                  <a:pt x="52532" y="500380"/>
                </a:lnTo>
                <a:lnTo>
                  <a:pt x="78207" y="496570"/>
                </a:lnTo>
                <a:lnTo>
                  <a:pt x="80112" y="496570"/>
                </a:lnTo>
                <a:lnTo>
                  <a:pt x="90660" y="492760"/>
                </a:lnTo>
                <a:lnTo>
                  <a:pt x="96969" y="483870"/>
                </a:lnTo>
                <a:lnTo>
                  <a:pt x="100316" y="473710"/>
                </a:lnTo>
                <a:lnTo>
                  <a:pt x="101975" y="464820"/>
                </a:lnTo>
                <a:lnTo>
                  <a:pt x="103002" y="457200"/>
                </a:lnTo>
                <a:lnTo>
                  <a:pt x="103745" y="454660"/>
                </a:lnTo>
                <a:lnTo>
                  <a:pt x="127424" y="454660"/>
                </a:lnTo>
                <a:lnTo>
                  <a:pt x="124132" y="448310"/>
                </a:lnTo>
                <a:lnTo>
                  <a:pt x="117839" y="439420"/>
                </a:lnTo>
                <a:lnTo>
                  <a:pt x="110101" y="434340"/>
                </a:lnTo>
                <a:lnTo>
                  <a:pt x="100499" y="433070"/>
                </a:lnTo>
                <a:close/>
              </a:path>
              <a:path w="411479" h="690879">
                <a:moveTo>
                  <a:pt x="135577" y="621030"/>
                </a:moveTo>
                <a:lnTo>
                  <a:pt x="130947" y="621030"/>
                </a:lnTo>
                <a:lnTo>
                  <a:pt x="122155" y="623570"/>
                </a:lnTo>
                <a:lnTo>
                  <a:pt x="106433" y="635000"/>
                </a:lnTo>
                <a:lnTo>
                  <a:pt x="81013" y="657860"/>
                </a:lnTo>
                <a:lnTo>
                  <a:pt x="112486" y="657860"/>
                </a:lnTo>
                <a:lnTo>
                  <a:pt x="117047" y="654050"/>
                </a:lnTo>
                <a:lnTo>
                  <a:pt x="126855" y="645160"/>
                </a:lnTo>
                <a:lnTo>
                  <a:pt x="132781" y="642620"/>
                </a:lnTo>
                <a:lnTo>
                  <a:pt x="175947" y="642620"/>
                </a:lnTo>
                <a:lnTo>
                  <a:pt x="183366" y="636270"/>
                </a:lnTo>
                <a:lnTo>
                  <a:pt x="188369" y="631190"/>
                </a:lnTo>
                <a:lnTo>
                  <a:pt x="157450" y="631190"/>
                </a:lnTo>
                <a:lnTo>
                  <a:pt x="153192" y="629920"/>
                </a:lnTo>
                <a:lnTo>
                  <a:pt x="148152" y="627380"/>
                </a:lnTo>
                <a:lnTo>
                  <a:pt x="140571" y="622300"/>
                </a:lnTo>
                <a:lnTo>
                  <a:pt x="135577" y="621030"/>
                </a:lnTo>
                <a:close/>
              </a:path>
              <a:path w="411479" h="690879">
                <a:moveTo>
                  <a:pt x="175947" y="642620"/>
                </a:moveTo>
                <a:lnTo>
                  <a:pt x="134100" y="642620"/>
                </a:lnTo>
                <a:lnTo>
                  <a:pt x="137378" y="645160"/>
                </a:lnTo>
                <a:lnTo>
                  <a:pt x="145283" y="648970"/>
                </a:lnTo>
                <a:lnTo>
                  <a:pt x="155750" y="651510"/>
                </a:lnTo>
                <a:lnTo>
                  <a:pt x="168528" y="648970"/>
                </a:lnTo>
                <a:lnTo>
                  <a:pt x="175947" y="642620"/>
                </a:lnTo>
                <a:close/>
              </a:path>
              <a:path w="411479" h="690879">
                <a:moveTo>
                  <a:pt x="409833" y="21590"/>
                </a:moveTo>
                <a:lnTo>
                  <a:pt x="389778" y="21590"/>
                </a:lnTo>
                <a:lnTo>
                  <a:pt x="391505" y="38100"/>
                </a:lnTo>
                <a:lnTo>
                  <a:pt x="391129" y="54610"/>
                </a:lnTo>
                <a:lnTo>
                  <a:pt x="389033" y="68580"/>
                </a:lnTo>
                <a:lnTo>
                  <a:pt x="385600" y="80010"/>
                </a:lnTo>
                <a:lnTo>
                  <a:pt x="383841" y="83820"/>
                </a:lnTo>
                <a:lnTo>
                  <a:pt x="380229" y="91440"/>
                </a:lnTo>
                <a:lnTo>
                  <a:pt x="374603" y="104140"/>
                </a:lnTo>
                <a:lnTo>
                  <a:pt x="370096" y="119380"/>
                </a:lnTo>
                <a:lnTo>
                  <a:pt x="367666" y="137160"/>
                </a:lnTo>
                <a:lnTo>
                  <a:pt x="368271" y="162560"/>
                </a:lnTo>
                <a:lnTo>
                  <a:pt x="367574" y="179070"/>
                </a:lnTo>
                <a:lnTo>
                  <a:pt x="363647" y="199390"/>
                </a:lnTo>
                <a:lnTo>
                  <a:pt x="357715" y="220980"/>
                </a:lnTo>
                <a:lnTo>
                  <a:pt x="344557" y="262890"/>
                </a:lnTo>
                <a:lnTo>
                  <a:pt x="339189" y="283210"/>
                </a:lnTo>
                <a:lnTo>
                  <a:pt x="335795" y="300990"/>
                </a:lnTo>
                <a:lnTo>
                  <a:pt x="335267" y="316230"/>
                </a:lnTo>
                <a:lnTo>
                  <a:pt x="333657" y="326390"/>
                </a:lnTo>
                <a:lnTo>
                  <a:pt x="327982" y="337820"/>
                </a:lnTo>
                <a:lnTo>
                  <a:pt x="319797" y="349250"/>
                </a:lnTo>
                <a:lnTo>
                  <a:pt x="301798" y="370840"/>
                </a:lnTo>
                <a:lnTo>
                  <a:pt x="294534" y="381000"/>
                </a:lnTo>
                <a:lnTo>
                  <a:pt x="289835" y="391160"/>
                </a:lnTo>
                <a:lnTo>
                  <a:pt x="288671" y="401320"/>
                </a:lnTo>
                <a:lnTo>
                  <a:pt x="289176" y="408940"/>
                </a:lnTo>
                <a:lnTo>
                  <a:pt x="290095" y="427990"/>
                </a:lnTo>
                <a:lnTo>
                  <a:pt x="291187" y="455930"/>
                </a:lnTo>
                <a:lnTo>
                  <a:pt x="292099" y="476250"/>
                </a:lnTo>
                <a:lnTo>
                  <a:pt x="293308" y="497840"/>
                </a:lnTo>
                <a:lnTo>
                  <a:pt x="295949" y="530860"/>
                </a:lnTo>
                <a:lnTo>
                  <a:pt x="294734" y="534670"/>
                </a:lnTo>
                <a:lnTo>
                  <a:pt x="293917" y="535940"/>
                </a:lnTo>
                <a:lnTo>
                  <a:pt x="291624" y="537210"/>
                </a:lnTo>
                <a:lnTo>
                  <a:pt x="284400" y="542290"/>
                </a:lnTo>
                <a:lnTo>
                  <a:pt x="279238" y="548640"/>
                </a:lnTo>
                <a:lnTo>
                  <a:pt x="276497" y="558800"/>
                </a:lnTo>
                <a:lnTo>
                  <a:pt x="276520" y="567690"/>
                </a:lnTo>
                <a:lnTo>
                  <a:pt x="276647" y="575310"/>
                </a:lnTo>
                <a:lnTo>
                  <a:pt x="277645" y="586740"/>
                </a:lnTo>
                <a:lnTo>
                  <a:pt x="276064" y="590550"/>
                </a:lnTo>
                <a:lnTo>
                  <a:pt x="275028" y="591820"/>
                </a:lnTo>
                <a:lnTo>
                  <a:pt x="269782" y="593090"/>
                </a:lnTo>
                <a:lnTo>
                  <a:pt x="264086" y="595630"/>
                </a:lnTo>
                <a:lnTo>
                  <a:pt x="257547" y="598170"/>
                </a:lnTo>
                <a:lnTo>
                  <a:pt x="250622" y="603250"/>
                </a:lnTo>
                <a:lnTo>
                  <a:pt x="243772" y="610870"/>
                </a:lnTo>
                <a:lnTo>
                  <a:pt x="240254" y="615950"/>
                </a:lnTo>
                <a:lnTo>
                  <a:pt x="237521" y="619760"/>
                </a:lnTo>
                <a:lnTo>
                  <a:pt x="235427" y="622300"/>
                </a:lnTo>
                <a:lnTo>
                  <a:pt x="215218" y="622300"/>
                </a:lnTo>
                <a:lnTo>
                  <a:pt x="215574" y="627380"/>
                </a:lnTo>
                <a:lnTo>
                  <a:pt x="216217" y="632460"/>
                </a:lnTo>
                <a:lnTo>
                  <a:pt x="217917" y="638810"/>
                </a:lnTo>
                <a:lnTo>
                  <a:pt x="221482" y="645160"/>
                </a:lnTo>
                <a:lnTo>
                  <a:pt x="227720" y="650240"/>
                </a:lnTo>
                <a:lnTo>
                  <a:pt x="235700" y="648970"/>
                </a:lnTo>
                <a:lnTo>
                  <a:pt x="243402" y="645160"/>
                </a:lnTo>
                <a:lnTo>
                  <a:pt x="251349" y="636270"/>
                </a:lnTo>
                <a:lnTo>
                  <a:pt x="260065" y="623570"/>
                </a:lnTo>
                <a:lnTo>
                  <a:pt x="264819" y="617220"/>
                </a:lnTo>
                <a:lnTo>
                  <a:pt x="296607" y="590550"/>
                </a:lnTo>
                <a:lnTo>
                  <a:pt x="296661" y="571500"/>
                </a:lnTo>
                <a:lnTo>
                  <a:pt x="295687" y="560070"/>
                </a:lnTo>
                <a:lnTo>
                  <a:pt x="297257" y="557530"/>
                </a:lnTo>
                <a:lnTo>
                  <a:pt x="299456" y="557530"/>
                </a:lnTo>
                <a:lnTo>
                  <a:pt x="307000" y="552450"/>
                </a:lnTo>
                <a:lnTo>
                  <a:pt x="312368" y="544830"/>
                </a:lnTo>
                <a:lnTo>
                  <a:pt x="315178" y="533400"/>
                </a:lnTo>
                <a:lnTo>
                  <a:pt x="315047" y="516890"/>
                </a:lnTo>
                <a:lnTo>
                  <a:pt x="313470" y="495300"/>
                </a:lnTo>
                <a:lnTo>
                  <a:pt x="312282" y="474980"/>
                </a:lnTo>
                <a:lnTo>
                  <a:pt x="311333" y="454660"/>
                </a:lnTo>
                <a:lnTo>
                  <a:pt x="310235" y="426720"/>
                </a:lnTo>
                <a:lnTo>
                  <a:pt x="309800" y="416560"/>
                </a:lnTo>
                <a:lnTo>
                  <a:pt x="309332" y="407670"/>
                </a:lnTo>
                <a:lnTo>
                  <a:pt x="308796" y="400050"/>
                </a:lnTo>
                <a:lnTo>
                  <a:pt x="310225" y="394970"/>
                </a:lnTo>
                <a:lnTo>
                  <a:pt x="314332" y="388620"/>
                </a:lnTo>
                <a:lnTo>
                  <a:pt x="319886" y="381000"/>
                </a:lnTo>
                <a:lnTo>
                  <a:pt x="325655" y="374650"/>
                </a:lnTo>
                <a:lnTo>
                  <a:pt x="336568" y="361950"/>
                </a:lnTo>
                <a:lnTo>
                  <a:pt x="346609" y="346710"/>
                </a:lnTo>
                <a:lnTo>
                  <a:pt x="353608" y="331470"/>
                </a:lnTo>
                <a:lnTo>
                  <a:pt x="355392" y="313690"/>
                </a:lnTo>
                <a:lnTo>
                  <a:pt x="356084" y="300990"/>
                </a:lnTo>
                <a:lnTo>
                  <a:pt x="359380" y="285750"/>
                </a:lnTo>
                <a:lnTo>
                  <a:pt x="364378" y="267970"/>
                </a:lnTo>
                <a:lnTo>
                  <a:pt x="370177" y="248920"/>
                </a:lnTo>
                <a:lnTo>
                  <a:pt x="377554" y="226060"/>
                </a:lnTo>
                <a:lnTo>
                  <a:pt x="383854" y="201930"/>
                </a:lnTo>
                <a:lnTo>
                  <a:pt x="387873" y="180340"/>
                </a:lnTo>
                <a:lnTo>
                  <a:pt x="388340" y="162560"/>
                </a:lnTo>
                <a:lnTo>
                  <a:pt x="388245" y="154940"/>
                </a:lnTo>
                <a:lnTo>
                  <a:pt x="387762" y="139700"/>
                </a:lnTo>
                <a:lnTo>
                  <a:pt x="389582" y="124460"/>
                </a:lnTo>
                <a:lnTo>
                  <a:pt x="393298" y="113030"/>
                </a:lnTo>
                <a:lnTo>
                  <a:pt x="398343" y="101600"/>
                </a:lnTo>
                <a:lnTo>
                  <a:pt x="402197" y="92710"/>
                </a:lnTo>
                <a:lnTo>
                  <a:pt x="404176" y="88900"/>
                </a:lnTo>
                <a:lnTo>
                  <a:pt x="408806" y="72390"/>
                </a:lnTo>
                <a:lnTo>
                  <a:pt x="411461" y="53340"/>
                </a:lnTo>
                <a:lnTo>
                  <a:pt x="411308" y="30480"/>
                </a:lnTo>
                <a:lnTo>
                  <a:pt x="409833" y="21590"/>
                </a:lnTo>
                <a:close/>
              </a:path>
              <a:path w="411479" h="690879">
                <a:moveTo>
                  <a:pt x="206073" y="599440"/>
                </a:moveTo>
                <a:lnTo>
                  <a:pt x="193152" y="603250"/>
                </a:lnTo>
                <a:lnTo>
                  <a:pt x="180249" y="610870"/>
                </a:lnTo>
                <a:lnTo>
                  <a:pt x="168193" y="622300"/>
                </a:lnTo>
                <a:lnTo>
                  <a:pt x="162070" y="628650"/>
                </a:lnTo>
                <a:lnTo>
                  <a:pt x="157450" y="631190"/>
                </a:lnTo>
                <a:lnTo>
                  <a:pt x="188369" y="631190"/>
                </a:lnTo>
                <a:lnTo>
                  <a:pt x="192121" y="627380"/>
                </a:lnTo>
                <a:lnTo>
                  <a:pt x="200209" y="622300"/>
                </a:lnTo>
                <a:lnTo>
                  <a:pt x="207012" y="621030"/>
                </a:lnTo>
                <a:lnTo>
                  <a:pt x="235010" y="621030"/>
                </a:lnTo>
                <a:lnTo>
                  <a:pt x="233345" y="615950"/>
                </a:lnTo>
                <a:lnTo>
                  <a:pt x="229671" y="609600"/>
                </a:lnTo>
                <a:lnTo>
                  <a:pt x="224563" y="604520"/>
                </a:lnTo>
                <a:lnTo>
                  <a:pt x="218181" y="600710"/>
                </a:lnTo>
                <a:lnTo>
                  <a:pt x="206073" y="599440"/>
                </a:lnTo>
                <a:close/>
              </a:path>
              <a:path w="411479" h="690879">
                <a:moveTo>
                  <a:pt x="235010" y="621030"/>
                </a:moveTo>
                <a:lnTo>
                  <a:pt x="211909" y="621030"/>
                </a:lnTo>
                <a:lnTo>
                  <a:pt x="213522" y="622300"/>
                </a:lnTo>
                <a:lnTo>
                  <a:pt x="235427" y="622300"/>
                </a:lnTo>
                <a:lnTo>
                  <a:pt x="235010" y="621030"/>
                </a:lnTo>
                <a:close/>
              </a:path>
              <a:path w="411479" h="690879">
                <a:moveTo>
                  <a:pt x="194132" y="488950"/>
                </a:moveTo>
                <a:lnTo>
                  <a:pt x="147597" y="488950"/>
                </a:lnTo>
                <a:lnTo>
                  <a:pt x="151534" y="490220"/>
                </a:lnTo>
                <a:lnTo>
                  <a:pt x="158194" y="492760"/>
                </a:lnTo>
                <a:lnTo>
                  <a:pt x="164890" y="494030"/>
                </a:lnTo>
                <a:lnTo>
                  <a:pt x="172382" y="495300"/>
                </a:lnTo>
                <a:lnTo>
                  <a:pt x="180690" y="495300"/>
                </a:lnTo>
                <a:lnTo>
                  <a:pt x="189837" y="492760"/>
                </a:lnTo>
                <a:lnTo>
                  <a:pt x="194132" y="488950"/>
                </a:lnTo>
                <a:close/>
              </a:path>
              <a:path w="411479" h="690879">
                <a:moveTo>
                  <a:pt x="127424" y="454660"/>
                </a:moveTo>
                <a:lnTo>
                  <a:pt x="103745" y="454660"/>
                </a:lnTo>
                <a:lnTo>
                  <a:pt x="106279" y="458470"/>
                </a:lnTo>
                <a:lnTo>
                  <a:pt x="111797" y="468630"/>
                </a:lnTo>
                <a:lnTo>
                  <a:pt x="117274" y="477520"/>
                </a:lnTo>
                <a:lnTo>
                  <a:pt x="124260" y="486410"/>
                </a:lnTo>
                <a:lnTo>
                  <a:pt x="133033" y="492760"/>
                </a:lnTo>
                <a:lnTo>
                  <a:pt x="143869" y="491490"/>
                </a:lnTo>
                <a:lnTo>
                  <a:pt x="147597" y="488950"/>
                </a:lnTo>
                <a:lnTo>
                  <a:pt x="194132" y="488950"/>
                </a:lnTo>
                <a:lnTo>
                  <a:pt x="204156" y="480060"/>
                </a:lnTo>
                <a:lnTo>
                  <a:pt x="205097" y="476250"/>
                </a:lnTo>
                <a:lnTo>
                  <a:pt x="176245" y="476250"/>
                </a:lnTo>
                <a:lnTo>
                  <a:pt x="163618" y="472440"/>
                </a:lnTo>
                <a:lnTo>
                  <a:pt x="160731" y="471170"/>
                </a:lnTo>
                <a:lnTo>
                  <a:pt x="137503" y="471170"/>
                </a:lnTo>
                <a:lnTo>
                  <a:pt x="135179" y="468630"/>
                </a:lnTo>
                <a:lnTo>
                  <a:pt x="129399" y="458470"/>
                </a:lnTo>
                <a:lnTo>
                  <a:pt x="127424" y="454660"/>
                </a:lnTo>
                <a:close/>
              </a:path>
              <a:path w="411479" h="690879">
                <a:moveTo>
                  <a:pt x="183326" y="223520"/>
                </a:moveTo>
                <a:lnTo>
                  <a:pt x="151573" y="223520"/>
                </a:lnTo>
                <a:lnTo>
                  <a:pt x="157649" y="224790"/>
                </a:lnTo>
                <a:lnTo>
                  <a:pt x="164089" y="228600"/>
                </a:lnTo>
                <a:lnTo>
                  <a:pt x="167544" y="234950"/>
                </a:lnTo>
                <a:lnTo>
                  <a:pt x="167649" y="241300"/>
                </a:lnTo>
                <a:lnTo>
                  <a:pt x="166853" y="247650"/>
                </a:lnTo>
                <a:lnTo>
                  <a:pt x="164337" y="252730"/>
                </a:lnTo>
                <a:lnTo>
                  <a:pt x="160216" y="259080"/>
                </a:lnTo>
                <a:lnTo>
                  <a:pt x="154602" y="264160"/>
                </a:lnTo>
                <a:lnTo>
                  <a:pt x="148034" y="270510"/>
                </a:lnTo>
                <a:lnTo>
                  <a:pt x="143451" y="278130"/>
                </a:lnTo>
                <a:lnTo>
                  <a:pt x="140941" y="285750"/>
                </a:lnTo>
                <a:lnTo>
                  <a:pt x="140592" y="294640"/>
                </a:lnTo>
                <a:lnTo>
                  <a:pt x="144240" y="307340"/>
                </a:lnTo>
                <a:lnTo>
                  <a:pt x="151767" y="320040"/>
                </a:lnTo>
                <a:lnTo>
                  <a:pt x="161654" y="330200"/>
                </a:lnTo>
                <a:lnTo>
                  <a:pt x="172382" y="336550"/>
                </a:lnTo>
                <a:lnTo>
                  <a:pt x="179191" y="342900"/>
                </a:lnTo>
                <a:lnTo>
                  <a:pt x="183275" y="351790"/>
                </a:lnTo>
                <a:lnTo>
                  <a:pt x="185591" y="365760"/>
                </a:lnTo>
                <a:lnTo>
                  <a:pt x="187093" y="383540"/>
                </a:lnTo>
                <a:lnTo>
                  <a:pt x="187774" y="393700"/>
                </a:lnTo>
                <a:lnTo>
                  <a:pt x="188422" y="401320"/>
                </a:lnTo>
                <a:lnTo>
                  <a:pt x="189806" y="419100"/>
                </a:lnTo>
                <a:lnTo>
                  <a:pt x="190343" y="436880"/>
                </a:lnTo>
                <a:lnTo>
                  <a:pt x="190424" y="444500"/>
                </a:lnTo>
                <a:lnTo>
                  <a:pt x="188767" y="463550"/>
                </a:lnTo>
                <a:lnTo>
                  <a:pt x="182863" y="473710"/>
                </a:lnTo>
                <a:lnTo>
                  <a:pt x="176245" y="476250"/>
                </a:lnTo>
                <a:lnTo>
                  <a:pt x="205097" y="476250"/>
                </a:lnTo>
                <a:lnTo>
                  <a:pt x="210120" y="455930"/>
                </a:lnTo>
                <a:lnTo>
                  <a:pt x="210491" y="433070"/>
                </a:lnTo>
                <a:lnTo>
                  <a:pt x="210481" y="426720"/>
                </a:lnTo>
                <a:lnTo>
                  <a:pt x="208360" y="397510"/>
                </a:lnTo>
                <a:lnTo>
                  <a:pt x="207920" y="392430"/>
                </a:lnTo>
                <a:lnTo>
                  <a:pt x="207250" y="382270"/>
                </a:lnTo>
                <a:lnTo>
                  <a:pt x="201844" y="342900"/>
                </a:lnTo>
                <a:lnTo>
                  <a:pt x="173509" y="312420"/>
                </a:lnTo>
                <a:lnTo>
                  <a:pt x="167180" y="306070"/>
                </a:lnTo>
                <a:lnTo>
                  <a:pt x="162717" y="299720"/>
                </a:lnTo>
                <a:lnTo>
                  <a:pt x="160728" y="292100"/>
                </a:lnTo>
                <a:lnTo>
                  <a:pt x="160487" y="289560"/>
                </a:lnTo>
                <a:lnTo>
                  <a:pt x="160832" y="285750"/>
                </a:lnTo>
                <a:lnTo>
                  <a:pt x="166403" y="280670"/>
                </a:lnTo>
                <a:lnTo>
                  <a:pt x="175648" y="273050"/>
                </a:lnTo>
                <a:lnTo>
                  <a:pt x="182432" y="262890"/>
                </a:lnTo>
                <a:lnTo>
                  <a:pt x="186568" y="252730"/>
                </a:lnTo>
                <a:lnTo>
                  <a:pt x="187868" y="241300"/>
                </a:lnTo>
                <a:lnTo>
                  <a:pt x="186495" y="231140"/>
                </a:lnTo>
                <a:lnTo>
                  <a:pt x="183326" y="223520"/>
                </a:lnTo>
                <a:close/>
              </a:path>
              <a:path w="411479" h="690879">
                <a:moveTo>
                  <a:pt x="157844" y="469900"/>
                </a:moveTo>
                <a:lnTo>
                  <a:pt x="144702" y="469900"/>
                </a:lnTo>
                <a:lnTo>
                  <a:pt x="137503" y="471170"/>
                </a:lnTo>
                <a:lnTo>
                  <a:pt x="160731" y="471170"/>
                </a:lnTo>
                <a:lnTo>
                  <a:pt x="157844" y="469900"/>
                </a:lnTo>
                <a:close/>
              </a:path>
              <a:path w="411479" h="690879">
                <a:moveTo>
                  <a:pt x="187721" y="129540"/>
                </a:moveTo>
                <a:lnTo>
                  <a:pt x="170947" y="130810"/>
                </a:lnTo>
                <a:lnTo>
                  <a:pt x="166610" y="132080"/>
                </a:lnTo>
                <a:lnTo>
                  <a:pt x="155639" y="133350"/>
                </a:lnTo>
                <a:lnTo>
                  <a:pt x="134969" y="137160"/>
                </a:lnTo>
                <a:lnTo>
                  <a:pt x="101536" y="140970"/>
                </a:lnTo>
                <a:lnTo>
                  <a:pt x="92730" y="142240"/>
                </a:lnTo>
                <a:lnTo>
                  <a:pt x="92520" y="151130"/>
                </a:lnTo>
                <a:lnTo>
                  <a:pt x="92152" y="171450"/>
                </a:lnTo>
                <a:lnTo>
                  <a:pt x="92059" y="177800"/>
                </a:lnTo>
                <a:lnTo>
                  <a:pt x="91942" y="215900"/>
                </a:lnTo>
                <a:lnTo>
                  <a:pt x="92279" y="226060"/>
                </a:lnTo>
                <a:lnTo>
                  <a:pt x="92908" y="232410"/>
                </a:lnTo>
                <a:lnTo>
                  <a:pt x="96908" y="236220"/>
                </a:lnTo>
                <a:lnTo>
                  <a:pt x="99232" y="237490"/>
                </a:lnTo>
                <a:lnTo>
                  <a:pt x="105310" y="240030"/>
                </a:lnTo>
                <a:lnTo>
                  <a:pt x="111894" y="238760"/>
                </a:lnTo>
                <a:lnTo>
                  <a:pt x="119110" y="236220"/>
                </a:lnTo>
                <a:lnTo>
                  <a:pt x="135051" y="228600"/>
                </a:lnTo>
                <a:lnTo>
                  <a:pt x="143627" y="224790"/>
                </a:lnTo>
                <a:lnTo>
                  <a:pt x="151573" y="223520"/>
                </a:lnTo>
                <a:lnTo>
                  <a:pt x="183326" y="223520"/>
                </a:lnTo>
                <a:lnTo>
                  <a:pt x="182798" y="222250"/>
                </a:lnTo>
                <a:lnTo>
                  <a:pt x="178577" y="215900"/>
                </a:lnTo>
                <a:lnTo>
                  <a:pt x="112101" y="215900"/>
                </a:lnTo>
                <a:lnTo>
                  <a:pt x="112065" y="194310"/>
                </a:lnTo>
                <a:lnTo>
                  <a:pt x="112223" y="180340"/>
                </a:lnTo>
                <a:lnTo>
                  <a:pt x="112541" y="161290"/>
                </a:lnTo>
                <a:lnTo>
                  <a:pt x="161794" y="154940"/>
                </a:lnTo>
                <a:lnTo>
                  <a:pt x="177900" y="151130"/>
                </a:lnTo>
                <a:lnTo>
                  <a:pt x="275129" y="151130"/>
                </a:lnTo>
                <a:lnTo>
                  <a:pt x="275215" y="148590"/>
                </a:lnTo>
                <a:lnTo>
                  <a:pt x="275338" y="147320"/>
                </a:lnTo>
                <a:lnTo>
                  <a:pt x="255070" y="147320"/>
                </a:lnTo>
                <a:lnTo>
                  <a:pt x="233908" y="139700"/>
                </a:lnTo>
                <a:lnTo>
                  <a:pt x="210083" y="133350"/>
                </a:lnTo>
                <a:lnTo>
                  <a:pt x="187721" y="129540"/>
                </a:lnTo>
                <a:close/>
              </a:path>
              <a:path w="411479" h="690879">
                <a:moveTo>
                  <a:pt x="156329" y="201930"/>
                </a:moveTo>
                <a:lnTo>
                  <a:pt x="143117" y="203200"/>
                </a:lnTo>
                <a:lnTo>
                  <a:pt x="130142" y="207010"/>
                </a:lnTo>
                <a:lnTo>
                  <a:pt x="118300" y="213360"/>
                </a:lnTo>
                <a:lnTo>
                  <a:pt x="114164" y="214630"/>
                </a:lnTo>
                <a:lnTo>
                  <a:pt x="112101" y="215900"/>
                </a:lnTo>
                <a:lnTo>
                  <a:pt x="178577" y="215900"/>
                </a:lnTo>
                <a:lnTo>
                  <a:pt x="176889" y="213360"/>
                </a:lnTo>
                <a:lnTo>
                  <a:pt x="168884" y="207010"/>
                </a:lnTo>
                <a:lnTo>
                  <a:pt x="156329" y="201930"/>
                </a:lnTo>
                <a:close/>
              </a:path>
              <a:path w="411479" h="690879">
                <a:moveTo>
                  <a:pt x="275129" y="151130"/>
                </a:moveTo>
                <a:lnTo>
                  <a:pt x="190070" y="151130"/>
                </a:lnTo>
                <a:lnTo>
                  <a:pt x="210534" y="154940"/>
                </a:lnTo>
                <a:lnTo>
                  <a:pt x="235484" y="162560"/>
                </a:lnTo>
                <a:lnTo>
                  <a:pt x="261112" y="171450"/>
                </a:lnTo>
                <a:lnTo>
                  <a:pt x="274871" y="177800"/>
                </a:lnTo>
                <a:lnTo>
                  <a:pt x="274915" y="157480"/>
                </a:lnTo>
                <a:lnTo>
                  <a:pt x="275129" y="151130"/>
                </a:lnTo>
                <a:close/>
              </a:path>
              <a:path w="411479" h="690879">
                <a:moveTo>
                  <a:pt x="397904" y="0"/>
                </a:moveTo>
                <a:lnTo>
                  <a:pt x="341706" y="0"/>
                </a:lnTo>
                <a:lnTo>
                  <a:pt x="314095" y="12700"/>
                </a:lnTo>
                <a:lnTo>
                  <a:pt x="272892" y="30480"/>
                </a:lnTo>
                <a:lnTo>
                  <a:pt x="274808" y="39370"/>
                </a:lnTo>
                <a:lnTo>
                  <a:pt x="275471" y="43180"/>
                </a:lnTo>
                <a:lnTo>
                  <a:pt x="276055" y="54610"/>
                </a:lnTo>
                <a:lnTo>
                  <a:pt x="274568" y="69850"/>
                </a:lnTo>
                <a:lnTo>
                  <a:pt x="269017" y="85090"/>
                </a:lnTo>
                <a:lnTo>
                  <a:pt x="262874" y="99060"/>
                </a:lnTo>
                <a:lnTo>
                  <a:pt x="258777" y="115570"/>
                </a:lnTo>
                <a:lnTo>
                  <a:pt x="256313" y="132080"/>
                </a:lnTo>
                <a:lnTo>
                  <a:pt x="255070" y="147320"/>
                </a:lnTo>
                <a:lnTo>
                  <a:pt x="275338" y="147320"/>
                </a:lnTo>
                <a:lnTo>
                  <a:pt x="276940" y="130810"/>
                </a:lnTo>
                <a:lnTo>
                  <a:pt x="280505" y="111760"/>
                </a:lnTo>
                <a:lnTo>
                  <a:pt x="286452" y="95250"/>
                </a:lnTo>
                <a:lnTo>
                  <a:pt x="292498" y="81280"/>
                </a:lnTo>
                <a:lnTo>
                  <a:pt x="295488" y="67310"/>
                </a:lnTo>
                <a:lnTo>
                  <a:pt x="296302" y="53340"/>
                </a:lnTo>
                <a:lnTo>
                  <a:pt x="295823" y="43180"/>
                </a:lnTo>
                <a:lnTo>
                  <a:pt x="321770" y="33020"/>
                </a:lnTo>
                <a:lnTo>
                  <a:pt x="346083" y="21590"/>
                </a:lnTo>
                <a:lnTo>
                  <a:pt x="409833" y="21590"/>
                </a:lnTo>
                <a:lnTo>
                  <a:pt x="407727" y="8890"/>
                </a:lnTo>
                <a:lnTo>
                  <a:pt x="397820" y="8890"/>
                </a:lnTo>
                <a:lnTo>
                  <a:pt x="397904" y="0"/>
                </a:lnTo>
                <a:close/>
              </a:path>
              <a:path w="411479" h="690879">
                <a:moveTo>
                  <a:pt x="407516" y="7620"/>
                </a:moveTo>
                <a:lnTo>
                  <a:pt x="397820" y="8890"/>
                </a:lnTo>
                <a:lnTo>
                  <a:pt x="407727" y="8890"/>
                </a:lnTo>
                <a:lnTo>
                  <a:pt x="407516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443602" y="3064903"/>
            <a:ext cx="740286" cy="750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754294" y="2625313"/>
            <a:ext cx="34894" cy="666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748511" y="2620096"/>
            <a:ext cx="45510" cy="783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768053" y="2497771"/>
            <a:ext cx="180342" cy="2193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761931" y="2492152"/>
            <a:ext cx="196108" cy="231359"/>
          </a:xfrm>
          <a:custGeom>
            <a:avLst/>
            <a:gdLst/>
            <a:ahLst/>
            <a:cxnLst/>
            <a:rect l="l" t="t" r="r" b="b"/>
            <a:pathLst>
              <a:path w="431165" h="457835">
                <a:moveTo>
                  <a:pt x="66746" y="274234"/>
                </a:moveTo>
                <a:lnTo>
                  <a:pt x="29112" y="274234"/>
                </a:lnTo>
                <a:lnTo>
                  <a:pt x="36621" y="274465"/>
                </a:lnTo>
                <a:lnTo>
                  <a:pt x="43283" y="276679"/>
                </a:lnTo>
                <a:lnTo>
                  <a:pt x="48145" y="281593"/>
                </a:lnTo>
                <a:lnTo>
                  <a:pt x="50413" y="288798"/>
                </a:lnTo>
                <a:lnTo>
                  <a:pt x="50398" y="296466"/>
                </a:lnTo>
                <a:lnTo>
                  <a:pt x="48848" y="303275"/>
                </a:lnTo>
                <a:lnTo>
                  <a:pt x="46511" y="307906"/>
                </a:lnTo>
                <a:lnTo>
                  <a:pt x="37590" y="321371"/>
                </a:lnTo>
                <a:lnTo>
                  <a:pt x="26411" y="341731"/>
                </a:lnTo>
                <a:lnTo>
                  <a:pt x="14672" y="366056"/>
                </a:lnTo>
                <a:lnTo>
                  <a:pt x="4041" y="391495"/>
                </a:lnTo>
                <a:lnTo>
                  <a:pt x="0" y="402144"/>
                </a:lnTo>
                <a:lnTo>
                  <a:pt x="8680" y="404909"/>
                </a:lnTo>
                <a:lnTo>
                  <a:pt x="15538" y="428468"/>
                </a:lnTo>
                <a:lnTo>
                  <a:pt x="84876" y="457577"/>
                </a:lnTo>
                <a:lnTo>
                  <a:pt x="89578" y="452761"/>
                </a:lnTo>
                <a:lnTo>
                  <a:pt x="102602" y="440055"/>
                </a:lnTo>
                <a:lnTo>
                  <a:pt x="110747" y="432772"/>
                </a:lnTo>
                <a:lnTo>
                  <a:pt x="80238" y="432772"/>
                </a:lnTo>
                <a:lnTo>
                  <a:pt x="32030" y="412531"/>
                </a:lnTo>
                <a:lnTo>
                  <a:pt x="35844" y="368835"/>
                </a:lnTo>
                <a:lnTo>
                  <a:pt x="55274" y="331718"/>
                </a:lnTo>
                <a:lnTo>
                  <a:pt x="61998" y="321539"/>
                </a:lnTo>
                <a:lnTo>
                  <a:pt x="67666" y="311110"/>
                </a:lnTo>
                <a:lnTo>
                  <a:pt x="70603" y="298022"/>
                </a:lnTo>
                <a:lnTo>
                  <a:pt x="70130" y="284015"/>
                </a:lnTo>
                <a:lnTo>
                  <a:pt x="66746" y="274234"/>
                </a:lnTo>
                <a:close/>
              </a:path>
              <a:path w="431165" h="457835">
                <a:moveTo>
                  <a:pt x="418074" y="22219"/>
                </a:moveTo>
                <a:lnTo>
                  <a:pt x="386679" y="22219"/>
                </a:lnTo>
                <a:lnTo>
                  <a:pt x="389171" y="22679"/>
                </a:lnTo>
                <a:lnTo>
                  <a:pt x="370082" y="42899"/>
                </a:lnTo>
                <a:lnTo>
                  <a:pt x="337874" y="71051"/>
                </a:lnTo>
                <a:lnTo>
                  <a:pt x="329195" y="99070"/>
                </a:lnTo>
                <a:lnTo>
                  <a:pt x="330619" y="109160"/>
                </a:lnTo>
                <a:lnTo>
                  <a:pt x="333628" y="118510"/>
                </a:lnTo>
                <a:lnTo>
                  <a:pt x="337110" y="126729"/>
                </a:lnTo>
                <a:lnTo>
                  <a:pt x="340602" y="134647"/>
                </a:lnTo>
                <a:lnTo>
                  <a:pt x="342670" y="139765"/>
                </a:lnTo>
                <a:lnTo>
                  <a:pt x="341214" y="142341"/>
                </a:lnTo>
                <a:lnTo>
                  <a:pt x="335864" y="159843"/>
                </a:lnTo>
                <a:lnTo>
                  <a:pt x="335429" y="179101"/>
                </a:lnTo>
                <a:lnTo>
                  <a:pt x="337633" y="196086"/>
                </a:lnTo>
                <a:lnTo>
                  <a:pt x="340199" y="206768"/>
                </a:lnTo>
                <a:lnTo>
                  <a:pt x="339854" y="211783"/>
                </a:lnTo>
                <a:lnTo>
                  <a:pt x="284754" y="276992"/>
                </a:lnTo>
                <a:lnTo>
                  <a:pt x="235361" y="315864"/>
                </a:lnTo>
                <a:lnTo>
                  <a:pt x="189329" y="351443"/>
                </a:lnTo>
                <a:lnTo>
                  <a:pt x="153544" y="378134"/>
                </a:lnTo>
                <a:lnTo>
                  <a:pt x="121499" y="397385"/>
                </a:lnTo>
                <a:lnTo>
                  <a:pt x="106240" y="408966"/>
                </a:lnTo>
                <a:lnTo>
                  <a:pt x="91644" y="421843"/>
                </a:lnTo>
                <a:lnTo>
                  <a:pt x="80238" y="432772"/>
                </a:lnTo>
                <a:lnTo>
                  <a:pt x="110747" y="432772"/>
                </a:lnTo>
                <a:lnTo>
                  <a:pt x="117137" y="427057"/>
                </a:lnTo>
                <a:lnTo>
                  <a:pt x="130683" y="416388"/>
                </a:lnTo>
                <a:lnTo>
                  <a:pt x="164383" y="395814"/>
                </a:lnTo>
                <a:lnTo>
                  <a:pt x="207483" y="363827"/>
                </a:lnTo>
                <a:lnTo>
                  <a:pt x="259181" y="323765"/>
                </a:lnTo>
                <a:lnTo>
                  <a:pt x="344931" y="255657"/>
                </a:lnTo>
                <a:lnTo>
                  <a:pt x="360080" y="212329"/>
                </a:lnTo>
                <a:lnTo>
                  <a:pt x="359423" y="200245"/>
                </a:lnTo>
                <a:lnTo>
                  <a:pt x="357003" y="189823"/>
                </a:lnTo>
                <a:lnTo>
                  <a:pt x="355495" y="176622"/>
                </a:lnTo>
                <a:lnTo>
                  <a:pt x="355752" y="163454"/>
                </a:lnTo>
                <a:lnTo>
                  <a:pt x="358627" y="153126"/>
                </a:lnTo>
                <a:lnTo>
                  <a:pt x="361702" y="143817"/>
                </a:lnTo>
                <a:lnTo>
                  <a:pt x="361338" y="134647"/>
                </a:lnTo>
                <a:lnTo>
                  <a:pt x="358820" y="125882"/>
                </a:lnTo>
                <a:lnTo>
                  <a:pt x="355434" y="117786"/>
                </a:lnTo>
                <a:lnTo>
                  <a:pt x="352700" y="111417"/>
                </a:lnTo>
                <a:lnTo>
                  <a:pt x="350541" y="105191"/>
                </a:lnTo>
                <a:lnTo>
                  <a:pt x="349447" y="99070"/>
                </a:lnTo>
                <a:lnTo>
                  <a:pt x="349905" y="93012"/>
                </a:lnTo>
                <a:lnTo>
                  <a:pt x="355130" y="82254"/>
                </a:lnTo>
                <a:lnTo>
                  <a:pt x="363784" y="72878"/>
                </a:lnTo>
                <a:lnTo>
                  <a:pt x="373161" y="65594"/>
                </a:lnTo>
                <a:lnTo>
                  <a:pt x="380553" y="61108"/>
                </a:lnTo>
                <a:lnTo>
                  <a:pt x="382093" y="60322"/>
                </a:lnTo>
                <a:lnTo>
                  <a:pt x="418074" y="22219"/>
                </a:lnTo>
                <a:close/>
              </a:path>
              <a:path w="431165" h="457835">
                <a:moveTo>
                  <a:pt x="68563" y="87253"/>
                </a:moveTo>
                <a:lnTo>
                  <a:pt x="39799" y="122174"/>
                </a:lnTo>
                <a:lnTo>
                  <a:pt x="39552" y="129901"/>
                </a:lnTo>
                <a:lnTo>
                  <a:pt x="39103" y="140618"/>
                </a:lnTo>
                <a:lnTo>
                  <a:pt x="36345" y="150932"/>
                </a:lnTo>
                <a:lnTo>
                  <a:pt x="28988" y="159958"/>
                </a:lnTo>
                <a:lnTo>
                  <a:pt x="14732" y="166958"/>
                </a:lnTo>
                <a:lnTo>
                  <a:pt x="8334" y="168947"/>
                </a:lnTo>
                <a:lnTo>
                  <a:pt x="7350" y="177764"/>
                </a:lnTo>
                <a:lnTo>
                  <a:pt x="6847" y="181533"/>
                </a:lnTo>
                <a:lnTo>
                  <a:pt x="5720" y="191389"/>
                </a:lnTo>
                <a:lnTo>
                  <a:pt x="5708" y="201931"/>
                </a:lnTo>
                <a:lnTo>
                  <a:pt x="7560" y="210963"/>
                </a:lnTo>
                <a:lnTo>
                  <a:pt x="12711" y="219647"/>
                </a:lnTo>
                <a:lnTo>
                  <a:pt x="16009" y="223343"/>
                </a:lnTo>
                <a:lnTo>
                  <a:pt x="15318" y="228893"/>
                </a:lnTo>
                <a:lnTo>
                  <a:pt x="10041" y="255971"/>
                </a:lnTo>
                <a:lnTo>
                  <a:pt x="9120" y="277813"/>
                </a:lnTo>
                <a:lnTo>
                  <a:pt x="21706" y="275269"/>
                </a:lnTo>
                <a:lnTo>
                  <a:pt x="29112" y="274234"/>
                </a:lnTo>
                <a:lnTo>
                  <a:pt x="66746" y="274234"/>
                </a:lnTo>
                <a:lnTo>
                  <a:pt x="65568" y="270829"/>
                </a:lnTo>
                <a:lnTo>
                  <a:pt x="61436" y="264977"/>
                </a:lnTo>
                <a:lnTo>
                  <a:pt x="54791" y="259158"/>
                </a:lnTo>
                <a:lnTo>
                  <a:pt x="45119" y="254695"/>
                </a:lnTo>
                <a:lnTo>
                  <a:pt x="31982" y="252924"/>
                </a:lnTo>
                <a:lnTo>
                  <a:pt x="31328" y="252924"/>
                </a:lnTo>
                <a:lnTo>
                  <a:pt x="31737" y="250547"/>
                </a:lnTo>
                <a:lnTo>
                  <a:pt x="32648" y="245877"/>
                </a:lnTo>
                <a:lnTo>
                  <a:pt x="34504" y="235278"/>
                </a:lnTo>
                <a:lnTo>
                  <a:pt x="35121" y="224779"/>
                </a:lnTo>
                <a:lnTo>
                  <a:pt x="33222" y="214659"/>
                </a:lnTo>
                <a:lnTo>
                  <a:pt x="27527" y="205197"/>
                </a:lnTo>
                <a:lnTo>
                  <a:pt x="24648" y="201931"/>
                </a:lnTo>
                <a:lnTo>
                  <a:pt x="25695" y="193418"/>
                </a:lnTo>
                <a:lnTo>
                  <a:pt x="26784" y="185051"/>
                </a:lnTo>
                <a:lnTo>
                  <a:pt x="45726" y="172769"/>
                </a:lnTo>
                <a:lnTo>
                  <a:pt x="55511" y="157684"/>
                </a:lnTo>
                <a:lnTo>
                  <a:pt x="59178" y="142496"/>
                </a:lnTo>
                <a:lnTo>
                  <a:pt x="59767" y="129901"/>
                </a:lnTo>
                <a:lnTo>
                  <a:pt x="59890" y="124551"/>
                </a:lnTo>
                <a:lnTo>
                  <a:pt x="60647" y="115902"/>
                </a:lnTo>
                <a:lnTo>
                  <a:pt x="64008" y="111158"/>
                </a:lnTo>
                <a:lnTo>
                  <a:pt x="65097" y="110750"/>
                </a:lnTo>
                <a:lnTo>
                  <a:pt x="121282" y="110750"/>
                </a:lnTo>
                <a:lnTo>
                  <a:pt x="134236" y="103316"/>
                </a:lnTo>
                <a:lnTo>
                  <a:pt x="141063" y="98562"/>
                </a:lnTo>
                <a:lnTo>
                  <a:pt x="141292" y="98380"/>
                </a:lnTo>
                <a:lnTo>
                  <a:pt x="93749" y="98380"/>
                </a:lnTo>
                <a:lnTo>
                  <a:pt x="84694" y="97337"/>
                </a:lnTo>
                <a:lnTo>
                  <a:pt x="78353" y="94070"/>
                </a:lnTo>
                <a:lnTo>
                  <a:pt x="68563" y="87253"/>
                </a:lnTo>
                <a:close/>
              </a:path>
              <a:path w="431165" h="457835">
                <a:moveTo>
                  <a:pt x="31904" y="252913"/>
                </a:moveTo>
                <a:lnTo>
                  <a:pt x="31328" y="252924"/>
                </a:lnTo>
                <a:lnTo>
                  <a:pt x="31982" y="252924"/>
                </a:lnTo>
                <a:close/>
              </a:path>
              <a:path w="431165" h="457835">
                <a:moveTo>
                  <a:pt x="121282" y="110750"/>
                </a:moveTo>
                <a:lnTo>
                  <a:pt x="65097" y="110750"/>
                </a:lnTo>
                <a:lnTo>
                  <a:pt x="65757" y="110771"/>
                </a:lnTo>
                <a:lnTo>
                  <a:pt x="67118" y="111724"/>
                </a:lnTo>
                <a:lnTo>
                  <a:pt x="81615" y="118510"/>
                </a:lnTo>
                <a:lnTo>
                  <a:pt x="97555" y="119382"/>
                </a:lnTo>
                <a:lnTo>
                  <a:pt x="115057" y="114323"/>
                </a:lnTo>
                <a:lnTo>
                  <a:pt x="121282" y="110750"/>
                </a:lnTo>
                <a:close/>
              </a:path>
              <a:path w="431165" h="457835">
                <a:moveTo>
                  <a:pt x="155005" y="64293"/>
                </a:moveTo>
                <a:lnTo>
                  <a:pt x="146456" y="68076"/>
                </a:lnTo>
                <a:lnTo>
                  <a:pt x="138079" y="74311"/>
                </a:lnTo>
                <a:lnTo>
                  <a:pt x="129357" y="81243"/>
                </a:lnTo>
                <a:lnTo>
                  <a:pt x="122980" y="85683"/>
                </a:lnTo>
                <a:lnTo>
                  <a:pt x="106281" y="95161"/>
                </a:lnTo>
                <a:lnTo>
                  <a:pt x="93749" y="98380"/>
                </a:lnTo>
                <a:lnTo>
                  <a:pt x="141292" y="98380"/>
                </a:lnTo>
                <a:lnTo>
                  <a:pt x="155859" y="86793"/>
                </a:lnTo>
                <a:lnTo>
                  <a:pt x="157618" y="85683"/>
                </a:lnTo>
                <a:lnTo>
                  <a:pt x="224711" y="85683"/>
                </a:lnTo>
                <a:lnTo>
                  <a:pt x="229375" y="84664"/>
                </a:lnTo>
                <a:lnTo>
                  <a:pt x="239008" y="82981"/>
                </a:lnTo>
                <a:lnTo>
                  <a:pt x="253828" y="79279"/>
                </a:lnTo>
                <a:lnTo>
                  <a:pt x="264065" y="74498"/>
                </a:lnTo>
                <a:lnTo>
                  <a:pt x="177404" y="74498"/>
                </a:lnTo>
                <a:lnTo>
                  <a:pt x="174256" y="73139"/>
                </a:lnTo>
                <a:lnTo>
                  <a:pt x="164136" y="65226"/>
                </a:lnTo>
                <a:lnTo>
                  <a:pt x="155005" y="64293"/>
                </a:lnTo>
                <a:close/>
              </a:path>
              <a:path w="431165" h="457835">
                <a:moveTo>
                  <a:pt x="224711" y="85683"/>
                </a:moveTo>
                <a:lnTo>
                  <a:pt x="157618" y="85683"/>
                </a:lnTo>
                <a:lnTo>
                  <a:pt x="158739" y="86793"/>
                </a:lnTo>
                <a:lnTo>
                  <a:pt x="159461" y="87609"/>
                </a:lnTo>
                <a:lnTo>
                  <a:pt x="168537" y="94091"/>
                </a:lnTo>
                <a:lnTo>
                  <a:pt x="179117" y="95798"/>
                </a:lnTo>
                <a:lnTo>
                  <a:pt x="191201" y="94182"/>
                </a:lnTo>
                <a:lnTo>
                  <a:pt x="204789" y="90698"/>
                </a:lnTo>
                <a:lnTo>
                  <a:pt x="212367" y="88650"/>
                </a:lnTo>
                <a:lnTo>
                  <a:pt x="220528" y="86596"/>
                </a:lnTo>
                <a:lnTo>
                  <a:pt x="224711" y="85683"/>
                </a:lnTo>
                <a:close/>
              </a:path>
              <a:path w="431165" h="457835">
                <a:moveTo>
                  <a:pt x="383066" y="0"/>
                </a:moveTo>
                <a:lnTo>
                  <a:pt x="341238" y="17676"/>
                </a:lnTo>
                <a:lnTo>
                  <a:pt x="317131" y="21831"/>
                </a:lnTo>
                <a:lnTo>
                  <a:pt x="302453" y="24564"/>
                </a:lnTo>
                <a:lnTo>
                  <a:pt x="290495" y="29691"/>
                </a:lnTo>
                <a:lnTo>
                  <a:pt x="280533" y="36257"/>
                </a:lnTo>
                <a:lnTo>
                  <a:pt x="264417" y="49381"/>
                </a:lnTo>
                <a:lnTo>
                  <a:pt x="256468" y="54825"/>
                </a:lnTo>
                <a:lnTo>
                  <a:pt x="247278" y="59177"/>
                </a:lnTo>
                <a:lnTo>
                  <a:pt x="236128" y="61977"/>
                </a:lnTo>
                <a:lnTo>
                  <a:pt x="225676" y="63802"/>
                </a:lnTo>
                <a:lnTo>
                  <a:pt x="216120" y="65886"/>
                </a:lnTo>
                <a:lnTo>
                  <a:pt x="207410" y="68076"/>
                </a:lnTo>
                <a:lnTo>
                  <a:pt x="190191" y="72675"/>
                </a:lnTo>
                <a:lnTo>
                  <a:pt x="182737" y="74232"/>
                </a:lnTo>
                <a:lnTo>
                  <a:pt x="177404" y="74498"/>
                </a:lnTo>
                <a:lnTo>
                  <a:pt x="264065" y="74498"/>
                </a:lnTo>
                <a:lnTo>
                  <a:pt x="265850" y="73665"/>
                </a:lnTo>
                <a:lnTo>
                  <a:pt x="275823" y="66931"/>
                </a:lnTo>
                <a:lnTo>
                  <a:pt x="292047" y="53694"/>
                </a:lnTo>
                <a:lnTo>
                  <a:pt x="299661" y="48579"/>
                </a:lnTo>
                <a:lnTo>
                  <a:pt x="308209" y="44894"/>
                </a:lnTo>
                <a:lnTo>
                  <a:pt x="318566" y="43003"/>
                </a:lnTo>
                <a:lnTo>
                  <a:pt x="341342" y="39460"/>
                </a:lnTo>
                <a:lnTo>
                  <a:pt x="361096" y="33612"/>
                </a:lnTo>
                <a:lnTo>
                  <a:pt x="376613" y="27264"/>
                </a:lnTo>
                <a:lnTo>
                  <a:pt x="386679" y="22219"/>
                </a:lnTo>
                <a:lnTo>
                  <a:pt x="418074" y="22219"/>
                </a:lnTo>
                <a:lnTo>
                  <a:pt x="430740" y="8806"/>
                </a:lnTo>
                <a:lnTo>
                  <a:pt x="383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278577" y="2043755"/>
            <a:ext cx="111484" cy="185472"/>
          </a:xfrm>
          <a:custGeom>
            <a:avLst/>
            <a:gdLst/>
            <a:ahLst/>
            <a:cxnLst/>
            <a:rect l="l" t="t" r="r" b="b"/>
            <a:pathLst>
              <a:path w="245109" h="367029">
                <a:moveTo>
                  <a:pt x="35087" y="146644"/>
                </a:moveTo>
                <a:lnTo>
                  <a:pt x="9608" y="172454"/>
                </a:lnTo>
                <a:lnTo>
                  <a:pt x="11287" y="189969"/>
                </a:lnTo>
                <a:lnTo>
                  <a:pt x="17843" y="209088"/>
                </a:lnTo>
                <a:lnTo>
                  <a:pt x="28889" y="228097"/>
                </a:lnTo>
                <a:lnTo>
                  <a:pt x="32011" y="236468"/>
                </a:lnTo>
                <a:lnTo>
                  <a:pt x="31114" y="246462"/>
                </a:lnTo>
                <a:lnTo>
                  <a:pt x="27131" y="258134"/>
                </a:lnTo>
                <a:lnTo>
                  <a:pt x="15365" y="283815"/>
                </a:lnTo>
                <a:lnTo>
                  <a:pt x="11508" y="296095"/>
                </a:lnTo>
                <a:lnTo>
                  <a:pt x="11580" y="307590"/>
                </a:lnTo>
                <a:lnTo>
                  <a:pt x="17737" y="317508"/>
                </a:lnTo>
                <a:lnTo>
                  <a:pt x="23412" y="322587"/>
                </a:lnTo>
                <a:lnTo>
                  <a:pt x="23936" y="328963"/>
                </a:lnTo>
                <a:lnTo>
                  <a:pt x="24407" y="354617"/>
                </a:lnTo>
                <a:lnTo>
                  <a:pt x="29527" y="361245"/>
                </a:lnTo>
                <a:lnTo>
                  <a:pt x="33590" y="366460"/>
                </a:lnTo>
                <a:lnTo>
                  <a:pt x="40124" y="367035"/>
                </a:lnTo>
                <a:lnTo>
                  <a:pt x="44239" y="367035"/>
                </a:lnTo>
                <a:lnTo>
                  <a:pt x="45160" y="367004"/>
                </a:lnTo>
                <a:lnTo>
                  <a:pt x="69475" y="361806"/>
                </a:lnTo>
                <a:lnTo>
                  <a:pt x="101084" y="348141"/>
                </a:lnTo>
                <a:lnTo>
                  <a:pt x="104528" y="345884"/>
                </a:lnTo>
                <a:lnTo>
                  <a:pt x="44710" y="345884"/>
                </a:lnTo>
                <a:lnTo>
                  <a:pt x="44427" y="343801"/>
                </a:lnTo>
                <a:lnTo>
                  <a:pt x="31129" y="301613"/>
                </a:lnTo>
                <a:lnTo>
                  <a:pt x="30878" y="298032"/>
                </a:lnTo>
                <a:lnTo>
                  <a:pt x="39024" y="281143"/>
                </a:lnTo>
                <a:lnTo>
                  <a:pt x="45943" y="265977"/>
                </a:lnTo>
                <a:lnTo>
                  <a:pt x="51200" y="249258"/>
                </a:lnTo>
                <a:lnTo>
                  <a:pt x="51873" y="232026"/>
                </a:lnTo>
                <a:lnTo>
                  <a:pt x="45045" y="215323"/>
                </a:lnTo>
                <a:lnTo>
                  <a:pt x="36492" y="200760"/>
                </a:lnTo>
                <a:lnTo>
                  <a:pt x="31462" y="187113"/>
                </a:lnTo>
                <a:lnTo>
                  <a:pt x="29679" y="175883"/>
                </a:lnTo>
                <a:lnTo>
                  <a:pt x="30868" y="168570"/>
                </a:lnTo>
                <a:lnTo>
                  <a:pt x="31381" y="167607"/>
                </a:lnTo>
                <a:lnTo>
                  <a:pt x="39247" y="167607"/>
                </a:lnTo>
                <a:lnTo>
                  <a:pt x="40295" y="167576"/>
                </a:lnTo>
                <a:lnTo>
                  <a:pt x="59497" y="146948"/>
                </a:lnTo>
                <a:lnTo>
                  <a:pt x="38197" y="146948"/>
                </a:lnTo>
                <a:lnTo>
                  <a:pt x="35087" y="146644"/>
                </a:lnTo>
                <a:close/>
              </a:path>
              <a:path w="245109" h="367029">
                <a:moveTo>
                  <a:pt x="192143" y="243777"/>
                </a:moveTo>
                <a:lnTo>
                  <a:pt x="177820" y="248518"/>
                </a:lnTo>
                <a:lnTo>
                  <a:pt x="162199" y="261957"/>
                </a:lnTo>
                <a:lnTo>
                  <a:pt x="142843" y="287247"/>
                </a:lnTo>
                <a:lnTo>
                  <a:pt x="119034" y="311892"/>
                </a:lnTo>
                <a:lnTo>
                  <a:pt x="90039" y="330242"/>
                </a:lnTo>
                <a:lnTo>
                  <a:pt x="62912" y="341754"/>
                </a:lnTo>
                <a:lnTo>
                  <a:pt x="44710" y="345884"/>
                </a:lnTo>
                <a:lnTo>
                  <a:pt x="104528" y="345884"/>
                </a:lnTo>
                <a:lnTo>
                  <a:pt x="133257" y="327062"/>
                </a:lnTo>
                <a:lnTo>
                  <a:pt x="159262" y="299624"/>
                </a:lnTo>
                <a:lnTo>
                  <a:pt x="175158" y="278391"/>
                </a:lnTo>
                <a:lnTo>
                  <a:pt x="186460" y="267960"/>
                </a:lnTo>
                <a:lnTo>
                  <a:pt x="195532" y="264856"/>
                </a:lnTo>
                <a:lnTo>
                  <a:pt x="219439" y="264856"/>
                </a:lnTo>
                <a:lnTo>
                  <a:pt x="226332" y="262379"/>
                </a:lnTo>
                <a:lnTo>
                  <a:pt x="234463" y="256311"/>
                </a:lnTo>
                <a:lnTo>
                  <a:pt x="240798" y="247856"/>
                </a:lnTo>
                <a:lnTo>
                  <a:pt x="241619" y="245751"/>
                </a:lnTo>
                <a:lnTo>
                  <a:pt x="215815" y="245751"/>
                </a:lnTo>
                <a:lnTo>
                  <a:pt x="207606" y="244578"/>
                </a:lnTo>
                <a:lnTo>
                  <a:pt x="192143" y="243777"/>
                </a:lnTo>
                <a:close/>
              </a:path>
              <a:path w="245109" h="367029">
                <a:moveTo>
                  <a:pt x="219439" y="264856"/>
                </a:moveTo>
                <a:lnTo>
                  <a:pt x="195532" y="264856"/>
                </a:lnTo>
                <a:lnTo>
                  <a:pt x="204737" y="265604"/>
                </a:lnTo>
                <a:lnTo>
                  <a:pt x="207271" y="265970"/>
                </a:lnTo>
                <a:lnTo>
                  <a:pt x="217052" y="265714"/>
                </a:lnTo>
                <a:lnTo>
                  <a:pt x="219439" y="264856"/>
                </a:lnTo>
                <a:close/>
              </a:path>
              <a:path w="245109" h="367029">
                <a:moveTo>
                  <a:pt x="161064" y="29883"/>
                </a:moveTo>
                <a:lnTo>
                  <a:pt x="132687" y="29883"/>
                </a:lnTo>
                <a:lnTo>
                  <a:pt x="158977" y="58515"/>
                </a:lnTo>
                <a:lnTo>
                  <a:pt x="178897" y="84395"/>
                </a:lnTo>
                <a:lnTo>
                  <a:pt x="191612" y="106340"/>
                </a:lnTo>
                <a:lnTo>
                  <a:pt x="196287" y="123169"/>
                </a:lnTo>
                <a:lnTo>
                  <a:pt x="199370" y="157819"/>
                </a:lnTo>
                <a:lnTo>
                  <a:pt x="205729" y="187631"/>
                </a:lnTo>
                <a:lnTo>
                  <a:pt x="214180" y="211465"/>
                </a:lnTo>
                <a:lnTo>
                  <a:pt x="223542" y="228181"/>
                </a:lnTo>
                <a:lnTo>
                  <a:pt x="225909" y="231354"/>
                </a:lnTo>
                <a:lnTo>
                  <a:pt x="224391" y="235238"/>
                </a:lnTo>
                <a:lnTo>
                  <a:pt x="220935" y="241542"/>
                </a:lnTo>
                <a:lnTo>
                  <a:pt x="215815" y="245751"/>
                </a:lnTo>
                <a:lnTo>
                  <a:pt x="241619" y="245751"/>
                </a:lnTo>
                <a:lnTo>
                  <a:pt x="244098" y="239390"/>
                </a:lnTo>
                <a:lnTo>
                  <a:pt x="244966" y="230809"/>
                </a:lnTo>
                <a:lnTo>
                  <a:pt x="243422" y="222574"/>
                </a:lnTo>
                <a:lnTo>
                  <a:pt x="239490" y="215145"/>
                </a:lnTo>
                <a:lnTo>
                  <a:pt x="232498" y="202404"/>
                </a:lnTo>
                <a:lnTo>
                  <a:pt x="225305" y="182099"/>
                </a:lnTo>
                <a:lnTo>
                  <a:pt x="219454" y="155165"/>
                </a:lnTo>
                <a:lnTo>
                  <a:pt x="216485" y="122540"/>
                </a:lnTo>
                <a:lnTo>
                  <a:pt x="208935" y="95180"/>
                </a:lnTo>
                <a:lnTo>
                  <a:pt x="190615" y="65135"/>
                </a:lnTo>
                <a:lnTo>
                  <a:pt x="165972" y="34998"/>
                </a:lnTo>
                <a:lnTo>
                  <a:pt x="161064" y="29883"/>
                </a:lnTo>
                <a:close/>
              </a:path>
              <a:path w="245109" h="367029">
                <a:moveTo>
                  <a:pt x="39247" y="167607"/>
                </a:moveTo>
                <a:lnTo>
                  <a:pt x="31381" y="167607"/>
                </a:lnTo>
                <a:lnTo>
                  <a:pt x="33276" y="167785"/>
                </a:lnTo>
                <a:lnTo>
                  <a:pt x="39247" y="167607"/>
                </a:lnTo>
                <a:close/>
              </a:path>
              <a:path w="245109" h="367029">
                <a:moveTo>
                  <a:pt x="59464" y="137231"/>
                </a:moveTo>
                <a:lnTo>
                  <a:pt x="37360" y="137231"/>
                </a:lnTo>
                <a:lnTo>
                  <a:pt x="38354" y="137754"/>
                </a:lnTo>
                <a:lnTo>
                  <a:pt x="40103" y="140969"/>
                </a:lnTo>
                <a:lnTo>
                  <a:pt x="40145" y="143786"/>
                </a:lnTo>
                <a:lnTo>
                  <a:pt x="38197" y="146948"/>
                </a:lnTo>
                <a:lnTo>
                  <a:pt x="59497" y="146948"/>
                </a:lnTo>
                <a:lnTo>
                  <a:pt x="60072" y="142900"/>
                </a:lnTo>
                <a:lnTo>
                  <a:pt x="59464" y="137231"/>
                </a:lnTo>
                <a:close/>
              </a:path>
              <a:path w="245109" h="367029">
                <a:moveTo>
                  <a:pt x="131964" y="0"/>
                </a:moveTo>
                <a:lnTo>
                  <a:pt x="99808" y="23423"/>
                </a:lnTo>
                <a:lnTo>
                  <a:pt x="77884" y="27787"/>
                </a:lnTo>
                <a:lnTo>
                  <a:pt x="60414" y="33619"/>
                </a:lnTo>
                <a:lnTo>
                  <a:pt x="47291" y="40963"/>
                </a:lnTo>
                <a:lnTo>
                  <a:pt x="38407" y="49862"/>
                </a:lnTo>
                <a:lnTo>
                  <a:pt x="36260" y="52898"/>
                </a:lnTo>
                <a:lnTo>
                  <a:pt x="20215" y="69437"/>
                </a:lnTo>
                <a:lnTo>
                  <a:pt x="15320" y="74571"/>
                </a:lnTo>
                <a:lnTo>
                  <a:pt x="10356" y="79928"/>
                </a:lnTo>
                <a:lnTo>
                  <a:pt x="5444" y="85463"/>
                </a:lnTo>
                <a:lnTo>
                  <a:pt x="0" y="91756"/>
                </a:lnTo>
                <a:lnTo>
                  <a:pt x="6701" y="101745"/>
                </a:lnTo>
                <a:lnTo>
                  <a:pt x="9999" y="111179"/>
                </a:lnTo>
                <a:lnTo>
                  <a:pt x="13304" y="119873"/>
                </a:lnTo>
                <a:lnTo>
                  <a:pt x="18146" y="128522"/>
                </a:lnTo>
                <a:lnTo>
                  <a:pt x="25328" y="135030"/>
                </a:lnTo>
                <a:lnTo>
                  <a:pt x="35653" y="137304"/>
                </a:lnTo>
                <a:lnTo>
                  <a:pt x="37360" y="137231"/>
                </a:lnTo>
                <a:lnTo>
                  <a:pt x="59464" y="137231"/>
                </a:lnTo>
                <a:lnTo>
                  <a:pt x="34579" y="116090"/>
                </a:lnTo>
                <a:lnTo>
                  <a:pt x="32878" y="115012"/>
                </a:lnTo>
                <a:lnTo>
                  <a:pt x="26732" y="97452"/>
                </a:lnTo>
                <a:lnTo>
                  <a:pt x="25318" y="94206"/>
                </a:lnTo>
                <a:lnTo>
                  <a:pt x="29967" y="89128"/>
                </a:lnTo>
                <a:lnTo>
                  <a:pt x="51569" y="66867"/>
                </a:lnTo>
                <a:lnTo>
                  <a:pt x="54658" y="62490"/>
                </a:lnTo>
                <a:lnTo>
                  <a:pt x="58226" y="58866"/>
                </a:lnTo>
                <a:lnTo>
                  <a:pt x="66238" y="54103"/>
                </a:lnTo>
                <a:lnTo>
                  <a:pt x="80470" y="49009"/>
                </a:lnTo>
                <a:lnTo>
                  <a:pt x="102677" y="44427"/>
                </a:lnTo>
                <a:lnTo>
                  <a:pt x="111019" y="42597"/>
                </a:lnTo>
                <a:lnTo>
                  <a:pt x="118652" y="39653"/>
                </a:lnTo>
                <a:lnTo>
                  <a:pt x="125799" y="35460"/>
                </a:lnTo>
                <a:lnTo>
                  <a:pt x="132687" y="29883"/>
                </a:lnTo>
                <a:lnTo>
                  <a:pt x="161064" y="29883"/>
                </a:lnTo>
                <a:lnTo>
                  <a:pt x="139451" y="7361"/>
                </a:lnTo>
                <a:lnTo>
                  <a:pt x="131964" y="0"/>
                </a:lnTo>
                <a:close/>
              </a:path>
              <a:path w="245109" h="367029">
                <a:moveTo>
                  <a:pt x="34826" y="116090"/>
                </a:moveTo>
                <a:lnTo>
                  <a:pt x="34595" y="116101"/>
                </a:lnTo>
                <a:lnTo>
                  <a:pt x="34933" y="116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722646" y="2403123"/>
            <a:ext cx="772296" cy="10396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179622" y="1583550"/>
            <a:ext cx="894783" cy="452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753208" y="2712499"/>
            <a:ext cx="18484" cy="60006"/>
          </a:xfrm>
          <a:custGeom>
            <a:avLst/>
            <a:gdLst/>
            <a:ahLst/>
            <a:cxnLst/>
            <a:rect l="l" t="t" r="r" b="b"/>
            <a:pathLst>
              <a:path w="40640" h="118745">
                <a:moveTo>
                  <a:pt x="40322" y="0"/>
                </a:moveTo>
                <a:lnTo>
                  <a:pt x="4104" y="17676"/>
                </a:lnTo>
                <a:lnTo>
                  <a:pt x="0" y="55464"/>
                </a:lnTo>
                <a:lnTo>
                  <a:pt x="156" y="63610"/>
                </a:lnTo>
                <a:lnTo>
                  <a:pt x="28909" y="108939"/>
                </a:lnTo>
                <a:lnTo>
                  <a:pt x="38993" y="118174"/>
                </a:lnTo>
                <a:lnTo>
                  <a:pt x="39370" y="104132"/>
                </a:lnTo>
                <a:lnTo>
                  <a:pt x="39490" y="95514"/>
                </a:lnTo>
                <a:lnTo>
                  <a:pt x="39515" y="87986"/>
                </a:lnTo>
                <a:lnTo>
                  <a:pt x="26899" y="87986"/>
                </a:lnTo>
                <a:lnTo>
                  <a:pt x="20358" y="78820"/>
                </a:lnTo>
                <a:lnTo>
                  <a:pt x="16018" y="71008"/>
                </a:lnTo>
                <a:lnTo>
                  <a:pt x="13577" y="65293"/>
                </a:lnTo>
                <a:lnTo>
                  <a:pt x="12732" y="62416"/>
                </a:lnTo>
                <a:lnTo>
                  <a:pt x="12591" y="51467"/>
                </a:lnTo>
                <a:lnTo>
                  <a:pt x="13492" y="37119"/>
                </a:lnTo>
                <a:lnTo>
                  <a:pt x="26972" y="14544"/>
                </a:lnTo>
                <a:lnTo>
                  <a:pt x="39686" y="14544"/>
                </a:lnTo>
                <a:lnTo>
                  <a:pt x="40322" y="0"/>
                </a:lnTo>
                <a:close/>
              </a:path>
              <a:path w="40640" h="118745">
                <a:moveTo>
                  <a:pt x="39686" y="14544"/>
                </a:moveTo>
                <a:lnTo>
                  <a:pt x="26972" y="14544"/>
                </a:lnTo>
                <a:lnTo>
                  <a:pt x="26760" y="17676"/>
                </a:lnTo>
                <a:lnTo>
                  <a:pt x="26611" y="19214"/>
                </a:lnTo>
                <a:lnTo>
                  <a:pt x="26469" y="20261"/>
                </a:lnTo>
                <a:lnTo>
                  <a:pt x="26059" y="26225"/>
                </a:lnTo>
                <a:lnTo>
                  <a:pt x="26007" y="37119"/>
                </a:lnTo>
                <a:lnTo>
                  <a:pt x="26123" y="45185"/>
                </a:lnTo>
                <a:lnTo>
                  <a:pt x="26697" y="71280"/>
                </a:lnTo>
                <a:lnTo>
                  <a:pt x="26818" y="78820"/>
                </a:lnTo>
                <a:lnTo>
                  <a:pt x="26899" y="87986"/>
                </a:lnTo>
                <a:lnTo>
                  <a:pt x="39515" y="87986"/>
                </a:lnTo>
                <a:lnTo>
                  <a:pt x="39457" y="78820"/>
                </a:lnTo>
                <a:lnTo>
                  <a:pt x="39150" y="62416"/>
                </a:lnTo>
                <a:lnTo>
                  <a:pt x="38757" y="45185"/>
                </a:lnTo>
                <a:lnTo>
                  <a:pt x="38638" y="37119"/>
                </a:lnTo>
                <a:lnTo>
                  <a:pt x="38739" y="26225"/>
                </a:lnTo>
                <a:lnTo>
                  <a:pt x="38993" y="22051"/>
                </a:lnTo>
                <a:lnTo>
                  <a:pt x="39359" y="19214"/>
                </a:lnTo>
                <a:lnTo>
                  <a:pt x="39686" y="14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733890" y="2687064"/>
            <a:ext cx="35147" cy="1484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728794" y="2680389"/>
            <a:ext cx="45056" cy="163011"/>
          </a:xfrm>
          <a:custGeom>
            <a:avLst/>
            <a:gdLst/>
            <a:ahLst/>
            <a:cxnLst/>
            <a:rect l="l" t="t" r="r" b="b"/>
            <a:pathLst>
              <a:path w="99059" h="322579">
                <a:moveTo>
                  <a:pt x="49443" y="0"/>
                </a:moveTo>
                <a:lnTo>
                  <a:pt x="39753" y="38958"/>
                </a:lnTo>
                <a:lnTo>
                  <a:pt x="38993" y="46857"/>
                </a:lnTo>
                <a:lnTo>
                  <a:pt x="34429" y="76520"/>
                </a:lnTo>
                <a:lnTo>
                  <a:pt x="25054" y="111445"/>
                </a:lnTo>
                <a:lnTo>
                  <a:pt x="13405" y="146023"/>
                </a:lnTo>
                <a:lnTo>
                  <a:pt x="2020" y="174643"/>
                </a:lnTo>
                <a:lnTo>
                  <a:pt x="0" y="179251"/>
                </a:lnTo>
                <a:lnTo>
                  <a:pt x="55328" y="296713"/>
                </a:lnTo>
                <a:lnTo>
                  <a:pt x="52323" y="310095"/>
                </a:lnTo>
                <a:lnTo>
                  <a:pt x="64594" y="315697"/>
                </a:lnTo>
                <a:lnTo>
                  <a:pt x="80364" y="322409"/>
                </a:lnTo>
                <a:lnTo>
                  <a:pt x="80908" y="307289"/>
                </a:lnTo>
                <a:lnTo>
                  <a:pt x="82847" y="268522"/>
                </a:lnTo>
                <a:lnTo>
                  <a:pt x="83161" y="264724"/>
                </a:lnTo>
                <a:lnTo>
                  <a:pt x="62814" y="264724"/>
                </a:lnTo>
                <a:lnTo>
                  <a:pt x="22376" y="178863"/>
                </a:lnTo>
                <a:lnTo>
                  <a:pt x="28797" y="162780"/>
                </a:lnTo>
                <a:lnTo>
                  <a:pt x="36352" y="142193"/>
                </a:lnTo>
                <a:lnTo>
                  <a:pt x="44212" y="118420"/>
                </a:lnTo>
                <a:lnTo>
                  <a:pt x="51317" y="93421"/>
                </a:lnTo>
                <a:lnTo>
                  <a:pt x="71939" y="93421"/>
                </a:lnTo>
                <a:lnTo>
                  <a:pt x="97023" y="80583"/>
                </a:lnTo>
                <a:lnTo>
                  <a:pt x="97178" y="77212"/>
                </a:lnTo>
                <a:lnTo>
                  <a:pt x="55076" y="77212"/>
                </a:lnTo>
                <a:lnTo>
                  <a:pt x="56563" y="69498"/>
                </a:lnTo>
                <a:lnTo>
                  <a:pt x="57765" y="62026"/>
                </a:lnTo>
                <a:lnTo>
                  <a:pt x="58649" y="54857"/>
                </a:lnTo>
                <a:lnTo>
                  <a:pt x="59181" y="48050"/>
                </a:lnTo>
                <a:lnTo>
                  <a:pt x="59506" y="42103"/>
                </a:lnTo>
                <a:lnTo>
                  <a:pt x="60720" y="34983"/>
                </a:lnTo>
                <a:lnTo>
                  <a:pt x="62898" y="26480"/>
                </a:lnTo>
                <a:lnTo>
                  <a:pt x="98532" y="26480"/>
                </a:lnTo>
                <a:lnTo>
                  <a:pt x="98656" y="15706"/>
                </a:lnTo>
                <a:lnTo>
                  <a:pt x="49443" y="0"/>
                </a:lnTo>
                <a:close/>
              </a:path>
              <a:path w="99059" h="322579">
                <a:moveTo>
                  <a:pt x="71939" y="93421"/>
                </a:moveTo>
                <a:lnTo>
                  <a:pt x="51317" y="93421"/>
                </a:lnTo>
                <a:lnTo>
                  <a:pt x="50140" y="105695"/>
                </a:lnTo>
                <a:lnTo>
                  <a:pt x="49824" y="116050"/>
                </a:lnTo>
                <a:lnTo>
                  <a:pt x="49833" y="118420"/>
                </a:lnTo>
                <a:lnTo>
                  <a:pt x="64654" y="158252"/>
                </a:lnTo>
                <a:lnTo>
                  <a:pt x="76458" y="172015"/>
                </a:lnTo>
                <a:lnTo>
                  <a:pt x="75699" y="183504"/>
                </a:lnTo>
                <a:lnTo>
                  <a:pt x="74725" y="191032"/>
                </a:lnTo>
                <a:lnTo>
                  <a:pt x="73743" y="195420"/>
                </a:lnTo>
                <a:lnTo>
                  <a:pt x="72961" y="197491"/>
                </a:lnTo>
                <a:lnTo>
                  <a:pt x="69508" y="208071"/>
                </a:lnTo>
                <a:lnTo>
                  <a:pt x="66710" y="224044"/>
                </a:lnTo>
                <a:lnTo>
                  <a:pt x="64500" y="243548"/>
                </a:lnTo>
                <a:lnTo>
                  <a:pt x="62814" y="264724"/>
                </a:lnTo>
                <a:lnTo>
                  <a:pt x="83161" y="264724"/>
                </a:lnTo>
                <a:lnTo>
                  <a:pt x="85337" y="238435"/>
                </a:lnTo>
                <a:lnTo>
                  <a:pt x="88055" y="217877"/>
                </a:lnTo>
                <a:lnTo>
                  <a:pt x="90677" y="207700"/>
                </a:lnTo>
                <a:lnTo>
                  <a:pt x="93109" y="201382"/>
                </a:lnTo>
                <a:lnTo>
                  <a:pt x="94917" y="192813"/>
                </a:lnTo>
                <a:lnTo>
                  <a:pt x="96142" y="181711"/>
                </a:lnTo>
                <a:lnTo>
                  <a:pt x="96824" y="167795"/>
                </a:lnTo>
                <a:lnTo>
                  <a:pt x="96970" y="162780"/>
                </a:lnTo>
                <a:lnTo>
                  <a:pt x="93358" y="159482"/>
                </a:lnTo>
                <a:lnTo>
                  <a:pt x="82875" y="148188"/>
                </a:lnTo>
                <a:lnTo>
                  <a:pt x="75809" y="137819"/>
                </a:lnTo>
                <a:lnTo>
                  <a:pt x="71719" y="129760"/>
                </a:lnTo>
                <a:lnTo>
                  <a:pt x="70236" y="125598"/>
                </a:lnTo>
                <a:lnTo>
                  <a:pt x="70152" y="124393"/>
                </a:lnTo>
                <a:lnTo>
                  <a:pt x="70042" y="116050"/>
                </a:lnTo>
                <a:lnTo>
                  <a:pt x="70717" y="103543"/>
                </a:lnTo>
                <a:lnTo>
                  <a:pt x="71939" y="93421"/>
                </a:lnTo>
                <a:close/>
              </a:path>
              <a:path w="99059" h="322579">
                <a:moveTo>
                  <a:pt x="98532" y="26480"/>
                </a:moveTo>
                <a:lnTo>
                  <a:pt x="62898" y="26480"/>
                </a:lnTo>
                <a:lnTo>
                  <a:pt x="78269" y="31381"/>
                </a:lnTo>
                <a:lnTo>
                  <a:pt x="78094" y="42103"/>
                </a:lnTo>
                <a:lnTo>
                  <a:pt x="77804" y="54857"/>
                </a:lnTo>
                <a:lnTo>
                  <a:pt x="77620" y="61087"/>
                </a:lnTo>
                <a:lnTo>
                  <a:pt x="70550" y="62026"/>
                </a:lnTo>
                <a:lnTo>
                  <a:pt x="66500" y="63170"/>
                </a:lnTo>
                <a:lnTo>
                  <a:pt x="63537" y="64971"/>
                </a:lnTo>
                <a:lnTo>
                  <a:pt x="59809" y="67327"/>
                </a:lnTo>
                <a:lnTo>
                  <a:pt x="57066" y="71756"/>
                </a:lnTo>
                <a:lnTo>
                  <a:pt x="55076" y="77212"/>
                </a:lnTo>
                <a:lnTo>
                  <a:pt x="97178" y="77212"/>
                </a:lnTo>
                <a:lnTo>
                  <a:pt x="97916" y="58798"/>
                </a:lnTo>
                <a:lnTo>
                  <a:pt x="98183" y="48050"/>
                </a:lnTo>
                <a:lnTo>
                  <a:pt x="98426" y="34983"/>
                </a:lnTo>
                <a:lnTo>
                  <a:pt x="98532" y="26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758056" y="2661327"/>
            <a:ext cx="117549" cy="187078"/>
          </a:xfrm>
          <a:custGeom>
            <a:avLst/>
            <a:gdLst/>
            <a:ahLst/>
            <a:cxnLst/>
            <a:rect l="l" t="t" r="r" b="b"/>
            <a:pathLst>
              <a:path w="258445" h="370204">
                <a:moveTo>
                  <a:pt x="17926" y="52521"/>
                </a:moveTo>
                <a:lnTo>
                  <a:pt x="17482" y="83062"/>
                </a:lnTo>
                <a:lnTo>
                  <a:pt x="17024" y="100650"/>
                </a:lnTo>
                <a:lnTo>
                  <a:pt x="16462" y="113586"/>
                </a:lnTo>
                <a:lnTo>
                  <a:pt x="15811" y="121504"/>
                </a:lnTo>
                <a:lnTo>
                  <a:pt x="15389" y="127485"/>
                </a:lnTo>
                <a:lnTo>
                  <a:pt x="15315" y="136740"/>
                </a:lnTo>
                <a:lnTo>
                  <a:pt x="15433" y="145167"/>
                </a:lnTo>
                <a:lnTo>
                  <a:pt x="16040" y="173667"/>
                </a:lnTo>
                <a:lnTo>
                  <a:pt x="16121" y="203784"/>
                </a:lnTo>
                <a:lnTo>
                  <a:pt x="14926" y="224175"/>
                </a:lnTo>
                <a:lnTo>
                  <a:pt x="11947" y="237123"/>
                </a:lnTo>
                <a:lnTo>
                  <a:pt x="7021" y="256190"/>
                </a:lnTo>
                <a:lnTo>
                  <a:pt x="3562" y="285949"/>
                </a:lnTo>
                <a:lnTo>
                  <a:pt x="1348" y="318103"/>
                </a:lnTo>
                <a:lnTo>
                  <a:pt x="157" y="344356"/>
                </a:lnTo>
                <a:lnTo>
                  <a:pt x="0" y="348952"/>
                </a:lnTo>
                <a:lnTo>
                  <a:pt x="4020" y="350722"/>
                </a:lnTo>
                <a:lnTo>
                  <a:pt x="24106" y="359155"/>
                </a:lnTo>
                <a:lnTo>
                  <a:pt x="40591" y="365142"/>
                </a:lnTo>
                <a:lnTo>
                  <a:pt x="53576" y="368711"/>
                </a:lnTo>
                <a:lnTo>
                  <a:pt x="63160" y="369894"/>
                </a:lnTo>
                <a:lnTo>
                  <a:pt x="63778" y="369884"/>
                </a:lnTo>
                <a:lnTo>
                  <a:pt x="72952" y="368289"/>
                </a:lnTo>
                <a:lnTo>
                  <a:pt x="82280" y="364115"/>
                </a:lnTo>
                <a:lnTo>
                  <a:pt x="91442" y="357549"/>
                </a:lnTo>
                <a:lnTo>
                  <a:pt x="92364" y="356617"/>
                </a:lnTo>
                <a:lnTo>
                  <a:pt x="63464" y="356617"/>
                </a:lnTo>
                <a:lnTo>
                  <a:pt x="58329" y="356135"/>
                </a:lnTo>
                <a:lnTo>
                  <a:pt x="48995" y="353889"/>
                </a:lnTo>
                <a:lnTo>
                  <a:pt x="34270" y="348919"/>
                </a:lnTo>
                <a:lnTo>
                  <a:pt x="12962" y="340261"/>
                </a:lnTo>
                <a:lnTo>
                  <a:pt x="14794" y="304998"/>
                </a:lnTo>
                <a:lnTo>
                  <a:pt x="17201" y="275928"/>
                </a:lnTo>
                <a:lnTo>
                  <a:pt x="20004" y="254838"/>
                </a:lnTo>
                <a:lnTo>
                  <a:pt x="23025" y="243510"/>
                </a:lnTo>
                <a:lnTo>
                  <a:pt x="26766" y="230526"/>
                </a:lnTo>
                <a:lnTo>
                  <a:pt x="28513" y="211197"/>
                </a:lnTo>
                <a:lnTo>
                  <a:pt x="28814" y="189470"/>
                </a:lnTo>
                <a:lnTo>
                  <a:pt x="28690" y="176943"/>
                </a:lnTo>
                <a:lnTo>
                  <a:pt x="28313" y="155921"/>
                </a:lnTo>
                <a:lnTo>
                  <a:pt x="28075" y="145167"/>
                </a:lnTo>
                <a:lnTo>
                  <a:pt x="27953" y="137200"/>
                </a:lnTo>
                <a:lnTo>
                  <a:pt x="28073" y="127485"/>
                </a:lnTo>
                <a:lnTo>
                  <a:pt x="28334" y="123305"/>
                </a:lnTo>
                <a:lnTo>
                  <a:pt x="28776" y="118645"/>
                </a:lnTo>
                <a:lnTo>
                  <a:pt x="28894" y="117054"/>
                </a:lnTo>
                <a:lnTo>
                  <a:pt x="29270" y="110614"/>
                </a:lnTo>
                <a:lnTo>
                  <a:pt x="29658" y="100650"/>
                </a:lnTo>
                <a:lnTo>
                  <a:pt x="29915" y="91861"/>
                </a:lnTo>
                <a:lnTo>
                  <a:pt x="63948" y="91861"/>
                </a:lnTo>
                <a:lnTo>
                  <a:pt x="37464" y="80740"/>
                </a:lnTo>
                <a:lnTo>
                  <a:pt x="30323" y="56228"/>
                </a:lnTo>
                <a:lnTo>
                  <a:pt x="17926" y="52521"/>
                </a:lnTo>
                <a:close/>
              </a:path>
              <a:path w="258445" h="370204">
                <a:moveTo>
                  <a:pt x="230123" y="23161"/>
                </a:moveTo>
                <a:lnTo>
                  <a:pt x="217166" y="23161"/>
                </a:lnTo>
                <a:lnTo>
                  <a:pt x="219176" y="33255"/>
                </a:lnTo>
                <a:lnTo>
                  <a:pt x="221260" y="41244"/>
                </a:lnTo>
                <a:lnTo>
                  <a:pt x="223459" y="47412"/>
                </a:lnTo>
                <a:lnTo>
                  <a:pt x="227436" y="59419"/>
                </a:lnTo>
                <a:lnTo>
                  <a:pt x="232033" y="74183"/>
                </a:lnTo>
                <a:lnTo>
                  <a:pt x="237494" y="92399"/>
                </a:lnTo>
                <a:lnTo>
                  <a:pt x="241573" y="106279"/>
                </a:lnTo>
                <a:lnTo>
                  <a:pt x="230663" y="108740"/>
                </a:lnTo>
                <a:lnTo>
                  <a:pt x="221511" y="118645"/>
                </a:lnTo>
                <a:lnTo>
                  <a:pt x="216774" y="123423"/>
                </a:lnTo>
                <a:lnTo>
                  <a:pt x="210048" y="128268"/>
                </a:lnTo>
                <a:lnTo>
                  <a:pt x="199627" y="132940"/>
                </a:lnTo>
                <a:lnTo>
                  <a:pt x="183805" y="137200"/>
                </a:lnTo>
                <a:lnTo>
                  <a:pt x="156322" y="146899"/>
                </a:lnTo>
                <a:lnTo>
                  <a:pt x="135362" y="161190"/>
                </a:lnTo>
                <a:lnTo>
                  <a:pt x="121988" y="176943"/>
                </a:lnTo>
                <a:lnTo>
                  <a:pt x="117263" y="191030"/>
                </a:lnTo>
                <a:lnTo>
                  <a:pt x="117232" y="197449"/>
                </a:lnTo>
                <a:lnTo>
                  <a:pt x="120886" y="202234"/>
                </a:lnTo>
                <a:lnTo>
                  <a:pt x="126791" y="203522"/>
                </a:lnTo>
                <a:lnTo>
                  <a:pt x="139987" y="210093"/>
                </a:lnTo>
                <a:lnTo>
                  <a:pt x="156064" y="222359"/>
                </a:lnTo>
                <a:lnTo>
                  <a:pt x="169701" y="235701"/>
                </a:lnTo>
                <a:lnTo>
                  <a:pt x="175575" y="245500"/>
                </a:lnTo>
                <a:lnTo>
                  <a:pt x="168853" y="250683"/>
                </a:lnTo>
                <a:lnTo>
                  <a:pt x="156424" y="275352"/>
                </a:lnTo>
                <a:lnTo>
                  <a:pt x="152916" y="281572"/>
                </a:lnTo>
                <a:lnTo>
                  <a:pt x="144979" y="282766"/>
                </a:lnTo>
                <a:lnTo>
                  <a:pt x="132840" y="285005"/>
                </a:lnTo>
                <a:lnTo>
                  <a:pt x="118243" y="290046"/>
                </a:lnTo>
                <a:lnTo>
                  <a:pt x="106358" y="299543"/>
                </a:lnTo>
                <a:lnTo>
                  <a:pt x="102352" y="315152"/>
                </a:lnTo>
                <a:lnTo>
                  <a:pt x="101917" y="319635"/>
                </a:lnTo>
                <a:lnTo>
                  <a:pt x="99905" y="325551"/>
                </a:lnTo>
                <a:lnTo>
                  <a:pt x="70034" y="355357"/>
                </a:lnTo>
                <a:lnTo>
                  <a:pt x="63464" y="356617"/>
                </a:lnTo>
                <a:lnTo>
                  <a:pt x="92364" y="356617"/>
                </a:lnTo>
                <a:lnTo>
                  <a:pt x="114141" y="322996"/>
                </a:lnTo>
                <a:lnTo>
                  <a:pt x="114938" y="313948"/>
                </a:lnTo>
                <a:lnTo>
                  <a:pt x="115551" y="309387"/>
                </a:lnTo>
                <a:lnTo>
                  <a:pt x="119594" y="304490"/>
                </a:lnTo>
                <a:lnTo>
                  <a:pt x="129270" y="299809"/>
                </a:lnTo>
                <a:lnTo>
                  <a:pt x="146780" y="295896"/>
                </a:lnTo>
                <a:lnTo>
                  <a:pt x="156329" y="292542"/>
                </a:lnTo>
                <a:lnTo>
                  <a:pt x="163365" y="286576"/>
                </a:lnTo>
                <a:lnTo>
                  <a:pt x="168577" y="279170"/>
                </a:lnTo>
                <a:lnTo>
                  <a:pt x="172654" y="271499"/>
                </a:lnTo>
                <a:lnTo>
                  <a:pt x="178717" y="259468"/>
                </a:lnTo>
                <a:lnTo>
                  <a:pt x="187261" y="253008"/>
                </a:lnTo>
                <a:lnTo>
                  <a:pt x="188978" y="248076"/>
                </a:lnTo>
                <a:lnTo>
                  <a:pt x="187858" y="242568"/>
                </a:lnTo>
                <a:lnTo>
                  <a:pt x="179340" y="227255"/>
                </a:lnTo>
                <a:lnTo>
                  <a:pt x="163094" y="211197"/>
                </a:lnTo>
                <a:lnTo>
                  <a:pt x="144744" y="197849"/>
                </a:lnTo>
                <a:lnTo>
                  <a:pt x="129912" y="190664"/>
                </a:lnTo>
                <a:lnTo>
                  <a:pt x="130048" y="189470"/>
                </a:lnTo>
                <a:lnTo>
                  <a:pt x="168098" y="155921"/>
                </a:lnTo>
                <a:lnTo>
                  <a:pt x="204624" y="145167"/>
                </a:lnTo>
                <a:lnTo>
                  <a:pt x="216912" y="139473"/>
                </a:lnTo>
                <a:lnTo>
                  <a:pt x="224955" y="133569"/>
                </a:lnTo>
                <a:lnTo>
                  <a:pt x="230568" y="127891"/>
                </a:lnTo>
                <a:lnTo>
                  <a:pt x="237762" y="120111"/>
                </a:lnTo>
                <a:lnTo>
                  <a:pt x="247898" y="118593"/>
                </a:lnTo>
                <a:lnTo>
                  <a:pt x="248463" y="118488"/>
                </a:lnTo>
                <a:lnTo>
                  <a:pt x="257897" y="117054"/>
                </a:lnTo>
                <a:lnTo>
                  <a:pt x="250561" y="91861"/>
                </a:lnTo>
                <a:lnTo>
                  <a:pt x="245175" y="73805"/>
                </a:lnTo>
                <a:lnTo>
                  <a:pt x="239884" y="56696"/>
                </a:lnTo>
                <a:lnTo>
                  <a:pt x="235291" y="42804"/>
                </a:lnTo>
                <a:lnTo>
                  <a:pt x="233345" y="36645"/>
                </a:lnTo>
                <a:lnTo>
                  <a:pt x="231423" y="29179"/>
                </a:lnTo>
                <a:lnTo>
                  <a:pt x="230123" y="23161"/>
                </a:lnTo>
                <a:close/>
              </a:path>
              <a:path w="258445" h="370204">
                <a:moveTo>
                  <a:pt x="63948" y="91861"/>
                </a:moveTo>
                <a:lnTo>
                  <a:pt x="29915" y="91861"/>
                </a:lnTo>
                <a:lnTo>
                  <a:pt x="92520" y="118142"/>
                </a:lnTo>
                <a:lnTo>
                  <a:pt x="95452" y="115137"/>
                </a:lnTo>
                <a:lnTo>
                  <a:pt x="106308" y="104487"/>
                </a:lnTo>
                <a:lnTo>
                  <a:pt x="108343" y="102635"/>
                </a:lnTo>
                <a:lnTo>
                  <a:pt x="89609" y="102635"/>
                </a:lnTo>
                <a:lnTo>
                  <a:pt x="63948" y="91861"/>
                </a:lnTo>
                <a:close/>
              </a:path>
              <a:path w="258445" h="370204">
                <a:moveTo>
                  <a:pt x="225877" y="0"/>
                </a:moveTo>
                <a:lnTo>
                  <a:pt x="180953" y="34239"/>
                </a:lnTo>
                <a:lnTo>
                  <a:pt x="148179" y="57409"/>
                </a:lnTo>
                <a:lnTo>
                  <a:pt x="144436" y="59419"/>
                </a:lnTo>
                <a:lnTo>
                  <a:pt x="130778" y="66825"/>
                </a:lnTo>
                <a:lnTo>
                  <a:pt x="114958" y="79146"/>
                </a:lnTo>
                <a:lnTo>
                  <a:pt x="100188" y="92399"/>
                </a:lnTo>
                <a:lnTo>
                  <a:pt x="89609" y="102635"/>
                </a:lnTo>
                <a:lnTo>
                  <a:pt x="108343" y="102635"/>
                </a:lnTo>
                <a:lnTo>
                  <a:pt x="121000" y="91118"/>
                </a:lnTo>
                <a:lnTo>
                  <a:pt x="136105" y="78993"/>
                </a:lnTo>
                <a:lnTo>
                  <a:pt x="148204" y="72071"/>
                </a:lnTo>
                <a:lnTo>
                  <a:pt x="151631" y="70545"/>
                </a:lnTo>
                <a:lnTo>
                  <a:pt x="161187" y="64539"/>
                </a:lnTo>
                <a:lnTo>
                  <a:pt x="181493" y="50072"/>
                </a:lnTo>
                <a:lnTo>
                  <a:pt x="217166" y="23161"/>
                </a:lnTo>
                <a:lnTo>
                  <a:pt x="230123" y="23161"/>
                </a:lnTo>
                <a:lnTo>
                  <a:pt x="229535" y="20438"/>
                </a:lnTo>
                <a:lnTo>
                  <a:pt x="227689" y="10449"/>
                </a:lnTo>
                <a:lnTo>
                  <a:pt x="22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704426" y="2091214"/>
            <a:ext cx="306437" cy="186757"/>
          </a:xfrm>
          <a:custGeom>
            <a:avLst/>
            <a:gdLst/>
            <a:ahLst/>
            <a:cxnLst/>
            <a:rect l="l" t="t" r="r" b="b"/>
            <a:pathLst>
              <a:path w="673734" h="369570">
                <a:moveTo>
                  <a:pt x="197747" y="194310"/>
                </a:moveTo>
                <a:lnTo>
                  <a:pt x="140476" y="194310"/>
                </a:lnTo>
                <a:lnTo>
                  <a:pt x="152105" y="196850"/>
                </a:lnTo>
                <a:lnTo>
                  <a:pt x="170118" y="204470"/>
                </a:lnTo>
                <a:lnTo>
                  <a:pt x="191773" y="214630"/>
                </a:lnTo>
                <a:lnTo>
                  <a:pt x="214327" y="229870"/>
                </a:lnTo>
                <a:lnTo>
                  <a:pt x="215469" y="231140"/>
                </a:lnTo>
                <a:lnTo>
                  <a:pt x="207784" y="233680"/>
                </a:lnTo>
                <a:lnTo>
                  <a:pt x="199713" y="238760"/>
                </a:lnTo>
                <a:lnTo>
                  <a:pt x="192383" y="246380"/>
                </a:lnTo>
                <a:lnTo>
                  <a:pt x="186925" y="257810"/>
                </a:lnTo>
                <a:lnTo>
                  <a:pt x="184003" y="262890"/>
                </a:lnTo>
                <a:lnTo>
                  <a:pt x="179126" y="265430"/>
                </a:lnTo>
                <a:lnTo>
                  <a:pt x="171580" y="266700"/>
                </a:lnTo>
                <a:lnTo>
                  <a:pt x="144114" y="266700"/>
                </a:lnTo>
                <a:lnTo>
                  <a:pt x="136884" y="269240"/>
                </a:lnTo>
                <a:lnTo>
                  <a:pt x="95072" y="289560"/>
                </a:lnTo>
                <a:lnTo>
                  <a:pt x="50751" y="297180"/>
                </a:lnTo>
                <a:lnTo>
                  <a:pt x="50196" y="297180"/>
                </a:lnTo>
                <a:lnTo>
                  <a:pt x="39550" y="299720"/>
                </a:lnTo>
                <a:lnTo>
                  <a:pt x="7173" y="331470"/>
                </a:lnTo>
                <a:lnTo>
                  <a:pt x="0" y="349250"/>
                </a:lnTo>
                <a:lnTo>
                  <a:pt x="418" y="359410"/>
                </a:lnTo>
                <a:lnTo>
                  <a:pt x="2658" y="367030"/>
                </a:lnTo>
                <a:lnTo>
                  <a:pt x="8742" y="369570"/>
                </a:lnTo>
                <a:lnTo>
                  <a:pt x="23337" y="369570"/>
                </a:lnTo>
                <a:lnTo>
                  <a:pt x="30194" y="368300"/>
                </a:lnTo>
                <a:lnTo>
                  <a:pt x="45306" y="365760"/>
                </a:lnTo>
                <a:lnTo>
                  <a:pt x="58546" y="361950"/>
                </a:lnTo>
                <a:lnTo>
                  <a:pt x="72234" y="359410"/>
                </a:lnTo>
                <a:lnTo>
                  <a:pt x="84526" y="358140"/>
                </a:lnTo>
                <a:lnTo>
                  <a:pt x="130889" y="358140"/>
                </a:lnTo>
                <a:lnTo>
                  <a:pt x="135063" y="355600"/>
                </a:lnTo>
                <a:lnTo>
                  <a:pt x="144162" y="350520"/>
                </a:lnTo>
                <a:lnTo>
                  <a:pt x="257558" y="350520"/>
                </a:lnTo>
                <a:lnTo>
                  <a:pt x="262650" y="349250"/>
                </a:lnTo>
                <a:lnTo>
                  <a:pt x="21119" y="349250"/>
                </a:lnTo>
                <a:lnTo>
                  <a:pt x="22763" y="344170"/>
                </a:lnTo>
                <a:lnTo>
                  <a:pt x="26187" y="339090"/>
                </a:lnTo>
                <a:lnTo>
                  <a:pt x="39338" y="323850"/>
                </a:lnTo>
                <a:lnTo>
                  <a:pt x="46709" y="318770"/>
                </a:lnTo>
                <a:lnTo>
                  <a:pt x="50458" y="318770"/>
                </a:lnTo>
                <a:lnTo>
                  <a:pt x="69919" y="316230"/>
                </a:lnTo>
                <a:lnTo>
                  <a:pt x="99203" y="309880"/>
                </a:lnTo>
                <a:lnTo>
                  <a:pt x="128207" y="299720"/>
                </a:lnTo>
                <a:lnTo>
                  <a:pt x="146832" y="288290"/>
                </a:lnTo>
                <a:lnTo>
                  <a:pt x="148979" y="287020"/>
                </a:lnTo>
                <a:lnTo>
                  <a:pt x="178268" y="287020"/>
                </a:lnTo>
                <a:lnTo>
                  <a:pt x="184940" y="285750"/>
                </a:lnTo>
                <a:lnTo>
                  <a:pt x="197190" y="279400"/>
                </a:lnTo>
                <a:lnTo>
                  <a:pt x="206003" y="264160"/>
                </a:lnTo>
                <a:lnTo>
                  <a:pt x="208715" y="256540"/>
                </a:lnTo>
                <a:lnTo>
                  <a:pt x="215940" y="252730"/>
                </a:lnTo>
                <a:lnTo>
                  <a:pt x="239971" y="243840"/>
                </a:lnTo>
                <a:lnTo>
                  <a:pt x="241112" y="234950"/>
                </a:lnTo>
                <a:lnTo>
                  <a:pt x="240415" y="228600"/>
                </a:lnTo>
                <a:lnTo>
                  <a:pt x="237092" y="222250"/>
                </a:lnTo>
                <a:lnTo>
                  <a:pt x="231981" y="217170"/>
                </a:lnTo>
                <a:lnTo>
                  <a:pt x="225919" y="212090"/>
                </a:lnTo>
                <a:lnTo>
                  <a:pt x="204973" y="198120"/>
                </a:lnTo>
                <a:lnTo>
                  <a:pt x="197747" y="194310"/>
                </a:lnTo>
                <a:close/>
              </a:path>
              <a:path w="673734" h="369570">
                <a:moveTo>
                  <a:pt x="130889" y="358140"/>
                </a:moveTo>
                <a:lnTo>
                  <a:pt x="84526" y="358140"/>
                </a:lnTo>
                <a:lnTo>
                  <a:pt x="93577" y="360680"/>
                </a:lnTo>
                <a:lnTo>
                  <a:pt x="105641" y="364490"/>
                </a:lnTo>
                <a:lnTo>
                  <a:pt x="116798" y="364490"/>
                </a:lnTo>
                <a:lnTo>
                  <a:pt x="126715" y="360680"/>
                </a:lnTo>
                <a:lnTo>
                  <a:pt x="130889" y="358140"/>
                </a:lnTo>
                <a:close/>
              </a:path>
              <a:path w="673734" h="369570">
                <a:moveTo>
                  <a:pt x="257558" y="350520"/>
                </a:moveTo>
                <a:lnTo>
                  <a:pt x="144162" y="350520"/>
                </a:lnTo>
                <a:lnTo>
                  <a:pt x="145754" y="351790"/>
                </a:lnTo>
                <a:lnTo>
                  <a:pt x="146110" y="351790"/>
                </a:lnTo>
                <a:lnTo>
                  <a:pt x="146759" y="353060"/>
                </a:lnTo>
                <a:lnTo>
                  <a:pt x="157297" y="360680"/>
                </a:lnTo>
                <a:lnTo>
                  <a:pt x="169000" y="364490"/>
                </a:lnTo>
                <a:lnTo>
                  <a:pt x="180674" y="363220"/>
                </a:lnTo>
                <a:lnTo>
                  <a:pt x="191124" y="360680"/>
                </a:lnTo>
                <a:lnTo>
                  <a:pt x="195585" y="360680"/>
                </a:lnTo>
                <a:lnTo>
                  <a:pt x="201689" y="358140"/>
                </a:lnTo>
                <a:lnTo>
                  <a:pt x="224037" y="358140"/>
                </a:lnTo>
                <a:lnTo>
                  <a:pt x="252466" y="351790"/>
                </a:lnTo>
                <a:lnTo>
                  <a:pt x="257558" y="350520"/>
                </a:lnTo>
                <a:close/>
              </a:path>
              <a:path w="673734" h="369570">
                <a:moveTo>
                  <a:pt x="224037" y="358140"/>
                </a:moveTo>
                <a:lnTo>
                  <a:pt x="201689" y="358140"/>
                </a:lnTo>
                <a:lnTo>
                  <a:pt x="203815" y="359410"/>
                </a:lnTo>
                <a:lnTo>
                  <a:pt x="224037" y="358140"/>
                </a:lnTo>
                <a:close/>
              </a:path>
              <a:path w="673734" h="369570">
                <a:moveTo>
                  <a:pt x="89829" y="337820"/>
                </a:moveTo>
                <a:lnTo>
                  <a:pt x="74210" y="337820"/>
                </a:lnTo>
                <a:lnTo>
                  <a:pt x="57458" y="340360"/>
                </a:lnTo>
                <a:lnTo>
                  <a:pt x="40689" y="344170"/>
                </a:lnTo>
                <a:lnTo>
                  <a:pt x="26438" y="347980"/>
                </a:lnTo>
                <a:lnTo>
                  <a:pt x="21119" y="349250"/>
                </a:lnTo>
                <a:lnTo>
                  <a:pt x="262650" y="349250"/>
                </a:lnTo>
                <a:lnTo>
                  <a:pt x="277925" y="345440"/>
                </a:lnTo>
                <a:lnTo>
                  <a:pt x="281696" y="344170"/>
                </a:lnTo>
                <a:lnTo>
                  <a:pt x="108162" y="344170"/>
                </a:lnTo>
                <a:lnTo>
                  <a:pt x="103200" y="341630"/>
                </a:lnTo>
                <a:lnTo>
                  <a:pt x="89829" y="337820"/>
                </a:lnTo>
                <a:close/>
              </a:path>
              <a:path w="673734" h="369570">
                <a:moveTo>
                  <a:pt x="142852" y="330200"/>
                </a:moveTo>
                <a:lnTo>
                  <a:pt x="133480" y="332740"/>
                </a:lnTo>
                <a:lnTo>
                  <a:pt x="125545" y="337820"/>
                </a:lnTo>
                <a:lnTo>
                  <a:pt x="118974" y="340360"/>
                </a:lnTo>
                <a:lnTo>
                  <a:pt x="113300" y="342900"/>
                </a:lnTo>
                <a:lnTo>
                  <a:pt x="108162" y="344170"/>
                </a:lnTo>
                <a:lnTo>
                  <a:pt x="281696" y="344170"/>
                </a:lnTo>
                <a:lnTo>
                  <a:pt x="285466" y="342900"/>
                </a:lnTo>
                <a:lnTo>
                  <a:pt x="171645" y="342900"/>
                </a:lnTo>
                <a:lnTo>
                  <a:pt x="166330" y="341630"/>
                </a:lnTo>
                <a:lnTo>
                  <a:pt x="162319" y="339090"/>
                </a:lnTo>
                <a:lnTo>
                  <a:pt x="152763" y="331470"/>
                </a:lnTo>
                <a:lnTo>
                  <a:pt x="142852" y="330200"/>
                </a:lnTo>
                <a:close/>
              </a:path>
              <a:path w="673734" h="369570">
                <a:moveTo>
                  <a:pt x="202213" y="336550"/>
                </a:moveTo>
                <a:lnTo>
                  <a:pt x="186674" y="340360"/>
                </a:lnTo>
                <a:lnTo>
                  <a:pt x="178386" y="341630"/>
                </a:lnTo>
                <a:lnTo>
                  <a:pt x="171645" y="342900"/>
                </a:lnTo>
                <a:lnTo>
                  <a:pt x="285466" y="342900"/>
                </a:lnTo>
                <a:lnTo>
                  <a:pt x="289236" y="341630"/>
                </a:lnTo>
                <a:lnTo>
                  <a:pt x="292765" y="340360"/>
                </a:lnTo>
                <a:lnTo>
                  <a:pt x="293424" y="339090"/>
                </a:lnTo>
                <a:lnTo>
                  <a:pt x="209239" y="339090"/>
                </a:lnTo>
                <a:lnTo>
                  <a:pt x="202213" y="336550"/>
                </a:lnTo>
                <a:close/>
              </a:path>
              <a:path w="673734" h="369570">
                <a:moveTo>
                  <a:pt x="380988" y="212090"/>
                </a:moveTo>
                <a:lnTo>
                  <a:pt x="373376" y="214630"/>
                </a:lnTo>
                <a:lnTo>
                  <a:pt x="366379" y="219710"/>
                </a:lnTo>
                <a:lnTo>
                  <a:pt x="360051" y="224790"/>
                </a:lnTo>
                <a:lnTo>
                  <a:pt x="351611" y="232410"/>
                </a:lnTo>
                <a:lnTo>
                  <a:pt x="349559" y="232410"/>
                </a:lnTo>
                <a:lnTo>
                  <a:pt x="342899" y="234950"/>
                </a:lnTo>
                <a:lnTo>
                  <a:pt x="337165" y="238760"/>
                </a:lnTo>
                <a:lnTo>
                  <a:pt x="332073" y="243840"/>
                </a:lnTo>
                <a:lnTo>
                  <a:pt x="327340" y="250190"/>
                </a:lnTo>
                <a:lnTo>
                  <a:pt x="318890" y="260350"/>
                </a:lnTo>
                <a:lnTo>
                  <a:pt x="311790" y="264160"/>
                </a:lnTo>
                <a:lnTo>
                  <a:pt x="305602" y="266700"/>
                </a:lnTo>
                <a:lnTo>
                  <a:pt x="298001" y="269240"/>
                </a:lnTo>
                <a:lnTo>
                  <a:pt x="290283" y="274320"/>
                </a:lnTo>
                <a:lnTo>
                  <a:pt x="284631" y="283210"/>
                </a:lnTo>
                <a:lnTo>
                  <a:pt x="283366" y="294640"/>
                </a:lnTo>
                <a:lnTo>
                  <a:pt x="283284" y="297180"/>
                </a:lnTo>
                <a:lnTo>
                  <a:pt x="283408" y="302260"/>
                </a:lnTo>
                <a:lnTo>
                  <a:pt x="283151" y="308610"/>
                </a:lnTo>
                <a:lnTo>
                  <a:pt x="237307" y="334010"/>
                </a:lnTo>
                <a:lnTo>
                  <a:pt x="209239" y="339090"/>
                </a:lnTo>
                <a:lnTo>
                  <a:pt x="293424" y="339090"/>
                </a:lnTo>
                <a:lnTo>
                  <a:pt x="294744" y="336550"/>
                </a:lnTo>
                <a:lnTo>
                  <a:pt x="300145" y="325120"/>
                </a:lnTo>
                <a:lnTo>
                  <a:pt x="302852" y="313690"/>
                </a:lnTo>
                <a:lnTo>
                  <a:pt x="303657" y="302260"/>
                </a:lnTo>
                <a:lnTo>
                  <a:pt x="303351" y="294640"/>
                </a:lnTo>
                <a:lnTo>
                  <a:pt x="302922" y="289560"/>
                </a:lnTo>
                <a:lnTo>
                  <a:pt x="319120" y="284480"/>
                </a:lnTo>
                <a:lnTo>
                  <a:pt x="343046" y="262890"/>
                </a:lnTo>
                <a:lnTo>
                  <a:pt x="350470" y="254000"/>
                </a:lnTo>
                <a:lnTo>
                  <a:pt x="352438" y="252730"/>
                </a:lnTo>
                <a:lnTo>
                  <a:pt x="359904" y="251460"/>
                </a:lnTo>
                <a:lnTo>
                  <a:pt x="382092" y="233680"/>
                </a:lnTo>
                <a:lnTo>
                  <a:pt x="438956" y="233680"/>
                </a:lnTo>
                <a:lnTo>
                  <a:pt x="442760" y="231140"/>
                </a:lnTo>
                <a:lnTo>
                  <a:pt x="448804" y="228600"/>
                </a:lnTo>
                <a:lnTo>
                  <a:pt x="450331" y="227330"/>
                </a:lnTo>
                <a:lnTo>
                  <a:pt x="414426" y="227330"/>
                </a:lnTo>
                <a:lnTo>
                  <a:pt x="394008" y="214630"/>
                </a:lnTo>
                <a:lnTo>
                  <a:pt x="389160" y="213360"/>
                </a:lnTo>
                <a:lnTo>
                  <a:pt x="380988" y="212090"/>
                </a:lnTo>
                <a:close/>
              </a:path>
              <a:path w="673734" h="369570">
                <a:moveTo>
                  <a:pt x="178268" y="287020"/>
                </a:moveTo>
                <a:lnTo>
                  <a:pt x="159502" y="287020"/>
                </a:lnTo>
                <a:lnTo>
                  <a:pt x="171596" y="288290"/>
                </a:lnTo>
                <a:lnTo>
                  <a:pt x="178268" y="287020"/>
                </a:lnTo>
                <a:close/>
              </a:path>
              <a:path w="673734" h="369570">
                <a:moveTo>
                  <a:pt x="438956" y="233680"/>
                </a:moveTo>
                <a:lnTo>
                  <a:pt x="386113" y="233680"/>
                </a:lnTo>
                <a:lnTo>
                  <a:pt x="392605" y="237490"/>
                </a:lnTo>
                <a:lnTo>
                  <a:pt x="400890" y="242570"/>
                </a:lnTo>
                <a:lnTo>
                  <a:pt x="411151" y="246380"/>
                </a:lnTo>
                <a:lnTo>
                  <a:pt x="422366" y="246380"/>
                </a:lnTo>
                <a:lnTo>
                  <a:pt x="433514" y="238760"/>
                </a:lnTo>
                <a:lnTo>
                  <a:pt x="437054" y="234950"/>
                </a:lnTo>
                <a:lnTo>
                  <a:pt x="438956" y="233680"/>
                </a:lnTo>
                <a:close/>
              </a:path>
              <a:path w="673734" h="369570">
                <a:moveTo>
                  <a:pt x="673180" y="43180"/>
                </a:moveTo>
                <a:lnTo>
                  <a:pt x="647550" y="43180"/>
                </a:lnTo>
                <a:lnTo>
                  <a:pt x="652869" y="45720"/>
                </a:lnTo>
                <a:lnTo>
                  <a:pt x="652712" y="45720"/>
                </a:lnTo>
                <a:lnTo>
                  <a:pt x="639034" y="55880"/>
                </a:lnTo>
                <a:lnTo>
                  <a:pt x="625295" y="64770"/>
                </a:lnTo>
                <a:lnTo>
                  <a:pt x="611299" y="76200"/>
                </a:lnTo>
                <a:lnTo>
                  <a:pt x="599373" y="86360"/>
                </a:lnTo>
                <a:lnTo>
                  <a:pt x="594944" y="91440"/>
                </a:lnTo>
                <a:lnTo>
                  <a:pt x="582117" y="99060"/>
                </a:lnTo>
                <a:lnTo>
                  <a:pt x="551867" y="129540"/>
                </a:lnTo>
                <a:lnTo>
                  <a:pt x="546622" y="140970"/>
                </a:lnTo>
                <a:lnTo>
                  <a:pt x="539378" y="151130"/>
                </a:lnTo>
                <a:lnTo>
                  <a:pt x="529091" y="157480"/>
                </a:lnTo>
                <a:lnTo>
                  <a:pt x="514716" y="160020"/>
                </a:lnTo>
                <a:lnTo>
                  <a:pt x="508245" y="160020"/>
                </a:lnTo>
                <a:lnTo>
                  <a:pt x="493017" y="161290"/>
                </a:lnTo>
                <a:lnTo>
                  <a:pt x="478912" y="165100"/>
                </a:lnTo>
                <a:lnTo>
                  <a:pt x="465383" y="173990"/>
                </a:lnTo>
                <a:lnTo>
                  <a:pt x="451880" y="191770"/>
                </a:lnTo>
                <a:lnTo>
                  <a:pt x="446030" y="201930"/>
                </a:lnTo>
                <a:lnTo>
                  <a:pt x="441407" y="207010"/>
                </a:lnTo>
                <a:lnTo>
                  <a:pt x="437518" y="210820"/>
                </a:lnTo>
                <a:lnTo>
                  <a:pt x="433870" y="212090"/>
                </a:lnTo>
                <a:lnTo>
                  <a:pt x="424740" y="217170"/>
                </a:lnTo>
                <a:lnTo>
                  <a:pt x="416248" y="227330"/>
                </a:lnTo>
                <a:lnTo>
                  <a:pt x="450331" y="227330"/>
                </a:lnTo>
                <a:lnTo>
                  <a:pt x="454913" y="223520"/>
                </a:lnTo>
                <a:lnTo>
                  <a:pt x="461550" y="214630"/>
                </a:lnTo>
                <a:lnTo>
                  <a:pt x="469178" y="203200"/>
                </a:lnTo>
                <a:lnTo>
                  <a:pt x="477795" y="190500"/>
                </a:lnTo>
                <a:lnTo>
                  <a:pt x="486133" y="184150"/>
                </a:lnTo>
                <a:lnTo>
                  <a:pt x="495818" y="181610"/>
                </a:lnTo>
                <a:lnTo>
                  <a:pt x="515166" y="181610"/>
                </a:lnTo>
                <a:lnTo>
                  <a:pt x="538470" y="176530"/>
                </a:lnTo>
                <a:lnTo>
                  <a:pt x="554431" y="165100"/>
                </a:lnTo>
                <a:lnTo>
                  <a:pt x="564705" y="151130"/>
                </a:lnTo>
                <a:lnTo>
                  <a:pt x="570945" y="135890"/>
                </a:lnTo>
                <a:lnTo>
                  <a:pt x="573989" y="130810"/>
                </a:lnTo>
                <a:lnTo>
                  <a:pt x="578750" y="125730"/>
                </a:lnTo>
                <a:lnTo>
                  <a:pt x="584820" y="121920"/>
                </a:lnTo>
                <a:lnTo>
                  <a:pt x="591792" y="116840"/>
                </a:lnTo>
                <a:lnTo>
                  <a:pt x="597487" y="114300"/>
                </a:lnTo>
                <a:lnTo>
                  <a:pt x="603131" y="110490"/>
                </a:lnTo>
                <a:lnTo>
                  <a:pt x="608577" y="106680"/>
                </a:lnTo>
                <a:lnTo>
                  <a:pt x="613676" y="101600"/>
                </a:lnTo>
                <a:lnTo>
                  <a:pt x="624579" y="91440"/>
                </a:lnTo>
                <a:lnTo>
                  <a:pt x="637782" y="81280"/>
                </a:lnTo>
                <a:lnTo>
                  <a:pt x="650743" y="72390"/>
                </a:lnTo>
                <a:lnTo>
                  <a:pt x="663947" y="63500"/>
                </a:lnTo>
                <a:lnTo>
                  <a:pt x="669888" y="57150"/>
                </a:lnTo>
                <a:lnTo>
                  <a:pt x="672573" y="50800"/>
                </a:lnTo>
                <a:lnTo>
                  <a:pt x="673180" y="43180"/>
                </a:lnTo>
                <a:close/>
              </a:path>
              <a:path w="673734" h="369570">
                <a:moveTo>
                  <a:pt x="147854" y="53340"/>
                </a:moveTo>
                <a:lnTo>
                  <a:pt x="108969" y="64770"/>
                </a:lnTo>
                <a:lnTo>
                  <a:pt x="97305" y="85090"/>
                </a:lnTo>
                <a:lnTo>
                  <a:pt x="94325" y="97790"/>
                </a:lnTo>
                <a:lnTo>
                  <a:pt x="86941" y="110490"/>
                </a:lnTo>
                <a:lnTo>
                  <a:pt x="77371" y="121920"/>
                </a:lnTo>
                <a:lnTo>
                  <a:pt x="67829" y="129540"/>
                </a:lnTo>
                <a:lnTo>
                  <a:pt x="64080" y="133350"/>
                </a:lnTo>
                <a:lnTo>
                  <a:pt x="59772" y="140970"/>
                </a:lnTo>
                <a:lnTo>
                  <a:pt x="54592" y="154940"/>
                </a:lnTo>
                <a:lnTo>
                  <a:pt x="48228" y="177800"/>
                </a:lnTo>
                <a:lnTo>
                  <a:pt x="45704" y="187960"/>
                </a:lnTo>
                <a:lnTo>
                  <a:pt x="61892" y="191770"/>
                </a:lnTo>
                <a:lnTo>
                  <a:pt x="75609" y="207010"/>
                </a:lnTo>
                <a:lnTo>
                  <a:pt x="83787" y="213360"/>
                </a:lnTo>
                <a:lnTo>
                  <a:pt x="93779" y="217170"/>
                </a:lnTo>
                <a:lnTo>
                  <a:pt x="104905" y="218440"/>
                </a:lnTo>
                <a:lnTo>
                  <a:pt x="116487" y="215900"/>
                </a:lnTo>
                <a:lnTo>
                  <a:pt x="124928" y="213360"/>
                </a:lnTo>
                <a:lnTo>
                  <a:pt x="131886" y="208280"/>
                </a:lnTo>
                <a:lnTo>
                  <a:pt x="137142" y="201930"/>
                </a:lnTo>
                <a:lnTo>
                  <a:pt x="138809" y="198120"/>
                </a:lnTo>
                <a:lnTo>
                  <a:pt x="102760" y="198120"/>
                </a:lnTo>
                <a:lnTo>
                  <a:pt x="94237" y="196850"/>
                </a:lnTo>
                <a:lnTo>
                  <a:pt x="90122" y="193040"/>
                </a:lnTo>
                <a:lnTo>
                  <a:pt x="77117" y="177800"/>
                </a:lnTo>
                <a:lnTo>
                  <a:pt x="70039" y="173990"/>
                </a:lnTo>
                <a:lnTo>
                  <a:pt x="90534" y="137160"/>
                </a:lnTo>
                <a:lnTo>
                  <a:pt x="103056" y="123190"/>
                </a:lnTo>
                <a:lnTo>
                  <a:pt x="113265" y="105410"/>
                </a:lnTo>
                <a:lnTo>
                  <a:pt x="117524" y="85090"/>
                </a:lnTo>
                <a:lnTo>
                  <a:pt x="117524" y="83820"/>
                </a:lnTo>
                <a:lnTo>
                  <a:pt x="119576" y="82550"/>
                </a:lnTo>
                <a:lnTo>
                  <a:pt x="120456" y="81280"/>
                </a:lnTo>
                <a:lnTo>
                  <a:pt x="132423" y="76200"/>
                </a:lnTo>
                <a:lnTo>
                  <a:pt x="149210" y="73660"/>
                </a:lnTo>
                <a:lnTo>
                  <a:pt x="250441" y="73660"/>
                </a:lnTo>
                <a:lnTo>
                  <a:pt x="251990" y="71120"/>
                </a:lnTo>
                <a:lnTo>
                  <a:pt x="252945" y="67310"/>
                </a:lnTo>
                <a:lnTo>
                  <a:pt x="221404" y="67310"/>
                </a:lnTo>
                <a:lnTo>
                  <a:pt x="210655" y="66040"/>
                </a:lnTo>
                <a:lnTo>
                  <a:pt x="194506" y="60960"/>
                </a:lnTo>
                <a:lnTo>
                  <a:pt x="171595" y="54610"/>
                </a:lnTo>
                <a:lnTo>
                  <a:pt x="147854" y="53340"/>
                </a:lnTo>
                <a:close/>
              </a:path>
              <a:path w="673734" h="369570">
                <a:moveTo>
                  <a:pt x="152104" y="175260"/>
                </a:moveTo>
                <a:lnTo>
                  <a:pt x="131524" y="175260"/>
                </a:lnTo>
                <a:lnTo>
                  <a:pt x="126121" y="177800"/>
                </a:lnTo>
                <a:lnTo>
                  <a:pt x="122508" y="181610"/>
                </a:lnTo>
                <a:lnTo>
                  <a:pt x="120707" y="190500"/>
                </a:lnTo>
                <a:lnTo>
                  <a:pt x="116487" y="194310"/>
                </a:lnTo>
                <a:lnTo>
                  <a:pt x="102760" y="198120"/>
                </a:lnTo>
                <a:lnTo>
                  <a:pt x="138809" y="198120"/>
                </a:lnTo>
                <a:lnTo>
                  <a:pt x="140476" y="194310"/>
                </a:lnTo>
                <a:lnTo>
                  <a:pt x="197747" y="194310"/>
                </a:lnTo>
                <a:lnTo>
                  <a:pt x="178478" y="184150"/>
                </a:lnTo>
                <a:lnTo>
                  <a:pt x="152104" y="175260"/>
                </a:lnTo>
                <a:close/>
              </a:path>
              <a:path w="673734" h="369570">
                <a:moveTo>
                  <a:pt x="250441" y="73660"/>
                </a:moveTo>
                <a:lnTo>
                  <a:pt x="149210" y="73660"/>
                </a:lnTo>
                <a:lnTo>
                  <a:pt x="168348" y="74930"/>
                </a:lnTo>
                <a:lnTo>
                  <a:pt x="187365" y="80010"/>
                </a:lnTo>
                <a:lnTo>
                  <a:pt x="205438" y="86360"/>
                </a:lnTo>
                <a:lnTo>
                  <a:pt x="220508" y="88900"/>
                </a:lnTo>
                <a:lnTo>
                  <a:pt x="232817" y="87630"/>
                </a:lnTo>
                <a:lnTo>
                  <a:pt x="242609" y="83820"/>
                </a:lnTo>
                <a:lnTo>
                  <a:pt x="248117" y="77470"/>
                </a:lnTo>
                <a:lnTo>
                  <a:pt x="250441" y="73660"/>
                </a:lnTo>
                <a:close/>
              </a:path>
              <a:path w="673734" h="369570">
                <a:moveTo>
                  <a:pt x="297498" y="1270"/>
                </a:moveTo>
                <a:lnTo>
                  <a:pt x="253970" y="16510"/>
                </a:lnTo>
                <a:lnTo>
                  <a:pt x="234725" y="50800"/>
                </a:lnTo>
                <a:lnTo>
                  <a:pt x="234693" y="57150"/>
                </a:lnTo>
                <a:lnTo>
                  <a:pt x="234149" y="63500"/>
                </a:lnTo>
                <a:lnTo>
                  <a:pt x="230924" y="66040"/>
                </a:lnTo>
                <a:lnTo>
                  <a:pt x="227809" y="67310"/>
                </a:lnTo>
                <a:lnTo>
                  <a:pt x="252945" y="67310"/>
                </a:lnTo>
                <a:lnTo>
                  <a:pt x="254220" y="62230"/>
                </a:lnTo>
                <a:lnTo>
                  <a:pt x="254725" y="53340"/>
                </a:lnTo>
                <a:lnTo>
                  <a:pt x="254764" y="50800"/>
                </a:lnTo>
                <a:lnTo>
                  <a:pt x="254598" y="44450"/>
                </a:lnTo>
                <a:lnTo>
                  <a:pt x="260609" y="38100"/>
                </a:lnTo>
                <a:lnTo>
                  <a:pt x="265677" y="34290"/>
                </a:lnTo>
                <a:lnTo>
                  <a:pt x="276357" y="27940"/>
                </a:lnTo>
                <a:lnTo>
                  <a:pt x="287152" y="24130"/>
                </a:lnTo>
                <a:lnTo>
                  <a:pt x="296378" y="22860"/>
                </a:lnTo>
                <a:lnTo>
                  <a:pt x="575960" y="22860"/>
                </a:lnTo>
                <a:lnTo>
                  <a:pt x="579165" y="21590"/>
                </a:lnTo>
                <a:lnTo>
                  <a:pt x="369585" y="21590"/>
                </a:lnTo>
                <a:lnTo>
                  <a:pt x="349386" y="17780"/>
                </a:lnTo>
                <a:lnTo>
                  <a:pt x="329376" y="11430"/>
                </a:lnTo>
                <a:lnTo>
                  <a:pt x="314712" y="5080"/>
                </a:lnTo>
                <a:lnTo>
                  <a:pt x="309497" y="3810"/>
                </a:lnTo>
                <a:lnTo>
                  <a:pt x="297498" y="1270"/>
                </a:lnTo>
                <a:close/>
              </a:path>
              <a:path w="673734" h="369570">
                <a:moveTo>
                  <a:pt x="619872" y="20320"/>
                </a:moveTo>
                <a:lnTo>
                  <a:pt x="582370" y="20320"/>
                </a:lnTo>
                <a:lnTo>
                  <a:pt x="587987" y="21590"/>
                </a:lnTo>
                <a:lnTo>
                  <a:pt x="594141" y="24130"/>
                </a:lnTo>
                <a:lnTo>
                  <a:pt x="602159" y="31750"/>
                </a:lnTo>
                <a:lnTo>
                  <a:pt x="613098" y="40640"/>
                </a:lnTo>
                <a:lnTo>
                  <a:pt x="622801" y="44450"/>
                </a:lnTo>
                <a:lnTo>
                  <a:pt x="631268" y="45720"/>
                </a:lnTo>
                <a:lnTo>
                  <a:pt x="638503" y="44450"/>
                </a:lnTo>
                <a:lnTo>
                  <a:pt x="647550" y="43180"/>
                </a:lnTo>
                <a:lnTo>
                  <a:pt x="673180" y="43180"/>
                </a:lnTo>
                <a:lnTo>
                  <a:pt x="672889" y="38100"/>
                </a:lnTo>
                <a:lnTo>
                  <a:pt x="672429" y="33020"/>
                </a:lnTo>
                <a:lnTo>
                  <a:pt x="668450" y="30480"/>
                </a:lnTo>
                <a:lnTo>
                  <a:pt x="660319" y="25400"/>
                </a:lnTo>
                <a:lnTo>
                  <a:pt x="624503" y="25400"/>
                </a:lnTo>
                <a:lnTo>
                  <a:pt x="619872" y="20320"/>
                </a:lnTo>
                <a:close/>
              </a:path>
              <a:path w="673734" h="369570">
                <a:moveTo>
                  <a:pt x="513579" y="22860"/>
                </a:moveTo>
                <a:lnTo>
                  <a:pt x="302346" y="22860"/>
                </a:lnTo>
                <a:lnTo>
                  <a:pt x="303738" y="24130"/>
                </a:lnTo>
                <a:lnTo>
                  <a:pt x="307309" y="25400"/>
                </a:lnTo>
                <a:lnTo>
                  <a:pt x="332415" y="35560"/>
                </a:lnTo>
                <a:lnTo>
                  <a:pt x="356341" y="41910"/>
                </a:lnTo>
                <a:lnTo>
                  <a:pt x="377790" y="43180"/>
                </a:lnTo>
                <a:lnTo>
                  <a:pt x="395463" y="36830"/>
                </a:lnTo>
                <a:lnTo>
                  <a:pt x="422057" y="30480"/>
                </a:lnTo>
                <a:lnTo>
                  <a:pt x="466500" y="25400"/>
                </a:lnTo>
                <a:lnTo>
                  <a:pt x="513579" y="22860"/>
                </a:lnTo>
                <a:close/>
              </a:path>
              <a:path w="673734" h="369570">
                <a:moveTo>
                  <a:pt x="575960" y="22860"/>
                </a:moveTo>
                <a:lnTo>
                  <a:pt x="513579" y="22860"/>
                </a:lnTo>
                <a:lnTo>
                  <a:pt x="548076" y="25400"/>
                </a:lnTo>
                <a:lnTo>
                  <a:pt x="564033" y="25400"/>
                </a:lnTo>
                <a:lnTo>
                  <a:pt x="570406" y="24130"/>
                </a:lnTo>
                <a:lnTo>
                  <a:pt x="575960" y="22860"/>
                </a:lnTo>
                <a:close/>
              </a:path>
              <a:path w="673734" h="369570">
                <a:moveTo>
                  <a:pt x="649414" y="22860"/>
                </a:moveTo>
                <a:lnTo>
                  <a:pt x="635278" y="22860"/>
                </a:lnTo>
                <a:lnTo>
                  <a:pt x="624503" y="25400"/>
                </a:lnTo>
                <a:lnTo>
                  <a:pt x="660319" y="25400"/>
                </a:lnTo>
                <a:lnTo>
                  <a:pt x="658287" y="24130"/>
                </a:lnTo>
                <a:lnTo>
                  <a:pt x="649414" y="22860"/>
                </a:lnTo>
                <a:close/>
              </a:path>
              <a:path w="673734" h="369570">
                <a:moveTo>
                  <a:pt x="517765" y="2540"/>
                </a:moveTo>
                <a:lnTo>
                  <a:pt x="467740" y="3810"/>
                </a:lnTo>
                <a:lnTo>
                  <a:pt x="417764" y="8890"/>
                </a:lnTo>
                <a:lnTo>
                  <a:pt x="384814" y="19050"/>
                </a:lnTo>
                <a:lnTo>
                  <a:pt x="369585" y="21590"/>
                </a:lnTo>
                <a:lnTo>
                  <a:pt x="579165" y="21590"/>
                </a:lnTo>
                <a:lnTo>
                  <a:pt x="582370" y="20320"/>
                </a:lnTo>
                <a:lnTo>
                  <a:pt x="619872" y="20320"/>
                </a:lnTo>
                <a:lnTo>
                  <a:pt x="616399" y="16510"/>
                </a:lnTo>
                <a:lnTo>
                  <a:pt x="603201" y="5080"/>
                </a:lnTo>
                <a:lnTo>
                  <a:pt x="559155" y="5080"/>
                </a:lnTo>
                <a:lnTo>
                  <a:pt x="550862" y="3810"/>
                </a:lnTo>
                <a:lnTo>
                  <a:pt x="517765" y="2540"/>
                </a:lnTo>
                <a:close/>
              </a:path>
              <a:path w="673734" h="369570">
                <a:moveTo>
                  <a:pt x="591849" y="0"/>
                </a:moveTo>
                <a:lnTo>
                  <a:pt x="581382" y="0"/>
                </a:lnTo>
                <a:lnTo>
                  <a:pt x="570840" y="2540"/>
                </a:lnTo>
                <a:lnTo>
                  <a:pt x="559155" y="5080"/>
                </a:lnTo>
                <a:lnTo>
                  <a:pt x="603201" y="5080"/>
                </a:lnTo>
                <a:lnTo>
                  <a:pt x="5918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847844" y="2232297"/>
            <a:ext cx="211993" cy="104289"/>
          </a:xfrm>
          <a:custGeom>
            <a:avLst/>
            <a:gdLst/>
            <a:ahLst/>
            <a:cxnLst/>
            <a:rect l="l" t="t" r="r" b="b"/>
            <a:pathLst>
              <a:path w="466090" h="206375">
                <a:moveTo>
                  <a:pt x="241133" y="163946"/>
                </a:moveTo>
                <a:lnTo>
                  <a:pt x="210177" y="163946"/>
                </a:lnTo>
                <a:lnTo>
                  <a:pt x="214214" y="164932"/>
                </a:lnTo>
                <a:lnTo>
                  <a:pt x="219981" y="170421"/>
                </a:lnTo>
                <a:lnTo>
                  <a:pt x="228956" y="181981"/>
                </a:lnTo>
                <a:lnTo>
                  <a:pt x="236045" y="191656"/>
                </a:lnTo>
                <a:lnTo>
                  <a:pt x="241071" y="197708"/>
                </a:lnTo>
                <a:lnTo>
                  <a:pt x="247039" y="206347"/>
                </a:lnTo>
                <a:lnTo>
                  <a:pt x="253971" y="204064"/>
                </a:lnTo>
                <a:lnTo>
                  <a:pt x="261639" y="201370"/>
                </a:lnTo>
                <a:lnTo>
                  <a:pt x="268918" y="198530"/>
                </a:lnTo>
                <a:lnTo>
                  <a:pt x="275899" y="195612"/>
                </a:lnTo>
                <a:lnTo>
                  <a:pt x="290470" y="189316"/>
                </a:lnTo>
                <a:lnTo>
                  <a:pt x="298272" y="186110"/>
                </a:lnTo>
                <a:lnTo>
                  <a:pt x="306291" y="183130"/>
                </a:lnTo>
                <a:lnTo>
                  <a:pt x="311353" y="181520"/>
                </a:lnTo>
                <a:lnTo>
                  <a:pt x="254463" y="181520"/>
                </a:lnTo>
                <a:lnTo>
                  <a:pt x="251081" y="177363"/>
                </a:lnTo>
                <a:lnTo>
                  <a:pt x="244987" y="169039"/>
                </a:lnTo>
                <a:lnTo>
                  <a:pt x="241133" y="163946"/>
                </a:lnTo>
                <a:close/>
              </a:path>
              <a:path w="466090" h="206375">
                <a:moveTo>
                  <a:pt x="339833" y="156159"/>
                </a:moveTo>
                <a:lnTo>
                  <a:pt x="300063" y="162932"/>
                </a:lnTo>
                <a:lnTo>
                  <a:pt x="261520" y="178913"/>
                </a:lnTo>
                <a:lnTo>
                  <a:pt x="254463" y="181520"/>
                </a:lnTo>
                <a:lnTo>
                  <a:pt x="311353" y="181520"/>
                </a:lnTo>
                <a:lnTo>
                  <a:pt x="314744" y="180442"/>
                </a:lnTo>
                <a:lnTo>
                  <a:pt x="324757" y="178403"/>
                </a:lnTo>
                <a:lnTo>
                  <a:pt x="336785" y="177457"/>
                </a:lnTo>
                <a:lnTo>
                  <a:pt x="385297" y="177457"/>
                </a:lnTo>
                <a:lnTo>
                  <a:pt x="374449" y="160610"/>
                </a:lnTo>
                <a:lnTo>
                  <a:pt x="373737" y="159290"/>
                </a:lnTo>
                <a:lnTo>
                  <a:pt x="373266" y="158327"/>
                </a:lnTo>
                <a:lnTo>
                  <a:pt x="465598" y="158327"/>
                </a:lnTo>
                <a:lnTo>
                  <a:pt x="423505" y="158275"/>
                </a:lnTo>
                <a:lnTo>
                  <a:pt x="417027" y="156432"/>
                </a:lnTo>
                <a:lnTo>
                  <a:pt x="352230" y="156432"/>
                </a:lnTo>
                <a:lnTo>
                  <a:pt x="339833" y="156159"/>
                </a:lnTo>
                <a:close/>
              </a:path>
              <a:path w="466090" h="206375">
                <a:moveTo>
                  <a:pt x="385297" y="177457"/>
                </a:moveTo>
                <a:lnTo>
                  <a:pt x="336785" y="177457"/>
                </a:lnTo>
                <a:lnTo>
                  <a:pt x="350643" y="177612"/>
                </a:lnTo>
                <a:lnTo>
                  <a:pt x="366145" y="178871"/>
                </a:lnTo>
                <a:lnTo>
                  <a:pt x="387757" y="181279"/>
                </a:lnTo>
                <a:lnTo>
                  <a:pt x="385297" y="177457"/>
                </a:lnTo>
                <a:close/>
              </a:path>
              <a:path w="466090" h="206375">
                <a:moveTo>
                  <a:pt x="56571" y="0"/>
                </a:moveTo>
                <a:lnTo>
                  <a:pt x="12240" y="20300"/>
                </a:lnTo>
                <a:lnTo>
                  <a:pt x="0" y="31095"/>
                </a:lnTo>
                <a:lnTo>
                  <a:pt x="14533" y="38079"/>
                </a:lnTo>
                <a:lnTo>
                  <a:pt x="25825" y="42631"/>
                </a:lnTo>
                <a:lnTo>
                  <a:pt x="37360" y="45871"/>
                </a:lnTo>
                <a:lnTo>
                  <a:pt x="48989" y="48226"/>
                </a:lnTo>
                <a:lnTo>
                  <a:pt x="60563" y="50121"/>
                </a:lnTo>
                <a:lnTo>
                  <a:pt x="79184" y="53470"/>
                </a:lnTo>
                <a:lnTo>
                  <a:pt x="93447" y="58025"/>
                </a:lnTo>
                <a:lnTo>
                  <a:pt x="103430" y="65351"/>
                </a:lnTo>
                <a:lnTo>
                  <a:pt x="109211" y="77010"/>
                </a:lnTo>
                <a:lnTo>
                  <a:pt x="114744" y="93435"/>
                </a:lnTo>
                <a:lnTo>
                  <a:pt x="120925" y="104699"/>
                </a:lnTo>
                <a:lnTo>
                  <a:pt x="127204" y="112239"/>
                </a:lnTo>
                <a:lnTo>
                  <a:pt x="133032" y="117491"/>
                </a:lnTo>
                <a:lnTo>
                  <a:pt x="136677" y="120875"/>
                </a:lnTo>
                <a:lnTo>
                  <a:pt x="138896" y="124852"/>
                </a:lnTo>
                <a:lnTo>
                  <a:pt x="139546" y="130492"/>
                </a:lnTo>
                <a:lnTo>
                  <a:pt x="139617" y="131239"/>
                </a:lnTo>
                <a:lnTo>
                  <a:pt x="138791" y="141542"/>
                </a:lnTo>
                <a:lnTo>
                  <a:pt x="138037" y="147626"/>
                </a:lnTo>
                <a:lnTo>
                  <a:pt x="134592" y="154788"/>
                </a:lnTo>
                <a:lnTo>
                  <a:pt x="114363" y="181018"/>
                </a:lnTo>
                <a:lnTo>
                  <a:pt x="137294" y="179552"/>
                </a:lnTo>
                <a:lnTo>
                  <a:pt x="181748" y="174383"/>
                </a:lnTo>
                <a:lnTo>
                  <a:pt x="210177" y="163946"/>
                </a:lnTo>
                <a:lnTo>
                  <a:pt x="241133" y="163946"/>
                </a:lnTo>
                <a:lnTo>
                  <a:pt x="237952" y="159741"/>
                </a:lnTo>
                <a:lnTo>
                  <a:pt x="235204" y="156736"/>
                </a:lnTo>
                <a:lnTo>
                  <a:pt x="155586" y="156736"/>
                </a:lnTo>
                <a:lnTo>
                  <a:pt x="157241" y="152537"/>
                </a:lnTo>
                <a:lnTo>
                  <a:pt x="158330" y="148380"/>
                </a:lnTo>
                <a:lnTo>
                  <a:pt x="158840" y="144129"/>
                </a:lnTo>
                <a:lnTo>
                  <a:pt x="159602" y="127300"/>
                </a:lnTo>
                <a:lnTo>
                  <a:pt x="157241" y="115620"/>
                </a:lnTo>
                <a:lnTo>
                  <a:pt x="152398" y="107449"/>
                </a:lnTo>
                <a:lnTo>
                  <a:pt x="145723" y="100968"/>
                </a:lnTo>
                <a:lnTo>
                  <a:pt x="141277" y="96964"/>
                </a:lnTo>
                <a:lnTo>
                  <a:pt x="136879" y="91584"/>
                </a:lnTo>
                <a:lnTo>
                  <a:pt x="132652" y="83517"/>
                </a:lnTo>
                <a:lnTo>
                  <a:pt x="128695" y="71404"/>
                </a:lnTo>
                <a:lnTo>
                  <a:pt x="118624" y="51313"/>
                </a:lnTo>
                <a:lnTo>
                  <a:pt x="102842" y="39306"/>
                </a:lnTo>
                <a:lnTo>
                  <a:pt x="83711" y="32791"/>
                </a:lnTo>
                <a:lnTo>
                  <a:pt x="63568" y="29127"/>
                </a:lnTo>
                <a:lnTo>
                  <a:pt x="47831" y="26645"/>
                </a:lnTo>
                <a:lnTo>
                  <a:pt x="40197" y="24761"/>
                </a:lnTo>
                <a:lnTo>
                  <a:pt x="42333" y="23399"/>
                </a:lnTo>
                <a:lnTo>
                  <a:pt x="43370" y="22991"/>
                </a:lnTo>
                <a:lnTo>
                  <a:pt x="43695" y="22897"/>
                </a:lnTo>
                <a:lnTo>
                  <a:pt x="58351" y="21161"/>
                </a:lnTo>
                <a:lnTo>
                  <a:pt x="227455" y="21161"/>
                </a:lnTo>
                <a:lnTo>
                  <a:pt x="225361" y="19046"/>
                </a:lnTo>
                <a:lnTo>
                  <a:pt x="130323" y="19046"/>
                </a:lnTo>
                <a:lnTo>
                  <a:pt x="121776" y="17221"/>
                </a:lnTo>
                <a:lnTo>
                  <a:pt x="101699" y="7872"/>
                </a:lnTo>
                <a:lnTo>
                  <a:pt x="78912" y="1947"/>
                </a:lnTo>
                <a:lnTo>
                  <a:pt x="56571" y="0"/>
                </a:lnTo>
                <a:close/>
              </a:path>
              <a:path w="466090" h="206375">
                <a:moveTo>
                  <a:pt x="465598" y="158327"/>
                </a:moveTo>
                <a:lnTo>
                  <a:pt x="373266" y="158327"/>
                </a:lnTo>
                <a:lnTo>
                  <a:pt x="378979" y="159365"/>
                </a:lnTo>
                <a:lnTo>
                  <a:pt x="386087" y="161890"/>
                </a:lnTo>
                <a:lnTo>
                  <a:pt x="393297" y="165486"/>
                </a:lnTo>
                <a:lnTo>
                  <a:pt x="399317" y="169740"/>
                </a:lnTo>
                <a:lnTo>
                  <a:pt x="407331" y="174755"/>
                </a:lnTo>
                <a:lnTo>
                  <a:pt x="416790" y="177573"/>
                </a:lnTo>
                <a:lnTo>
                  <a:pt x="426576" y="178584"/>
                </a:lnTo>
                <a:lnTo>
                  <a:pt x="435567" y="178180"/>
                </a:lnTo>
                <a:lnTo>
                  <a:pt x="465577" y="159479"/>
                </a:lnTo>
                <a:lnTo>
                  <a:pt x="465598" y="158327"/>
                </a:lnTo>
                <a:close/>
              </a:path>
              <a:path w="466090" h="206375">
                <a:moveTo>
                  <a:pt x="452971" y="97303"/>
                </a:moveTo>
                <a:lnTo>
                  <a:pt x="404113" y="97303"/>
                </a:lnTo>
                <a:lnTo>
                  <a:pt x="407484" y="98067"/>
                </a:lnTo>
                <a:lnTo>
                  <a:pt x="426322" y="107931"/>
                </a:lnTo>
                <a:lnTo>
                  <a:pt x="422516" y="115862"/>
                </a:lnTo>
                <a:lnTo>
                  <a:pt x="420280" y="123446"/>
                </a:lnTo>
                <a:lnTo>
                  <a:pt x="420140" y="130492"/>
                </a:lnTo>
                <a:lnTo>
                  <a:pt x="422625" y="136809"/>
                </a:lnTo>
                <a:lnTo>
                  <a:pt x="426039" y="141951"/>
                </a:lnTo>
                <a:lnTo>
                  <a:pt x="441745" y="152380"/>
                </a:lnTo>
                <a:lnTo>
                  <a:pt x="443651" y="153950"/>
                </a:lnTo>
                <a:lnTo>
                  <a:pt x="441567" y="155249"/>
                </a:lnTo>
                <a:lnTo>
                  <a:pt x="438018" y="156526"/>
                </a:lnTo>
                <a:lnTo>
                  <a:pt x="423505" y="158275"/>
                </a:lnTo>
                <a:lnTo>
                  <a:pt x="465599" y="158275"/>
                </a:lnTo>
                <a:lnTo>
                  <a:pt x="442353" y="127668"/>
                </a:lnTo>
                <a:lnTo>
                  <a:pt x="440489" y="126024"/>
                </a:lnTo>
                <a:lnTo>
                  <a:pt x="440922" y="124611"/>
                </a:lnTo>
                <a:lnTo>
                  <a:pt x="439148" y="124600"/>
                </a:lnTo>
                <a:lnTo>
                  <a:pt x="440925" y="124600"/>
                </a:lnTo>
                <a:lnTo>
                  <a:pt x="441169" y="123805"/>
                </a:lnTo>
                <a:lnTo>
                  <a:pt x="443211" y="118841"/>
                </a:lnTo>
                <a:lnTo>
                  <a:pt x="456352" y="98842"/>
                </a:lnTo>
                <a:lnTo>
                  <a:pt x="452971" y="97303"/>
                </a:lnTo>
                <a:close/>
              </a:path>
              <a:path w="466090" h="206375">
                <a:moveTo>
                  <a:pt x="211271" y="142443"/>
                </a:moveTo>
                <a:lnTo>
                  <a:pt x="206381" y="142443"/>
                </a:lnTo>
                <a:lnTo>
                  <a:pt x="201061" y="144139"/>
                </a:lnTo>
                <a:lnTo>
                  <a:pt x="195240" y="148191"/>
                </a:lnTo>
                <a:lnTo>
                  <a:pt x="190758" y="150273"/>
                </a:lnTo>
                <a:lnTo>
                  <a:pt x="182795" y="152507"/>
                </a:lnTo>
                <a:lnTo>
                  <a:pt x="171141" y="154719"/>
                </a:lnTo>
                <a:lnTo>
                  <a:pt x="155586" y="156736"/>
                </a:lnTo>
                <a:lnTo>
                  <a:pt x="235204" y="156736"/>
                </a:lnTo>
                <a:lnTo>
                  <a:pt x="230116" y="151170"/>
                </a:lnTo>
                <a:lnTo>
                  <a:pt x="221286" y="144884"/>
                </a:lnTo>
                <a:lnTo>
                  <a:pt x="211271" y="142443"/>
                </a:lnTo>
                <a:close/>
              </a:path>
              <a:path w="466090" h="206375">
                <a:moveTo>
                  <a:pt x="378037" y="137636"/>
                </a:moveTo>
                <a:lnTo>
                  <a:pt x="352230" y="156432"/>
                </a:lnTo>
                <a:lnTo>
                  <a:pt x="417027" y="156432"/>
                </a:lnTo>
                <a:lnTo>
                  <a:pt x="414929" y="155835"/>
                </a:lnTo>
                <a:lnTo>
                  <a:pt x="412437" y="153594"/>
                </a:lnTo>
                <a:lnTo>
                  <a:pt x="403502" y="147270"/>
                </a:lnTo>
                <a:lnTo>
                  <a:pt x="391325" y="141320"/>
                </a:lnTo>
                <a:lnTo>
                  <a:pt x="378037" y="137636"/>
                </a:lnTo>
                <a:close/>
              </a:path>
              <a:path w="466090" h="206375">
                <a:moveTo>
                  <a:pt x="398207" y="57335"/>
                </a:moveTo>
                <a:lnTo>
                  <a:pt x="376386" y="57335"/>
                </a:lnTo>
                <a:lnTo>
                  <a:pt x="378229" y="60875"/>
                </a:lnTo>
                <a:lnTo>
                  <a:pt x="382014" y="73146"/>
                </a:lnTo>
                <a:lnTo>
                  <a:pt x="401338" y="98277"/>
                </a:lnTo>
                <a:lnTo>
                  <a:pt x="404113" y="97303"/>
                </a:lnTo>
                <a:lnTo>
                  <a:pt x="452971" y="97303"/>
                </a:lnTo>
                <a:lnTo>
                  <a:pt x="440227" y="91502"/>
                </a:lnTo>
                <a:lnTo>
                  <a:pt x="422682" y="82363"/>
                </a:lnTo>
                <a:lnTo>
                  <a:pt x="415845" y="79140"/>
                </a:lnTo>
                <a:lnTo>
                  <a:pt x="411717" y="77638"/>
                </a:lnTo>
                <a:lnTo>
                  <a:pt x="396637" y="77638"/>
                </a:lnTo>
                <a:lnTo>
                  <a:pt x="411659" y="77618"/>
                </a:lnTo>
                <a:lnTo>
                  <a:pt x="409763" y="76928"/>
                </a:lnTo>
                <a:lnTo>
                  <a:pt x="404312" y="75974"/>
                </a:lnTo>
                <a:lnTo>
                  <a:pt x="403254" y="73146"/>
                </a:lnTo>
                <a:lnTo>
                  <a:pt x="401139" y="66278"/>
                </a:lnTo>
                <a:lnTo>
                  <a:pt x="398207" y="57335"/>
                </a:lnTo>
                <a:close/>
              </a:path>
              <a:path w="466090" h="206375">
                <a:moveTo>
                  <a:pt x="411659" y="77618"/>
                </a:moveTo>
                <a:lnTo>
                  <a:pt x="396679" y="77618"/>
                </a:lnTo>
                <a:lnTo>
                  <a:pt x="411717" y="77638"/>
                </a:lnTo>
                <a:close/>
              </a:path>
              <a:path w="466090" h="206375">
                <a:moveTo>
                  <a:pt x="239538" y="29368"/>
                </a:moveTo>
                <a:lnTo>
                  <a:pt x="206370" y="29368"/>
                </a:lnTo>
                <a:lnTo>
                  <a:pt x="215097" y="37975"/>
                </a:lnTo>
                <a:lnTo>
                  <a:pt x="226926" y="46596"/>
                </a:lnTo>
                <a:lnTo>
                  <a:pt x="240665" y="52734"/>
                </a:lnTo>
                <a:lnTo>
                  <a:pt x="255123" y="53891"/>
                </a:lnTo>
                <a:lnTo>
                  <a:pt x="257447" y="53891"/>
                </a:lnTo>
                <a:lnTo>
                  <a:pt x="266881" y="61482"/>
                </a:lnTo>
                <a:lnTo>
                  <a:pt x="274082" y="66931"/>
                </a:lnTo>
                <a:lnTo>
                  <a:pt x="282662" y="71404"/>
                </a:lnTo>
                <a:lnTo>
                  <a:pt x="291888" y="72221"/>
                </a:lnTo>
                <a:lnTo>
                  <a:pt x="301027" y="66696"/>
                </a:lnTo>
                <a:lnTo>
                  <a:pt x="303862" y="64642"/>
                </a:lnTo>
                <a:lnTo>
                  <a:pt x="312303" y="60958"/>
                </a:lnTo>
                <a:lnTo>
                  <a:pt x="329153" y="56230"/>
                </a:lnTo>
                <a:lnTo>
                  <a:pt x="357214" y="51042"/>
                </a:lnTo>
                <a:lnTo>
                  <a:pt x="358935" y="50781"/>
                </a:lnTo>
                <a:lnTo>
                  <a:pt x="287624" y="50770"/>
                </a:lnTo>
                <a:lnTo>
                  <a:pt x="285415" y="49660"/>
                </a:lnTo>
                <a:lnTo>
                  <a:pt x="279174" y="44634"/>
                </a:lnTo>
                <a:lnTo>
                  <a:pt x="273147" y="39941"/>
                </a:lnTo>
                <a:lnTo>
                  <a:pt x="266696" y="35831"/>
                </a:lnTo>
                <a:lnTo>
                  <a:pt x="259746" y="33181"/>
                </a:lnTo>
                <a:lnTo>
                  <a:pt x="252254" y="32886"/>
                </a:lnTo>
                <a:lnTo>
                  <a:pt x="244864" y="31937"/>
                </a:lnTo>
                <a:lnTo>
                  <a:pt x="239538" y="29368"/>
                </a:lnTo>
                <a:close/>
              </a:path>
              <a:path w="466090" h="206375">
                <a:moveTo>
                  <a:pt x="395490" y="50770"/>
                </a:moveTo>
                <a:lnTo>
                  <a:pt x="359004" y="50770"/>
                </a:lnTo>
                <a:lnTo>
                  <a:pt x="359451" y="51042"/>
                </a:lnTo>
                <a:lnTo>
                  <a:pt x="364669" y="54456"/>
                </a:lnTo>
                <a:lnTo>
                  <a:pt x="369381" y="57482"/>
                </a:lnTo>
                <a:lnTo>
                  <a:pt x="376386" y="57335"/>
                </a:lnTo>
                <a:lnTo>
                  <a:pt x="398207" y="57335"/>
                </a:lnTo>
                <a:lnTo>
                  <a:pt x="397388" y="54840"/>
                </a:lnTo>
                <a:lnTo>
                  <a:pt x="395490" y="50770"/>
                </a:lnTo>
                <a:close/>
              </a:path>
              <a:path w="466090" h="206375">
                <a:moveTo>
                  <a:pt x="363433" y="28656"/>
                </a:moveTo>
                <a:lnTo>
                  <a:pt x="310888" y="39204"/>
                </a:lnTo>
                <a:lnTo>
                  <a:pt x="287645" y="50781"/>
                </a:lnTo>
                <a:lnTo>
                  <a:pt x="359004" y="50770"/>
                </a:lnTo>
                <a:lnTo>
                  <a:pt x="395490" y="50770"/>
                </a:lnTo>
                <a:lnTo>
                  <a:pt x="392624" y="44634"/>
                </a:lnTo>
                <a:lnTo>
                  <a:pt x="386089" y="37704"/>
                </a:lnTo>
                <a:lnTo>
                  <a:pt x="378461" y="36310"/>
                </a:lnTo>
                <a:lnTo>
                  <a:pt x="375161" y="36310"/>
                </a:lnTo>
                <a:lnTo>
                  <a:pt x="363433" y="28656"/>
                </a:lnTo>
                <a:close/>
              </a:path>
              <a:path w="466090" h="206375">
                <a:moveTo>
                  <a:pt x="227455" y="21161"/>
                </a:moveTo>
                <a:lnTo>
                  <a:pt x="58351" y="21161"/>
                </a:lnTo>
                <a:lnTo>
                  <a:pt x="76607" y="23075"/>
                </a:lnTo>
                <a:lnTo>
                  <a:pt x="95369" y="28059"/>
                </a:lnTo>
                <a:lnTo>
                  <a:pt x="111546" y="35535"/>
                </a:lnTo>
                <a:lnTo>
                  <a:pt x="124043" y="39701"/>
                </a:lnTo>
                <a:lnTo>
                  <a:pt x="139498" y="39941"/>
                </a:lnTo>
                <a:lnTo>
                  <a:pt x="156821" y="37585"/>
                </a:lnTo>
                <a:lnTo>
                  <a:pt x="183610" y="32171"/>
                </a:lnTo>
                <a:lnTo>
                  <a:pt x="192741" y="30472"/>
                </a:lnTo>
                <a:lnTo>
                  <a:pt x="200825" y="29370"/>
                </a:lnTo>
                <a:lnTo>
                  <a:pt x="239538" y="29368"/>
                </a:lnTo>
                <a:lnTo>
                  <a:pt x="236355" y="27832"/>
                </a:lnTo>
                <a:lnTo>
                  <a:pt x="227895" y="21605"/>
                </a:lnTo>
                <a:lnTo>
                  <a:pt x="227455" y="21161"/>
                </a:lnTo>
                <a:close/>
              </a:path>
              <a:path w="466090" h="206375">
                <a:moveTo>
                  <a:pt x="376972" y="36038"/>
                </a:moveTo>
                <a:lnTo>
                  <a:pt x="375161" y="36310"/>
                </a:lnTo>
                <a:lnTo>
                  <a:pt x="378461" y="36310"/>
                </a:lnTo>
                <a:lnTo>
                  <a:pt x="376972" y="36038"/>
                </a:lnTo>
                <a:close/>
              </a:path>
              <a:path w="466090" h="206375">
                <a:moveTo>
                  <a:pt x="202103" y="8053"/>
                </a:moveTo>
                <a:lnTo>
                  <a:pt x="188111" y="9726"/>
                </a:lnTo>
                <a:lnTo>
                  <a:pt x="157345" y="15912"/>
                </a:lnTo>
                <a:lnTo>
                  <a:pt x="142990" y="18244"/>
                </a:lnTo>
                <a:lnTo>
                  <a:pt x="130323" y="19046"/>
                </a:lnTo>
                <a:lnTo>
                  <a:pt x="225361" y="19046"/>
                </a:lnTo>
                <a:lnTo>
                  <a:pt x="220652" y="14290"/>
                </a:lnTo>
                <a:lnTo>
                  <a:pt x="212947" y="9212"/>
                </a:lnTo>
                <a:lnTo>
                  <a:pt x="202103" y="8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474486" y="2304880"/>
            <a:ext cx="544844" cy="2977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961588" y="2377032"/>
            <a:ext cx="71409" cy="86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211283" y="1849279"/>
            <a:ext cx="192064" cy="254142"/>
          </a:xfrm>
          <a:custGeom>
            <a:avLst/>
            <a:gdLst/>
            <a:ahLst/>
            <a:cxnLst/>
            <a:rect l="l" t="t" r="r" b="b"/>
            <a:pathLst>
              <a:path w="422275" h="502920">
                <a:moveTo>
                  <a:pt x="62276" y="331470"/>
                </a:moveTo>
                <a:lnTo>
                  <a:pt x="8470" y="331470"/>
                </a:lnTo>
                <a:lnTo>
                  <a:pt x="28918" y="332740"/>
                </a:lnTo>
                <a:lnTo>
                  <a:pt x="48368" y="339090"/>
                </a:lnTo>
                <a:lnTo>
                  <a:pt x="65077" y="347980"/>
                </a:lnTo>
                <a:lnTo>
                  <a:pt x="77296" y="358140"/>
                </a:lnTo>
                <a:lnTo>
                  <a:pt x="81335" y="368300"/>
                </a:lnTo>
                <a:lnTo>
                  <a:pt x="78782" y="381000"/>
                </a:lnTo>
                <a:lnTo>
                  <a:pt x="71117" y="394970"/>
                </a:lnTo>
                <a:lnTo>
                  <a:pt x="50218" y="425450"/>
                </a:lnTo>
                <a:lnTo>
                  <a:pt x="46605" y="431800"/>
                </a:lnTo>
                <a:lnTo>
                  <a:pt x="41667" y="444500"/>
                </a:lnTo>
                <a:lnTo>
                  <a:pt x="42568" y="453390"/>
                </a:lnTo>
                <a:lnTo>
                  <a:pt x="46922" y="461010"/>
                </a:lnTo>
                <a:lnTo>
                  <a:pt x="52343" y="466090"/>
                </a:lnTo>
                <a:lnTo>
                  <a:pt x="56898" y="469900"/>
                </a:lnTo>
                <a:lnTo>
                  <a:pt x="59725" y="472440"/>
                </a:lnTo>
                <a:lnTo>
                  <a:pt x="85431" y="502920"/>
                </a:lnTo>
                <a:lnTo>
                  <a:pt x="95578" y="502920"/>
                </a:lnTo>
                <a:lnTo>
                  <a:pt x="101860" y="499110"/>
                </a:lnTo>
                <a:lnTo>
                  <a:pt x="104981" y="490220"/>
                </a:lnTo>
                <a:lnTo>
                  <a:pt x="89986" y="490220"/>
                </a:lnTo>
                <a:lnTo>
                  <a:pt x="81191" y="488950"/>
                </a:lnTo>
                <a:lnTo>
                  <a:pt x="74008" y="482600"/>
                </a:lnTo>
                <a:lnTo>
                  <a:pt x="71484" y="464820"/>
                </a:lnTo>
                <a:lnTo>
                  <a:pt x="51652" y="448310"/>
                </a:lnTo>
                <a:lnTo>
                  <a:pt x="60720" y="431800"/>
                </a:lnTo>
                <a:lnTo>
                  <a:pt x="69945" y="419100"/>
                </a:lnTo>
                <a:lnTo>
                  <a:pt x="81704" y="402590"/>
                </a:lnTo>
                <a:lnTo>
                  <a:pt x="90995" y="383540"/>
                </a:lnTo>
                <a:lnTo>
                  <a:pt x="93924" y="365760"/>
                </a:lnTo>
                <a:lnTo>
                  <a:pt x="86594" y="349250"/>
                </a:lnTo>
                <a:lnTo>
                  <a:pt x="74215" y="337820"/>
                </a:lnTo>
                <a:lnTo>
                  <a:pt x="62276" y="331470"/>
                </a:lnTo>
                <a:close/>
              </a:path>
              <a:path w="422275" h="502920">
                <a:moveTo>
                  <a:pt x="150874" y="463550"/>
                </a:moveTo>
                <a:lnTo>
                  <a:pt x="138791" y="464820"/>
                </a:lnTo>
                <a:lnTo>
                  <a:pt x="128770" y="466090"/>
                </a:lnTo>
                <a:lnTo>
                  <a:pt x="117328" y="467360"/>
                </a:lnTo>
                <a:lnTo>
                  <a:pt x="107423" y="469900"/>
                </a:lnTo>
                <a:lnTo>
                  <a:pt x="99312" y="474980"/>
                </a:lnTo>
                <a:lnTo>
                  <a:pt x="93253" y="486410"/>
                </a:lnTo>
                <a:lnTo>
                  <a:pt x="91944" y="488950"/>
                </a:lnTo>
                <a:lnTo>
                  <a:pt x="89986" y="490220"/>
                </a:lnTo>
                <a:lnTo>
                  <a:pt x="104981" y="490220"/>
                </a:lnTo>
                <a:lnTo>
                  <a:pt x="108091" y="485140"/>
                </a:lnTo>
                <a:lnTo>
                  <a:pt x="112698" y="482600"/>
                </a:lnTo>
                <a:lnTo>
                  <a:pt x="119652" y="480060"/>
                </a:lnTo>
                <a:lnTo>
                  <a:pt x="129807" y="478790"/>
                </a:lnTo>
                <a:lnTo>
                  <a:pt x="140205" y="478790"/>
                </a:lnTo>
                <a:lnTo>
                  <a:pt x="150550" y="476250"/>
                </a:lnTo>
                <a:lnTo>
                  <a:pt x="171454" y="476250"/>
                </a:lnTo>
                <a:lnTo>
                  <a:pt x="178607" y="468630"/>
                </a:lnTo>
                <a:lnTo>
                  <a:pt x="160832" y="468630"/>
                </a:lnTo>
                <a:lnTo>
                  <a:pt x="156298" y="464820"/>
                </a:lnTo>
                <a:lnTo>
                  <a:pt x="150874" y="463550"/>
                </a:lnTo>
                <a:close/>
              </a:path>
              <a:path w="422275" h="502920">
                <a:moveTo>
                  <a:pt x="171454" y="476250"/>
                </a:moveTo>
                <a:lnTo>
                  <a:pt x="150550" y="476250"/>
                </a:lnTo>
                <a:lnTo>
                  <a:pt x="153084" y="477520"/>
                </a:lnTo>
                <a:lnTo>
                  <a:pt x="160267" y="488950"/>
                </a:lnTo>
                <a:lnTo>
                  <a:pt x="165565" y="482600"/>
                </a:lnTo>
                <a:lnTo>
                  <a:pt x="170257" y="477520"/>
                </a:lnTo>
                <a:lnTo>
                  <a:pt x="171454" y="476250"/>
                </a:lnTo>
                <a:close/>
              </a:path>
              <a:path w="422275" h="502920">
                <a:moveTo>
                  <a:pt x="415076" y="26670"/>
                </a:moveTo>
                <a:lnTo>
                  <a:pt x="397349" y="26670"/>
                </a:lnTo>
                <a:lnTo>
                  <a:pt x="379646" y="48260"/>
                </a:lnTo>
                <a:lnTo>
                  <a:pt x="350506" y="88900"/>
                </a:lnTo>
                <a:lnTo>
                  <a:pt x="337205" y="130810"/>
                </a:lnTo>
                <a:lnTo>
                  <a:pt x="336777" y="167640"/>
                </a:lnTo>
                <a:lnTo>
                  <a:pt x="336207" y="176530"/>
                </a:lnTo>
                <a:lnTo>
                  <a:pt x="334129" y="184150"/>
                </a:lnTo>
                <a:lnTo>
                  <a:pt x="329927" y="190500"/>
                </a:lnTo>
                <a:lnTo>
                  <a:pt x="324897" y="194310"/>
                </a:lnTo>
                <a:lnTo>
                  <a:pt x="318652" y="200660"/>
                </a:lnTo>
                <a:lnTo>
                  <a:pt x="311406" y="208280"/>
                </a:lnTo>
                <a:lnTo>
                  <a:pt x="303372" y="215900"/>
                </a:lnTo>
                <a:lnTo>
                  <a:pt x="284116" y="234950"/>
                </a:lnTo>
                <a:lnTo>
                  <a:pt x="263933" y="254000"/>
                </a:lnTo>
                <a:lnTo>
                  <a:pt x="245223" y="270510"/>
                </a:lnTo>
                <a:lnTo>
                  <a:pt x="230390" y="279400"/>
                </a:lnTo>
                <a:lnTo>
                  <a:pt x="218413" y="288290"/>
                </a:lnTo>
                <a:lnTo>
                  <a:pt x="209621" y="299720"/>
                </a:lnTo>
                <a:lnTo>
                  <a:pt x="204136" y="312420"/>
                </a:lnTo>
                <a:lnTo>
                  <a:pt x="202283" y="323850"/>
                </a:lnTo>
                <a:lnTo>
                  <a:pt x="202186" y="326390"/>
                </a:lnTo>
                <a:lnTo>
                  <a:pt x="202951" y="335280"/>
                </a:lnTo>
                <a:lnTo>
                  <a:pt x="206013" y="344170"/>
                </a:lnTo>
                <a:lnTo>
                  <a:pt x="211122" y="351790"/>
                </a:lnTo>
                <a:lnTo>
                  <a:pt x="218139" y="356870"/>
                </a:lnTo>
                <a:lnTo>
                  <a:pt x="226491" y="361950"/>
                </a:lnTo>
                <a:lnTo>
                  <a:pt x="254231" y="384810"/>
                </a:lnTo>
                <a:lnTo>
                  <a:pt x="271447" y="401320"/>
                </a:lnTo>
                <a:lnTo>
                  <a:pt x="260574" y="408940"/>
                </a:lnTo>
                <a:lnTo>
                  <a:pt x="254750" y="411480"/>
                </a:lnTo>
                <a:lnTo>
                  <a:pt x="248296" y="412750"/>
                </a:lnTo>
                <a:lnTo>
                  <a:pt x="227278" y="416560"/>
                </a:lnTo>
                <a:lnTo>
                  <a:pt x="210421" y="422910"/>
                </a:lnTo>
                <a:lnTo>
                  <a:pt x="197780" y="429260"/>
                </a:lnTo>
                <a:lnTo>
                  <a:pt x="189407" y="438150"/>
                </a:lnTo>
                <a:lnTo>
                  <a:pt x="187104" y="440690"/>
                </a:lnTo>
                <a:lnTo>
                  <a:pt x="165816" y="462280"/>
                </a:lnTo>
                <a:lnTo>
                  <a:pt x="160832" y="468630"/>
                </a:lnTo>
                <a:lnTo>
                  <a:pt x="178607" y="468630"/>
                </a:lnTo>
                <a:lnTo>
                  <a:pt x="196664" y="449580"/>
                </a:lnTo>
                <a:lnTo>
                  <a:pt x="199575" y="445770"/>
                </a:lnTo>
                <a:lnTo>
                  <a:pt x="206291" y="439420"/>
                </a:lnTo>
                <a:lnTo>
                  <a:pt x="217154" y="434340"/>
                </a:lnTo>
                <a:lnTo>
                  <a:pt x="231855" y="429260"/>
                </a:lnTo>
                <a:lnTo>
                  <a:pt x="250086" y="425450"/>
                </a:lnTo>
                <a:lnTo>
                  <a:pt x="259862" y="424180"/>
                </a:lnTo>
                <a:lnTo>
                  <a:pt x="268682" y="419100"/>
                </a:lnTo>
                <a:lnTo>
                  <a:pt x="276976" y="414020"/>
                </a:lnTo>
                <a:lnTo>
                  <a:pt x="285174" y="405130"/>
                </a:lnTo>
                <a:lnTo>
                  <a:pt x="289362" y="400050"/>
                </a:lnTo>
                <a:lnTo>
                  <a:pt x="284818" y="396240"/>
                </a:lnTo>
                <a:lnTo>
                  <a:pt x="266638" y="378460"/>
                </a:lnTo>
                <a:lnTo>
                  <a:pt x="249280" y="363220"/>
                </a:lnTo>
                <a:lnTo>
                  <a:pt x="234404" y="351790"/>
                </a:lnTo>
                <a:lnTo>
                  <a:pt x="223668" y="344170"/>
                </a:lnTo>
                <a:lnTo>
                  <a:pt x="215564" y="340360"/>
                </a:lnTo>
                <a:lnTo>
                  <a:pt x="214579" y="331470"/>
                </a:lnTo>
                <a:lnTo>
                  <a:pt x="235312" y="292100"/>
                </a:lnTo>
                <a:lnTo>
                  <a:pt x="251341" y="281940"/>
                </a:lnTo>
                <a:lnTo>
                  <a:pt x="270765" y="265430"/>
                </a:lnTo>
                <a:lnTo>
                  <a:pt x="291656" y="246380"/>
                </a:lnTo>
                <a:lnTo>
                  <a:pt x="312084" y="226060"/>
                </a:lnTo>
                <a:lnTo>
                  <a:pt x="319963" y="217170"/>
                </a:lnTo>
                <a:lnTo>
                  <a:pt x="327042" y="210820"/>
                </a:lnTo>
                <a:lnTo>
                  <a:pt x="333085" y="204470"/>
                </a:lnTo>
                <a:lnTo>
                  <a:pt x="337853" y="200660"/>
                </a:lnTo>
                <a:lnTo>
                  <a:pt x="344826" y="191770"/>
                </a:lnTo>
                <a:lnTo>
                  <a:pt x="348303" y="180340"/>
                </a:lnTo>
                <a:lnTo>
                  <a:pt x="349447" y="167640"/>
                </a:lnTo>
                <a:lnTo>
                  <a:pt x="349328" y="143510"/>
                </a:lnTo>
                <a:lnTo>
                  <a:pt x="349756" y="132080"/>
                </a:lnTo>
                <a:lnTo>
                  <a:pt x="361999" y="95250"/>
                </a:lnTo>
                <a:lnTo>
                  <a:pt x="393714" y="50800"/>
                </a:lnTo>
                <a:lnTo>
                  <a:pt x="415076" y="26670"/>
                </a:lnTo>
                <a:close/>
              </a:path>
              <a:path w="422275" h="502920">
                <a:moveTo>
                  <a:pt x="175711" y="138430"/>
                </a:moveTo>
                <a:lnTo>
                  <a:pt x="140338" y="167640"/>
                </a:lnTo>
                <a:lnTo>
                  <a:pt x="128697" y="194310"/>
                </a:lnTo>
                <a:lnTo>
                  <a:pt x="126121" y="199390"/>
                </a:lnTo>
                <a:lnTo>
                  <a:pt x="89030" y="233680"/>
                </a:lnTo>
                <a:lnTo>
                  <a:pt x="36208" y="274320"/>
                </a:lnTo>
                <a:lnTo>
                  <a:pt x="19172" y="285750"/>
                </a:lnTo>
                <a:lnTo>
                  <a:pt x="14100" y="292100"/>
                </a:lnTo>
                <a:lnTo>
                  <a:pt x="9593" y="299720"/>
                </a:lnTo>
                <a:lnTo>
                  <a:pt x="5578" y="309880"/>
                </a:lnTo>
                <a:lnTo>
                  <a:pt x="1978" y="323850"/>
                </a:lnTo>
                <a:lnTo>
                  <a:pt x="0" y="332740"/>
                </a:lnTo>
                <a:lnTo>
                  <a:pt x="8470" y="331470"/>
                </a:lnTo>
                <a:lnTo>
                  <a:pt x="62276" y="331470"/>
                </a:lnTo>
                <a:lnTo>
                  <a:pt x="57500" y="328930"/>
                </a:lnTo>
                <a:lnTo>
                  <a:pt x="37770" y="321310"/>
                </a:lnTo>
                <a:lnTo>
                  <a:pt x="16345" y="318770"/>
                </a:lnTo>
                <a:lnTo>
                  <a:pt x="20491" y="303530"/>
                </a:lnTo>
                <a:lnTo>
                  <a:pt x="24407" y="298450"/>
                </a:lnTo>
                <a:lnTo>
                  <a:pt x="30616" y="293370"/>
                </a:lnTo>
                <a:lnTo>
                  <a:pt x="43412" y="284480"/>
                </a:lnTo>
                <a:lnTo>
                  <a:pt x="74938" y="261620"/>
                </a:lnTo>
                <a:lnTo>
                  <a:pt x="124992" y="219710"/>
                </a:lnTo>
                <a:lnTo>
                  <a:pt x="145377" y="187960"/>
                </a:lnTo>
                <a:lnTo>
                  <a:pt x="150418" y="176530"/>
                </a:lnTo>
                <a:lnTo>
                  <a:pt x="155935" y="165100"/>
                </a:lnTo>
                <a:lnTo>
                  <a:pt x="161816" y="157480"/>
                </a:lnTo>
                <a:lnTo>
                  <a:pt x="167953" y="153670"/>
                </a:lnTo>
                <a:lnTo>
                  <a:pt x="172455" y="152400"/>
                </a:lnTo>
                <a:lnTo>
                  <a:pt x="194927" y="152400"/>
                </a:lnTo>
                <a:lnTo>
                  <a:pt x="175711" y="138430"/>
                </a:lnTo>
                <a:close/>
              </a:path>
              <a:path w="422275" h="502920">
                <a:moveTo>
                  <a:pt x="194927" y="152400"/>
                </a:moveTo>
                <a:lnTo>
                  <a:pt x="172455" y="152400"/>
                </a:lnTo>
                <a:lnTo>
                  <a:pt x="174874" y="154940"/>
                </a:lnTo>
                <a:lnTo>
                  <a:pt x="179512" y="157480"/>
                </a:lnTo>
                <a:lnTo>
                  <a:pt x="184468" y="161290"/>
                </a:lnTo>
                <a:lnTo>
                  <a:pt x="190737" y="163830"/>
                </a:lnTo>
                <a:lnTo>
                  <a:pt x="198805" y="166370"/>
                </a:lnTo>
                <a:lnTo>
                  <a:pt x="209155" y="165100"/>
                </a:lnTo>
                <a:lnTo>
                  <a:pt x="214517" y="165100"/>
                </a:lnTo>
                <a:lnTo>
                  <a:pt x="235896" y="162560"/>
                </a:lnTo>
                <a:lnTo>
                  <a:pt x="244581" y="161290"/>
                </a:lnTo>
                <a:lnTo>
                  <a:pt x="251283" y="158750"/>
                </a:lnTo>
                <a:lnTo>
                  <a:pt x="255583" y="153670"/>
                </a:lnTo>
                <a:lnTo>
                  <a:pt x="196674" y="153670"/>
                </a:lnTo>
                <a:lnTo>
                  <a:pt x="194927" y="152400"/>
                </a:lnTo>
                <a:close/>
              </a:path>
              <a:path w="422275" h="502920">
                <a:moveTo>
                  <a:pt x="346716" y="0"/>
                </a:moveTo>
                <a:lnTo>
                  <a:pt x="338879" y="0"/>
                </a:lnTo>
                <a:lnTo>
                  <a:pt x="330023" y="3810"/>
                </a:lnTo>
                <a:lnTo>
                  <a:pt x="324257" y="12700"/>
                </a:lnTo>
                <a:lnTo>
                  <a:pt x="320603" y="24130"/>
                </a:lnTo>
                <a:lnTo>
                  <a:pt x="318084" y="35560"/>
                </a:lnTo>
                <a:lnTo>
                  <a:pt x="316339" y="43180"/>
                </a:lnTo>
                <a:lnTo>
                  <a:pt x="314231" y="50800"/>
                </a:lnTo>
                <a:lnTo>
                  <a:pt x="311502" y="57150"/>
                </a:lnTo>
                <a:lnTo>
                  <a:pt x="307896" y="59690"/>
                </a:lnTo>
                <a:lnTo>
                  <a:pt x="299761" y="62230"/>
                </a:lnTo>
                <a:lnTo>
                  <a:pt x="293928" y="67310"/>
                </a:lnTo>
                <a:lnTo>
                  <a:pt x="289696" y="73660"/>
                </a:lnTo>
                <a:lnTo>
                  <a:pt x="283143" y="87630"/>
                </a:lnTo>
                <a:lnTo>
                  <a:pt x="279245" y="93980"/>
                </a:lnTo>
                <a:lnTo>
                  <a:pt x="273914" y="99060"/>
                </a:lnTo>
                <a:lnTo>
                  <a:pt x="266389" y="102870"/>
                </a:lnTo>
                <a:lnTo>
                  <a:pt x="262463" y="104140"/>
                </a:lnTo>
                <a:lnTo>
                  <a:pt x="251621" y="106680"/>
                </a:lnTo>
                <a:lnTo>
                  <a:pt x="243414" y="110490"/>
                </a:lnTo>
                <a:lnTo>
                  <a:pt x="237731" y="114300"/>
                </a:lnTo>
                <a:lnTo>
                  <a:pt x="234464" y="120650"/>
                </a:lnTo>
                <a:lnTo>
                  <a:pt x="233774" y="125730"/>
                </a:lnTo>
                <a:lnTo>
                  <a:pt x="234937" y="130810"/>
                </a:lnTo>
                <a:lnTo>
                  <a:pt x="237644" y="137160"/>
                </a:lnTo>
                <a:lnTo>
                  <a:pt x="241584" y="143510"/>
                </a:lnTo>
                <a:lnTo>
                  <a:pt x="243259" y="146050"/>
                </a:lnTo>
                <a:lnTo>
                  <a:pt x="243814" y="147320"/>
                </a:lnTo>
                <a:lnTo>
                  <a:pt x="243982" y="147320"/>
                </a:lnTo>
                <a:lnTo>
                  <a:pt x="241259" y="149860"/>
                </a:lnTo>
                <a:lnTo>
                  <a:pt x="213229" y="151130"/>
                </a:lnTo>
                <a:lnTo>
                  <a:pt x="196674" y="153670"/>
                </a:lnTo>
                <a:lnTo>
                  <a:pt x="255583" y="153670"/>
                </a:lnTo>
                <a:lnTo>
                  <a:pt x="258997" y="146050"/>
                </a:lnTo>
                <a:lnTo>
                  <a:pt x="246107" y="127000"/>
                </a:lnTo>
                <a:lnTo>
                  <a:pt x="246358" y="124460"/>
                </a:lnTo>
                <a:lnTo>
                  <a:pt x="247468" y="121920"/>
                </a:lnTo>
                <a:lnTo>
                  <a:pt x="270044" y="115570"/>
                </a:lnTo>
                <a:lnTo>
                  <a:pt x="280947" y="109220"/>
                </a:lnTo>
                <a:lnTo>
                  <a:pt x="288565" y="102870"/>
                </a:lnTo>
                <a:lnTo>
                  <a:pt x="293849" y="95250"/>
                </a:lnTo>
                <a:lnTo>
                  <a:pt x="297750" y="86360"/>
                </a:lnTo>
                <a:lnTo>
                  <a:pt x="301645" y="78740"/>
                </a:lnTo>
                <a:lnTo>
                  <a:pt x="303948" y="73660"/>
                </a:lnTo>
                <a:lnTo>
                  <a:pt x="309686" y="72390"/>
                </a:lnTo>
                <a:lnTo>
                  <a:pt x="318529" y="68580"/>
                </a:lnTo>
                <a:lnTo>
                  <a:pt x="324285" y="59690"/>
                </a:lnTo>
                <a:lnTo>
                  <a:pt x="327933" y="49530"/>
                </a:lnTo>
                <a:lnTo>
                  <a:pt x="330450" y="38100"/>
                </a:lnTo>
                <a:lnTo>
                  <a:pt x="332197" y="29210"/>
                </a:lnTo>
                <a:lnTo>
                  <a:pt x="334313" y="21590"/>
                </a:lnTo>
                <a:lnTo>
                  <a:pt x="337054" y="16510"/>
                </a:lnTo>
                <a:lnTo>
                  <a:pt x="340680" y="13970"/>
                </a:lnTo>
                <a:lnTo>
                  <a:pt x="346869" y="12700"/>
                </a:lnTo>
                <a:lnTo>
                  <a:pt x="370230" y="12700"/>
                </a:lnTo>
                <a:lnTo>
                  <a:pt x="365852" y="10160"/>
                </a:lnTo>
                <a:lnTo>
                  <a:pt x="360053" y="6350"/>
                </a:lnTo>
                <a:lnTo>
                  <a:pt x="353724" y="2540"/>
                </a:lnTo>
                <a:lnTo>
                  <a:pt x="346716" y="0"/>
                </a:lnTo>
                <a:close/>
              </a:path>
              <a:path w="422275" h="502920">
                <a:moveTo>
                  <a:pt x="370230" y="12700"/>
                </a:moveTo>
                <a:lnTo>
                  <a:pt x="346869" y="12700"/>
                </a:lnTo>
                <a:lnTo>
                  <a:pt x="358659" y="21590"/>
                </a:lnTo>
                <a:lnTo>
                  <a:pt x="366218" y="26670"/>
                </a:lnTo>
                <a:lnTo>
                  <a:pt x="374860" y="30480"/>
                </a:lnTo>
                <a:lnTo>
                  <a:pt x="384801" y="31750"/>
                </a:lnTo>
                <a:lnTo>
                  <a:pt x="396260" y="27940"/>
                </a:lnTo>
                <a:lnTo>
                  <a:pt x="396626" y="26670"/>
                </a:lnTo>
                <a:lnTo>
                  <a:pt x="415076" y="26670"/>
                </a:lnTo>
                <a:lnTo>
                  <a:pt x="422018" y="19050"/>
                </a:lnTo>
                <a:lnTo>
                  <a:pt x="418240" y="17780"/>
                </a:lnTo>
                <a:lnTo>
                  <a:pt x="378260" y="17780"/>
                </a:lnTo>
                <a:lnTo>
                  <a:pt x="372418" y="13970"/>
                </a:lnTo>
                <a:lnTo>
                  <a:pt x="370230" y="12700"/>
                </a:lnTo>
                <a:close/>
              </a:path>
              <a:path w="422275" h="502920">
                <a:moveTo>
                  <a:pt x="403129" y="12700"/>
                </a:moveTo>
                <a:lnTo>
                  <a:pt x="395956" y="12700"/>
                </a:lnTo>
                <a:lnTo>
                  <a:pt x="390386" y="15240"/>
                </a:lnTo>
                <a:lnTo>
                  <a:pt x="384031" y="17780"/>
                </a:lnTo>
                <a:lnTo>
                  <a:pt x="418240" y="17780"/>
                </a:lnTo>
                <a:lnTo>
                  <a:pt x="403129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040655" y="2588240"/>
            <a:ext cx="836042" cy="82726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111950" y="1811117"/>
            <a:ext cx="284486" cy="266979"/>
          </a:xfrm>
          <a:custGeom>
            <a:avLst/>
            <a:gdLst/>
            <a:ahLst/>
            <a:cxnLst/>
            <a:rect l="l" t="t" r="r" b="b"/>
            <a:pathLst>
              <a:path w="625475" h="528320">
                <a:moveTo>
                  <a:pt x="304356" y="487680"/>
                </a:moveTo>
                <a:lnTo>
                  <a:pt x="277405" y="487680"/>
                </a:lnTo>
                <a:lnTo>
                  <a:pt x="279886" y="488950"/>
                </a:lnTo>
                <a:lnTo>
                  <a:pt x="282179" y="490220"/>
                </a:lnTo>
                <a:lnTo>
                  <a:pt x="288860" y="501650"/>
                </a:lnTo>
                <a:lnTo>
                  <a:pt x="293403" y="508000"/>
                </a:lnTo>
                <a:lnTo>
                  <a:pt x="298573" y="515620"/>
                </a:lnTo>
                <a:lnTo>
                  <a:pt x="304711" y="521970"/>
                </a:lnTo>
                <a:lnTo>
                  <a:pt x="312158" y="527050"/>
                </a:lnTo>
                <a:lnTo>
                  <a:pt x="315707" y="528320"/>
                </a:lnTo>
                <a:lnTo>
                  <a:pt x="330817" y="528320"/>
                </a:lnTo>
                <a:lnTo>
                  <a:pt x="347434" y="516890"/>
                </a:lnTo>
                <a:lnTo>
                  <a:pt x="404794" y="516890"/>
                </a:lnTo>
                <a:lnTo>
                  <a:pt x="410992" y="514350"/>
                </a:lnTo>
                <a:lnTo>
                  <a:pt x="416071" y="511810"/>
                </a:lnTo>
                <a:lnTo>
                  <a:pt x="554582" y="511810"/>
                </a:lnTo>
                <a:lnTo>
                  <a:pt x="554680" y="508000"/>
                </a:lnTo>
                <a:lnTo>
                  <a:pt x="322943" y="508000"/>
                </a:lnTo>
                <a:lnTo>
                  <a:pt x="320409" y="506730"/>
                </a:lnTo>
                <a:lnTo>
                  <a:pt x="314953" y="504190"/>
                </a:lnTo>
                <a:lnTo>
                  <a:pt x="305865" y="490220"/>
                </a:lnTo>
                <a:lnTo>
                  <a:pt x="304356" y="487680"/>
                </a:lnTo>
                <a:close/>
              </a:path>
              <a:path w="625475" h="528320">
                <a:moveTo>
                  <a:pt x="554582" y="511810"/>
                </a:moveTo>
                <a:lnTo>
                  <a:pt x="483624" y="511810"/>
                </a:lnTo>
                <a:lnTo>
                  <a:pt x="494591" y="514350"/>
                </a:lnTo>
                <a:lnTo>
                  <a:pt x="500623" y="516890"/>
                </a:lnTo>
                <a:lnTo>
                  <a:pt x="504221" y="519430"/>
                </a:lnTo>
                <a:lnTo>
                  <a:pt x="511117" y="521970"/>
                </a:lnTo>
                <a:lnTo>
                  <a:pt x="523594" y="523240"/>
                </a:lnTo>
                <a:lnTo>
                  <a:pt x="543931" y="524510"/>
                </a:lnTo>
                <a:lnTo>
                  <a:pt x="551323" y="524510"/>
                </a:lnTo>
                <a:lnTo>
                  <a:pt x="553689" y="516890"/>
                </a:lnTo>
                <a:lnTo>
                  <a:pt x="554582" y="511810"/>
                </a:lnTo>
                <a:close/>
              </a:path>
              <a:path w="625475" h="528320">
                <a:moveTo>
                  <a:pt x="404794" y="516890"/>
                </a:moveTo>
                <a:lnTo>
                  <a:pt x="348764" y="516890"/>
                </a:lnTo>
                <a:lnTo>
                  <a:pt x="361809" y="520700"/>
                </a:lnTo>
                <a:lnTo>
                  <a:pt x="378245" y="521970"/>
                </a:lnTo>
                <a:lnTo>
                  <a:pt x="395497" y="520700"/>
                </a:lnTo>
                <a:lnTo>
                  <a:pt x="404794" y="516890"/>
                </a:lnTo>
                <a:close/>
              </a:path>
              <a:path w="625475" h="528320">
                <a:moveTo>
                  <a:pt x="469907" y="511810"/>
                </a:moveTo>
                <a:lnTo>
                  <a:pt x="420081" y="511810"/>
                </a:lnTo>
                <a:lnTo>
                  <a:pt x="427955" y="514350"/>
                </a:lnTo>
                <a:lnTo>
                  <a:pt x="433747" y="514350"/>
                </a:lnTo>
                <a:lnTo>
                  <a:pt x="440257" y="515620"/>
                </a:lnTo>
                <a:lnTo>
                  <a:pt x="447534" y="515620"/>
                </a:lnTo>
                <a:lnTo>
                  <a:pt x="455630" y="513080"/>
                </a:lnTo>
                <a:lnTo>
                  <a:pt x="469907" y="511810"/>
                </a:lnTo>
                <a:close/>
              </a:path>
              <a:path w="625475" h="528320">
                <a:moveTo>
                  <a:pt x="349431" y="495300"/>
                </a:moveTo>
                <a:lnTo>
                  <a:pt x="342646" y="496570"/>
                </a:lnTo>
                <a:lnTo>
                  <a:pt x="336658" y="499110"/>
                </a:lnTo>
                <a:lnTo>
                  <a:pt x="331644" y="502920"/>
                </a:lnTo>
                <a:lnTo>
                  <a:pt x="325435" y="506730"/>
                </a:lnTo>
                <a:lnTo>
                  <a:pt x="322943" y="508000"/>
                </a:lnTo>
                <a:lnTo>
                  <a:pt x="554680" y="508000"/>
                </a:lnTo>
                <a:lnTo>
                  <a:pt x="554431" y="502920"/>
                </a:lnTo>
                <a:lnTo>
                  <a:pt x="534067" y="502920"/>
                </a:lnTo>
                <a:lnTo>
                  <a:pt x="519031" y="501650"/>
                </a:lnTo>
                <a:lnTo>
                  <a:pt x="377403" y="501650"/>
                </a:lnTo>
                <a:lnTo>
                  <a:pt x="365478" y="500380"/>
                </a:lnTo>
                <a:lnTo>
                  <a:pt x="356837" y="496570"/>
                </a:lnTo>
                <a:lnTo>
                  <a:pt x="349431" y="495300"/>
                </a:lnTo>
                <a:close/>
              </a:path>
              <a:path w="625475" h="528320">
                <a:moveTo>
                  <a:pt x="563233" y="31750"/>
                </a:moveTo>
                <a:lnTo>
                  <a:pt x="511377" y="31750"/>
                </a:lnTo>
                <a:lnTo>
                  <a:pt x="518743" y="33020"/>
                </a:lnTo>
                <a:lnTo>
                  <a:pt x="530113" y="36830"/>
                </a:lnTo>
                <a:lnTo>
                  <a:pt x="541835" y="40640"/>
                </a:lnTo>
                <a:lnTo>
                  <a:pt x="550255" y="46990"/>
                </a:lnTo>
                <a:lnTo>
                  <a:pt x="551805" y="49530"/>
                </a:lnTo>
                <a:lnTo>
                  <a:pt x="551449" y="50800"/>
                </a:lnTo>
                <a:lnTo>
                  <a:pt x="549646" y="69850"/>
                </a:lnTo>
                <a:lnTo>
                  <a:pt x="552237" y="86360"/>
                </a:lnTo>
                <a:lnTo>
                  <a:pt x="558923" y="101600"/>
                </a:lnTo>
                <a:lnTo>
                  <a:pt x="569406" y="113030"/>
                </a:lnTo>
                <a:lnTo>
                  <a:pt x="571766" y="115570"/>
                </a:lnTo>
                <a:lnTo>
                  <a:pt x="574413" y="121920"/>
                </a:lnTo>
                <a:lnTo>
                  <a:pt x="576850" y="129540"/>
                </a:lnTo>
                <a:lnTo>
                  <a:pt x="578579" y="139700"/>
                </a:lnTo>
                <a:lnTo>
                  <a:pt x="579751" y="148590"/>
                </a:lnTo>
                <a:lnTo>
                  <a:pt x="578443" y="154940"/>
                </a:lnTo>
                <a:lnTo>
                  <a:pt x="577542" y="156210"/>
                </a:lnTo>
                <a:lnTo>
                  <a:pt x="568605" y="162560"/>
                </a:lnTo>
                <a:lnTo>
                  <a:pt x="555921" y="175260"/>
                </a:lnTo>
                <a:lnTo>
                  <a:pt x="544872" y="190500"/>
                </a:lnTo>
                <a:lnTo>
                  <a:pt x="540842" y="207010"/>
                </a:lnTo>
                <a:lnTo>
                  <a:pt x="541658" y="215900"/>
                </a:lnTo>
                <a:lnTo>
                  <a:pt x="560862" y="229870"/>
                </a:lnTo>
                <a:lnTo>
                  <a:pt x="564935" y="233680"/>
                </a:lnTo>
                <a:lnTo>
                  <a:pt x="564516" y="236220"/>
                </a:lnTo>
                <a:lnTo>
                  <a:pt x="563918" y="250190"/>
                </a:lnTo>
                <a:lnTo>
                  <a:pt x="563934" y="254000"/>
                </a:lnTo>
                <a:lnTo>
                  <a:pt x="565811" y="273050"/>
                </a:lnTo>
                <a:lnTo>
                  <a:pt x="570013" y="292100"/>
                </a:lnTo>
                <a:lnTo>
                  <a:pt x="575909" y="306070"/>
                </a:lnTo>
                <a:lnTo>
                  <a:pt x="590272" y="326390"/>
                </a:lnTo>
                <a:lnTo>
                  <a:pt x="599391" y="342900"/>
                </a:lnTo>
                <a:lnTo>
                  <a:pt x="604020" y="354330"/>
                </a:lnTo>
                <a:lnTo>
                  <a:pt x="604913" y="360680"/>
                </a:lnTo>
                <a:lnTo>
                  <a:pt x="602787" y="365760"/>
                </a:lnTo>
                <a:lnTo>
                  <a:pt x="584746" y="379730"/>
                </a:lnTo>
                <a:lnTo>
                  <a:pt x="580610" y="387350"/>
                </a:lnTo>
                <a:lnTo>
                  <a:pt x="577947" y="391160"/>
                </a:lnTo>
                <a:lnTo>
                  <a:pt x="573788" y="397510"/>
                </a:lnTo>
                <a:lnTo>
                  <a:pt x="568577" y="403860"/>
                </a:lnTo>
                <a:lnTo>
                  <a:pt x="562757" y="412750"/>
                </a:lnTo>
                <a:lnTo>
                  <a:pt x="545341" y="435610"/>
                </a:lnTo>
                <a:lnTo>
                  <a:pt x="534690" y="452120"/>
                </a:lnTo>
                <a:lnTo>
                  <a:pt x="529262" y="461010"/>
                </a:lnTo>
                <a:lnTo>
                  <a:pt x="527512" y="467360"/>
                </a:lnTo>
                <a:lnTo>
                  <a:pt x="527125" y="471170"/>
                </a:lnTo>
                <a:lnTo>
                  <a:pt x="528392" y="477520"/>
                </a:lnTo>
                <a:lnTo>
                  <a:pt x="533198" y="497840"/>
                </a:lnTo>
                <a:lnTo>
                  <a:pt x="534067" y="502920"/>
                </a:lnTo>
                <a:lnTo>
                  <a:pt x="554431" y="502920"/>
                </a:lnTo>
                <a:lnTo>
                  <a:pt x="554369" y="501650"/>
                </a:lnTo>
                <a:lnTo>
                  <a:pt x="552737" y="492760"/>
                </a:lnTo>
                <a:lnTo>
                  <a:pt x="550265" y="481330"/>
                </a:lnTo>
                <a:lnTo>
                  <a:pt x="547993" y="472440"/>
                </a:lnTo>
                <a:lnTo>
                  <a:pt x="547700" y="469900"/>
                </a:lnTo>
                <a:lnTo>
                  <a:pt x="552442" y="462280"/>
                </a:lnTo>
                <a:lnTo>
                  <a:pt x="560497" y="450850"/>
                </a:lnTo>
                <a:lnTo>
                  <a:pt x="569912" y="436880"/>
                </a:lnTo>
                <a:lnTo>
                  <a:pt x="585090" y="416560"/>
                </a:lnTo>
                <a:lnTo>
                  <a:pt x="590516" y="408940"/>
                </a:lnTo>
                <a:lnTo>
                  <a:pt x="594795" y="402590"/>
                </a:lnTo>
                <a:lnTo>
                  <a:pt x="597709" y="398780"/>
                </a:lnTo>
                <a:lnTo>
                  <a:pt x="599908" y="394970"/>
                </a:lnTo>
                <a:lnTo>
                  <a:pt x="606693" y="389890"/>
                </a:lnTo>
                <a:lnTo>
                  <a:pt x="611190" y="386080"/>
                </a:lnTo>
                <a:lnTo>
                  <a:pt x="615800" y="381000"/>
                </a:lnTo>
                <a:lnTo>
                  <a:pt x="620116" y="375920"/>
                </a:lnTo>
                <a:lnTo>
                  <a:pt x="623729" y="368300"/>
                </a:lnTo>
                <a:lnTo>
                  <a:pt x="625168" y="361950"/>
                </a:lnTo>
                <a:lnTo>
                  <a:pt x="623444" y="349250"/>
                </a:lnTo>
                <a:lnTo>
                  <a:pt x="613902" y="326390"/>
                </a:lnTo>
                <a:lnTo>
                  <a:pt x="591887" y="293370"/>
                </a:lnTo>
                <a:lnTo>
                  <a:pt x="588656" y="284480"/>
                </a:lnTo>
                <a:lnTo>
                  <a:pt x="585703" y="269240"/>
                </a:lnTo>
                <a:lnTo>
                  <a:pt x="583973" y="254000"/>
                </a:lnTo>
                <a:lnTo>
                  <a:pt x="584331" y="242570"/>
                </a:lnTo>
                <a:lnTo>
                  <a:pt x="584254" y="236220"/>
                </a:lnTo>
                <a:lnTo>
                  <a:pt x="562422" y="205740"/>
                </a:lnTo>
                <a:lnTo>
                  <a:pt x="561176" y="204470"/>
                </a:lnTo>
                <a:lnTo>
                  <a:pt x="564664" y="198120"/>
                </a:lnTo>
                <a:lnTo>
                  <a:pt x="571371" y="189230"/>
                </a:lnTo>
                <a:lnTo>
                  <a:pt x="579902" y="180340"/>
                </a:lnTo>
                <a:lnTo>
                  <a:pt x="588861" y="173990"/>
                </a:lnTo>
                <a:lnTo>
                  <a:pt x="592321" y="170180"/>
                </a:lnTo>
                <a:lnTo>
                  <a:pt x="595576" y="165100"/>
                </a:lnTo>
                <a:lnTo>
                  <a:pt x="598064" y="158750"/>
                </a:lnTo>
                <a:lnTo>
                  <a:pt x="599227" y="148590"/>
                </a:lnTo>
                <a:lnTo>
                  <a:pt x="598289" y="133350"/>
                </a:lnTo>
                <a:lnTo>
                  <a:pt x="594871" y="119380"/>
                </a:lnTo>
                <a:lnTo>
                  <a:pt x="589176" y="105410"/>
                </a:lnTo>
                <a:lnTo>
                  <a:pt x="581406" y="96520"/>
                </a:lnTo>
                <a:lnTo>
                  <a:pt x="575798" y="90170"/>
                </a:lnTo>
                <a:lnTo>
                  <a:pt x="571675" y="81280"/>
                </a:lnTo>
                <a:lnTo>
                  <a:pt x="569854" y="68580"/>
                </a:lnTo>
                <a:lnTo>
                  <a:pt x="571155" y="55880"/>
                </a:lnTo>
                <a:lnTo>
                  <a:pt x="572411" y="49530"/>
                </a:lnTo>
                <a:lnTo>
                  <a:pt x="572328" y="40640"/>
                </a:lnTo>
                <a:lnTo>
                  <a:pt x="564747" y="33020"/>
                </a:lnTo>
                <a:lnTo>
                  <a:pt x="563233" y="31750"/>
                </a:lnTo>
                <a:close/>
              </a:path>
              <a:path w="625475" h="528320">
                <a:moveTo>
                  <a:pt x="424428" y="491490"/>
                </a:moveTo>
                <a:lnTo>
                  <a:pt x="417141" y="491490"/>
                </a:lnTo>
                <a:lnTo>
                  <a:pt x="409340" y="492760"/>
                </a:lnTo>
                <a:lnTo>
                  <a:pt x="400993" y="496570"/>
                </a:lnTo>
                <a:lnTo>
                  <a:pt x="390084" y="500380"/>
                </a:lnTo>
                <a:lnTo>
                  <a:pt x="377403" y="501650"/>
                </a:lnTo>
                <a:lnTo>
                  <a:pt x="519031" y="501650"/>
                </a:lnTo>
                <a:lnTo>
                  <a:pt x="514151" y="500380"/>
                </a:lnTo>
                <a:lnTo>
                  <a:pt x="512884" y="500380"/>
                </a:lnTo>
                <a:lnTo>
                  <a:pt x="501811" y="495300"/>
                </a:lnTo>
                <a:lnTo>
                  <a:pt x="443431" y="495300"/>
                </a:lnTo>
                <a:lnTo>
                  <a:pt x="431232" y="492760"/>
                </a:lnTo>
                <a:lnTo>
                  <a:pt x="424428" y="491490"/>
                </a:lnTo>
                <a:close/>
              </a:path>
              <a:path w="625475" h="528320">
                <a:moveTo>
                  <a:pt x="468120" y="490220"/>
                </a:moveTo>
                <a:lnTo>
                  <a:pt x="450656" y="492760"/>
                </a:lnTo>
                <a:lnTo>
                  <a:pt x="443431" y="495300"/>
                </a:lnTo>
                <a:lnTo>
                  <a:pt x="501811" y="495300"/>
                </a:lnTo>
                <a:lnTo>
                  <a:pt x="486031" y="491490"/>
                </a:lnTo>
                <a:lnTo>
                  <a:pt x="468120" y="490220"/>
                </a:lnTo>
                <a:close/>
              </a:path>
              <a:path w="625475" h="528320">
                <a:moveTo>
                  <a:pt x="248704" y="461010"/>
                </a:moveTo>
                <a:lnTo>
                  <a:pt x="228139" y="461010"/>
                </a:lnTo>
                <a:lnTo>
                  <a:pt x="232945" y="477520"/>
                </a:lnTo>
                <a:lnTo>
                  <a:pt x="237690" y="485140"/>
                </a:lnTo>
                <a:lnTo>
                  <a:pt x="245140" y="487680"/>
                </a:lnTo>
                <a:lnTo>
                  <a:pt x="254186" y="488950"/>
                </a:lnTo>
                <a:lnTo>
                  <a:pt x="263719" y="488950"/>
                </a:lnTo>
                <a:lnTo>
                  <a:pt x="277405" y="487680"/>
                </a:lnTo>
                <a:lnTo>
                  <a:pt x="304356" y="487680"/>
                </a:lnTo>
                <a:lnTo>
                  <a:pt x="286258" y="468630"/>
                </a:lnTo>
                <a:lnTo>
                  <a:pt x="254086" y="468630"/>
                </a:lnTo>
                <a:lnTo>
                  <a:pt x="251175" y="467360"/>
                </a:lnTo>
                <a:lnTo>
                  <a:pt x="248704" y="461010"/>
                </a:lnTo>
                <a:close/>
              </a:path>
              <a:path w="625475" h="528320">
                <a:moveTo>
                  <a:pt x="1005" y="132080"/>
                </a:moveTo>
                <a:lnTo>
                  <a:pt x="81" y="148590"/>
                </a:lnTo>
                <a:lnTo>
                  <a:pt x="0" y="154940"/>
                </a:lnTo>
                <a:lnTo>
                  <a:pt x="2104" y="160020"/>
                </a:lnTo>
                <a:lnTo>
                  <a:pt x="5683" y="171450"/>
                </a:lnTo>
                <a:lnTo>
                  <a:pt x="8647" y="190500"/>
                </a:lnTo>
                <a:lnTo>
                  <a:pt x="9576" y="209550"/>
                </a:lnTo>
                <a:lnTo>
                  <a:pt x="7036" y="223520"/>
                </a:lnTo>
                <a:lnTo>
                  <a:pt x="4450" y="229870"/>
                </a:lnTo>
                <a:lnTo>
                  <a:pt x="2570" y="237490"/>
                </a:lnTo>
                <a:lnTo>
                  <a:pt x="18585" y="265430"/>
                </a:lnTo>
                <a:lnTo>
                  <a:pt x="22292" y="267970"/>
                </a:lnTo>
                <a:lnTo>
                  <a:pt x="25504" y="273050"/>
                </a:lnTo>
                <a:lnTo>
                  <a:pt x="27927" y="280670"/>
                </a:lnTo>
                <a:lnTo>
                  <a:pt x="29266" y="288290"/>
                </a:lnTo>
                <a:lnTo>
                  <a:pt x="29915" y="295910"/>
                </a:lnTo>
                <a:lnTo>
                  <a:pt x="38909" y="312420"/>
                </a:lnTo>
                <a:lnTo>
                  <a:pt x="49289" y="360680"/>
                </a:lnTo>
                <a:lnTo>
                  <a:pt x="66741" y="387350"/>
                </a:lnTo>
                <a:lnTo>
                  <a:pt x="67516" y="396240"/>
                </a:lnTo>
                <a:lnTo>
                  <a:pt x="63432" y="412750"/>
                </a:lnTo>
                <a:lnTo>
                  <a:pt x="69830" y="416560"/>
                </a:lnTo>
                <a:lnTo>
                  <a:pt x="81231" y="424180"/>
                </a:lnTo>
                <a:lnTo>
                  <a:pt x="91820" y="429260"/>
                </a:lnTo>
                <a:lnTo>
                  <a:pt x="101563" y="433070"/>
                </a:lnTo>
                <a:lnTo>
                  <a:pt x="110425" y="436880"/>
                </a:lnTo>
                <a:lnTo>
                  <a:pt x="146445" y="454660"/>
                </a:lnTo>
                <a:lnTo>
                  <a:pt x="151423" y="464820"/>
                </a:lnTo>
                <a:lnTo>
                  <a:pt x="159966" y="472440"/>
                </a:lnTo>
                <a:lnTo>
                  <a:pt x="170405" y="478790"/>
                </a:lnTo>
                <a:lnTo>
                  <a:pt x="181073" y="481330"/>
                </a:lnTo>
                <a:lnTo>
                  <a:pt x="190276" y="481330"/>
                </a:lnTo>
                <a:lnTo>
                  <a:pt x="197281" y="476250"/>
                </a:lnTo>
                <a:lnTo>
                  <a:pt x="200852" y="462280"/>
                </a:lnTo>
                <a:lnTo>
                  <a:pt x="225532" y="462280"/>
                </a:lnTo>
                <a:lnTo>
                  <a:pt x="228139" y="461010"/>
                </a:lnTo>
                <a:lnTo>
                  <a:pt x="248704" y="461010"/>
                </a:lnTo>
                <a:lnTo>
                  <a:pt x="248210" y="459740"/>
                </a:lnTo>
                <a:lnTo>
                  <a:pt x="176403" y="459740"/>
                </a:lnTo>
                <a:lnTo>
                  <a:pt x="167157" y="453390"/>
                </a:lnTo>
                <a:lnTo>
                  <a:pt x="165911" y="449580"/>
                </a:lnTo>
                <a:lnTo>
                  <a:pt x="159663" y="436880"/>
                </a:lnTo>
                <a:lnTo>
                  <a:pt x="148727" y="427990"/>
                </a:lnTo>
                <a:lnTo>
                  <a:pt x="133665" y="421640"/>
                </a:lnTo>
                <a:lnTo>
                  <a:pt x="115043" y="415290"/>
                </a:lnTo>
                <a:lnTo>
                  <a:pt x="108907" y="414020"/>
                </a:lnTo>
                <a:lnTo>
                  <a:pt x="102029" y="411480"/>
                </a:lnTo>
                <a:lnTo>
                  <a:pt x="94486" y="407670"/>
                </a:lnTo>
                <a:lnTo>
                  <a:pt x="86353" y="402590"/>
                </a:lnTo>
                <a:lnTo>
                  <a:pt x="86701" y="392430"/>
                </a:lnTo>
                <a:lnTo>
                  <a:pt x="85344" y="383540"/>
                </a:lnTo>
                <a:lnTo>
                  <a:pt x="82332" y="375920"/>
                </a:lnTo>
                <a:lnTo>
                  <a:pt x="72183" y="361950"/>
                </a:lnTo>
                <a:lnTo>
                  <a:pt x="67440" y="350520"/>
                </a:lnTo>
                <a:lnTo>
                  <a:pt x="63588" y="337820"/>
                </a:lnTo>
                <a:lnTo>
                  <a:pt x="58704" y="311150"/>
                </a:lnTo>
                <a:lnTo>
                  <a:pt x="56373" y="302260"/>
                </a:lnTo>
                <a:lnTo>
                  <a:pt x="53971" y="297180"/>
                </a:lnTo>
                <a:lnTo>
                  <a:pt x="51726" y="293370"/>
                </a:lnTo>
                <a:lnTo>
                  <a:pt x="49642" y="289560"/>
                </a:lnTo>
                <a:lnTo>
                  <a:pt x="36385" y="252730"/>
                </a:lnTo>
                <a:lnTo>
                  <a:pt x="26857" y="246380"/>
                </a:lnTo>
                <a:lnTo>
                  <a:pt x="23863" y="243840"/>
                </a:lnTo>
                <a:lnTo>
                  <a:pt x="22658" y="243840"/>
                </a:lnTo>
                <a:lnTo>
                  <a:pt x="22166" y="242570"/>
                </a:lnTo>
                <a:lnTo>
                  <a:pt x="22449" y="238760"/>
                </a:lnTo>
                <a:lnTo>
                  <a:pt x="25412" y="232410"/>
                </a:lnTo>
                <a:lnTo>
                  <a:pt x="29508" y="214630"/>
                </a:lnTo>
                <a:lnTo>
                  <a:pt x="29216" y="191770"/>
                </a:lnTo>
                <a:lnTo>
                  <a:pt x="26210" y="171450"/>
                </a:lnTo>
                <a:lnTo>
                  <a:pt x="22166" y="154940"/>
                </a:lnTo>
                <a:lnTo>
                  <a:pt x="23695" y="154940"/>
                </a:lnTo>
                <a:lnTo>
                  <a:pt x="24439" y="153670"/>
                </a:lnTo>
                <a:lnTo>
                  <a:pt x="29219" y="149860"/>
                </a:lnTo>
                <a:lnTo>
                  <a:pt x="32911" y="143510"/>
                </a:lnTo>
                <a:lnTo>
                  <a:pt x="35395" y="137160"/>
                </a:lnTo>
                <a:lnTo>
                  <a:pt x="35588" y="135890"/>
                </a:lnTo>
                <a:lnTo>
                  <a:pt x="12952" y="135890"/>
                </a:lnTo>
                <a:lnTo>
                  <a:pt x="1005" y="132080"/>
                </a:lnTo>
                <a:close/>
              </a:path>
              <a:path w="625475" h="528320">
                <a:moveTo>
                  <a:pt x="283959" y="467360"/>
                </a:moveTo>
                <a:lnTo>
                  <a:pt x="269279" y="467360"/>
                </a:lnTo>
                <a:lnTo>
                  <a:pt x="254086" y="468630"/>
                </a:lnTo>
                <a:lnTo>
                  <a:pt x="286258" y="468630"/>
                </a:lnTo>
                <a:lnTo>
                  <a:pt x="283959" y="467360"/>
                </a:lnTo>
                <a:close/>
              </a:path>
              <a:path w="625475" h="528320">
                <a:moveTo>
                  <a:pt x="222663" y="440690"/>
                </a:moveTo>
                <a:lnTo>
                  <a:pt x="205505" y="440690"/>
                </a:lnTo>
                <a:lnTo>
                  <a:pt x="195809" y="443230"/>
                </a:lnTo>
                <a:lnTo>
                  <a:pt x="186850" y="448310"/>
                </a:lnTo>
                <a:lnTo>
                  <a:pt x="180559" y="459740"/>
                </a:lnTo>
                <a:lnTo>
                  <a:pt x="248210" y="459740"/>
                </a:lnTo>
                <a:lnTo>
                  <a:pt x="243029" y="449580"/>
                </a:lnTo>
                <a:lnTo>
                  <a:pt x="234792" y="441960"/>
                </a:lnTo>
                <a:lnTo>
                  <a:pt x="222663" y="440690"/>
                </a:lnTo>
                <a:close/>
              </a:path>
              <a:path w="625475" h="528320">
                <a:moveTo>
                  <a:pt x="249667" y="0"/>
                </a:moveTo>
                <a:lnTo>
                  <a:pt x="181265" y="20320"/>
                </a:lnTo>
                <a:lnTo>
                  <a:pt x="139843" y="43180"/>
                </a:lnTo>
                <a:lnTo>
                  <a:pt x="110687" y="69850"/>
                </a:lnTo>
                <a:lnTo>
                  <a:pt x="99435" y="81280"/>
                </a:lnTo>
                <a:lnTo>
                  <a:pt x="85049" y="90170"/>
                </a:lnTo>
                <a:lnTo>
                  <a:pt x="69187" y="96520"/>
                </a:lnTo>
                <a:lnTo>
                  <a:pt x="53506" y="101600"/>
                </a:lnTo>
                <a:lnTo>
                  <a:pt x="39409" y="105410"/>
                </a:lnTo>
                <a:lnTo>
                  <a:pt x="27641" y="110490"/>
                </a:lnTo>
                <a:lnTo>
                  <a:pt x="19531" y="118110"/>
                </a:lnTo>
                <a:lnTo>
                  <a:pt x="16407" y="128270"/>
                </a:lnTo>
                <a:lnTo>
                  <a:pt x="16313" y="133350"/>
                </a:lnTo>
                <a:lnTo>
                  <a:pt x="14041" y="135890"/>
                </a:lnTo>
                <a:lnTo>
                  <a:pt x="35588" y="135890"/>
                </a:lnTo>
                <a:lnTo>
                  <a:pt x="36553" y="129540"/>
                </a:lnTo>
                <a:lnTo>
                  <a:pt x="39883" y="127000"/>
                </a:lnTo>
                <a:lnTo>
                  <a:pt x="59066" y="121920"/>
                </a:lnTo>
                <a:lnTo>
                  <a:pt x="76586" y="115570"/>
                </a:lnTo>
                <a:lnTo>
                  <a:pt x="95093" y="109220"/>
                </a:lnTo>
                <a:lnTo>
                  <a:pt x="112561" y="97790"/>
                </a:lnTo>
                <a:lnTo>
                  <a:pt x="126959" y="82550"/>
                </a:lnTo>
                <a:lnTo>
                  <a:pt x="150184" y="62230"/>
                </a:lnTo>
                <a:lnTo>
                  <a:pt x="183445" y="41910"/>
                </a:lnTo>
                <a:lnTo>
                  <a:pt x="216961" y="27940"/>
                </a:lnTo>
                <a:lnTo>
                  <a:pt x="240945" y="21590"/>
                </a:lnTo>
                <a:lnTo>
                  <a:pt x="261973" y="21590"/>
                </a:lnTo>
                <a:lnTo>
                  <a:pt x="259824" y="11430"/>
                </a:lnTo>
                <a:lnTo>
                  <a:pt x="259007" y="6350"/>
                </a:lnTo>
                <a:lnTo>
                  <a:pt x="255206" y="1270"/>
                </a:lnTo>
                <a:lnTo>
                  <a:pt x="249667" y="0"/>
                </a:lnTo>
                <a:close/>
              </a:path>
              <a:path w="625475" h="528320">
                <a:moveTo>
                  <a:pt x="261973" y="21590"/>
                </a:moveTo>
                <a:lnTo>
                  <a:pt x="240945" y="21590"/>
                </a:lnTo>
                <a:lnTo>
                  <a:pt x="244569" y="35560"/>
                </a:lnTo>
                <a:lnTo>
                  <a:pt x="251915" y="49530"/>
                </a:lnTo>
                <a:lnTo>
                  <a:pt x="264571" y="59690"/>
                </a:lnTo>
                <a:lnTo>
                  <a:pt x="284127" y="62230"/>
                </a:lnTo>
                <a:lnTo>
                  <a:pt x="294954" y="59690"/>
                </a:lnTo>
                <a:lnTo>
                  <a:pt x="304689" y="54610"/>
                </a:lnTo>
                <a:lnTo>
                  <a:pt x="313070" y="48260"/>
                </a:lnTo>
                <a:lnTo>
                  <a:pt x="317900" y="41910"/>
                </a:lnTo>
                <a:lnTo>
                  <a:pt x="281247" y="41910"/>
                </a:lnTo>
                <a:lnTo>
                  <a:pt x="273324" y="40640"/>
                </a:lnTo>
                <a:lnTo>
                  <a:pt x="267402" y="35560"/>
                </a:lnTo>
                <a:lnTo>
                  <a:pt x="263048" y="26670"/>
                </a:lnTo>
                <a:lnTo>
                  <a:pt x="261973" y="21590"/>
                </a:lnTo>
                <a:close/>
              </a:path>
              <a:path w="625475" h="528320">
                <a:moveTo>
                  <a:pt x="461341" y="39370"/>
                </a:moveTo>
                <a:lnTo>
                  <a:pt x="319833" y="39370"/>
                </a:lnTo>
                <a:lnTo>
                  <a:pt x="329393" y="41910"/>
                </a:lnTo>
                <a:lnTo>
                  <a:pt x="339748" y="44450"/>
                </a:lnTo>
                <a:lnTo>
                  <a:pt x="344209" y="45720"/>
                </a:lnTo>
                <a:lnTo>
                  <a:pt x="367397" y="46990"/>
                </a:lnTo>
                <a:lnTo>
                  <a:pt x="411024" y="44450"/>
                </a:lnTo>
                <a:lnTo>
                  <a:pt x="461341" y="39370"/>
                </a:lnTo>
                <a:close/>
              </a:path>
              <a:path w="625475" h="528320">
                <a:moveTo>
                  <a:pt x="308723" y="15240"/>
                </a:moveTo>
                <a:lnTo>
                  <a:pt x="281247" y="41910"/>
                </a:lnTo>
                <a:lnTo>
                  <a:pt x="317900" y="41910"/>
                </a:lnTo>
                <a:lnTo>
                  <a:pt x="319833" y="39370"/>
                </a:lnTo>
                <a:lnTo>
                  <a:pt x="461341" y="39370"/>
                </a:lnTo>
                <a:lnTo>
                  <a:pt x="504602" y="30480"/>
                </a:lnTo>
                <a:lnTo>
                  <a:pt x="561719" y="30480"/>
                </a:lnTo>
                <a:lnTo>
                  <a:pt x="555663" y="25400"/>
                </a:lnTo>
                <a:lnTo>
                  <a:pt x="349350" y="25400"/>
                </a:lnTo>
                <a:lnTo>
                  <a:pt x="344767" y="24130"/>
                </a:lnTo>
                <a:lnTo>
                  <a:pt x="337987" y="21590"/>
                </a:lnTo>
                <a:lnTo>
                  <a:pt x="328792" y="20320"/>
                </a:lnTo>
                <a:lnTo>
                  <a:pt x="316964" y="16510"/>
                </a:lnTo>
                <a:lnTo>
                  <a:pt x="308723" y="15240"/>
                </a:lnTo>
                <a:close/>
              </a:path>
              <a:path w="625475" h="528320">
                <a:moveTo>
                  <a:pt x="561719" y="30480"/>
                </a:moveTo>
                <a:lnTo>
                  <a:pt x="504602" y="30480"/>
                </a:lnTo>
                <a:lnTo>
                  <a:pt x="507356" y="33020"/>
                </a:lnTo>
                <a:lnTo>
                  <a:pt x="510036" y="33020"/>
                </a:lnTo>
                <a:lnTo>
                  <a:pt x="511377" y="31750"/>
                </a:lnTo>
                <a:lnTo>
                  <a:pt x="563233" y="31750"/>
                </a:lnTo>
                <a:lnTo>
                  <a:pt x="561719" y="30480"/>
                </a:lnTo>
                <a:close/>
              </a:path>
              <a:path w="625475" h="528320">
                <a:moveTo>
                  <a:pt x="513575" y="5080"/>
                </a:moveTo>
                <a:lnTo>
                  <a:pt x="504277" y="8890"/>
                </a:lnTo>
                <a:lnTo>
                  <a:pt x="464736" y="17780"/>
                </a:lnTo>
                <a:lnTo>
                  <a:pt x="415843" y="22860"/>
                </a:lnTo>
                <a:lnTo>
                  <a:pt x="372435" y="25400"/>
                </a:lnTo>
                <a:lnTo>
                  <a:pt x="555663" y="25400"/>
                </a:lnTo>
                <a:lnTo>
                  <a:pt x="554149" y="24130"/>
                </a:lnTo>
                <a:lnTo>
                  <a:pt x="540928" y="17780"/>
                </a:lnTo>
                <a:lnTo>
                  <a:pt x="527358" y="13970"/>
                </a:lnTo>
                <a:lnTo>
                  <a:pt x="515712" y="11430"/>
                </a:lnTo>
                <a:lnTo>
                  <a:pt x="513575" y="5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181280" y="2268743"/>
            <a:ext cx="107884" cy="12279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128403" y="2212443"/>
            <a:ext cx="159717" cy="172317"/>
          </a:xfrm>
          <a:custGeom>
            <a:avLst/>
            <a:gdLst/>
            <a:ahLst/>
            <a:cxnLst/>
            <a:rect l="l" t="t" r="r" b="b"/>
            <a:pathLst>
              <a:path w="351154" h="340995">
                <a:moveTo>
                  <a:pt x="274172" y="319058"/>
                </a:moveTo>
                <a:lnTo>
                  <a:pt x="246658" y="319058"/>
                </a:lnTo>
                <a:lnTo>
                  <a:pt x="254375" y="321519"/>
                </a:lnTo>
                <a:lnTo>
                  <a:pt x="290531" y="340659"/>
                </a:lnTo>
                <a:lnTo>
                  <a:pt x="274172" y="319058"/>
                </a:lnTo>
                <a:close/>
              </a:path>
              <a:path w="351154" h="340995">
                <a:moveTo>
                  <a:pt x="74060" y="164674"/>
                </a:moveTo>
                <a:lnTo>
                  <a:pt x="43873" y="164674"/>
                </a:lnTo>
                <a:lnTo>
                  <a:pt x="52796" y="165350"/>
                </a:lnTo>
                <a:lnTo>
                  <a:pt x="59774" y="168319"/>
                </a:lnTo>
                <a:lnTo>
                  <a:pt x="62224" y="170267"/>
                </a:lnTo>
                <a:lnTo>
                  <a:pt x="63606" y="173073"/>
                </a:lnTo>
                <a:lnTo>
                  <a:pt x="64109" y="177135"/>
                </a:lnTo>
                <a:lnTo>
                  <a:pt x="75508" y="204654"/>
                </a:lnTo>
                <a:lnTo>
                  <a:pt x="118340" y="259653"/>
                </a:lnTo>
                <a:lnTo>
                  <a:pt x="154191" y="282929"/>
                </a:lnTo>
                <a:lnTo>
                  <a:pt x="178283" y="286912"/>
                </a:lnTo>
                <a:lnTo>
                  <a:pt x="178964" y="290190"/>
                </a:lnTo>
                <a:lnTo>
                  <a:pt x="185980" y="302972"/>
                </a:lnTo>
                <a:lnTo>
                  <a:pt x="199920" y="312686"/>
                </a:lnTo>
                <a:lnTo>
                  <a:pt x="218931" y="318458"/>
                </a:lnTo>
                <a:lnTo>
                  <a:pt x="241161" y="319414"/>
                </a:lnTo>
                <a:lnTo>
                  <a:pt x="246658" y="319058"/>
                </a:lnTo>
                <a:lnTo>
                  <a:pt x="274172" y="319058"/>
                </a:lnTo>
                <a:lnTo>
                  <a:pt x="272626" y="317016"/>
                </a:lnTo>
                <a:lnTo>
                  <a:pt x="263612" y="306273"/>
                </a:lnTo>
                <a:lnTo>
                  <a:pt x="245475" y="306273"/>
                </a:lnTo>
                <a:lnTo>
                  <a:pt x="244564" y="306179"/>
                </a:lnTo>
                <a:lnTo>
                  <a:pt x="240281" y="306179"/>
                </a:lnTo>
                <a:lnTo>
                  <a:pt x="221914" y="305540"/>
                </a:lnTo>
                <a:lnTo>
                  <a:pt x="206814" y="301431"/>
                </a:lnTo>
                <a:lnTo>
                  <a:pt x="196202" y="294992"/>
                </a:lnTo>
                <a:lnTo>
                  <a:pt x="191299" y="287362"/>
                </a:lnTo>
                <a:lnTo>
                  <a:pt x="187744" y="279979"/>
                </a:lnTo>
                <a:lnTo>
                  <a:pt x="181472" y="275475"/>
                </a:lnTo>
                <a:lnTo>
                  <a:pt x="173441" y="272900"/>
                </a:lnTo>
                <a:lnTo>
                  <a:pt x="157311" y="270043"/>
                </a:lnTo>
                <a:lnTo>
                  <a:pt x="150060" y="268275"/>
                </a:lnTo>
                <a:lnTo>
                  <a:pt x="119132" y="241181"/>
                </a:lnTo>
                <a:lnTo>
                  <a:pt x="84066" y="194007"/>
                </a:lnTo>
                <a:lnTo>
                  <a:pt x="75700" y="167806"/>
                </a:lnTo>
                <a:lnTo>
                  <a:pt x="74060" y="164674"/>
                </a:lnTo>
                <a:close/>
              </a:path>
              <a:path w="351154" h="340995">
                <a:moveTo>
                  <a:pt x="139727" y="127786"/>
                </a:moveTo>
                <a:lnTo>
                  <a:pt x="116373" y="154518"/>
                </a:lnTo>
                <a:lnTo>
                  <a:pt x="117102" y="161303"/>
                </a:lnTo>
                <a:lnTo>
                  <a:pt x="119406" y="169806"/>
                </a:lnTo>
                <a:lnTo>
                  <a:pt x="133122" y="180790"/>
                </a:lnTo>
                <a:lnTo>
                  <a:pt x="138929" y="185593"/>
                </a:lnTo>
                <a:lnTo>
                  <a:pt x="143990" y="190702"/>
                </a:lnTo>
                <a:lnTo>
                  <a:pt x="147722" y="196558"/>
                </a:lnTo>
                <a:lnTo>
                  <a:pt x="149541" y="203606"/>
                </a:lnTo>
                <a:lnTo>
                  <a:pt x="153548" y="215374"/>
                </a:lnTo>
                <a:lnTo>
                  <a:pt x="162264" y="226631"/>
                </a:lnTo>
                <a:lnTo>
                  <a:pt x="173841" y="237331"/>
                </a:lnTo>
                <a:lnTo>
                  <a:pt x="186430" y="247427"/>
                </a:lnTo>
                <a:lnTo>
                  <a:pt x="192323" y="252079"/>
                </a:lnTo>
                <a:lnTo>
                  <a:pt x="198342" y="257060"/>
                </a:lnTo>
                <a:lnTo>
                  <a:pt x="203247" y="261624"/>
                </a:lnTo>
                <a:lnTo>
                  <a:pt x="205801" y="265028"/>
                </a:lnTo>
                <a:lnTo>
                  <a:pt x="207194" y="270402"/>
                </a:lnTo>
                <a:lnTo>
                  <a:pt x="211172" y="275894"/>
                </a:lnTo>
                <a:lnTo>
                  <a:pt x="217601" y="282073"/>
                </a:lnTo>
                <a:lnTo>
                  <a:pt x="226345" y="289509"/>
                </a:lnTo>
                <a:lnTo>
                  <a:pt x="230902" y="293336"/>
                </a:lnTo>
                <a:lnTo>
                  <a:pt x="235662" y="297404"/>
                </a:lnTo>
                <a:lnTo>
                  <a:pt x="240547" y="301716"/>
                </a:lnTo>
                <a:lnTo>
                  <a:pt x="245475" y="306273"/>
                </a:lnTo>
                <a:lnTo>
                  <a:pt x="263612" y="306273"/>
                </a:lnTo>
                <a:lnTo>
                  <a:pt x="234219" y="279132"/>
                </a:lnTo>
                <a:lnTo>
                  <a:pt x="219821" y="267080"/>
                </a:lnTo>
                <a:lnTo>
                  <a:pt x="218429" y="264327"/>
                </a:lnTo>
                <a:lnTo>
                  <a:pt x="216530" y="257987"/>
                </a:lnTo>
                <a:lnTo>
                  <a:pt x="211532" y="251582"/>
                </a:lnTo>
                <a:lnTo>
                  <a:pt x="203870" y="244665"/>
                </a:lnTo>
                <a:lnTo>
                  <a:pt x="183607" y="228518"/>
                </a:lnTo>
                <a:lnTo>
                  <a:pt x="173475" y="219549"/>
                </a:lnTo>
                <a:lnTo>
                  <a:pt x="165631" y="210606"/>
                </a:lnTo>
                <a:lnTo>
                  <a:pt x="162127" y="202412"/>
                </a:lnTo>
                <a:lnTo>
                  <a:pt x="159450" y="191552"/>
                </a:lnTo>
                <a:lnTo>
                  <a:pt x="154263" y="182921"/>
                </a:lnTo>
                <a:lnTo>
                  <a:pt x="147670" y="175993"/>
                </a:lnTo>
                <a:lnTo>
                  <a:pt x="140777" y="170246"/>
                </a:lnTo>
                <a:lnTo>
                  <a:pt x="130410" y="161932"/>
                </a:lnTo>
                <a:lnTo>
                  <a:pt x="127698" y="151932"/>
                </a:lnTo>
                <a:lnTo>
                  <a:pt x="130965" y="146236"/>
                </a:lnTo>
                <a:lnTo>
                  <a:pt x="136745" y="141733"/>
                </a:lnTo>
                <a:lnTo>
                  <a:pt x="140923" y="139461"/>
                </a:lnTo>
                <a:lnTo>
                  <a:pt x="167779" y="139461"/>
                </a:lnTo>
                <a:lnTo>
                  <a:pt x="172807" y="135294"/>
                </a:lnTo>
                <a:lnTo>
                  <a:pt x="175316" y="133095"/>
                </a:lnTo>
                <a:lnTo>
                  <a:pt x="154808" y="133095"/>
                </a:lnTo>
                <a:lnTo>
                  <a:pt x="152211" y="131325"/>
                </a:lnTo>
                <a:lnTo>
                  <a:pt x="146157" y="128489"/>
                </a:lnTo>
                <a:lnTo>
                  <a:pt x="139727" y="127786"/>
                </a:lnTo>
                <a:close/>
              </a:path>
              <a:path w="351154" h="340995">
                <a:moveTo>
                  <a:pt x="241936" y="306063"/>
                </a:moveTo>
                <a:lnTo>
                  <a:pt x="240281" y="306179"/>
                </a:lnTo>
                <a:lnTo>
                  <a:pt x="244564" y="306179"/>
                </a:lnTo>
                <a:lnTo>
                  <a:pt x="243653" y="306084"/>
                </a:lnTo>
                <a:lnTo>
                  <a:pt x="241936" y="306063"/>
                </a:lnTo>
                <a:close/>
              </a:path>
              <a:path w="351154" h="340995">
                <a:moveTo>
                  <a:pt x="58536" y="107988"/>
                </a:moveTo>
                <a:lnTo>
                  <a:pt x="52347" y="108678"/>
                </a:lnTo>
                <a:lnTo>
                  <a:pt x="46832" y="110813"/>
                </a:lnTo>
                <a:lnTo>
                  <a:pt x="41256" y="113547"/>
                </a:lnTo>
                <a:lnTo>
                  <a:pt x="32277" y="117123"/>
                </a:lnTo>
                <a:lnTo>
                  <a:pt x="20260" y="121407"/>
                </a:lnTo>
                <a:lnTo>
                  <a:pt x="5323" y="126346"/>
                </a:lnTo>
                <a:lnTo>
                  <a:pt x="22" y="128037"/>
                </a:lnTo>
                <a:lnTo>
                  <a:pt x="0" y="128557"/>
                </a:lnTo>
                <a:lnTo>
                  <a:pt x="1838" y="136645"/>
                </a:lnTo>
                <a:lnTo>
                  <a:pt x="2781" y="141733"/>
                </a:lnTo>
                <a:lnTo>
                  <a:pt x="4731" y="150939"/>
                </a:lnTo>
                <a:lnTo>
                  <a:pt x="7939" y="159661"/>
                </a:lnTo>
                <a:lnTo>
                  <a:pt x="13363" y="165801"/>
                </a:lnTo>
                <a:lnTo>
                  <a:pt x="21963" y="167261"/>
                </a:lnTo>
                <a:lnTo>
                  <a:pt x="25513" y="166706"/>
                </a:lnTo>
                <a:lnTo>
                  <a:pt x="34334" y="165417"/>
                </a:lnTo>
                <a:lnTo>
                  <a:pt x="43873" y="164674"/>
                </a:lnTo>
                <a:lnTo>
                  <a:pt x="74060" y="164674"/>
                </a:lnTo>
                <a:lnTo>
                  <a:pt x="72580" y="161848"/>
                </a:lnTo>
                <a:lnTo>
                  <a:pt x="62907" y="154183"/>
                </a:lnTo>
                <a:lnTo>
                  <a:pt x="19806" y="154183"/>
                </a:lnTo>
                <a:lnTo>
                  <a:pt x="19639" y="154152"/>
                </a:lnTo>
                <a:lnTo>
                  <a:pt x="17796" y="153115"/>
                </a:lnTo>
                <a:lnTo>
                  <a:pt x="14801" y="137158"/>
                </a:lnTo>
                <a:lnTo>
                  <a:pt x="28403" y="132567"/>
                </a:lnTo>
                <a:lnTo>
                  <a:pt x="39345" y="128557"/>
                </a:lnTo>
                <a:lnTo>
                  <a:pt x="47656" y="125106"/>
                </a:lnTo>
                <a:lnTo>
                  <a:pt x="53114" y="122320"/>
                </a:lnTo>
                <a:lnTo>
                  <a:pt x="56235" y="120467"/>
                </a:lnTo>
                <a:lnTo>
                  <a:pt x="89842" y="120467"/>
                </a:lnTo>
                <a:lnTo>
                  <a:pt x="91168" y="119879"/>
                </a:lnTo>
                <a:lnTo>
                  <a:pt x="94522" y="113712"/>
                </a:lnTo>
                <a:lnTo>
                  <a:pt x="95477" y="109996"/>
                </a:lnTo>
                <a:lnTo>
                  <a:pt x="80098" y="109996"/>
                </a:lnTo>
                <a:lnTo>
                  <a:pt x="71480" y="108949"/>
                </a:lnTo>
                <a:lnTo>
                  <a:pt x="65035" y="108245"/>
                </a:lnTo>
                <a:lnTo>
                  <a:pt x="58536" y="107988"/>
                </a:lnTo>
                <a:close/>
              </a:path>
              <a:path w="351154" h="340995">
                <a:moveTo>
                  <a:pt x="323260" y="124781"/>
                </a:moveTo>
                <a:lnTo>
                  <a:pt x="283181" y="124781"/>
                </a:lnTo>
                <a:lnTo>
                  <a:pt x="289760" y="126346"/>
                </a:lnTo>
                <a:lnTo>
                  <a:pt x="301979" y="130151"/>
                </a:lnTo>
                <a:lnTo>
                  <a:pt x="318729" y="136942"/>
                </a:lnTo>
                <a:lnTo>
                  <a:pt x="338666" y="147388"/>
                </a:lnTo>
                <a:lnTo>
                  <a:pt x="350686" y="154518"/>
                </a:lnTo>
                <a:lnTo>
                  <a:pt x="346574" y="133095"/>
                </a:lnTo>
                <a:lnTo>
                  <a:pt x="346438" y="132567"/>
                </a:lnTo>
                <a:lnTo>
                  <a:pt x="345197" y="128331"/>
                </a:lnTo>
                <a:lnTo>
                  <a:pt x="331169" y="128331"/>
                </a:lnTo>
                <a:lnTo>
                  <a:pt x="323260" y="124781"/>
                </a:lnTo>
                <a:close/>
              </a:path>
              <a:path w="351154" h="340995">
                <a:moveTo>
                  <a:pt x="53188" y="151377"/>
                </a:moveTo>
                <a:lnTo>
                  <a:pt x="37576" y="151377"/>
                </a:lnTo>
                <a:lnTo>
                  <a:pt x="19806" y="154183"/>
                </a:lnTo>
                <a:lnTo>
                  <a:pt x="62907" y="154183"/>
                </a:lnTo>
                <a:lnTo>
                  <a:pt x="61229" y="152853"/>
                </a:lnTo>
                <a:lnTo>
                  <a:pt x="53188" y="151377"/>
                </a:lnTo>
                <a:close/>
              </a:path>
              <a:path w="351154" h="340995">
                <a:moveTo>
                  <a:pt x="167779" y="139461"/>
                </a:moveTo>
                <a:lnTo>
                  <a:pt x="140923" y="139461"/>
                </a:lnTo>
                <a:lnTo>
                  <a:pt x="145342" y="142466"/>
                </a:lnTo>
                <a:lnTo>
                  <a:pt x="153223" y="145318"/>
                </a:lnTo>
                <a:lnTo>
                  <a:pt x="160512" y="143945"/>
                </a:lnTo>
                <a:lnTo>
                  <a:pt x="167081" y="140040"/>
                </a:lnTo>
                <a:lnTo>
                  <a:pt x="167779" y="139461"/>
                </a:lnTo>
                <a:close/>
              </a:path>
              <a:path w="351154" h="340995">
                <a:moveTo>
                  <a:pt x="182009" y="114791"/>
                </a:moveTo>
                <a:lnTo>
                  <a:pt x="175609" y="116987"/>
                </a:lnTo>
                <a:lnTo>
                  <a:pt x="169848" y="120779"/>
                </a:lnTo>
                <a:lnTo>
                  <a:pt x="164666" y="125138"/>
                </a:lnTo>
                <a:lnTo>
                  <a:pt x="157614" y="131325"/>
                </a:lnTo>
                <a:lnTo>
                  <a:pt x="154808" y="133095"/>
                </a:lnTo>
                <a:lnTo>
                  <a:pt x="175316" y="133095"/>
                </a:lnTo>
                <a:lnTo>
                  <a:pt x="182220" y="127043"/>
                </a:lnTo>
                <a:lnTo>
                  <a:pt x="255037" y="127043"/>
                </a:lnTo>
                <a:lnTo>
                  <a:pt x="265038" y="126346"/>
                </a:lnTo>
                <a:lnTo>
                  <a:pt x="283181" y="124781"/>
                </a:lnTo>
                <a:lnTo>
                  <a:pt x="323260" y="124781"/>
                </a:lnTo>
                <a:lnTo>
                  <a:pt x="312896" y="120129"/>
                </a:lnTo>
                <a:lnTo>
                  <a:pt x="301845" y="116263"/>
                </a:lnTo>
                <a:lnTo>
                  <a:pt x="203352" y="116263"/>
                </a:lnTo>
                <a:lnTo>
                  <a:pt x="182009" y="114791"/>
                </a:lnTo>
                <a:close/>
              </a:path>
              <a:path w="351154" h="340995">
                <a:moveTo>
                  <a:pt x="255037" y="127043"/>
                </a:moveTo>
                <a:lnTo>
                  <a:pt x="182220" y="127043"/>
                </a:lnTo>
                <a:lnTo>
                  <a:pt x="185686" y="128037"/>
                </a:lnTo>
                <a:lnTo>
                  <a:pt x="205361" y="129471"/>
                </a:lnTo>
                <a:lnTo>
                  <a:pt x="235454" y="128408"/>
                </a:lnTo>
                <a:lnTo>
                  <a:pt x="255037" y="127043"/>
                </a:lnTo>
                <a:close/>
              </a:path>
              <a:path w="351154" h="340995">
                <a:moveTo>
                  <a:pt x="302906" y="49820"/>
                </a:moveTo>
                <a:lnTo>
                  <a:pt x="289568" y="49820"/>
                </a:lnTo>
                <a:lnTo>
                  <a:pt x="293823" y="64422"/>
                </a:lnTo>
                <a:lnTo>
                  <a:pt x="298992" y="75361"/>
                </a:lnTo>
                <a:lnTo>
                  <a:pt x="305102" y="82691"/>
                </a:lnTo>
                <a:lnTo>
                  <a:pt x="312185" y="86468"/>
                </a:lnTo>
                <a:lnTo>
                  <a:pt x="317744" y="89128"/>
                </a:lnTo>
                <a:lnTo>
                  <a:pt x="321329" y="93611"/>
                </a:lnTo>
                <a:lnTo>
                  <a:pt x="323700" y="100066"/>
                </a:lnTo>
                <a:lnTo>
                  <a:pt x="325680" y="108949"/>
                </a:lnTo>
                <a:lnTo>
                  <a:pt x="328247" y="121692"/>
                </a:lnTo>
                <a:lnTo>
                  <a:pt x="331169" y="128331"/>
                </a:lnTo>
                <a:lnTo>
                  <a:pt x="345197" y="128331"/>
                </a:lnTo>
                <a:lnTo>
                  <a:pt x="344927" y="127409"/>
                </a:lnTo>
                <a:lnTo>
                  <a:pt x="343221" y="124027"/>
                </a:lnTo>
                <a:lnTo>
                  <a:pt x="340509" y="118488"/>
                </a:lnTo>
                <a:lnTo>
                  <a:pt x="325686" y="78738"/>
                </a:lnTo>
                <a:lnTo>
                  <a:pt x="315284" y="73610"/>
                </a:lnTo>
                <a:lnTo>
                  <a:pt x="312819" y="72162"/>
                </a:lnTo>
                <a:lnTo>
                  <a:pt x="309049" y="67281"/>
                </a:lnTo>
                <a:lnTo>
                  <a:pt x="304636" y="56890"/>
                </a:lnTo>
                <a:lnTo>
                  <a:pt x="302906" y="49820"/>
                </a:lnTo>
                <a:close/>
              </a:path>
              <a:path w="351154" h="340995">
                <a:moveTo>
                  <a:pt x="89842" y="120467"/>
                </a:moveTo>
                <a:lnTo>
                  <a:pt x="56235" y="120467"/>
                </a:lnTo>
                <a:lnTo>
                  <a:pt x="70025" y="122132"/>
                </a:lnTo>
                <a:lnTo>
                  <a:pt x="77736" y="122882"/>
                </a:lnTo>
                <a:lnTo>
                  <a:pt x="85178" y="122535"/>
                </a:lnTo>
                <a:lnTo>
                  <a:pt x="89842" y="120467"/>
                </a:lnTo>
                <a:close/>
              </a:path>
              <a:path w="351154" h="340995">
                <a:moveTo>
                  <a:pt x="283662" y="111410"/>
                </a:moveTo>
                <a:lnTo>
                  <a:pt x="256390" y="113712"/>
                </a:lnTo>
                <a:lnTo>
                  <a:pt x="227837" y="115527"/>
                </a:lnTo>
                <a:lnTo>
                  <a:pt x="203352" y="116263"/>
                </a:lnTo>
                <a:lnTo>
                  <a:pt x="301845" y="116263"/>
                </a:lnTo>
                <a:lnTo>
                  <a:pt x="298289" y="115018"/>
                </a:lnTo>
                <a:lnTo>
                  <a:pt x="288439" y="112368"/>
                </a:lnTo>
                <a:lnTo>
                  <a:pt x="284437" y="111546"/>
                </a:lnTo>
                <a:lnTo>
                  <a:pt x="283662" y="111410"/>
                </a:lnTo>
                <a:close/>
              </a:path>
              <a:path w="351154" h="340995">
                <a:moveTo>
                  <a:pt x="152316" y="0"/>
                </a:moveTo>
                <a:lnTo>
                  <a:pt x="122159" y="32755"/>
                </a:lnTo>
                <a:lnTo>
                  <a:pt x="117887" y="35318"/>
                </a:lnTo>
                <a:lnTo>
                  <a:pt x="112147" y="39049"/>
                </a:lnTo>
                <a:lnTo>
                  <a:pt x="106956" y="69641"/>
                </a:lnTo>
                <a:lnTo>
                  <a:pt x="106045" y="71610"/>
                </a:lnTo>
                <a:lnTo>
                  <a:pt x="96583" y="77091"/>
                </a:lnTo>
                <a:lnTo>
                  <a:pt x="89715" y="87328"/>
                </a:lnTo>
                <a:lnTo>
                  <a:pt x="85114" y="99205"/>
                </a:lnTo>
                <a:lnTo>
                  <a:pt x="82443" y="109640"/>
                </a:lnTo>
                <a:lnTo>
                  <a:pt x="80098" y="109996"/>
                </a:lnTo>
                <a:lnTo>
                  <a:pt x="95477" y="109996"/>
                </a:lnTo>
                <a:lnTo>
                  <a:pt x="97322" y="102799"/>
                </a:lnTo>
                <a:lnTo>
                  <a:pt x="100867" y="93693"/>
                </a:lnTo>
                <a:lnTo>
                  <a:pt x="104718" y="87323"/>
                </a:lnTo>
                <a:lnTo>
                  <a:pt x="108401" y="84646"/>
                </a:lnTo>
                <a:lnTo>
                  <a:pt x="114677" y="81541"/>
                </a:lnTo>
                <a:lnTo>
                  <a:pt x="118055" y="75572"/>
                </a:lnTo>
                <a:lnTo>
                  <a:pt x="119485" y="68132"/>
                </a:lnTo>
                <a:lnTo>
                  <a:pt x="119937" y="60113"/>
                </a:lnTo>
                <a:lnTo>
                  <a:pt x="120317" y="49736"/>
                </a:lnTo>
                <a:lnTo>
                  <a:pt x="121531" y="48019"/>
                </a:lnTo>
                <a:lnTo>
                  <a:pt x="129019" y="43846"/>
                </a:lnTo>
                <a:lnTo>
                  <a:pt x="137700" y="36311"/>
                </a:lnTo>
                <a:lnTo>
                  <a:pt x="146844" y="26700"/>
                </a:lnTo>
                <a:lnTo>
                  <a:pt x="155666" y="16365"/>
                </a:lnTo>
                <a:lnTo>
                  <a:pt x="182843" y="16365"/>
                </a:lnTo>
                <a:lnTo>
                  <a:pt x="171084" y="9626"/>
                </a:lnTo>
                <a:lnTo>
                  <a:pt x="156713" y="2188"/>
                </a:lnTo>
                <a:lnTo>
                  <a:pt x="152316" y="0"/>
                </a:lnTo>
                <a:close/>
              </a:path>
              <a:path w="351154" h="340995">
                <a:moveTo>
                  <a:pt x="182843" y="16365"/>
                </a:moveTo>
                <a:lnTo>
                  <a:pt x="155666" y="16365"/>
                </a:lnTo>
                <a:lnTo>
                  <a:pt x="172537" y="25431"/>
                </a:lnTo>
                <a:lnTo>
                  <a:pt x="186582" y="33957"/>
                </a:lnTo>
                <a:lnTo>
                  <a:pt x="197296" y="41618"/>
                </a:lnTo>
                <a:lnTo>
                  <a:pt x="204178" y="48092"/>
                </a:lnTo>
                <a:lnTo>
                  <a:pt x="219856" y="58743"/>
                </a:lnTo>
                <a:lnTo>
                  <a:pt x="239757" y="62487"/>
                </a:lnTo>
                <a:lnTo>
                  <a:pt x="259789" y="61138"/>
                </a:lnTo>
                <a:lnTo>
                  <a:pt x="275862" y="56511"/>
                </a:lnTo>
                <a:lnTo>
                  <a:pt x="278751" y="55212"/>
                </a:lnTo>
                <a:lnTo>
                  <a:pt x="283275" y="53003"/>
                </a:lnTo>
                <a:lnTo>
                  <a:pt x="289568" y="49820"/>
                </a:lnTo>
                <a:lnTo>
                  <a:pt x="302906" y="49820"/>
                </a:lnTo>
                <a:lnTo>
                  <a:pt x="302776" y="49289"/>
                </a:lnTo>
                <a:lnTo>
                  <a:pt x="241462" y="49289"/>
                </a:lnTo>
                <a:lnTo>
                  <a:pt x="225536" y="46811"/>
                </a:lnTo>
                <a:lnTo>
                  <a:pt x="213696" y="39370"/>
                </a:lnTo>
                <a:lnTo>
                  <a:pt x="202523" y="29175"/>
                </a:lnTo>
                <a:lnTo>
                  <a:pt x="187337" y="18941"/>
                </a:lnTo>
                <a:lnTo>
                  <a:pt x="182843" y="16365"/>
                </a:lnTo>
                <a:close/>
              </a:path>
              <a:path w="351154" h="340995">
                <a:moveTo>
                  <a:pt x="298646" y="30428"/>
                </a:moveTo>
                <a:lnTo>
                  <a:pt x="257808" y="48040"/>
                </a:lnTo>
                <a:lnTo>
                  <a:pt x="241462" y="49289"/>
                </a:lnTo>
                <a:lnTo>
                  <a:pt x="302776" y="49289"/>
                </a:lnTo>
                <a:lnTo>
                  <a:pt x="300238" y="38909"/>
                </a:lnTo>
                <a:lnTo>
                  <a:pt x="298646" y="304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288360" y="2374088"/>
            <a:ext cx="54788" cy="1274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283532" y="2368764"/>
            <a:ext cx="67295" cy="140228"/>
          </a:xfrm>
          <a:custGeom>
            <a:avLst/>
            <a:gdLst/>
            <a:ahLst/>
            <a:cxnLst/>
            <a:rect l="l" t="t" r="r" b="b"/>
            <a:pathLst>
              <a:path w="147954" h="277495">
                <a:moveTo>
                  <a:pt x="38955" y="0"/>
                </a:moveTo>
                <a:lnTo>
                  <a:pt x="3971" y="44163"/>
                </a:lnTo>
                <a:lnTo>
                  <a:pt x="0" y="71993"/>
                </a:lnTo>
                <a:lnTo>
                  <a:pt x="19863" y="80579"/>
                </a:lnTo>
                <a:lnTo>
                  <a:pt x="26952" y="85113"/>
                </a:lnTo>
                <a:lnTo>
                  <a:pt x="28041" y="89165"/>
                </a:lnTo>
                <a:lnTo>
                  <a:pt x="28281" y="92222"/>
                </a:lnTo>
                <a:lnTo>
                  <a:pt x="22973" y="99793"/>
                </a:lnTo>
                <a:lnTo>
                  <a:pt x="15625" y="115717"/>
                </a:lnTo>
                <a:lnTo>
                  <a:pt x="11713" y="135557"/>
                </a:lnTo>
                <a:lnTo>
                  <a:pt x="10845" y="157028"/>
                </a:lnTo>
                <a:lnTo>
                  <a:pt x="12722" y="177392"/>
                </a:lnTo>
                <a:lnTo>
                  <a:pt x="32501" y="218386"/>
                </a:lnTo>
                <a:lnTo>
                  <a:pt x="37879" y="223119"/>
                </a:lnTo>
                <a:lnTo>
                  <a:pt x="42828" y="229019"/>
                </a:lnTo>
                <a:lnTo>
                  <a:pt x="47467" y="235658"/>
                </a:lnTo>
                <a:lnTo>
                  <a:pt x="51914" y="242605"/>
                </a:lnTo>
                <a:lnTo>
                  <a:pt x="57949" y="251918"/>
                </a:lnTo>
                <a:lnTo>
                  <a:pt x="64513" y="260592"/>
                </a:lnTo>
                <a:lnTo>
                  <a:pt x="72040" y="267831"/>
                </a:lnTo>
                <a:lnTo>
                  <a:pt x="80960" y="272845"/>
                </a:lnTo>
                <a:lnTo>
                  <a:pt x="91829" y="276876"/>
                </a:lnTo>
                <a:lnTo>
                  <a:pt x="94792" y="262249"/>
                </a:lnTo>
                <a:lnTo>
                  <a:pt x="98172" y="244050"/>
                </a:lnTo>
                <a:lnTo>
                  <a:pt x="77620" y="244050"/>
                </a:lnTo>
                <a:lnTo>
                  <a:pt x="74678" y="240239"/>
                </a:lnTo>
                <a:lnTo>
                  <a:pt x="51373" y="207286"/>
                </a:lnTo>
                <a:lnTo>
                  <a:pt x="43841" y="200805"/>
                </a:lnTo>
                <a:lnTo>
                  <a:pt x="40899" y="197712"/>
                </a:lnTo>
                <a:lnTo>
                  <a:pt x="37835" y="192277"/>
                </a:lnTo>
                <a:lnTo>
                  <a:pt x="34972" y="184352"/>
                </a:lnTo>
                <a:lnTo>
                  <a:pt x="32637" y="173791"/>
                </a:lnTo>
                <a:lnTo>
                  <a:pt x="31122" y="157028"/>
                </a:lnTo>
                <a:lnTo>
                  <a:pt x="31205" y="151278"/>
                </a:lnTo>
                <a:lnTo>
                  <a:pt x="31725" y="138365"/>
                </a:lnTo>
                <a:lnTo>
                  <a:pt x="34541" y="123197"/>
                </a:lnTo>
                <a:lnTo>
                  <a:pt x="39255" y="112379"/>
                </a:lnTo>
                <a:lnTo>
                  <a:pt x="44128" y="104311"/>
                </a:lnTo>
                <a:lnTo>
                  <a:pt x="47084" y="96708"/>
                </a:lnTo>
                <a:lnTo>
                  <a:pt x="48137" y="89519"/>
                </a:lnTo>
                <a:lnTo>
                  <a:pt x="47296" y="82694"/>
                </a:lnTo>
                <a:lnTo>
                  <a:pt x="43658" y="74840"/>
                </a:lnTo>
                <a:lnTo>
                  <a:pt x="37756" y="68385"/>
                </a:lnTo>
                <a:lnTo>
                  <a:pt x="30188" y="63030"/>
                </a:lnTo>
                <a:lnTo>
                  <a:pt x="21549" y="58475"/>
                </a:lnTo>
                <a:lnTo>
                  <a:pt x="24780" y="45040"/>
                </a:lnTo>
                <a:lnTo>
                  <a:pt x="29207" y="33724"/>
                </a:lnTo>
                <a:lnTo>
                  <a:pt x="33804" y="25459"/>
                </a:lnTo>
                <a:lnTo>
                  <a:pt x="37548" y="21177"/>
                </a:lnTo>
                <a:lnTo>
                  <a:pt x="86159" y="21177"/>
                </a:lnTo>
                <a:lnTo>
                  <a:pt x="67540" y="10640"/>
                </a:lnTo>
                <a:lnTo>
                  <a:pt x="49057" y="2501"/>
                </a:lnTo>
                <a:lnTo>
                  <a:pt x="38955" y="0"/>
                </a:lnTo>
                <a:close/>
              </a:path>
              <a:path w="147954" h="277495">
                <a:moveTo>
                  <a:pt x="86159" y="21177"/>
                </a:moveTo>
                <a:lnTo>
                  <a:pt x="37548" y="21177"/>
                </a:lnTo>
                <a:lnTo>
                  <a:pt x="42639" y="22547"/>
                </a:lnTo>
                <a:lnTo>
                  <a:pt x="51546" y="26269"/>
                </a:lnTo>
                <a:lnTo>
                  <a:pt x="64307" y="32680"/>
                </a:lnTo>
                <a:lnTo>
                  <a:pt x="80960" y="42119"/>
                </a:lnTo>
                <a:lnTo>
                  <a:pt x="78806" y="61179"/>
                </a:lnTo>
                <a:lnTo>
                  <a:pt x="78264" y="74840"/>
                </a:lnTo>
                <a:lnTo>
                  <a:pt x="82238" y="113824"/>
                </a:lnTo>
                <a:lnTo>
                  <a:pt x="107114" y="144417"/>
                </a:lnTo>
                <a:lnTo>
                  <a:pt x="119127" y="152807"/>
                </a:lnTo>
                <a:lnTo>
                  <a:pt x="116649" y="160405"/>
                </a:lnTo>
                <a:lnTo>
                  <a:pt x="112903" y="169736"/>
                </a:lnTo>
                <a:lnTo>
                  <a:pt x="108335" y="179282"/>
                </a:lnTo>
                <a:lnTo>
                  <a:pt x="103389" y="187528"/>
                </a:lnTo>
                <a:lnTo>
                  <a:pt x="97892" y="195350"/>
                </a:lnTo>
                <a:lnTo>
                  <a:pt x="96792" y="211067"/>
                </a:lnTo>
                <a:lnTo>
                  <a:pt x="96604" y="211842"/>
                </a:lnTo>
                <a:lnTo>
                  <a:pt x="96405" y="211978"/>
                </a:lnTo>
                <a:lnTo>
                  <a:pt x="96007" y="212198"/>
                </a:lnTo>
                <a:lnTo>
                  <a:pt x="95253" y="212480"/>
                </a:lnTo>
                <a:lnTo>
                  <a:pt x="88393" y="217128"/>
                </a:lnTo>
                <a:lnTo>
                  <a:pt x="83531" y="224347"/>
                </a:lnTo>
                <a:lnTo>
                  <a:pt x="80122" y="233525"/>
                </a:lnTo>
                <a:lnTo>
                  <a:pt x="77620" y="244050"/>
                </a:lnTo>
                <a:lnTo>
                  <a:pt x="98172" y="244050"/>
                </a:lnTo>
                <a:lnTo>
                  <a:pt x="99860" y="234961"/>
                </a:lnTo>
                <a:lnTo>
                  <a:pt x="102614" y="232260"/>
                </a:lnTo>
                <a:lnTo>
                  <a:pt x="117462" y="205413"/>
                </a:lnTo>
                <a:lnTo>
                  <a:pt x="117724" y="202889"/>
                </a:lnTo>
                <a:lnTo>
                  <a:pt x="136699" y="164600"/>
                </a:lnTo>
                <a:lnTo>
                  <a:pt x="139514" y="154367"/>
                </a:lnTo>
                <a:lnTo>
                  <a:pt x="142609" y="151320"/>
                </a:lnTo>
                <a:lnTo>
                  <a:pt x="139974" y="151320"/>
                </a:lnTo>
                <a:lnTo>
                  <a:pt x="142651" y="151278"/>
                </a:lnTo>
                <a:lnTo>
                  <a:pt x="147576" y="146430"/>
                </a:lnTo>
                <a:lnTo>
                  <a:pt x="113004" y="122450"/>
                </a:lnTo>
                <a:lnTo>
                  <a:pt x="98269" y="77731"/>
                </a:lnTo>
                <a:lnTo>
                  <a:pt x="99336" y="58458"/>
                </a:lnTo>
                <a:lnTo>
                  <a:pt x="102059" y="38611"/>
                </a:lnTo>
                <a:lnTo>
                  <a:pt x="103410" y="31219"/>
                </a:lnTo>
                <a:lnTo>
                  <a:pt x="97222" y="27439"/>
                </a:lnTo>
                <a:lnTo>
                  <a:pt x="86159" y="21177"/>
                </a:lnTo>
                <a:close/>
              </a:path>
              <a:path w="147954" h="277495">
                <a:moveTo>
                  <a:pt x="142651" y="151278"/>
                </a:moveTo>
                <a:lnTo>
                  <a:pt x="139985" y="151278"/>
                </a:lnTo>
                <a:lnTo>
                  <a:pt x="142609" y="15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009120" y="2106086"/>
            <a:ext cx="209971" cy="128997"/>
          </a:xfrm>
          <a:custGeom>
            <a:avLst/>
            <a:gdLst/>
            <a:ahLst/>
            <a:cxnLst/>
            <a:rect l="l" t="t" r="r" b="b"/>
            <a:pathLst>
              <a:path w="461645" h="255270">
                <a:moveTo>
                  <a:pt x="106688" y="247650"/>
                </a:moveTo>
                <a:lnTo>
                  <a:pt x="59444" y="247650"/>
                </a:lnTo>
                <a:lnTo>
                  <a:pt x="68314" y="248920"/>
                </a:lnTo>
                <a:lnTo>
                  <a:pt x="78491" y="254000"/>
                </a:lnTo>
                <a:lnTo>
                  <a:pt x="81182" y="255270"/>
                </a:lnTo>
                <a:lnTo>
                  <a:pt x="86920" y="255270"/>
                </a:lnTo>
                <a:lnTo>
                  <a:pt x="98183" y="252730"/>
                </a:lnTo>
                <a:lnTo>
                  <a:pt x="106688" y="247650"/>
                </a:lnTo>
                <a:close/>
              </a:path>
              <a:path w="461645" h="255270">
                <a:moveTo>
                  <a:pt x="18880" y="184150"/>
                </a:moveTo>
                <a:lnTo>
                  <a:pt x="11278" y="185420"/>
                </a:lnTo>
                <a:lnTo>
                  <a:pt x="2920" y="191770"/>
                </a:lnTo>
                <a:lnTo>
                  <a:pt x="0" y="203200"/>
                </a:lnTo>
                <a:lnTo>
                  <a:pt x="454" y="215900"/>
                </a:lnTo>
                <a:lnTo>
                  <a:pt x="2221" y="226060"/>
                </a:lnTo>
                <a:lnTo>
                  <a:pt x="2912" y="229870"/>
                </a:lnTo>
                <a:lnTo>
                  <a:pt x="3666" y="238760"/>
                </a:lnTo>
                <a:lnTo>
                  <a:pt x="14346" y="246380"/>
                </a:lnTo>
                <a:lnTo>
                  <a:pt x="19895" y="248920"/>
                </a:lnTo>
                <a:lnTo>
                  <a:pt x="27149" y="252730"/>
                </a:lnTo>
                <a:lnTo>
                  <a:pt x="40227" y="252730"/>
                </a:lnTo>
                <a:lnTo>
                  <a:pt x="45738" y="250190"/>
                </a:lnTo>
                <a:lnTo>
                  <a:pt x="51910" y="247650"/>
                </a:lnTo>
                <a:lnTo>
                  <a:pt x="106688" y="247650"/>
                </a:lnTo>
                <a:lnTo>
                  <a:pt x="108814" y="246380"/>
                </a:lnTo>
                <a:lnTo>
                  <a:pt x="113219" y="242570"/>
                </a:lnTo>
                <a:lnTo>
                  <a:pt x="84155" y="242570"/>
                </a:lnTo>
                <a:lnTo>
                  <a:pt x="79051" y="240030"/>
                </a:lnTo>
                <a:lnTo>
                  <a:pt x="32450" y="240030"/>
                </a:lnTo>
                <a:lnTo>
                  <a:pt x="22765" y="237490"/>
                </a:lnTo>
                <a:lnTo>
                  <a:pt x="16650" y="231140"/>
                </a:lnTo>
                <a:lnTo>
                  <a:pt x="15498" y="229870"/>
                </a:lnTo>
                <a:lnTo>
                  <a:pt x="15351" y="228600"/>
                </a:lnTo>
                <a:lnTo>
                  <a:pt x="14629" y="223520"/>
                </a:lnTo>
                <a:lnTo>
                  <a:pt x="12751" y="210820"/>
                </a:lnTo>
                <a:lnTo>
                  <a:pt x="12596" y="203200"/>
                </a:lnTo>
                <a:lnTo>
                  <a:pt x="13429" y="199390"/>
                </a:lnTo>
                <a:lnTo>
                  <a:pt x="14513" y="198120"/>
                </a:lnTo>
                <a:lnTo>
                  <a:pt x="55968" y="198120"/>
                </a:lnTo>
                <a:lnTo>
                  <a:pt x="56428" y="196850"/>
                </a:lnTo>
                <a:lnTo>
                  <a:pt x="41026" y="196850"/>
                </a:lnTo>
                <a:lnTo>
                  <a:pt x="35738" y="194310"/>
                </a:lnTo>
                <a:lnTo>
                  <a:pt x="18880" y="184150"/>
                </a:lnTo>
                <a:close/>
              </a:path>
              <a:path w="461645" h="255270">
                <a:moveTo>
                  <a:pt x="318054" y="247650"/>
                </a:moveTo>
                <a:lnTo>
                  <a:pt x="259634" y="247650"/>
                </a:lnTo>
                <a:lnTo>
                  <a:pt x="270721" y="248920"/>
                </a:lnTo>
                <a:lnTo>
                  <a:pt x="290170" y="251460"/>
                </a:lnTo>
                <a:lnTo>
                  <a:pt x="308819" y="251460"/>
                </a:lnTo>
                <a:lnTo>
                  <a:pt x="314881" y="250190"/>
                </a:lnTo>
                <a:lnTo>
                  <a:pt x="318054" y="247650"/>
                </a:lnTo>
                <a:close/>
              </a:path>
              <a:path w="461645" h="255270">
                <a:moveTo>
                  <a:pt x="177744" y="219710"/>
                </a:moveTo>
                <a:lnTo>
                  <a:pt x="164446" y="219710"/>
                </a:lnTo>
                <a:lnTo>
                  <a:pt x="165137" y="222250"/>
                </a:lnTo>
                <a:lnTo>
                  <a:pt x="172697" y="243840"/>
                </a:lnTo>
                <a:lnTo>
                  <a:pt x="178948" y="246380"/>
                </a:lnTo>
                <a:lnTo>
                  <a:pt x="189081" y="248920"/>
                </a:lnTo>
                <a:lnTo>
                  <a:pt x="204052" y="250190"/>
                </a:lnTo>
                <a:lnTo>
                  <a:pt x="238957" y="247650"/>
                </a:lnTo>
                <a:lnTo>
                  <a:pt x="318054" y="247650"/>
                </a:lnTo>
                <a:lnTo>
                  <a:pt x="327572" y="240030"/>
                </a:lnTo>
                <a:lnTo>
                  <a:pt x="329304" y="238760"/>
                </a:lnTo>
                <a:lnTo>
                  <a:pt x="302955" y="238760"/>
                </a:lnTo>
                <a:lnTo>
                  <a:pt x="282893" y="237490"/>
                </a:lnTo>
                <a:lnTo>
                  <a:pt x="271571" y="236220"/>
                </a:lnTo>
                <a:lnTo>
                  <a:pt x="190052" y="236220"/>
                </a:lnTo>
                <a:lnTo>
                  <a:pt x="184487" y="234950"/>
                </a:lnTo>
                <a:lnTo>
                  <a:pt x="182603" y="233680"/>
                </a:lnTo>
                <a:lnTo>
                  <a:pt x="177744" y="219710"/>
                </a:lnTo>
                <a:close/>
              </a:path>
              <a:path w="461645" h="255270">
                <a:moveTo>
                  <a:pt x="172886" y="205740"/>
                </a:moveTo>
                <a:lnTo>
                  <a:pt x="165943" y="207010"/>
                </a:lnTo>
                <a:lnTo>
                  <a:pt x="149968" y="209550"/>
                </a:lnTo>
                <a:lnTo>
                  <a:pt x="134321" y="213360"/>
                </a:lnTo>
                <a:lnTo>
                  <a:pt x="121313" y="218440"/>
                </a:lnTo>
                <a:lnTo>
                  <a:pt x="113254" y="224790"/>
                </a:lnTo>
                <a:lnTo>
                  <a:pt x="106878" y="231140"/>
                </a:lnTo>
                <a:lnTo>
                  <a:pt x="98728" y="237490"/>
                </a:lnTo>
                <a:lnTo>
                  <a:pt x="90566" y="242570"/>
                </a:lnTo>
                <a:lnTo>
                  <a:pt x="113219" y="242570"/>
                </a:lnTo>
                <a:lnTo>
                  <a:pt x="117624" y="238760"/>
                </a:lnTo>
                <a:lnTo>
                  <a:pt x="123421" y="232410"/>
                </a:lnTo>
                <a:lnTo>
                  <a:pt x="127469" y="229870"/>
                </a:lnTo>
                <a:lnTo>
                  <a:pt x="135916" y="226060"/>
                </a:lnTo>
                <a:lnTo>
                  <a:pt x="148371" y="223520"/>
                </a:lnTo>
                <a:lnTo>
                  <a:pt x="164446" y="219710"/>
                </a:lnTo>
                <a:lnTo>
                  <a:pt x="177744" y="219710"/>
                </a:lnTo>
                <a:lnTo>
                  <a:pt x="172886" y="205740"/>
                </a:lnTo>
                <a:close/>
              </a:path>
              <a:path w="461645" h="255270">
                <a:moveTo>
                  <a:pt x="62436" y="233680"/>
                </a:moveTo>
                <a:lnTo>
                  <a:pt x="49570" y="233680"/>
                </a:lnTo>
                <a:lnTo>
                  <a:pt x="43821" y="234950"/>
                </a:lnTo>
                <a:lnTo>
                  <a:pt x="36209" y="240030"/>
                </a:lnTo>
                <a:lnTo>
                  <a:pt x="79051" y="240030"/>
                </a:lnTo>
                <a:lnTo>
                  <a:pt x="76499" y="238760"/>
                </a:lnTo>
                <a:lnTo>
                  <a:pt x="69258" y="236220"/>
                </a:lnTo>
                <a:lnTo>
                  <a:pt x="62436" y="233680"/>
                </a:lnTo>
                <a:close/>
              </a:path>
              <a:path w="461645" h="255270">
                <a:moveTo>
                  <a:pt x="435077" y="27940"/>
                </a:moveTo>
                <a:lnTo>
                  <a:pt x="420941" y="27940"/>
                </a:lnTo>
                <a:lnTo>
                  <a:pt x="425064" y="36830"/>
                </a:lnTo>
                <a:lnTo>
                  <a:pt x="430712" y="48260"/>
                </a:lnTo>
                <a:lnTo>
                  <a:pt x="437602" y="60960"/>
                </a:lnTo>
                <a:lnTo>
                  <a:pt x="445453" y="73660"/>
                </a:lnTo>
                <a:lnTo>
                  <a:pt x="441495" y="80010"/>
                </a:lnTo>
                <a:lnTo>
                  <a:pt x="439788" y="87630"/>
                </a:lnTo>
                <a:lnTo>
                  <a:pt x="440804" y="99060"/>
                </a:lnTo>
                <a:lnTo>
                  <a:pt x="440155" y="102870"/>
                </a:lnTo>
                <a:lnTo>
                  <a:pt x="435359" y="107950"/>
                </a:lnTo>
                <a:lnTo>
                  <a:pt x="416742" y="107950"/>
                </a:lnTo>
                <a:lnTo>
                  <a:pt x="413517" y="110490"/>
                </a:lnTo>
                <a:lnTo>
                  <a:pt x="408030" y="116840"/>
                </a:lnTo>
                <a:lnTo>
                  <a:pt x="412491" y="137160"/>
                </a:lnTo>
                <a:lnTo>
                  <a:pt x="407182" y="146050"/>
                </a:lnTo>
                <a:lnTo>
                  <a:pt x="407957" y="168910"/>
                </a:lnTo>
                <a:lnTo>
                  <a:pt x="407245" y="168910"/>
                </a:lnTo>
                <a:lnTo>
                  <a:pt x="399245" y="171450"/>
                </a:lnTo>
                <a:lnTo>
                  <a:pt x="396240" y="180340"/>
                </a:lnTo>
                <a:lnTo>
                  <a:pt x="394889" y="187960"/>
                </a:lnTo>
                <a:lnTo>
                  <a:pt x="393067" y="189230"/>
                </a:lnTo>
                <a:lnTo>
                  <a:pt x="389057" y="193040"/>
                </a:lnTo>
                <a:lnTo>
                  <a:pt x="383584" y="196850"/>
                </a:lnTo>
                <a:lnTo>
                  <a:pt x="376734" y="201930"/>
                </a:lnTo>
                <a:lnTo>
                  <a:pt x="368370" y="205740"/>
                </a:lnTo>
                <a:lnTo>
                  <a:pt x="358356" y="208280"/>
                </a:lnTo>
                <a:lnTo>
                  <a:pt x="346706" y="212090"/>
                </a:lnTo>
                <a:lnTo>
                  <a:pt x="336390" y="217170"/>
                </a:lnTo>
                <a:lnTo>
                  <a:pt x="327395" y="223520"/>
                </a:lnTo>
                <a:lnTo>
                  <a:pt x="319708" y="229870"/>
                </a:lnTo>
                <a:lnTo>
                  <a:pt x="309698" y="238760"/>
                </a:lnTo>
                <a:lnTo>
                  <a:pt x="329304" y="238760"/>
                </a:lnTo>
                <a:lnTo>
                  <a:pt x="334499" y="234950"/>
                </a:lnTo>
                <a:lnTo>
                  <a:pt x="342234" y="228600"/>
                </a:lnTo>
                <a:lnTo>
                  <a:pt x="350781" y="224790"/>
                </a:lnTo>
                <a:lnTo>
                  <a:pt x="390770" y="208280"/>
                </a:lnTo>
                <a:lnTo>
                  <a:pt x="398512" y="201930"/>
                </a:lnTo>
                <a:lnTo>
                  <a:pt x="405946" y="201930"/>
                </a:lnTo>
                <a:lnTo>
                  <a:pt x="408104" y="182880"/>
                </a:lnTo>
                <a:lnTo>
                  <a:pt x="410763" y="181610"/>
                </a:lnTo>
                <a:lnTo>
                  <a:pt x="420972" y="179070"/>
                </a:lnTo>
                <a:lnTo>
                  <a:pt x="419946" y="149860"/>
                </a:lnTo>
                <a:lnTo>
                  <a:pt x="425977" y="139700"/>
                </a:lnTo>
                <a:lnTo>
                  <a:pt x="422197" y="123190"/>
                </a:lnTo>
                <a:lnTo>
                  <a:pt x="422009" y="121920"/>
                </a:lnTo>
                <a:lnTo>
                  <a:pt x="428796" y="121920"/>
                </a:lnTo>
                <a:lnTo>
                  <a:pt x="435735" y="120650"/>
                </a:lnTo>
                <a:lnTo>
                  <a:pt x="442272" y="118110"/>
                </a:lnTo>
                <a:lnTo>
                  <a:pt x="447851" y="113030"/>
                </a:lnTo>
                <a:lnTo>
                  <a:pt x="451998" y="107950"/>
                </a:lnTo>
                <a:lnTo>
                  <a:pt x="453715" y="101600"/>
                </a:lnTo>
                <a:lnTo>
                  <a:pt x="452552" y="87630"/>
                </a:lnTo>
                <a:lnTo>
                  <a:pt x="454353" y="82550"/>
                </a:lnTo>
                <a:lnTo>
                  <a:pt x="461411" y="73660"/>
                </a:lnTo>
                <a:lnTo>
                  <a:pt x="458175" y="68580"/>
                </a:lnTo>
                <a:lnTo>
                  <a:pt x="447380" y="53340"/>
                </a:lnTo>
                <a:lnTo>
                  <a:pt x="438423" y="35560"/>
                </a:lnTo>
                <a:lnTo>
                  <a:pt x="435077" y="27940"/>
                </a:lnTo>
                <a:close/>
              </a:path>
              <a:path w="461645" h="255270">
                <a:moveTo>
                  <a:pt x="259990" y="234950"/>
                </a:moveTo>
                <a:lnTo>
                  <a:pt x="237952" y="234950"/>
                </a:lnTo>
                <a:lnTo>
                  <a:pt x="216955" y="236220"/>
                </a:lnTo>
                <a:lnTo>
                  <a:pt x="271571" y="236220"/>
                </a:lnTo>
                <a:lnTo>
                  <a:pt x="259990" y="234950"/>
                </a:lnTo>
                <a:close/>
              </a:path>
              <a:path w="461645" h="255270">
                <a:moveTo>
                  <a:pt x="55968" y="198120"/>
                </a:moveTo>
                <a:lnTo>
                  <a:pt x="17047" y="198120"/>
                </a:lnTo>
                <a:lnTo>
                  <a:pt x="39790" y="212090"/>
                </a:lnTo>
                <a:lnTo>
                  <a:pt x="50324" y="208280"/>
                </a:lnTo>
                <a:lnTo>
                  <a:pt x="53203" y="205740"/>
                </a:lnTo>
                <a:lnTo>
                  <a:pt x="55968" y="198120"/>
                </a:lnTo>
                <a:close/>
              </a:path>
              <a:path w="461645" h="255270">
                <a:moveTo>
                  <a:pt x="405946" y="201930"/>
                </a:moveTo>
                <a:lnTo>
                  <a:pt x="399245" y="201930"/>
                </a:lnTo>
                <a:lnTo>
                  <a:pt x="405371" y="207010"/>
                </a:lnTo>
                <a:lnTo>
                  <a:pt x="405946" y="201930"/>
                </a:lnTo>
                <a:close/>
              </a:path>
              <a:path w="461645" h="255270">
                <a:moveTo>
                  <a:pt x="75307" y="176530"/>
                </a:moveTo>
                <a:lnTo>
                  <a:pt x="67455" y="176530"/>
                </a:lnTo>
                <a:lnTo>
                  <a:pt x="59413" y="179070"/>
                </a:lnTo>
                <a:lnTo>
                  <a:pt x="52114" y="181610"/>
                </a:lnTo>
                <a:lnTo>
                  <a:pt x="46628" y="187960"/>
                </a:lnTo>
                <a:lnTo>
                  <a:pt x="42984" y="196850"/>
                </a:lnTo>
                <a:lnTo>
                  <a:pt x="56428" y="196850"/>
                </a:lnTo>
                <a:lnTo>
                  <a:pt x="56889" y="195580"/>
                </a:lnTo>
                <a:lnTo>
                  <a:pt x="59863" y="193040"/>
                </a:lnTo>
                <a:lnTo>
                  <a:pt x="70480" y="189230"/>
                </a:lnTo>
                <a:lnTo>
                  <a:pt x="118485" y="189230"/>
                </a:lnTo>
                <a:lnTo>
                  <a:pt x="124745" y="182880"/>
                </a:lnTo>
                <a:lnTo>
                  <a:pt x="99490" y="182880"/>
                </a:lnTo>
                <a:lnTo>
                  <a:pt x="92419" y="181610"/>
                </a:lnTo>
                <a:lnTo>
                  <a:pt x="88249" y="180340"/>
                </a:lnTo>
                <a:lnTo>
                  <a:pt x="82421" y="177800"/>
                </a:lnTo>
                <a:lnTo>
                  <a:pt x="75307" y="176530"/>
                </a:lnTo>
                <a:close/>
              </a:path>
              <a:path w="461645" h="255270">
                <a:moveTo>
                  <a:pt x="118485" y="189230"/>
                </a:moveTo>
                <a:lnTo>
                  <a:pt x="70480" y="189230"/>
                </a:lnTo>
                <a:lnTo>
                  <a:pt x="78449" y="190500"/>
                </a:lnTo>
                <a:lnTo>
                  <a:pt x="83087" y="191770"/>
                </a:lnTo>
                <a:lnTo>
                  <a:pt x="93310" y="195580"/>
                </a:lnTo>
                <a:lnTo>
                  <a:pt x="104680" y="195580"/>
                </a:lnTo>
                <a:lnTo>
                  <a:pt x="115981" y="191770"/>
                </a:lnTo>
                <a:lnTo>
                  <a:pt x="118485" y="189230"/>
                </a:lnTo>
                <a:close/>
              </a:path>
              <a:path w="461645" h="255270">
                <a:moveTo>
                  <a:pt x="184362" y="147320"/>
                </a:moveTo>
                <a:lnTo>
                  <a:pt x="169947" y="147320"/>
                </a:lnTo>
                <a:lnTo>
                  <a:pt x="149666" y="153670"/>
                </a:lnTo>
                <a:lnTo>
                  <a:pt x="129598" y="162560"/>
                </a:lnTo>
                <a:lnTo>
                  <a:pt x="115819" y="173990"/>
                </a:lnTo>
                <a:lnTo>
                  <a:pt x="107833" y="180340"/>
                </a:lnTo>
                <a:lnTo>
                  <a:pt x="99490" y="182880"/>
                </a:lnTo>
                <a:lnTo>
                  <a:pt x="124745" y="182880"/>
                </a:lnTo>
                <a:lnTo>
                  <a:pt x="125997" y="181610"/>
                </a:lnTo>
                <a:lnTo>
                  <a:pt x="137039" y="172720"/>
                </a:lnTo>
                <a:lnTo>
                  <a:pt x="153700" y="165100"/>
                </a:lnTo>
                <a:lnTo>
                  <a:pt x="170177" y="161290"/>
                </a:lnTo>
                <a:lnTo>
                  <a:pt x="180665" y="160020"/>
                </a:lnTo>
                <a:lnTo>
                  <a:pt x="209222" y="160020"/>
                </a:lnTo>
                <a:lnTo>
                  <a:pt x="210947" y="158750"/>
                </a:lnTo>
                <a:lnTo>
                  <a:pt x="214049" y="153670"/>
                </a:lnTo>
                <a:lnTo>
                  <a:pt x="214267" y="152400"/>
                </a:lnTo>
                <a:lnTo>
                  <a:pt x="196780" y="152400"/>
                </a:lnTo>
                <a:lnTo>
                  <a:pt x="184362" y="147320"/>
                </a:lnTo>
                <a:close/>
              </a:path>
              <a:path w="461645" h="255270">
                <a:moveTo>
                  <a:pt x="209222" y="160020"/>
                </a:moveTo>
                <a:lnTo>
                  <a:pt x="180665" y="160020"/>
                </a:lnTo>
                <a:lnTo>
                  <a:pt x="187883" y="162560"/>
                </a:lnTo>
                <a:lnTo>
                  <a:pt x="195948" y="163830"/>
                </a:lnTo>
                <a:lnTo>
                  <a:pt x="204044" y="163830"/>
                </a:lnTo>
                <a:lnTo>
                  <a:pt x="209222" y="160020"/>
                </a:lnTo>
                <a:close/>
              </a:path>
              <a:path w="461645" h="255270">
                <a:moveTo>
                  <a:pt x="258234" y="45720"/>
                </a:moveTo>
                <a:lnTo>
                  <a:pt x="253941" y="45720"/>
                </a:lnTo>
                <a:lnTo>
                  <a:pt x="250569" y="52070"/>
                </a:lnTo>
                <a:lnTo>
                  <a:pt x="240632" y="58420"/>
                </a:lnTo>
                <a:lnTo>
                  <a:pt x="219523" y="83820"/>
                </a:lnTo>
                <a:lnTo>
                  <a:pt x="212654" y="88900"/>
                </a:lnTo>
                <a:lnTo>
                  <a:pt x="205247" y="93980"/>
                </a:lnTo>
                <a:lnTo>
                  <a:pt x="198767" y="102870"/>
                </a:lnTo>
                <a:lnTo>
                  <a:pt x="195927" y="114300"/>
                </a:lnTo>
                <a:lnTo>
                  <a:pt x="199440" y="132080"/>
                </a:lnTo>
                <a:lnTo>
                  <a:pt x="203440" y="143510"/>
                </a:lnTo>
                <a:lnTo>
                  <a:pt x="202770" y="148590"/>
                </a:lnTo>
                <a:lnTo>
                  <a:pt x="200623" y="151130"/>
                </a:lnTo>
                <a:lnTo>
                  <a:pt x="196780" y="152400"/>
                </a:lnTo>
                <a:lnTo>
                  <a:pt x="214267" y="152400"/>
                </a:lnTo>
                <a:lnTo>
                  <a:pt x="215140" y="147320"/>
                </a:lnTo>
                <a:lnTo>
                  <a:pt x="214218" y="138430"/>
                </a:lnTo>
                <a:lnTo>
                  <a:pt x="211282" y="128270"/>
                </a:lnTo>
                <a:lnTo>
                  <a:pt x="208606" y="116840"/>
                </a:lnTo>
                <a:lnTo>
                  <a:pt x="209716" y="109220"/>
                </a:lnTo>
                <a:lnTo>
                  <a:pt x="213643" y="104140"/>
                </a:lnTo>
                <a:lnTo>
                  <a:pt x="230800" y="92710"/>
                </a:lnTo>
                <a:lnTo>
                  <a:pt x="233229" y="80010"/>
                </a:lnTo>
                <a:lnTo>
                  <a:pt x="257113" y="63500"/>
                </a:lnTo>
                <a:lnTo>
                  <a:pt x="260160" y="59690"/>
                </a:lnTo>
                <a:lnTo>
                  <a:pt x="275703" y="59690"/>
                </a:lnTo>
                <a:lnTo>
                  <a:pt x="292725" y="57150"/>
                </a:lnTo>
                <a:lnTo>
                  <a:pt x="307524" y="52070"/>
                </a:lnTo>
                <a:lnTo>
                  <a:pt x="312596" y="46990"/>
                </a:lnTo>
                <a:lnTo>
                  <a:pt x="273919" y="46990"/>
                </a:lnTo>
                <a:lnTo>
                  <a:pt x="258234" y="45720"/>
                </a:lnTo>
                <a:close/>
              </a:path>
              <a:path w="461645" h="255270">
                <a:moveTo>
                  <a:pt x="342246" y="0"/>
                </a:moveTo>
                <a:lnTo>
                  <a:pt x="317112" y="0"/>
                </a:lnTo>
                <a:lnTo>
                  <a:pt x="312284" y="1270"/>
                </a:lnTo>
                <a:lnTo>
                  <a:pt x="311294" y="10160"/>
                </a:lnTo>
                <a:lnTo>
                  <a:pt x="310007" y="17780"/>
                </a:lnTo>
                <a:lnTo>
                  <a:pt x="273919" y="46990"/>
                </a:lnTo>
                <a:lnTo>
                  <a:pt x="312596" y="46990"/>
                </a:lnTo>
                <a:lnTo>
                  <a:pt x="323614" y="12700"/>
                </a:lnTo>
                <a:lnTo>
                  <a:pt x="378794" y="12700"/>
                </a:lnTo>
                <a:lnTo>
                  <a:pt x="362874" y="3810"/>
                </a:lnTo>
                <a:lnTo>
                  <a:pt x="342246" y="0"/>
                </a:lnTo>
                <a:close/>
              </a:path>
              <a:path w="461645" h="255270">
                <a:moveTo>
                  <a:pt x="378794" y="12700"/>
                </a:moveTo>
                <a:lnTo>
                  <a:pt x="335078" y="12700"/>
                </a:lnTo>
                <a:lnTo>
                  <a:pt x="348550" y="13970"/>
                </a:lnTo>
                <a:lnTo>
                  <a:pt x="361724" y="16510"/>
                </a:lnTo>
                <a:lnTo>
                  <a:pt x="385095" y="31750"/>
                </a:lnTo>
                <a:lnTo>
                  <a:pt x="398546" y="34290"/>
                </a:lnTo>
                <a:lnTo>
                  <a:pt x="411035" y="31750"/>
                </a:lnTo>
                <a:lnTo>
                  <a:pt x="420941" y="27940"/>
                </a:lnTo>
                <a:lnTo>
                  <a:pt x="435077" y="27940"/>
                </a:lnTo>
                <a:lnTo>
                  <a:pt x="432288" y="21590"/>
                </a:lnTo>
                <a:lnTo>
                  <a:pt x="431705" y="20320"/>
                </a:lnTo>
                <a:lnTo>
                  <a:pt x="393321" y="20320"/>
                </a:lnTo>
                <a:lnTo>
                  <a:pt x="381068" y="13970"/>
                </a:lnTo>
                <a:lnTo>
                  <a:pt x="378794" y="12700"/>
                </a:lnTo>
                <a:close/>
              </a:path>
              <a:path w="461645" h="255270">
                <a:moveTo>
                  <a:pt x="427192" y="8890"/>
                </a:moveTo>
                <a:lnTo>
                  <a:pt x="420868" y="12700"/>
                </a:lnTo>
                <a:lnTo>
                  <a:pt x="416566" y="15240"/>
                </a:lnTo>
                <a:lnTo>
                  <a:pt x="406269" y="19050"/>
                </a:lnTo>
                <a:lnTo>
                  <a:pt x="393321" y="20320"/>
                </a:lnTo>
                <a:lnTo>
                  <a:pt x="431705" y="20320"/>
                </a:lnTo>
                <a:lnTo>
                  <a:pt x="429956" y="16510"/>
                </a:lnTo>
                <a:lnTo>
                  <a:pt x="427192" y="88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191285" y="2099470"/>
            <a:ext cx="176292" cy="1412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073810" y="2011705"/>
            <a:ext cx="298491" cy="2343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496365" y="2523175"/>
            <a:ext cx="91844" cy="223659"/>
          </a:xfrm>
          <a:custGeom>
            <a:avLst/>
            <a:gdLst/>
            <a:ahLst/>
            <a:cxnLst/>
            <a:rect l="l" t="t" r="r" b="b"/>
            <a:pathLst>
              <a:path w="201929" h="442595">
                <a:moveTo>
                  <a:pt x="59635" y="0"/>
                </a:moveTo>
                <a:lnTo>
                  <a:pt x="53772" y="2597"/>
                </a:lnTo>
                <a:lnTo>
                  <a:pt x="48078" y="7714"/>
                </a:lnTo>
                <a:lnTo>
                  <a:pt x="42749" y="15226"/>
                </a:lnTo>
                <a:lnTo>
                  <a:pt x="40937" y="18389"/>
                </a:lnTo>
                <a:lnTo>
                  <a:pt x="37011" y="20818"/>
                </a:lnTo>
                <a:lnTo>
                  <a:pt x="26110" y="24011"/>
                </a:lnTo>
                <a:lnTo>
                  <a:pt x="26158" y="33160"/>
                </a:lnTo>
                <a:lnTo>
                  <a:pt x="26282" y="44691"/>
                </a:lnTo>
                <a:lnTo>
                  <a:pt x="26391" y="48064"/>
                </a:lnTo>
                <a:lnTo>
                  <a:pt x="27092" y="59915"/>
                </a:lnTo>
                <a:lnTo>
                  <a:pt x="29143" y="71254"/>
                </a:lnTo>
                <a:lnTo>
                  <a:pt x="33084" y="80093"/>
                </a:lnTo>
                <a:lnTo>
                  <a:pt x="36960" y="107874"/>
                </a:lnTo>
                <a:lnTo>
                  <a:pt x="33126" y="155941"/>
                </a:lnTo>
                <a:lnTo>
                  <a:pt x="23269" y="207496"/>
                </a:lnTo>
                <a:lnTo>
                  <a:pt x="9074" y="245743"/>
                </a:lnTo>
                <a:lnTo>
                  <a:pt x="4178" y="254881"/>
                </a:lnTo>
                <a:lnTo>
                  <a:pt x="1159" y="263167"/>
                </a:lnTo>
                <a:lnTo>
                  <a:pt x="0" y="270633"/>
                </a:lnTo>
                <a:lnTo>
                  <a:pt x="645" y="277522"/>
                </a:lnTo>
                <a:lnTo>
                  <a:pt x="4215" y="285791"/>
                </a:lnTo>
                <a:lnTo>
                  <a:pt x="10264" y="292603"/>
                </a:lnTo>
                <a:lnTo>
                  <a:pt x="18184" y="298578"/>
                </a:lnTo>
                <a:lnTo>
                  <a:pt x="27367" y="304338"/>
                </a:lnTo>
                <a:lnTo>
                  <a:pt x="35608" y="309353"/>
                </a:lnTo>
                <a:lnTo>
                  <a:pt x="39890" y="312264"/>
                </a:lnTo>
                <a:lnTo>
                  <a:pt x="49904" y="327796"/>
                </a:lnTo>
                <a:lnTo>
                  <a:pt x="54616" y="352322"/>
                </a:lnTo>
                <a:lnTo>
                  <a:pt x="55871" y="379834"/>
                </a:lnTo>
                <a:lnTo>
                  <a:pt x="55513" y="404324"/>
                </a:lnTo>
                <a:lnTo>
                  <a:pt x="55105" y="420523"/>
                </a:lnTo>
                <a:lnTo>
                  <a:pt x="55994" y="430816"/>
                </a:lnTo>
                <a:lnTo>
                  <a:pt x="58183" y="435392"/>
                </a:lnTo>
                <a:lnTo>
                  <a:pt x="65690" y="441402"/>
                </a:lnTo>
                <a:lnTo>
                  <a:pt x="70339" y="442470"/>
                </a:lnTo>
                <a:lnTo>
                  <a:pt x="82035" y="442470"/>
                </a:lnTo>
                <a:lnTo>
                  <a:pt x="106464" y="437810"/>
                </a:lnTo>
                <a:lnTo>
                  <a:pt x="111134" y="437109"/>
                </a:lnTo>
                <a:lnTo>
                  <a:pt x="118972" y="435371"/>
                </a:lnTo>
                <a:lnTo>
                  <a:pt x="126876" y="432715"/>
                </a:lnTo>
                <a:lnTo>
                  <a:pt x="134777" y="429468"/>
                </a:lnTo>
                <a:lnTo>
                  <a:pt x="135546" y="429124"/>
                </a:lnTo>
                <a:lnTo>
                  <a:pt x="73587" y="429124"/>
                </a:lnTo>
                <a:lnTo>
                  <a:pt x="69617" y="427863"/>
                </a:lnTo>
                <a:lnTo>
                  <a:pt x="68329" y="426837"/>
                </a:lnTo>
                <a:lnTo>
                  <a:pt x="67799" y="420523"/>
                </a:lnTo>
                <a:lnTo>
                  <a:pt x="67910" y="413780"/>
                </a:lnTo>
                <a:lnTo>
                  <a:pt x="68145" y="404324"/>
                </a:lnTo>
                <a:lnTo>
                  <a:pt x="68512" y="376071"/>
                </a:lnTo>
                <a:lnTo>
                  <a:pt x="60211" y="319201"/>
                </a:lnTo>
                <a:lnTo>
                  <a:pt x="33712" y="292862"/>
                </a:lnTo>
                <a:lnTo>
                  <a:pt x="26146" y="288166"/>
                </a:lnTo>
                <a:lnTo>
                  <a:pt x="19866" y="283709"/>
                </a:lnTo>
                <a:lnTo>
                  <a:pt x="15308" y="279211"/>
                </a:lnTo>
                <a:lnTo>
                  <a:pt x="12907" y="274391"/>
                </a:lnTo>
                <a:lnTo>
                  <a:pt x="11755" y="269365"/>
                </a:lnTo>
                <a:lnTo>
                  <a:pt x="13975" y="262339"/>
                </a:lnTo>
                <a:lnTo>
                  <a:pt x="19734" y="252884"/>
                </a:lnTo>
                <a:lnTo>
                  <a:pt x="34437" y="213593"/>
                </a:lnTo>
                <a:lnTo>
                  <a:pt x="45376" y="158638"/>
                </a:lnTo>
                <a:lnTo>
                  <a:pt x="49394" y="105667"/>
                </a:lnTo>
                <a:lnTo>
                  <a:pt x="43335" y="72324"/>
                </a:lnTo>
                <a:lnTo>
                  <a:pt x="40845" y="65983"/>
                </a:lnTo>
                <a:lnTo>
                  <a:pt x="39491" y="56742"/>
                </a:lnTo>
                <a:lnTo>
                  <a:pt x="38926" y="45798"/>
                </a:lnTo>
                <a:lnTo>
                  <a:pt x="38780" y="33844"/>
                </a:lnTo>
                <a:lnTo>
                  <a:pt x="45764" y="31079"/>
                </a:lnTo>
                <a:lnTo>
                  <a:pt x="50612" y="27215"/>
                </a:lnTo>
                <a:lnTo>
                  <a:pt x="53632" y="21980"/>
                </a:lnTo>
                <a:lnTo>
                  <a:pt x="58267" y="14064"/>
                </a:lnTo>
                <a:lnTo>
                  <a:pt x="62036" y="12902"/>
                </a:lnTo>
                <a:lnTo>
                  <a:pt x="76440" y="12902"/>
                </a:lnTo>
                <a:lnTo>
                  <a:pt x="75669" y="3970"/>
                </a:lnTo>
                <a:lnTo>
                  <a:pt x="68497" y="797"/>
                </a:lnTo>
                <a:lnTo>
                  <a:pt x="65471" y="44"/>
                </a:lnTo>
                <a:lnTo>
                  <a:pt x="59635" y="0"/>
                </a:lnTo>
                <a:close/>
              </a:path>
              <a:path w="201929" h="442595">
                <a:moveTo>
                  <a:pt x="177591" y="14844"/>
                </a:moveTo>
                <a:lnTo>
                  <a:pt x="156190" y="14844"/>
                </a:lnTo>
                <a:lnTo>
                  <a:pt x="161133" y="15666"/>
                </a:lnTo>
                <a:lnTo>
                  <a:pt x="165111" y="17195"/>
                </a:lnTo>
                <a:lnTo>
                  <a:pt x="166420" y="32388"/>
                </a:lnTo>
                <a:lnTo>
                  <a:pt x="186116" y="36713"/>
                </a:lnTo>
                <a:lnTo>
                  <a:pt x="187331" y="37110"/>
                </a:lnTo>
                <a:lnTo>
                  <a:pt x="164682" y="63141"/>
                </a:lnTo>
                <a:lnTo>
                  <a:pt x="157492" y="69918"/>
                </a:lnTo>
                <a:lnTo>
                  <a:pt x="151605" y="76738"/>
                </a:lnTo>
                <a:lnTo>
                  <a:pt x="147809" y="84115"/>
                </a:lnTo>
                <a:lnTo>
                  <a:pt x="146892" y="92564"/>
                </a:lnTo>
                <a:lnTo>
                  <a:pt x="147405" y="98470"/>
                </a:lnTo>
                <a:lnTo>
                  <a:pt x="153342" y="112804"/>
                </a:lnTo>
                <a:lnTo>
                  <a:pt x="157539" y="123382"/>
                </a:lnTo>
                <a:lnTo>
                  <a:pt x="160656" y="133996"/>
                </a:lnTo>
                <a:lnTo>
                  <a:pt x="161323" y="143996"/>
                </a:lnTo>
                <a:lnTo>
                  <a:pt x="158169" y="152730"/>
                </a:lnTo>
                <a:lnTo>
                  <a:pt x="153533" y="162455"/>
                </a:lnTo>
                <a:lnTo>
                  <a:pt x="152142" y="172294"/>
                </a:lnTo>
                <a:lnTo>
                  <a:pt x="152814" y="181721"/>
                </a:lnTo>
                <a:lnTo>
                  <a:pt x="154368" y="190216"/>
                </a:lnTo>
                <a:lnTo>
                  <a:pt x="155887" y="197598"/>
                </a:lnTo>
                <a:lnTo>
                  <a:pt x="155730" y="199462"/>
                </a:lnTo>
                <a:lnTo>
                  <a:pt x="128213" y="223057"/>
                </a:lnTo>
                <a:lnTo>
                  <a:pt x="129747" y="229026"/>
                </a:lnTo>
                <a:lnTo>
                  <a:pt x="133373" y="235042"/>
                </a:lnTo>
                <a:lnTo>
                  <a:pt x="139081" y="241083"/>
                </a:lnTo>
                <a:lnTo>
                  <a:pt x="148837" y="250136"/>
                </a:lnTo>
                <a:lnTo>
                  <a:pt x="155512" y="256888"/>
                </a:lnTo>
                <a:lnTo>
                  <a:pt x="159687" y="261667"/>
                </a:lnTo>
                <a:lnTo>
                  <a:pt x="161939" y="264800"/>
                </a:lnTo>
                <a:lnTo>
                  <a:pt x="156414" y="267364"/>
                </a:lnTo>
                <a:lnTo>
                  <a:pt x="151536" y="272040"/>
                </a:lnTo>
                <a:lnTo>
                  <a:pt x="147482" y="278617"/>
                </a:lnTo>
                <a:lnTo>
                  <a:pt x="144431" y="286883"/>
                </a:lnTo>
                <a:lnTo>
                  <a:pt x="142875" y="294720"/>
                </a:lnTo>
                <a:lnTo>
                  <a:pt x="142573" y="302922"/>
                </a:lnTo>
                <a:lnTo>
                  <a:pt x="144046" y="310437"/>
                </a:lnTo>
                <a:lnTo>
                  <a:pt x="147814" y="316212"/>
                </a:lnTo>
                <a:lnTo>
                  <a:pt x="149395" y="317615"/>
                </a:lnTo>
                <a:lnTo>
                  <a:pt x="169373" y="331971"/>
                </a:lnTo>
                <a:lnTo>
                  <a:pt x="170452" y="335792"/>
                </a:lnTo>
                <a:lnTo>
                  <a:pt x="170054" y="336190"/>
                </a:lnTo>
                <a:lnTo>
                  <a:pt x="168944" y="337070"/>
                </a:lnTo>
                <a:lnTo>
                  <a:pt x="166190" y="338065"/>
                </a:lnTo>
                <a:lnTo>
                  <a:pt x="150047" y="348667"/>
                </a:lnTo>
                <a:lnTo>
                  <a:pt x="142519" y="362979"/>
                </a:lnTo>
                <a:lnTo>
                  <a:pt x="140731" y="377097"/>
                </a:lnTo>
                <a:lnTo>
                  <a:pt x="140683" y="379834"/>
                </a:lnTo>
                <a:lnTo>
                  <a:pt x="141208" y="390136"/>
                </a:lnTo>
                <a:lnTo>
                  <a:pt x="141306" y="391759"/>
                </a:lnTo>
                <a:lnTo>
                  <a:pt x="141688" y="396105"/>
                </a:lnTo>
                <a:lnTo>
                  <a:pt x="144023" y="401801"/>
                </a:lnTo>
                <a:lnTo>
                  <a:pt x="148526" y="408942"/>
                </a:lnTo>
                <a:lnTo>
                  <a:pt x="144829" y="410492"/>
                </a:lnTo>
                <a:lnTo>
                  <a:pt x="104443" y="424722"/>
                </a:lnTo>
                <a:lnTo>
                  <a:pt x="87186" y="427950"/>
                </a:lnTo>
                <a:lnTo>
                  <a:pt x="79698" y="428995"/>
                </a:lnTo>
                <a:lnTo>
                  <a:pt x="73587" y="429124"/>
                </a:lnTo>
                <a:lnTo>
                  <a:pt x="135546" y="429124"/>
                </a:lnTo>
                <a:lnTo>
                  <a:pt x="154588" y="420523"/>
                </a:lnTo>
                <a:lnTo>
                  <a:pt x="168808" y="415444"/>
                </a:lnTo>
                <a:lnTo>
                  <a:pt x="155216" y="396743"/>
                </a:lnTo>
                <a:lnTo>
                  <a:pt x="154002" y="391759"/>
                </a:lnTo>
                <a:lnTo>
                  <a:pt x="153855" y="390136"/>
                </a:lnTo>
                <a:lnTo>
                  <a:pt x="153251" y="377097"/>
                </a:lnTo>
                <a:lnTo>
                  <a:pt x="154803" y="365891"/>
                </a:lnTo>
                <a:lnTo>
                  <a:pt x="159998" y="356923"/>
                </a:lnTo>
                <a:lnTo>
                  <a:pt x="170326" y="350598"/>
                </a:lnTo>
                <a:lnTo>
                  <a:pt x="178033" y="347803"/>
                </a:lnTo>
                <a:lnTo>
                  <a:pt x="182315" y="343468"/>
                </a:lnTo>
                <a:lnTo>
                  <a:pt x="183004" y="338065"/>
                </a:lnTo>
                <a:lnTo>
                  <a:pt x="182938" y="337070"/>
                </a:lnTo>
                <a:lnTo>
                  <a:pt x="181708" y="329824"/>
                </a:lnTo>
                <a:lnTo>
                  <a:pt x="176626" y="322614"/>
                </a:lnTo>
                <a:lnTo>
                  <a:pt x="169361" y="316084"/>
                </a:lnTo>
                <a:lnTo>
                  <a:pt x="161478" y="310233"/>
                </a:lnTo>
                <a:lnTo>
                  <a:pt x="157070" y="307060"/>
                </a:lnTo>
                <a:lnTo>
                  <a:pt x="156086" y="306191"/>
                </a:lnTo>
                <a:lnTo>
                  <a:pt x="154777" y="304485"/>
                </a:lnTo>
                <a:lnTo>
                  <a:pt x="154368" y="296003"/>
                </a:lnTo>
                <a:lnTo>
                  <a:pt x="159677" y="281805"/>
                </a:lnTo>
                <a:lnTo>
                  <a:pt x="162588" y="278046"/>
                </a:lnTo>
                <a:lnTo>
                  <a:pt x="172263" y="276580"/>
                </a:lnTo>
                <a:lnTo>
                  <a:pt x="174493" y="272255"/>
                </a:lnTo>
                <a:lnTo>
                  <a:pt x="175174" y="269784"/>
                </a:lnTo>
                <a:lnTo>
                  <a:pt x="175063" y="264800"/>
                </a:lnTo>
                <a:lnTo>
                  <a:pt x="175008" y="263132"/>
                </a:lnTo>
                <a:lnTo>
                  <a:pt x="170754" y="255087"/>
                </a:lnTo>
                <a:lnTo>
                  <a:pt x="161720" y="244656"/>
                </a:lnTo>
                <a:lnTo>
                  <a:pt x="147290" y="230989"/>
                </a:lnTo>
                <a:lnTo>
                  <a:pt x="141866" y="226131"/>
                </a:lnTo>
                <a:lnTo>
                  <a:pt x="140432" y="222560"/>
                </a:lnTo>
                <a:lnTo>
                  <a:pt x="141719" y="217901"/>
                </a:lnTo>
                <a:lnTo>
                  <a:pt x="148054" y="214027"/>
                </a:lnTo>
                <a:lnTo>
                  <a:pt x="161195" y="212048"/>
                </a:lnTo>
                <a:lnTo>
                  <a:pt x="164190" y="210257"/>
                </a:lnTo>
                <a:lnTo>
                  <a:pt x="169698" y="201943"/>
                </a:lnTo>
                <a:lnTo>
                  <a:pt x="166724" y="187441"/>
                </a:lnTo>
                <a:lnTo>
                  <a:pt x="165436" y="180595"/>
                </a:lnTo>
                <a:lnTo>
                  <a:pt x="164792" y="173623"/>
                </a:lnTo>
                <a:lnTo>
                  <a:pt x="165522" y="166846"/>
                </a:lnTo>
                <a:lnTo>
                  <a:pt x="168357" y="160583"/>
                </a:lnTo>
                <a:lnTo>
                  <a:pt x="173628" y="147424"/>
                </a:lnTo>
                <a:lnTo>
                  <a:pt x="173395" y="133563"/>
                </a:lnTo>
                <a:lnTo>
                  <a:pt x="169787" y="119946"/>
                </a:lnTo>
                <a:lnTo>
                  <a:pt x="164933" y="107517"/>
                </a:lnTo>
                <a:lnTo>
                  <a:pt x="159813" y="95140"/>
                </a:lnTo>
                <a:lnTo>
                  <a:pt x="159028" y="86167"/>
                </a:lnTo>
                <a:lnTo>
                  <a:pt x="164054" y="81308"/>
                </a:lnTo>
                <a:lnTo>
                  <a:pt x="178143" y="68364"/>
                </a:lnTo>
                <a:lnTo>
                  <a:pt x="183662" y="62933"/>
                </a:lnTo>
                <a:lnTo>
                  <a:pt x="189277" y="56742"/>
                </a:lnTo>
                <a:lnTo>
                  <a:pt x="194734" y="49686"/>
                </a:lnTo>
                <a:lnTo>
                  <a:pt x="198220" y="44691"/>
                </a:lnTo>
                <a:lnTo>
                  <a:pt x="201927" y="38168"/>
                </a:lnTo>
                <a:lnTo>
                  <a:pt x="197362" y="25624"/>
                </a:lnTo>
                <a:lnTo>
                  <a:pt x="180786" y="21980"/>
                </a:lnTo>
                <a:lnTo>
                  <a:pt x="178137" y="21163"/>
                </a:lnTo>
                <a:lnTo>
                  <a:pt x="177591" y="14844"/>
                </a:lnTo>
                <a:close/>
              </a:path>
              <a:path w="201929" h="442595">
                <a:moveTo>
                  <a:pt x="76440" y="12902"/>
                </a:moveTo>
                <a:lnTo>
                  <a:pt x="62036" y="12902"/>
                </a:lnTo>
                <a:lnTo>
                  <a:pt x="62528" y="12944"/>
                </a:lnTo>
                <a:lnTo>
                  <a:pt x="62800" y="13101"/>
                </a:lnTo>
                <a:lnTo>
                  <a:pt x="63889" y="14525"/>
                </a:lnTo>
                <a:lnTo>
                  <a:pt x="64738" y="24378"/>
                </a:lnTo>
                <a:lnTo>
                  <a:pt x="67575" y="27760"/>
                </a:lnTo>
                <a:lnTo>
                  <a:pt x="69868" y="29550"/>
                </a:lnTo>
                <a:lnTo>
                  <a:pt x="76533" y="32579"/>
                </a:lnTo>
                <a:lnTo>
                  <a:pt x="84505" y="33160"/>
                </a:lnTo>
                <a:lnTo>
                  <a:pt x="93158" y="32151"/>
                </a:lnTo>
                <a:lnTo>
                  <a:pt x="101867" y="30409"/>
                </a:lnTo>
                <a:lnTo>
                  <a:pt x="107637" y="29174"/>
                </a:lnTo>
                <a:lnTo>
                  <a:pt x="113050" y="28357"/>
                </a:lnTo>
                <a:lnTo>
                  <a:pt x="132315" y="28357"/>
                </a:lnTo>
                <a:lnTo>
                  <a:pt x="137887" y="23299"/>
                </a:lnTo>
                <a:lnTo>
                  <a:pt x="140249" y="21415"/>
                </a:lnTo>
                <a:lnTo>
                  <a:pt x="80611" y="21415"/>
                </a:lnTo>
                <a:lnTo>
                  <a:pt x="76926" y="18525"/>
                </a:lnTo>
                <a:lnTo>
                  <a:pt x="76440" y="12902"/>
                </a:lnTo>
                <a:close/>
              </a:path>
              <a:path w="201929" h="442595">
                <a:moveTo>
                  <a:pt x="132315" y="28357"/>
                </a:moveTo>
                <a:lnTo>
                  <a:pt x="113050" y="28357"/>
                </a:lnTo>
                <a:lnTo>
                  <a:pt x="115982" y="30105"/>
                </a:lnTo>
                <a:lnTo>
                  <a:pt x="121213" y="32228"/>
                </a:lnTo>
                <a:lnTo>
                  <a:pt x="126236" y="31917"/>
                </a:lnTo>
                <a:lnTo>
                  <a:pt x="131608" y="28998"/>
                </a:lnTo>
                <a:lnTo>
                  <a:pt x="132315" y="28357"/>
                </a:lnTo>
                <a:close/>
              </a:path>
              <a:path w="201929" h="442595">
                <a:moveTo>
                  <a:pt x="115532" y="14588"/>
                </a:moveTo>
                <a:lnTo>
                  <a:pt x="105469" y="16095"/>
                </a:lnTo>
                <a:lnTo>
                  <a:pt x="80611" y="21415"/>
                </a:lnTo>
                <a:lnTo>
                  <a:pt x="140249" y="21415"/>
                </a:lnTo>
                <a:lnTo>
                  <a:pt x="143241" y="19027"/>
                </a:lnTo>
                <a:lnTo>
                  <a:pt x="123018" y="19027"/>
                </a:lnTo>
                <a:lnTo>
                  <a:pt x="122087" y="18490"/>
                </a:lnTo>
                <a:lnTo>
                  <a:pt x="115532" y="14588"/>
                </a:lnTo>
                <a:close/>
              </a:path>
              <a:path w="201929" h="442595">
                <a:moveTo>
                  <a:pt x="156446" y="1565"/>
                </a:moveTo>
                <a:lnTo>
                  <a:pt x="146829" y="2944"/>
                </a:lnTo>
                <a:lnTo>
                  <a:pt x="137417" y="7118"/>
                </a:lnTo>
                <a:lnTo>
                  <a:pt x="129008" y="13855"/>
                </a:lnTo>
                <a:lnTo>
                  <a:pt x="125448" y="17530"/>
                </a:lnTo>
                <a:lnTo>
                  <a:pt x="123699" y="18682"/>
                </a:lnTo>
                <a:lnTo>
                  <a:pt x="123018" y="19027"/>
                </a:lnTo>
                <a:lnTo>
                  <a:pt x="143241" y="19027"/>
                </a:lnTo>
                <a:lnTo>
                  <a:pt x="143913" y="18490"/>
                </a:lnTo>
                <a:lnTo>
                  <a:pt x="150232" y="15729"/>
                </a:lnTo>
                <a:lnTo>
                  <a:pt x="156190" y="14844"/>
                </a:lnTo>
                <a:lnTo>
                  <a:pt x="177591" y="14844"/>
                </a:lnTo>
                <a:lnTo>
                  <a:pt x="177352" y="12075"/>
                </a:lnTo>
                <a:lnTo>
                  <a:pt x="172776" y="6012"/>
                </a:lnTo>
                <a:lnTo>
                  <a:pt x="165467" y="3216"/>
                </a:lnTo>
                <a:lnTo>
                  <a:pt x="156446" y="1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806688" y="1920344"/>
            <a:ext cx="121881" cy="157556"/>
          </a:xfrm>
          <a:custGeom>
            <a:avLst/>
            <a:gdLst/>
            <a:ahLst/>
            <a:cxnLst/>
            <a:rect l="l" t="t" r="r" b="b"/>
            <a:pathLst>
              <a:path w="267970" h="311785">
                <a:moveTo>
                  <a:pt x="163618" y="253615"/>
                </a:moveTo>
                <a:lnTo>
                  <a:pt x="122635" y="253615"/>
                </a:lnTo>
                <a:lnTo>
                  <a:pt x="130079" y="256337"/>
                </a:lnTo>
                <a:lnTo>
                  <a:pt x="142257" y="267248"/>
                </a:lnTo>
                <a:lnTo>
                  <a:pt x="183052" y="289174"/>
                </a:lnTo>
                <a:lnTo>
                  <a:pt x="187575" y="293279"/>
                </a:lnTo>
                <a:lnTo>
                  <a:pt x="192737" y="297237"/>
                </a:lnTo>
                <a:lnTo>
                  <a:pt x="213763" y="311278"/>
                </a:lnTo>
                <a:lnTo>
                  <a:pt x="214411" y="290401"/>
                </a:lnTo>
                <a:lnTo>
                  <a:pt x="214246" y="271164"/>
                </a:lnTo>
                <a:lnTo>
                  <a:pt x="194025" y="271164"/>
                </a:lnTo>
                <a:lnTo>
                  <a:pt x="186219" y="265307"/>
                </a:lnTo>
                <a:lnTo>
                  <a:pt x="178697" y="260757"/>
                </a:lnTo>
                <a:lnTo>
                  <a:pt x="171601" y="257183"/>
                </a:lnTo>
                <a:lnTo>
                  <a:pt x="163618" y="253615"/>
                </a:lnTo>
                <a:close/>
              </a:path>
              <a:path w="267970" h="311785">
                <a:moveTo>
                  <a:pt x="118097" y="99274"/>
                </a:moveTo>
                <a:lnTo>
                  <a:pt x="87015" y="125284"/>
                </a:lnTo>
                <a:lnTo>
                  <a:pt x="86604" y="139053"/>
                </a:lnTo>
                <a:lnTo>
                  <a:pt x="87515" y="144309"/>
                </a:lnTo>
                <a:lnTo>
                  <a:pt x="83829" y="149628"/>
                </a:lnTo>
                <a:lnTo>
                  <a:pt x="63224" y="187008"/>
                </a:lnTo>
                <a:lnTo>
                  <a:pt x="63155" y="201141"/>
                </a:lnTo>
                <a:lnTo>
                  <a:pt x="62027" y="212860"/>
                </a:lnTo>
                <a:lnTo>
                  <a:pt x="23151" y="262599"/>
                </a:lnTo>
                <a:lnTo>
                  <a:pt x="0" y="282389"/>
                </a:lnTo>
                <a:lnTo>
                  <a:pt x="17350" y="288598"/>
                </a:lnTo>
                <a:lnTo>
                  <a:pt x="28456" y="292244"/>
                </a:lnTo>
                <a:lnTo>
                  <a:pt x="36172" y="294128"/>
                </a:lnTo>
                <a:lnTo>
                  <a:pt x="41323" y="294734"/>
                </a:lnTo>
                <a:lnTo>
                  <a:pt x="44731" y="294546"/>
                </a:lnTo>
                <a:lnTo>
                  <a:pt x="60484" y="290401"/>
                </a:lnTo>
                <a:lnTo>
                  <a:pt x="78472" y="282607"/>
                </a:lnTo>
                <a:lnTo>
                  <a:pt x="93014" y="273499"/>
                </a:lnTo>
                <a:lnTo>
                  <a:pt x="42134" y="273499"/>
                </a:lnTo>
                <a:lnTo>
                  <a:pt x="62049" y="252686"/>
                </a:lnTo>
                <a:lnTo>
                  <a:pt x="82626" y="214119"/>
                </a:lnTo>
                <a:lnTo>
                  <a:pt x="83242" y="190199"/>
                </a:lnTo>
                <a:lnTo>
                  <a:pt x="85171" y="184184"/>
                </a:lnTo>
                <a:lnTo>
                  <a:pt x="88751" y="177911"/>
                </a:lnTo>
                <a:lnTo>
                  <a:pt x="99116" y="163290"/>
                </a:lnTo>
                <a:lnTo>
                  <a:pt x="103770" y="154976"/>
                </a:lnTo>
                <a:lnTo>
                  <a:pt x="106592" y="145717"/>
                </a:lnTo>
                <a:lnTo>
                  <a:pt x="106488" y="135283"/>
                </a:lnTo>
                <a:lnTo>
                  <a:pt x="105609" y="130121"/>
                </a:lnTo>
                <a:lnTo>
                  <a:pt x="108038" y="126216"/>
                </a:lnTo>
                <a:lnTo>
                  <a:pt x="111211" y="122331"/>
                </a:lnTo>
                <a:lnTo>
                  <a:pt x="112897" y="121221"/>
                </a:lnTo>
                <a:lnTo>
                  <a:pt x="114080" y="120697"/>
                </a:lnTo>
                <a:lnTo>
                  <a:pt x="163064" y="120697"/>
                </a:lnTo>
                <a:lnTo>
                  <a:pt x="163264" y="120420"/>
                </a:lnTo>
                <a:lnTo>
                  <a:pt x="165869" y="114174"/>
                </a:lnTo>
                <a:lnTo>
                  <a:pt x="134655" y="114080"/>
                </a:lnTo>
                <a:lnTo>
                  <a:pt x="133032" y="113211"/>
                </a:lnTo>
                <a:lnTo>
                  <a:pt x="129770" y="106349"/>
                </a:lnTo>
                <a:lnTo>
                  <a:pt x="124633" y="101605"/>
                </a:lnTo>
                <a:lnTo>
                  <a:pt x="118097" y="99274"/>
                </a:lnTo>
                <a:close/>
              </a:path>
              <a:path w="267970" h="311785">
                <a:moveTo>
                  <a:pt x="114300" y="233270"/>
                </a:moveTo>
                <a:lnTo>
                  <a:pt x="107565" y="234788"/>
                </a:lnTo>
                <a:lnTo>
                  <a:pt x="101550" y="237564"/>
                </a:lnTo>
                <a:lnTo>
                  <a:pt x="96228" y="241600"/>
                </a:lnTo>
                <a:lnTo>
                  <a:pt x="91714" y="246830"/>
                </a:lnTo>
                <a:lnTo>
                  <a:pt x="82826" y="255323"/>
                </a:lnTo>
                <a:lnTo>
                  <a:pt x="69669" y="263431"/>
                </a:lnTo>
                <a:lnTo>
                  <a:pt x="55139" y="269906"/>
                </a:lnTo>
                <a:lnTo>
                  <a:pt x="42134" y="273499"/>
                </a:lnTo>
                <a:lnTo>
                  <a:pt x="93014" y="273499"/>
                </a:lnTo>
                <a:lnTo>
                  <a:pt x="95406" y="272001"/>
                </a:lnTo>
                <a:lnTo>
                  <a:pt x="107996" y="259416"/>
                </a:lnTo>
                <a:lnTo>
                  <a:pt x="110069" y="256463"/>
                </a:lnTo>
                <a:lnTo>
                  <a:pt x="112886" y="254808"/>
                </a:lnTo>
                <a:lnTo>
                  <a:pt x="122635" y="253615"/>
                </a:lnTo>
                <a:lnTo>
                  <a:pt x="163618" y="253615"/>
                </a:lnTo>
                <a:lnTo>
                  <a:pt x="152979" y="248945"/>
                </a:lnTo>
                <a:lnTo>
                  <a:pt x="148697" y="245112"/>
                </a:lnTo>
                <a:lnTo>
                  <a:pt x="140814" y="239338"/>
                </a:lnTo>
                <a:lnTo>
                  <a:pt x="132193" y="235347"/>
                </a:lnTo>
                <a:lnTo>
                  <a:pt x="123224" y="233278"/>
                </a:lnTo>
                <a:lnTo>
                  <a:pt x="114300" y="233270"/>
                </a:lnTo>
                <a:close/>
              </a:path>
              <a:path w="267970" h="311785">
                <a:moveTo>
                  <a:pt x="266259" y="57432"/>
                </a:moveTo>
                <a:lnTo>
                  <a:pt x="245783" y="57432"/>
                </a:lnTo>
                <a:lnTo>
                  <a:pt x="249238" y="72133"/>
                </a:lnTo>
                <a:lnTo>
                  <a:pt x="247720" y="77652"/>
                </a:lnTo>
                <a:lnTo>
                  <a:pt x="227019" y="104541"/>
                </a:lnTo>
                <a:lnTo>
                  <a:pt x="222965" y="108346"/>
                </a:lnTo>
                <a:lnTo>
                  <a:pt x="218938" y="113753"/>
                </a:lnTo>
                <a:lnTo>
                  <a:pt x="217325" y="119943"/>
                </a:lnTo>
                <a:lnTo>
                  <a:pt x="217303" y="120697"/>
                </a:lnTo>
                <a:lnTo>
                  <a:pt x="220014" y="128006"/>
                </a:lnTo>
                <a:lnTo>
                  <a:pt x="221595" y="130132"/>
                </a:lnTo>
                <a:lnTo>
                  <a:pt x="240317" y="147922"/>
                </a:lnTo>
                <a:lnTo>
                  <a:pt x="241615" y="152236"/>
                </a:lnTo>
                <a:lnTo>
                  <a:pt x="240956" y="153524"/>
                </a:lnTo>
                <a:lnTo>
                  <a:pt x="238914" y="155325"/>
                </a:lnTo>
                <a:lnTo>
                  <a:pt x="234724" y="159720"/>
                </a:lnTo>
                <a:lnTo>
                  <a:pt x="231795" y="165025"/>
                </a:lnTo>
                <a:lnTo>
                  <a:pt x="230289" y="171977"/>
                </a:lnTo>
                <a:lnTo>
                  <a:pt x="230369" y="181313"/>
                </a:lnTo>
                <a:lnTo>
                  <a:pt x="229627" y="184436"/>
                </a:lnTo>
                <a:lnTo>
                  <a:pt x="226100" y="187753"/>
                </a:lnTo>
                <a:lnTo>
                  <a:pt x="218619" y="190929"/>
                </a:lnTo>
                <a:lnTo>
                  <a:pt x="206014" y="193627"/>
                </a:lnTo>
                <a:lnTo>
                  <a:pt x="201920" y="194245"/>
                </a:lnTo>
                <a:lnTo>
                  <a:pt x="198486" y="196412"/>
                </a:lnTo>
                <a:lnTo>
                  <a:pt x="192475" y="205752"/>
                </a:lnTo>
                <a:lnTo>
                  <a:pt x="198213" y="230244"/>
                </a:lnTo>
                <a:lnTo>
                  <a:pt x="196961" y="234772"/>
                </a:lnTo>
                <a:lnTo>
                  <a:pt x="195327" y="242896"/>
                </a:lnTo>
                <a:lnTo>
                  <a:pt x="194423" y="251987"/>
                </a:lnTo>
                <a:lnTo>
                  <a:pt x="194136" y="259416"/>
                </a:lnTo>
                <a:lnTo>
                  <a:pt x="194025" y="271164"/>
                </a:lnTo>
                <a:lnTo>
                  <a:pt x="214246" y="271164"/>
                </a:lnTo>
                <a:lnTo>
                  <a:pt x="214359" y="258369"/>
                </a:lnTo>
                <a:lnTo>
                  <a:pt x="214992" y="248657"/>
                </a:lnTo>
                <a:lnTo>
                  <a:pt x="216380" y="240694"/>
                </a:lnTo>
                <a:lnTo>
                  <a:pt x="217597" y="233312"/>
                </a:lnTo>
                <a:lnTo>
                  <a:pt x="217465" y="226287"/>
                </a:lnTo>
                <a:lnTo>
                  <a:pt x="216511" y="219822"/>
                </a:lnTo>
                <a:lnTo>
                  <a:pt x="215256" y="214104"/>
                </a:lnTo>
                <a:lnTo>
                  <a:pt x="215113" y="213532"/>
                </a:lnTo>
                <a:lnTo>
                  <a:pt x="231405" y="208518"/>
                </a:lnTo>
                <a:lnTo>
                  <a:pt x="242754" y="201141"/>
                </a:lnTo>
                <a:lnTo>
                  <a:pt x="249127" y="191426"/>
                </a:lnTo>
                <a:lnTo>
                  <a:pt x="250494" y="179397"/>
                </a:lnTo>
                <a:lnTo>
                  <a:pt x="250065" y="174298"/>
                </a:lnTo>
                <a:lnTo>
                  <a:pt x="250568" y="172832"/>
                </a:lnTo>
                <a:lnTo>
                  <a:pt x="250746" y="172612"/>
                </a:lnTo>
                <a:lnTo>
                  <a:pt x="257856" y="166350"/>
                </a:lnTo>
                <a:lnTo>
                  <a:pt x="260526" y="159848"/>
                </a:lnTo>
                <a:lnTo>
                  <a:pt x="261568" y="148580"/>
                </a:lnTo>
                <a:lnTo>
                  <a:pt x="256997" y="137893"/>
                </a:lnTo>
                <a:lnTo>
                  <a:pt x="249308" y="128208"/>
                </a:lnTo>
                <a:lnTo>
                  <a:pt x="240997" y="119943"/>
                </a:lnTo>
                <a:lnTo>
                  <a:pt x="246462" y="114926"/>
                </a:lnTo>
                <a:lnTo>
                  <a:pt x="252697" y="108223"/>
                </a:lnTo>
                <a:lnTo>
                  <a:pt x="259143" y="99495"/>
                </a:lnTo>
                <a:lnTo>
                  <a:pt x="265237" y="88405"/>
                </a:lnTo>
                <a:lnTo>
                  <a:pt x="267858" y="78587"/>
                </a:lnTo>
                <a:lnTo>
                  <a:pt x="267836" y="66263"/>
                </a:lnTo>
                <a:lnTo>
                  <a:pt x="266259" y="57432"/>
                </a:lnTo>
                <a:close/>
              </a:path>
              <a:path w="267970" h="311785">
                <a:moveTo>
                  <a:pt x="163064" y="120697"/>
                </a:moveTo>
                <a:lnTo>
                  <a:pt x="114080" y="120697"/>
                </a:lnTo>
                <a:lnTo>
                  <a:pt x="116823" y="128823"/>
                </a:lnTo>
                <a:lnTo>
                  <a:pt x="124048" y="134058"/>
                </a:lnTo>
                <a:lnTo>
                  <a:pt x="133723" y="134823"/>
                </a:lnTo>
                <a:lnTo>
                  <a:pt x="142453" y="134359"/>
                </a:lnTo>
                <a:lnTo>
                  <a:pt x="151092" y="131743"/>
                </a:lnTo>
                <a:lnTo>
                  <a:pt x="158431" y="127067"/>
                </a:lnTo>
                <a:lnTo>
                  <a:pt x="163064" y="120697"/>
                </a:lnTo>
                <a:close/>
              </a:path>
              <a:path w="267970" h="311785">
                <a:moveTo>
                  <a:pt x="225530" y="32845"/>
                </a:moveTo>
                <a:lnTo>
                  <a:pt x="172612" y="46605"/>
                </a:lnTo>
                <a:lnTo>
                  <a:pt x="141833" y="73427"/>
                </a:lnTo>
                <a:lnTo>
                  <a:pt x="136853" y="93398"/>
                </a:lnTo>
                <a:lnTo>
                  <a:pt x="137251" y="100562"/>
                </a:lnTo>
                <a:lnTo>
                  <a:pt x="138832" y="107075"/>
                </a:lnTo>
                <a:lnTo>
                  <a:pt x="141576" y="112865"/>
                </a:lnTo>
                <a:lnTo>
                  <a:pt x="138519" y="113797"/>
                </a:lnTo>
                <a:lnTo>
                  <a:pt x="134655" y="114080"/>
                </a:lnTo>
                <a:lnTo>
                  <a:pt x="165848" y="114080"/>
                </a:lnTo>
                <a:lnTo>
                  <a:pt x="164309" y="107179"/>
                </a:lnTo>
                <a:lnTo>
                  <a:pt x="157565" y="100562"/>
                </a:lnTo>
                <a:lnTo>
                  <a:pt x="156351" y="96112"/>
                </a:lnTo>
                <a:lnTo>
                  <a:pt x="195908" y="60363"/>
                </a:lnTo>
                <a:lnTo>
                  <a:pt x="221897" y="53993"/>
                </a:lnTo>
                <a:lnTo>
                  <a:pt x="265645" y="53993"/>
                </a:lnTo>
                <a:lnTo>
                  <a:pt x="265145" y="51189"/>
                </a:lnTo>
                <a:lnTo>
                  <a:pt x="260784" y="36553"/>
                </a:lnTo>
                <a:lnTo>
                  <a:pt x="239699" y="36553"/>
                </a:lnTo>
                <a:lnTo>
                  <a:pt x="225530" y="32845"/>
                </a:lnTo>
                <a:close/>
              </a:path>
              <a:path w="267970" h="311785">
                <a:moveTo>
                  <a:pt x="265645" y="53993"/>
                </a:moveTo>
                <a:lnTo>
                  <a:pt x="221897" y="53993"/>
                </a:lnTo>
                <a:lnTo>
                  <a:pt x="230977" y="55705"/>
                </a:lnTo>
                <a:lnTo>
                  <a:pt x="237134" y="58773"/>
                </a:lnTo>
                <a:lnTo>
                  <a:pt x="242149" y="58563"/>
                </a:lnTo>
                <a:lnTo>
                  <a:pt x="245783" y="57432"/>
                </a:lnTo>
                <a:lnTo>
                  <a:pt x="266259" y="57432"/>
                </a:lnTo>
                <a:lnTo>
                  <a:pt x="265645" y="53993"/>
                </a:lnTo>
                <a:close/>
              </a:path>
              <a:path w="267970" h="311785">
                <a:moveTo>
                  <a:pt x="248411" y="0"/>
                </a:moveTo>
                <a:lnTo>
                  <a:pt x="240191" y="35213"/>
                </a:lnTo>
                <a:lnTo>
                  <a:pt x="239929" y="35998"/>
                </a:lnTo>
                <a:lnTo>
                  <a:pt x="239699" y="36553"/>
                </a:lnTo>
                <a:lnTo>
                  <a:pt x="260784" y="36553"/>
                </a:lnTo>
                <a:lnTo>
                  <a:pt x="259667" y="32845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891450" y="2085001"/>
            <a:ext cx="29302" cy="539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798293" y="2043240"/>
            <a:ext cx="110552" cy="9178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790540" y="2038004"/>
            <a:ext cx="123037" cy="101721"/>
          </a:xfrm>
          <a:custGeom>
            <a:avLst/>
            <a:gdLst/>
            <a:ahLst/>
            <a:cxnLst/>
            <a:rect l="l" t="t" r="r" b="b"/>
            <a:pathLst>
              <a:path w="270509" h="201295">
                <a:moveTo>
                  <a:pt x="242830" y="181010"/>
                </a:moveTo>
                <a:lnTo>
                  <a:pt x="193083" y="181010"/>
                </a:lnTo>
                <a:lnTo>
                  <a:pt x="194559" y="181868"/>
                </a:lnTo>
                <a:lnTo>
                  <a:pt x="210527" y="200716"/>
                </a:lnTo>
                <a:lnTo>
                  <a:pt x="222118" y="200716"/>
                </a:lnTo>
                <a:lnTo>
                  <a:pt x="224328" y="200318"/>
                </a:lnTo>
                <a:lnTo>
                  <a:pt x="226652" y="199418"/>
                </a:lnTo>
                <a:lnTo>
                  <a:pt x="227752" y="199020"/>
                </a:lnTo>
                <a:lnTo>
                  <a:pt x="230286" y="198224"/>
                </a:lnTo>
                <a:lnTo>
                  <a:pt x="244484" y="195585"/>
                </a:lnTo>
                <a:lnTo>
                  <a:pt x="243113" y="185428"/>
                </a:lnTo>
                <a:lnTo>
                  <a:pt x="242830" y="181010"/>
                </a:lnTo>
                <a:close/>
              </a:path>
              <a:path w="270509" h="201295">
                <a:moveTo>
                  <a:pt x="183084" y="157010"/>
                </a:moveTo>
                <a:lnTo>
                  <a:pt x="162078" y="157010"/>
                </a:lnTo>
                <a:lnTo>
                  <a:pt x="164151" y="163201"/>
                </a:lnTo>
                <a:lnTo>
                  <a:pt x="187062" y="183219"/>
                </a:lnTo>
                <a:lnTo>
                  <a:pt x="193083" y="181010"/>
                </a:lnTo>
                <a:lnTo>
                  <a:pt x="242830" y="181010"/>
                </a:lnTo>
                <a:lnTo>
                  <a:pt x="242722" y="179313"/>
                </a:lnTo>
                <a:lnTo>
                  <a:pt x="220202" y="179313"/>
                </a:lnTo>
                <a:lnTo>
                  <a:pt x="218726" y="178455"/>
                </a:lnTo>
                <a:lnTo>
                  <a:pt x="203942" y="161000"/>
                </a:lnTo>
                <a:lnTo>
                  <a:pt x="186308" y="161000"/>
                </a:lnTo>
                <a:lnTo>
                  <a:pt x="184046" y="159356"/>
                </a:lnTo>
                <a:lnTo>
                  <a:pt x="183084" y="157010"/>
                </a:lnTo>
                <a:close/>
              </a:path>
              <a:path w="270509" h="201295">
                <a:moveTo>
                  <a:pt x="199417" y="20355"/>
                </a:moveTo>
                <a:lnTo>
                  <a:pt x="158455" y="20355"/>
                </a:lnTo>
                <a:lnTo>
                  <a:pt x="165879" y="23077"/>
                </a:lnTo>
                <a:lnTo>
                  <a:pt x="178057" y="33988"/>
                </a:lnTo>
                <a:lnTo>
                  <a:pt x="218851" y="55914"/>
                </a:lnTo>
                <a:lnTo>
                  <a:pt x="222181" y="58940"/>
                </a:lnTo>
                <a:lnTo>
                  <a:pt x="225886" y="61914"/>
                </a:lnTo>
                <a:lnTo>
                  <a:pt x="230024" y="64867"/>
                </a:lnTo>
                <a:lnTo>
                  <a:pt x="231641" y="71369"/>
                </a:lnTo>
                <a:lnTo>
                  <a:pt x="234583" y="77650"/>
                </a:lnTo>
                <a:lnTo>
                  <a:pt x="238386" y="83757"/>
                </a:lnTo>
                <a:lnTo>
                  <a:pt x="242589" y="89735"/>
                </a:lnTo>
                <a:lnTo>
                  <a:pt x="249374" y="99211"/>
                </a:lnTo>
                <a:lnTo>
                  <a:pt x="249992" y="101640"/>
                </a:lnTo>
                <a:lnTo>
                  <a:pt x="249604" y="103756"/>
                </a:lnTo>
                <a:lnTo>
                  <a:pt x="242442" y="115148"/>
                </a:lnTo>
                <a:lnTo>
                  <a:pt x="241196" y="117818"/>
                </a:lnTo>
                <a:lnTo>
                  <a:pt x="233402" y="126869"/>
                </a:lnTo>
                <a:lnTo>
                  <a:pt x="226805" y="139635"/>
                </a:lnTo>
                <a:lnTo>
                  <a:pt x="222630" y="156707"/>
                </a:lnTo>
                <a:lnTo>
                  <a:pt x="222097" y="178675"/>
                </a:lnTo>
                <a:lnTo>
                  <a:pt x="220202" y="179313"/>
                </a:lnTo>
                <a:lnTo>
                  <a:pt x="242722" y="179313"/>
                </a:lnTo>
                <a:lnTo>
                  <a:pt x="241996" y="167953"/>
                </a:lnTo>
                <a:lnTo>
                  <a:pt x="243743" y="153304"/>
                </a:lnTo>
                <a:lnTo>
                  <a:pt x="248346" y="141528"/>
                </a:lnTo>
                <a:lnTo>
                  <a:pt x="255793" y="132676"/>
                </a:lnTo>
                <a:lnTo>
                  <a:pt x="258023" y="130812"/>
                </a:lnTo>
                <a:lnTo>
                  <a:pt x="259517" y="126519"/>
                </a:lnTo>
                <a:lnTo>
                  <a:pt x="269531" y="110583"/>
                </a:lnTo>
                <a:lnTo>
                  <a:pt x="270169" y="103242"/>
                </a:lnTo>
                <a:lnTo>
                  <a:pt x="269609" y="96494"/>
                </a:lnTo>
                <a:lnTo>
                  <a:pt x="267118" y="89954"/>
                </a:lnTo>
                <a:lnTo>
                  <a:pt x="263283" y="83473"/>
                </a:lnTo>
                <a:lnTo>
                  <a:pt x="258735" y="76971"/>
                </a:lnTo>
                <a:lnTo>
                  <a:pt x="250071" y="64867"/>
                </a:lnTo>
                <a:lnTo>
                  <a:pt x="250222" y="53317"/>
                </a:lnTo>
                <a:lnTo>
                  <a:pt x="240202" y="46626"/>
                </a:lnTo>
                <a:lnTo>
                  <a:pt x="235814" y="43255"/>
                </a:lnTo>
                <a:lnTo>
                  <a:pt x="232003" y="39799"/>
                </a:lnTo>
                <a:lnTo>
                  <a:pt x="223614" y="33143"/>
                </a:lnTo>
                <a:lnTo>
                  <a:pt x="215511" y="28060"/>
                </a:lnTo>
                <a:lnTo>
                  <a:pt x="207872" y="24146"/>
                </a:lnTo>
                <a:lnTo>
                  <a:pt x="200873" y="20994"/>
                </a:lnTo>
                <a:lnTo>
                  <a:pt x="199417" y="20355"/>
                </a:lnTo>
                <a:close/>
              </a:path>
              <a:path w="270509" h="201295">
                <a:moveTo>
                  <a:pt x="92253" y="111923"/>
                </a:moveTo>
                <a:lnTo>
                  <a:pt x="55998" y="111923"/>
                </a:lnTo>
                <a:lnTo>
                  <a:pt x="57924" y="113431"/>
                </a:lnTo>
                <a:lnTo>
                  <a:pt x="73088" y="126530"/>
                </a:lnTo>
                <a:lnTo>
                  <a:pt x="83233" y="131137"/>
                </a:lnTo>
                <a:lnTo>
                  <a:pt x="111075" y="140917"/>
                </a:lnTo>
                <a:lnTo>
                  <a:pt x="114122" y="143765"/>
                </a:lnTo>
                <a:lnTo>
                  <a:pt x="137283" y="174214"/>
                </a:lnTo>
                <a:lnTo>
                  <a:pt x="143388" y="173376"/>
                </a:lnTo>
                <a:lnTo>
                  <a:pt x="153649" y="166330"/>
                </a:lnTo>
                <a:lnTo>
                  <a:pt x="158068" y="161597"/>
                </a:lnTo>
                <a:lnTo>
                  <a:pt x="162078" y="157010"/>
                </a:lnTo>
                <a:lnTo>
                  <a:pt x="183084" y="157010"/>
                </a:lnTo>
                <a:lnTo>
                  <a:pt x="180739" y="151293"/>
                </a:lnTo>
                <a:lnTo>
                  <a:pt x="138571" y="151293"/>
                </a:lnTo>
                <a:lnTo>
                  <a:pt x="137346" y="149492"/>
                </a:lnTo>
                <a:lnTo>
                  <a:pt x="135325" y="145367"/>
                </a:lnTo>
                <a:lnTo>
                  <a:pt x="133461" y="137524"/>
                </a:lnTo>
                <a:lnTo>
                  <a:pt x="129190" y="129596"/>
                </a:lnTo>
                <a:lnTo>
                  <a:pt x="121430" y="123569"/>
                </a:lnTo>
                <a:lnTo>
                  <a:pt x="111236" y="118771"/>
                </a:lnTo>
                <a:lnTo>
                  <a:pt x="99661" y="114530"/>
                </a:lnTo>
                <a:lnTo>
                  <a:pt x="92253" y="111923"/>
                </a:lnTo>
                <a:close/>
              </a:path>
              <a:path w="270509" h="201295">
                <a:moveTo>
                  <a:pt x="202789" y="159639"/>
                </a:moveTo>
                <a:lnTo>
                  <a:pt x="191072" y="159639"/>
                </a:lnTo>
                <a:lnTo>
                  <a:pt x="188811" y="160037"/>
                </a:lnTo>
                <a:lnTo>
                  <a:pt x="186308" y="161000"/>
                </a:lnTo>
                <a:lnTo>
                  <a:pt x="203942" y="161000"/>
                </a:lnTo>
                <a:lnTo>
                  <a:pt x="202789" y="159639"/>
                </a:lnTo>
                <a:close/>
              </a:path>
              <a:path w="270509" h="201295">
                <a:moveTo>
                  <a:pt x="165230" y="127067"/>
                </a:moveTo>
                <a:lnTo>
                  <a:pt x="159933" y="129456"/>
                </a:lnTo>
                <a:lnTo>
                  <a:pt x="154819" y="134006"/>
                </a:lnTo>
                <a:lnTo>
                  <a:pt x="149503" y="139974"/>
                </a:lnTo>
                <a:lnTo>
                  <a:pt x="141964" y="148728"/>
                </a:lnTo>
                <a:lnTo>
                  <a:pt x="138571" y="151293"/>
                </a:lnTo>
                <a:lnTo>
                  <a:pt x="180739" y="151293"/>
                </a:lnTo>
                <a:lnTo>
                  <a:pt x="180319" y="150267"/>
                </a:lnTo>
                <a:lnTo>
                  <a:pt x="178706" y="131493"/>
                </a:lnTo>
                <a:lnTo>
                  <a:pt x="173900" y="128551"/>
                </a:lnTo>
                <a:lnTo>
                  <a:pt x="171094" y="127577"/>
                </a:lnTo>
                <a:lnTo>
                  <a:pt x="165230" y="127067"/>
                </a:lnTo>
                <a:close/>
              </a:path>
              <a:path w="270509" h="201295">
                <a:moveTo>
                  <a:pt x="54364" y="33349"/>
                </a:moveTo>
                <a:lnTo>
                  <a:pt x="23061" y="56937"/>
                </a:lnTo>
                <a:lnTo>
                  <a:pt x="0" y="66772"/>
                </a:lnTo>
                <a:lnTo>
                  <a:pt x="11716" y="81295"/>
                </a:lnTo>
                <a:lnTo>
                  <a:pt x="14355" y="82688"/>
                </a:lnTo>
                <a:lnTo>
                  <a:pt x="16324" y="83473"/>
                </a:lnTo>
                <a:lnTo>
                  <a:pt x="20269" y="92922"/>
                </a:lnTo>
                <a:lnTo>
                  <a:pt x="26925" y="103432"/>
                </a:lnTo>
                <a:lnTo>
                  <a:pt x="35451" y="112161"/>
                </a:lnTo>
                <a:lnTo>
                  <a:pt x="45003" y="116268"/>
                </a:lnTo>
                <a:lnTo>
                  <a:pt x="49255" y="116635"/>
                </a:lnTo>
                <a:lnTo>
                  <a:pt x="53139" y="115033"/>
                </a:lnTo>
                <a:lnTo>
                  <a:pt x="55998" y="111923"/>
                </a:lnTo>
                <a:lnTo>
                  <a:pt x="92253" y="111923"/>
                </a:lnTo>
                <a:lnTo>
                  <a:pt x="90468" y="111295"/>
                </a:lnTo>
                <a:lnTo>
                  <a:pt x="83714" y="108227"/>
                </a:lnTo>
                <a:lnTo>
                  <a:pt x="74835" y="100551"/>
                </a:lnTo>
                <a:lnTo>
                  <a:pt x="68782" y="95471"/>
                </a:lnTo>
                <a:lnTo>
                  <a:pt x="64324" y="92405"/>
                </a:lnTo>
                <a:lnTo>
                  <a:pt x="44553" y="92405"/>
                </a:lnTo>
                <a:lnTo>
                  <a:pt x="40972" y="88300"/>
                </a:lnTo>
                <a:lnTo>
                  <a:pt x="36491" y="81191"/>
                </a:lnTo>
                <a:lnTo>
                  <a:pt x="35402" y="76154"/>
                </a:lnTo>
                <a:lnTo>
                  <a:pt x="35150" y="75222"/>
                </a:lnTo>
                <a:lnTo>
                  <a:pt x="34836" y="74353"/>
                </a:lnTo>
                <a:lnTo>
                  <a:pt x="41054" y="70402"/>
                </a:lnTo>
                <a:lnTo>
                  <a:pt x="47079" y="66148"/>
                </a:lnTo>
                <a:lnTo>
                  <a:pt x="52977" y="61631"/>
                </a:lnTo>
                <a:lnTo>
                  <a:pt x="58458" y="57181"/>
                </a:lnTo>
                <a:lnTo>
                  <a:pt x="96124" y="57181"/>
                </a:lnTo>
                <a:lnTo>
                  <a:pt x="96281" y="57140"/>
                </a:lnTo>
                <a:lnTo>
                  <a:pt x="114272" y="49345"/>
                </a:lnTo>
                <a:lnTo>
                  <a:pt x="128732" y="40291"/>
                </a:lnTo>
                <a:lnTo>
                  <a:pt x="73715" y="40291"/>
                </a:lnTo>
                <a:lnTo>
                  <a:pt x="54364" y="33349"/>
                </a:lnTo>
                <a:close/>
              </a:path>
              <a:path w="270509" h="201295">
                <a:moveTo>
                  <a:pt x="56676" y="88959"/>
                </a:moveTo>
                <a:lnTo>
                  <a:pt x="50364" y="89138"/>
                </a:lnTo>
                <a:lnTo>
                  <a:pt x="48867" y="89526"/>
                </a:lnTo>
                <a:lnTo>
                  <a:pt x="46647" y="90416"/>
                </a:lnTo>
                <a:lnTo>
                  <a:pt x="44553" y="92405"/>
                </a:lnTo>
                <a:lnTo>
                  <a:pt x="64324" y="92405"/>
                </a:lnTo>
                <a:lnTo>
                  <a:pt x="62772" y="91338"/>
                </a:lnTo>
                <a:lnTo>
                  <a:pt x="56676" y="88959"/>
                </a:lnTo>
                <a:close/>
              </a:path>
              <a:path w="270509" h="201295">
                <a:moveTo>
                  <a:pt x="96124" y="57181"/>
                </a:moveTo>
                <a:lnTo>
                  <a:pt x="58458" y="57181"/>
                </a:lnTo>
                <a:lnTo>
                  <a:pt x="71830" y="61631"/>
                </a:lnTo>
                <a:lnTo>
                  <a:pt x="77023" y="61809"/>
                </a:lnTo>
                <a:lnTo>
                  <a:pt x="80531" y="61286"/>
                </a:lnTo>
                <a:lnTo>
                  <a:pt x="96124" y="57181"/>
                </a:lnTo>
                <a:close/>
              </a:path>
              <a:path w="270509" h="201295">
                <a:moveTo>
                  <a:pt x="150100" y="0"/>
                </a:moveTo>
                <a:lnTo>
                  <a:pt x="143395" y="1507"/>
                </a:lnTo>
                <a:lnTo>
                  <a:pt x="137342" y="4303"/>
                </a:lnTo>
                <a:lnTo>
                  <a:pt x="132022" y="8340"/>
                </a:lnTo>
                <a:lnTo>
                  <a:pt x="127514" y="13570"/>
                </a:lnTo>
                <a:lnTo>
                  <a:pt x="118601" y="22084"/>
                </a:lnTo>
                <a:lnTo>
                  <a:pt x="77840" y="40250"/>
                </a:lnTo>
                <a:lnTo>
                  <a:pt x="73715" y="40291"/>
                </a:lnTo>
                <a:lnTo>
                  <a:pt x="128732" y="40291"/>
                </a:lnTo>
                <a:lnTo>
                  <a:pt x="131209" y="38741"/>
                </a:lnTo>
                <a:lnTo>
                  <a:pt x="143796" y="26166"/>
                </a:lnTo>
                <a:lnTo>
                  <a:pt x="145869" y="23203"/>
                </a:lnTo>
                <a:lnTo>
                  <a:pt x="148676" y="21549"/>
                </a:lnTo>
                <a:lnTo>
                  <a:pt x="158455" y="20355"/>
                </a:lnTo>
                <a:lnTo>
                  <a:pt x="199417" y="20355"/>
                </a:lnTo>
                <a:lnTo>
                  <a:pt x="188769" y="15685"/>
                </a:lnTo>
                <a:lnTo>
                  <a:pt x="184486" y="11853"/>
                </a:lnTo>
                <a:lnTo>
                  <a:pt x="176614" y="6079"/>
                </a:lnTo>
                <a:lnTo>
                  <a:pt x="167996" y="2090"/>
                </a:lnTo>
                <a:lnTo>
                  <a:pt x="159026" y="18"/>
                </a:lnTo>
                <a:lnTo>
                  <a:pt x="150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4307025" y="2082028"/>
            <a:ext cx="261092" cy="225904"/>
          </a:xfrm>
          <a:custGeom>
            <a:avLst/>
            <a:gdLst/>
            <a:ahLst/>
            <a:cxnLst/>
            <a:rect l="l" t="t" r="r" b="b"/>
            <a:pathLst>
              <a:path w="574040" h="447039">
                <a:moveTo>
                  <a:pt x="68198" y="340360"/>
                </a:moveTo>
                <a:lnTo>
                  <a:pt x="55390" y="340360"/>
                </a:lnTo>
                <a:lnTo>
                  <a:pt x="56595" y="344170"/>
                </a:lnTo>
                <a:lnTo>
                  <a:pt x="56354" y="356870"/>
                </a:lnTo>
                <a:lnTo>
                  <a:pt x="56346" y="365760"/>
                </a:lnTo>
                <a:lnTo>
                  <a:pt x="57278" y="373380"/>
                </a:lnTo>
                <a:lnTo>
                  <a:pt x="60091" y="379730"/>
                </a:lnTo>
                <a:lnTo>
                  <a:pt x="68552" y="383540"/>
                </a:lnTo>
                <a:lnTo>
                  <a:pt x="101002" y="383540"/>
                </a:lnTo>
                <a:lnTo>
                  <a:pt x="116132" y="384810"/>
                </a:lnTo>
                <a:lnTo>
                  <a:pt x="126055" y="387350"/>
                </a:lnTo>
                <a:lnTo>
                  <a:pt x="130729" y="389890"/>
                </a:lnTo>
                <a:lnTo>
                  <a:pt x="131283" y="396240"/>
                </a:lnTo>
                <a:lnTo>
                  <a:pt x="137859" y="415290"/>
                </a:lnTo>
                <a:lnTo>
                  <a:pt x="135241" y="425450"/>
                </a:lnTo>
                <a:lnTo>
                  <a:pt x="150351" y="426720"/>
                </a:lnTo>
                <a:lnTo>
                  <a:pt x="174581" y="447040"/>
                </a:lnTo>
                <a:lnTo>
                  <a:pt x="187256" y="447040"/>
                </a:lnTo>
                <a:lnTo>
                  <a:pt x="194482" y="445770"/>
                </a:lnTo>
                <a:lnTo>
                  <a:pt x="249125" y="445770"/>
                </a:lnTo>
                <a:lnTo>
                  <a:pt x="259902" y="443230"/>
                </a:lnTo>
                <a:lnTo>
                  <a:pt x="277757" y="440690"/>
                </a:lnTo>
                <a:lnTo>
                  <a:pt x="297176" y="438150"/>
                </a:lnTo>
                <a:lnTo>
                  <a:pt x="312692" y="438150"/>
                </a:lnTo>
                <a:lnTo>
                  <a:pt x="325084" y="435610"/>
                </a:lnTo>
                <a:lnTo>
                  <a:pt x="327544" y="434340"/>
                </a:lnTo>
                <a:lnTo>
                  <a:pt x="179523" y="434340"/>
                </a:lnTo>
                <a:lnTo>
                  <a:pt x="177921" y="433070"/>
                </a:lnTo>
                <a:lnTo>
                  <a:pt x="149880" y="414020"/>
                </a:lnTo>
                <a:lnTo>
                  <a:pt x="149471" y="408940"/>
                </a:lnTo>
                <a:lnTo>
                  <a:pt x="143671" y="393700"/>
                </a:lnTo>
                <a:lnTo>
                  <a:pt x="143294" y="388620"/>
                </a:lnTo>
                <a:lnTo>
                  <a:pt x="137627" y="378460"/>
                </a:lnTo>
                <a:lnTo>
                  <a:pt x="124039" y="373380"/>
                </a:lnTo>
                <a:lnTo>
                  <a:pt x="104469" y="370840"/>
                </a:lnTo>
                <a:lnTo>
                  <a:pt x="80856" y="370840"/>
                </a:lnTo>
                <a:lnTo>
                  <a:pt x="71924" y="369570"/>
                </a:lnTo>
                <a:lnTo>
                  <a:pt x="69359" y="369570"/>
                </a:lnTo>
                <a:lnTo>
                  <a:pt x="68804" y="367030"/>
                </a:lnTo>
                <a:lnTo>
                  <a:pt x="68982" y="356870"/>
                </a:lnTo>
                <a:lnTo>
                  <a:pt x="69037" y="349250"/>
                </a:lnTo>
                <a:lnTo>
                  <a:pt x="68526" y="341630"/>
                </a:lnTo>
                <a:lnTo>
                  <a:pt x="68198" y="340360"/>
                </a:lnTo>
                <a:close/>
              </a:path>
              <a:path w="574040" h="447039">
                <a:moveTo>
                  <a:pt x="249125" y="445770"/>
                </a:moveTo>
                <a:lnTo>
                  <a:pt x="194482" y="445770"/>
                </a:lnTo>
                <a:lnTo>
                  <a:pt x="203178" y="447040"/>
                </a:lnTo>
                <a:lnTo>
                  <a:pt x="243736" y="447040"/>
                </a:lnTo>
                <a:lnTo>
                  <a:pt x="249125" y="445770"/>
                </a:lnTo>
                <a:close/>
              </a:path>
              <a:path w="574040" h="447039">
                <a:moveTo>
                  <a:pt x="221693" y="433070"/>
                </a:moveTo>
                <a:lnTo>
                  <a:pt x="183977" y="433070"/>
                </a:lnTo>
                <a:lnTo>
                  <a:pt x="179523" y="434340"/>
                </a:lnTo>
                <a:lnTo>
                  <a:pt x="231513" y="434340"/>
                </a:lnTo>
                <a:lnTo>
                  <a:pt x="221693" y="433070"/>
                </a:lnTo>
                <a:close/>
              </a:path>
              <a:path w="574040" h="447039">
                <a:moveTo>
                  <a:pt x="444164" y="372110"/>
                </a:moveTo>
                <a:lnTo>
                  <a:pt x="426070" y="372110"/>
                </a:lnTo>
                <a:lnTo>
                  <a:pt x="411188" y="373380"/>
                </a:lnTo>
                <a:lnTo>
                  <a:pt x="388738" y="378460"/>
                </a:lnTo>
                <a:lnTo>
                  <a:pt x="365795" y="387350"/>
                </a:lnTo>
                <a:lnTo>
                  <a:pt x="349434" y="400050"/>
                </a:lnTo>
                <a:lnTo>
                  <a:pt x="340942" y="410210"/>
                </a:lnTo>
                <a:lnTo>
                  <a:pt x="331627" y="417830"/>
                </a:lnTo>
                <a:lnTo>
                  <a:pt x="322003" y="422910"/>
                </a:lnTo>
                <a:lnTo>
                  <a:pt x="312587" y="424180"/>
                </a:lnTo>
                <a:lnTo>
                  <a:pt x="297083" y="425450"/>
                </a:lnTo>
                <a:lnTo>
                  <a:pt x="257472" y="430530"/>
                </a:lnTo>
                <a:lnTo>
                  <a:pt x="244725" y="433070"/>
                </a:lnTo>
                <a:lnTo>
                  <a:pt x="239815" y="433070"/>
                </a:lnTo>
                <a:lnTo>
                  <a:pt x="231513" y="434340"/>
                </a:lnTo>
                <a:lnTo>
                  <a:pt x="327544" y="434340"/>
                </a:lnTo>
                <a:lnTo>
                  <a:pt x="337387" y="429260"/>
                </a:lnTo>
                <a:lnTo>
                  <a:pt x="349070" y="420370"/>
                </a:lnTo>
                <a:lnTo>
                  <a:pt x="359601" y="407670"/>
                </a:lnTo>
                <a:lnTo>
                  <a:pt x="371898" y="398780"/>
                </a:lnTo>
                <a:lnTo>
                  <a:pt x="390905" y="391160"/>
                </a:lnTo>
                <a:lnTo>
                  <a:pt x="410903" y="387350"/>
                </a:lnTo>
                <a:lnTo>
                  <a:pt x="426175" y="384810"/>
                </a:lnTo>
                <a:lnTo>
                  <a:pt x="483126" y="384810"/>
                </a:lnTo>
                <a:lnTo>
                  <a:pt x="481891" y="383540"/>
                </a:lnTo>
                <a:lnTo>
                  <a:pt x="473392" y="377190"/>
                </a:lnTo>
                <a:lnTo>
                  <a:pt x="460301" y="373380"/>
                </a:lnTo>
                <a:lnTo>
                  <a:pt x="444164" y="372110"/>
                </a:lnTo>
                <a:close/>
              </a:path>
              <a:path w="574040" h="447039">
                <a:moveTo>
                  <a:pt x="483126" y="384810"/>
                </a:moveTo>
                <a:lnTo>
                  <a:pt x="426594" y="384810"/>
                </a:lnTo>
                <a:lnTo>
                  <a:pt x="444582" y="386080"/>
                </a:lnTo>
                <a:lnTo>
                  <a:pt x="458086" y="386080"/>
                </a:lnTo>
                <a:lnTo>
                  <a:pt x="467085" y="388620"/>
                </a:lnTo>
                <a:lnTo>
                  <a:pt x="471556" y="391160"/>
                </a:lnTo>
                <a:lnTo>
                  <a:pt x="473695" y="393700"/>
                </a:lnTo>
                <a:lnTo>
                  <a:pt x="479720" y="397510"/>
                </a:lnTo>
                <a:lnTo>
                  <a:pt x="492394" y="402590"/>
                </a:lnTo>
                <a:lnTo>
                  <a:pt x="514476" y="408940"/>
                </a:lnTo>
                <a:lnTo>
                  <a:pt x="521261" y="410210"/>
                </a:lnTo>
                <a:lnTo>
                  <a:pt x="522863" y="396240"/>
                </a:lnTo>
                <a:lnTo>
                  <a:pt x="522488" y="393700"/>
                </a:lnTo>
                <a:lnTo>
                  <a:pt x="509544" y="393700"/>
                </a:lnTo>
                <a:lnTo>
                  <a:pt x="498021" y="391160"/>
                </a:lnTo>
                <a:lnTo>
                  <a:pt x="489682" y="387350"/>
                </a:lnTo>
                <a:lnTo>
                  <a:pt x="484361" y="386080"/>
                </a:lnTo>
                <a:lnTo>
                  <a:pt x="483126" y="384810"/>
                </a:lnTo>
                <a:close/>
              </a:path>
              <a:path w="574040" h="447039">
                <a:moveTo>
                  <a:pt x="566969" y="250190"/>
                </a:moveTo>
                <a:lnTo>
                  <a:pt x="543931" y="250190"/>
                </a:lnTo>
                <a:lnTo>
                  <a:pt x="545323" y="251460"/>
                </a:lnTo>
                <a:lnTo>
                  <a:pt x="549679" y="252730"/>
                </a:lnTo>
                <a:lnTo>
                  <a:pt x="560872" y="261620"/>
                </a:lnTo>
                <a:lnTo>
                  <a:pt x="561985" y="279400"/>
                </a:lnTo>
                <a:lnTo>
                  <a:pt x="558455" y="288290"/>
                </a:lnTo>
                <a:lnTo>
                  <a:pt x="550804" y="293370"/>
                </a:lnTo>
                <a:lnTo>
                  <a:pt x="539470" y="297180"/>
                </a:lnTo>
                <a:lnTo>
                  <a:pt x="537062" y="297180"/>
                </a:lnTo>
                <a:lnTo>
                  <a:pt x="522474" y="307340"/>
                </a:lnTo>
                <a:lnTo>
                  <a:pt x="512708" y="325120"/>
                </a:lnTo>
                <a:lnTo>
                  <a:pt x="507419" y="345440"/>
                </a:lnTo>
                <a:lnTo>
                  <a:pt x="506267" y="365760"/>
                </a:lnTo>
                <a:lnTo>
                  <a:pt x="506518" y="372110"/>
                </a:lnTo>
                <a:lnTo>
                  <a:pt x="509272" y="389890"/>
                </a:lnTo>
                <a:lnTo>
                  <a:pt x="509544" y="393700"/>
                </a:lnTo>
                <a:lnTo>
                  <a:pt x="522488" y="393700"/>
                </a:lnTo>
                <a:lnTo>
                  <a:pt x="519115" y="370840"/>
                </a:lnTo>
                <a:lnTo>
                  <a:pt x="518884" y="365760"/>
                </a:lnTo>
                <a:lnTo>
                  <a:pt x="519784" y="349250"/>
                </a:lnTo>
                <a:lnTo>
                  <a:pt x="523730" y="331470"/>
                </a:lnTo>
                <a:lnTo>
                  <a:pt x="530561" y="317500"/>
                </a:lnTo>
                <a:lnTo>
                  <a:pt x="540119" y="309880"/>
                </a:lnTo>
                <a:lnTo>
                  <a:pt x="542465" y="309880"/>
                </a:lnTo>
                <a:lnTo>
                  <a:pt x="555649" y="306070"/>
                </a:lnTo>
                <a:lnTo>
                  <a:pt x="567011" y="298450"/>
                </a:lnTo>
                <a:lnTo>
                  <a:pt x="573846" y="284480"/>
                </a:lnTo>
                <a:lnTo>
                  <a:pt x="573448" y="260350"/>
                </a:lnTo>
                <a:lnTo>
                  <a:pt x="573113" y="257810"/>
                </a:lnTo>
                <a:lnTo>
                  <a:pt x="572537" y="254000"/>
                </a:lnTo>
                <a:lnTo>
                  <a:pt x="570453" y="252730"/>
                </a:lnTo>
                <a:lnTo>
                  <a:pt x="566969" y="250190"/>
                </a:lnTo>
                <a:close/>
              </a:path>
              <a:path w="574040" h="447039">
                <a:moveTo>
                  <a:pt x="173272" y="59690"/>
                </a:moveTo>
                <a:lnTo>
                  <a:pt x="149073" y="59690"/>
                </a:lnTo>
                <a:lnTo>
                  <a:pt x="122488" y="67310"/>
                </a:lnTo>
                <a:lnTo>
                  <a:pt x="127713" y="76200"/>
                </a:lnTo>
                <a:lnTo>
                  <a:pt x="126257" y="80010"/>
                </a:lnTo>
                <a:lnTo>
                  <a:pt x="123116" y="82550"/>
                </a:lnTo>
                <a:lnTo>
                  <a:pt x="117708" y="88900"/>
                </a:lnTo>
                <a:lnTo>
                  <a:pt x="111228" y="95250"/>
                </a:lnTo>
                <a:lnTo>
                  <a:pt x="104294" y="101600"/>
                </a:lnTo>
                <a:lnTo>
                  <a:pt x="87819" y="115570"/>
                </a:lnTo>
                <a:lnTo>
                  <a:pt x="84929" y="118110"/>
                </a:lnTo>
                <a:lnTo>
                  <a:pt x="81783" y="123190"/>
                </a:lnTo>
                <a:lnTo>
                  <a:pt x="78066" y="130810"/>
                </a:lnTo>
                <a:lnTo>
                  <a:pt x="73245" y="143510"/>
                </a:lnTo>
                <a:lnTo>
                  <a:pt x="59642" y="181610"/>
                </a:lnTo>
                <a:lnTo>
                  <a:pt x="52070" y="201930"/>
                </a:lnTo>
                <a:lnTo>
                  <a:pt x="44465" y="219710"/>
                </a:lnTo>
                <a:lnTo>
                  <a:pt x="37223" y="233680"/>
                </a:lnTo>
                <a:lnTo>
                  <a:pt x="30602" y="241300"/>
                </a:lnTo>
                <a:lnTo>
                  <a:pt x="24170" y="248920"/>
                </a:lnTo>
                <a:lnTo>
                  <a:pt x="18168" y="254000"/>
                </a:lnTo>
                <a:lnTo>
                  <a:pt x="12837" y="259080"/>
                </a:lnTo>
                <a:lnTo>
                  <a:pt x="1151" y="267970"/>
                </a:lnTo>
                <a:lnTo>
                  <a:pt x="575" y="274320"/>
                </a:lnTo>
                <a:lnTo>
                  <a:pt x="0" y="281940"/>
                </a:lnTo>
                <a:lnTo>
                  <a:pt x="25538" y="308610"/>
                </a:lnTo>
                <a:lnTo>
                  <a:pt x="26763" y="322580"/>
                </a:lnTo>
                <a:lnTo>
                  <a:pt x="30438" y="331470"/>
                </a:lnTo>
                <a:lnTo>
                  <a:pt x="41318" y="340360"/>
                </a:lnTo>
                <a:lnTo>
                  <a:pt x="47862" y="341630"/>
                </a:lnTo>
                <a:lnTo>
                  <a:pt x="55390" y="340360"/>
                </a:lnTo>
                <a:lnTo>
                  <a:pt x="68198" y="340360"/>
                </a:lnTo>
                <a:lnTo>
                  <a:pt x="66885" y="335280"/>
                </a:lnTo>
                <a:lnTo>
                  <a:pt x="63547" y="330200"/>
                </a:lnTo>
                <a:lnTo>
                  <a:pt x="61757" y="328930"/>
                </a:lnTo>
                <a:lnTo>
                  <a:pt x="60181" y="327660"/>
                </a:lnTo>
                <a:lnTo>
                  <a:pt x="46553" y="327660"/>
                </a:lnTo>
                <a:lnTo>
                  <a:pt x="41024" y="322580"/>
                </a:lnTo>
                <a:lnTo>
                  <a:pt x="39035" y="317500"/>
                </a:lnTo>
                <a:lnTo>
                  <a:pt x="38490" y="312420"/>
                </a:lnTo>
                <a:lnTo>
                  <a:pt x="36688" y="304800"/>
                </a:lnTo>
                <a:lnTo>
                  <a:pt x="32904" y="298450"/>
                </a:lnTo>
                <a:lnTo>
                  <a:pt x="27833" y="292100"/>
                </a:lnTo>
                <a:lnTo>
                  <a:pt x="22166" y="285750"/>
                </a:lnTo>
                <a:lnTo>
                  <a:pt x="14512" y="278130"/>
                </a:lnTo>
                <a:lnTo>
                  <a:pt x="13339" y="275590"/>
                </a:lnTo>
                <a:lnTo>
                  <a:pt x="14355" y="274320"/>
                </a:lnTo>
                <a:lnTo>
                  <a:pt x="20659" y="269240"/>
                </a:lnTo>
                <a:lnTo>
                  <a:pt x="26454" y="264160"/>
                </a:lnTo>
                <a:lnTo>
                  <a:pt x="55240" y="227330"/>
                </a:lnTo>
                <a:lnTo>
                  <a:pt x="71068" y="187960"/>
                </a:lnTo>
                <a:lnTo>
                  <a:pt x="78646" y="166370"/>
                </a:lnTo>
                <a:lnTo>
                  <a:pt x="82934" y="154940"/>
                </a:lnTo>
                <a:lnTo>
                  <a:pt x="112628" y="110490"/>
                </a:lnTo>
                <a:lnTo>
                  <a:pt x="119758" y="104140"/>
                </a:lnTo>
                <a:lnTo>
                  <a:pt x="126475" y="97790"/>
                </a:lnTo>
                <a:lnTo>
                  <a:pt x="132173" y="92710"/>
                </a:lnTo>
                <a:lnTo>
                  <a:pt x="137974" y="86360"/>
                </a:lnTo>
                <a:lnTo>
                  <a:pt x="139692" y="80010"/>
                </a:lnTo>
                <a:lnTo>
                  <a:pt x="139733" y="76200"/>
                </a:lnTo>
                <a:lnTo>
                  <a:pt x="146540" y="74930"/>
                </a:lnTo>
                <a:lnTo>
                  <a:pt x="152613" y="72390"/>
                </a:lnTo>
                <a:lnTo>
                  <a:pt x="283527" y="72390"/>
                </a:lnTo>
                <a:lnTo>
                  <a:pt x="284606" y="71120"/>
                </a:lnTo>
                <a:lnTo>
                  <a:pt x="260264" y="71120"/>
                </a:lnTo>
                <a:lnTo>
                  <a:pt x="252102" y="66040"/>
                </a:lnTo>
                <a:lnTo>
                  <a:pt x="241010" y="63500"/>
                </a:lnTo>
                <a:lnTo>
                  <a:pt x="228918" y="62230"/>
                </a:lnTo>
                <a:lnTo>
                  <a:pt x="202907" y="62230"/>
                </a:lnTo>
                <a:lnTo>
                  <a:pt x="193056" y="60960"/>
                </a:lnTo>
                <a:lnTo>
                  <a:pt x="173272" y="59690"/>
                </a:lnTo>
                <a:close/>
              </a:path>
              <a:path w="574040" h="447039">
                <a:moveTo>
                  <a:pt x="58605" y="326390"/>
                </a:moveTo>
                <a:lnTo>
                  <a:pt x="49768" y="327660"/>
                </a:lnTo>
                <a:lnTo>
                  <a:pt x="60181" y="327660"/>
                </a:lnTo>
                <a:lnTo>
                  <a:pt x="58605" y="326390"/>
                </a:lnTo>
                <a:close/>
              </a:path>
              <a:path w="574040" h="447039">
                <a:moveTo>
                  <a:pt x="386761" y="16510"/>
                </a:moveTo>
                <a:lnTo>
                  <a:pt x="372281" y="16510"/>
                </a:lnTo>
                <a:lnTo>
                  <a:pt x="387807" y="41910"/>
                </a:lnTo>
                <a:lnTo>
                  <a:pt x="400529" y="62230"/>
                </a:lnTo>
                <a:lnTo>
                  <a:pt x="410412" y="76200"/>
                </a:lnTo>
                <a:lnTo>
                  <a:pt x="417421" y="85090"/>
                </a:lnTo>
                <a:lnTo>
                  <a:pt x="435872" y="107950"/>
                </a:lnTo>
                <a:lnTo>
                  <a:pt x="452673" y="132080"/>
                </a:lnTo>
                <a:lnTo>
                  <a:pt x="463546" y="154940"/>
                </a:lnTo>
                <a:lnTo>
                  <a:pt x="464216" y="168910"/>
                </a:lnTo>
                <a:lnTo>
                  <a:pt x="460239" y="177800"/>
                </a:lnTo>
                <a:lnTo>
                  <a:pt x="458953" y="189230"/>
                </a:lnTo>
                <a:lnTo>
                  <a:pt x="466771" y="231140"/>
                </a:lnTo>
                <a:lnTo>
                  <a:pt x="478823" y="251460"/>
                </a:lnTo>
                <a:lnTo>
                  <a:pt x="477734" y="255270"/>
                </a:lnTo>
                <a:lnTo>
                  <a:pt x="503158" y="271780"/>
                </a:lnTo>
                <a:lnTo>
                  <a:pt x="514968" y="271780"/>
                </a:lnTo>
                <a:lnTo>
                  <a:pt x="520245" y="267970"/>
                </a:lnTo>
                <a:lnTo>
                  <a:pt x="531471" y="259080"/>
                </a:lnTo>
                <a:lnTo>
                  <a:pt x="500654" y="259080"/>
                </a:lnTo>
                <a:lnTo>
                  <a:pt x="493576" y="256540"/>
                </a:lnTo>
                <a:lnTo>
                  <a:pt x="491199" y="255270"/>
                </a:lnTo>
                <a:lnTo>
                  <a:pt x="491754" y="254000"/>
                </a:lnTo>
                <a:lnTo>
                  <a:pt x="495000" y="247650"/>
                </a:lnTo>
                <a:lnTo>
                  <a:pt x="490267" y="243840"/>
                </a:lnTo>
                <a:lnTo>
                  <a:pt x="472812" y="205740"/>
                </a:lnTo>
                <a:lnTo>
                  <a:pt x="471665" y="195580"/>
                </a:lnTo>
                <a:lnTo>
                  <a:pt x="471738" y="186690"/>
                </a:lnTo>
                <a:lnTo>
                  <a:pt x="472743" y="180340"/>
                </a:lnTo>
                <a:lnTo>
                  <a:pt x="474393" y="176530"/>
                </a:lnTo>
                <a:lnTo>
                  <a:pt x="475110" y="149860"/>
                </a:lnTo>
                <a:lnTo>
                  <a:pt x="457861" y="116840"/>
                </a:lnTo>
                <a:lnTo>
                  <a:pt x="436876" y="87630"/>
                </a:lnTo>
                <a:lnTo>
                  <a:pt x="426384" y="76200"/>
                </a:lnTo>
                <a:lnTo>
                  <a:pt x="419466" y="67310"/>
                </a:lnTo>
                <a:lnTo>
                  <a:pt x="409220" y="52070"/>
                </a:lnTo>
                <a:lnTo>
                  <a:pt x="395931" y="31750"/>
                </a:lnTo>
                <a:lnTo>
                  <a:pt x="386761" y="16510"/>
                </a:lnTo>
                <a:close/>
              </a:path>
              <a:path w="574040" h="447039">
                <a:moveTo>
                  <a:pt x="545664" y="237490"/>
                </a:moveTo>
                <a:lnTo>
                  <a:pt x="537742" y="237490"/>
                </a:lnTo>
                <a:lnTo>
                  <a:pt x="531669" y="242570"/>
                </a:lnTo>
                <a:lnTo>
                  <a:pt x="512204" y="257810"/>
                </a:lnTo>
                <a:lnTo>
                  <a:pt x="509984" y="259080"/>
                </a:lnTo>
                <a:lnTo>
                  <a:pt x="531471" y="259080"/>
                </a:lnTo>
                <a:lnTo>
                  <a:pt x="541093" y="251460"/>
                </a:lnTo>
                <a:lnTo>
                  <a:pt x="543931" y="250190"/>
                </a:lnTo>
                <a:lnTo>
                  <a:pt x="566969" y="250190"/>
                </a:lnTo>
                <a:lnTo>
                  <a:pt x="558257" y="243840"/>
                </a:lnTo>
                <a:lnTo>
                  <a:pt x="550426" y="238760"/>
                </a:lnTo>
                <a:lnTo>
                  <a:pt x="545664" y="237490"/>
                </a:lnTo>
                <a:close/>
              </a:path>
              <a:path w="574040" h="447039">
                <a:moveTo>
                  <a:pt x="283527" y="72390"/>
                </a:moveTo>
                <a:lnTo>
                  <a:pt x="166781" y="72390"/>
                </a:lnTo>
                <a:lnTo>
                  <a:pt x="174240" y="73660"/>
                </a:lnTo>
                <a:lnTo>
                  <a:pt x="193068" y="74930"/>
                </a:lnTo>
                <a:lnTo>
                  <a:pt x="229302" y="74930"/>
                </a:lnTo>
                <a:lnTo>
                  <a:pt x="239009" y="76200"/>
                </a:lnTo>
                <a:lnTo>
                  <a:pt x="247116" y="78740"/>
                </a:lnTo>
                <a:lnTo>
                  <a:pt x="252065" y="81280"/>
                </a:lnTo>
                <a:lnTo>
                  <a:pt x="255217" y="83820"/>
                </a:lnTo>
                <a:lnTo>
                  <a:pt x="259290" y="85090"/>
                </a:lnTo>
                <a:lnTo>
                  <a:pt x="263908" y="83820"/>
                </a:lnTo>
                <a:lnTo>
                  <a:pt x="270147" y="82550"/>
                </a:lnTo>
                <a:lnTo>
                  <a:pt x="276437" y="78740"/>
                </a:lnTo>
                <a:lnTo>
                  <a:pt x="282448" y="73660"/>
                </a:lnTo>
                <a:lnTo>
                  <a:pt x="283527" y="72390"/>
                </a:lnTo>
                <a:close/>
              </a:path>
              <a:path w="574040" h="447039">
                <a:moveTo>
                  <a:pt x="219553" y="74930"/>
                </a:moveTo>
                <a:lnTo>
                  <a:pt x="203479" y="74930"/>
                </a:lnTo>
                <a:lnTo>
                  <a:pt x="212561" y="76200"/>
                </a:lnTo>
                <a:lnTo>
                  <a:pt x="219553" y="74930"/>
                </a:lnTo>
                <a:close/>
              </a:path>
              <a:path w="574040" h="447039">
                <a:moveTo>
                  <a:pt x="376805" y="0"/>
                </a:moveTo>
                <a:lnTo>
                  <a:pt x="342545" y="22860"/>
                </a:lnTo>
                <a:lnTo>
                  <a:pt x="335809" y="33020"/>
                </a:lnTo>
                <a:lnTo>
                  <a:pt x="328538" y="39370"/>
                </a:lnTo>
                <a:lnTo>
                  <a:pt x="320213" y="45720"/>
                </a:lnTo>
                <a:lnTo>
                  <a:pt x="312472" y="48260"/>
                </a:lnTo>
                <a:lnTo>
                  <a:pt x="297728" y="48260"/>
                </a:lnTo>
                <a:lnTo>
                  <a:pt x="290807" y="49530"/>
                </a:lnTo>
                <a:lnTo>
                  <a:pt x="283981" y="53340"/>
                </a:lnTo>
                <a:lnTo>
                  <a:pt x="277687" y="59690"/>
                </a:lnTo>
                <a:lnTo>
                  <a:pt x="272525" y="67310"/>
                </a:lnTo>
                <a:lnTo>
                  <a:pt x="266159" y="71120"/>
                </a:lnTo>
                <a:lnTo>
                  <a:pt x="284606" y="71120"/>
                </a:lnTo>
                <a:lnTo>
                  <a:pt x="287844" y="67310"/>
                </a:lnTo>
                <a:lnTo>
                  <a:pt x="291697" y="62230"/>
                </a:lnTo>
                <a:lnTo>
                  <a:pt x="296137" y="60960"/>
                </a:lnTo>
                <a:lnTo>
                  <a:pt x="314262" y="60960"/>
                </a:lnTo>
                <a:lnTo>
                  <a:pt x="325077" y="57150"/>
                </a:lnTo>
                <a:lnTo>
                  <a:pt x="336176" y="50800"/>
                </a:lnTo>
                <a:lnTo>
                  <a:pt x="345742" y="40640"/>
                </a:lnTo>
                <a:lnTo>
                  <a:pt x="351957" y="31750"/>
                </a:lnTo>
                <a:lnTo>
                  <a:pt x="354313" y="26670"/>
                </a:lnTo>
                <a:lnTo>
                  <a:pt x="372281" y="16510"/>
                </a:lnTo>
                <a:lnTo>
                  <a:pt x="386761" y="16510"/>
                </a:lnTo>
                <a:lnTo>
                  <a:pt x="379883" y="5080"/>
                </a:lnTo>
                <a:lnTo>
                  <a:pt x="376805" y="0"/>
                </a:lnTo>
                <a:close/>
              </a:path>
              <a:path w="574040" h="447039">
                <a:moveTo>
                  <a:pt x="314262" y="60960"/>
                </a:moveTo>
                <a:lnTo>
                  <a:pt x="296137" y="60960"/>
                </a:lnTo>
                <a:lnTo>
                  <a:pt x="310775" y="62230"/>
                </a:lnTo>
                <a:lnTo>
                  <a:pt x="314262" y="60960"/>
                </a:lnTo>
                <a:close/>
              </a:path>
              <a:path w="574040" h="447039">
                <a:moveTo>
                  <a:pt x="159183" y="58420"/>
                </a:moveTo>
                <a:lnTo>
                  <a:pt x="154832" y="59690"/>
                </a:lnTo>
                <a:lnTo>
                  <a:pt x="165302" y="59690"/>
                </a:lnTo>
                <a:lnTo>
                  <a:pt x="159183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4477373" y="2075655"/>
            <a:ext cx="93340" cy="1323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4470820" y="2070409"/>
            <a:ext cx="104841" cy="145362"/>
          </a:xfrm>
          <a:custGeom>
            <a:avLst/>
            <a:gdLst/>
            <a:ahLst/>
            <a:cxnLst/>
            <a:rect l="l" t="t" r="r" b="b"/>
            <a:pathLst>
              <a:path w="230504" h="287654">
                <a:moveTo>
                  <a:pt x="64633" y="0"/>
                </a:moveTo>
                <a:lnTo>
                  <a:pt x="22362" y="14612"/>
                </a:lnTo>
                <a:lnTo>
                  <a:pt x="0" y="26302"/>
                </a:lnTo>
                <a:lnTo>
                  <a:pt x="5842" y="36113"/>
                </a:lnTo>
                <a:lnTo>
                  <a:pt x="36405" y="85604"/>
                </a:lnTo>
                <a:lnTo>
                  <a:pt x="62312" y="119276"/>
                </a:lnTo>
                <a:lnTo>
                  <a:pt x="71139" y="130232"/>
                </a:lnTo>
                <a:lnTo>
                  <a:pt x="96489" y="170112"/>
                </a:lnTo>
                <a:lnTo>
                  <a:pt x="101404" y="186265"/>
                </a:lnTo>
                <a:lnTo>
                  <a:pt x="101044" y="188841"/>
                </a:lnTo>
                <a:lnTo>
                  <a:pt x="96585" y="199314"/>
                </a:lnTo>
                <a:lnTo>
                  <a:pt x="95212" y="210253"/>
                </a:lnTo>
                <a:lnTo>
                  <a:pt x="102850" y="254824"/>
                </a:lnTo>
                <a:lnTo>
                  <a:pt x="130027" y="287477"/>
                </a:lnTo>
                <a:lnTo>
                  <a:pt x="137367" y="273802"/>
                </a:lnTo>
                <a:lnTo>
                  <a:pt x="147755" y="253928"/>
                </a:lnTo>
                <a:lnTo>
                  <a:pt x="124823" y="253928"/>
                </a:lnTo>
                <a:lnTo>
                  <a:pt x="122198" y="248341"/>
                </a:lnTo>
                <a:lnTo>
                  <a:pt x="115361" y="210253"/>
                </a:lnTo>
                <a:lnTo>
                  <a:pt x="116122" y="204613"/>
                </a:lnTo>
                <a:lnTo>
                  <a:pt x="117326" y="201417"/>
                </a:lnTo>
                <a:lnTo>
                  <a:pt x="118913" y="172075"/>
                </a:lnTo>
                <a:lnTo>
                  <a:pt x="101443" y="137329"/>
                </a:lnTo>
                <a:lnTo>
                  <a:pt x="79821" y="108188"/>
                </a:lnTo>
                <a:lnTo>
                  <a:pt x="68950" y="95661"/>
                </a:lnTo>
                <a:lnTo>
                  <a:pt x="64902" y="90730"/>
                </a:lnTo>
                <a:lnTo>
                  <a:pt x="57521" y="80308"/>
                </a:lnTo>
                <a:lnTo>
                  <a:pt x="45853" y="62351"/>
                </a:lnTo>
                <a:lnTo>
                  <a:pt x="28941" y="34815"/>
                </a:lnTo>
                <a:lnTo>
                  <a:pt x="38732" y="30111"/>
                </a:lnTo>
                <a:lnTo>
                  <a:pt x="47764" y="26068"/>
                </a:lnTo>
                <a:lnTo>
                  <a:pt x="55376" y="22945"/>
                </a:lnTo>
                <a:lnTo>
                  <a:pt x="60909" y="21004"/>
                </a:lnTo>
                <a:lnTo>
                  <a:pt x="64322" y="20187"/>
                </a:lnTo>
                <a:lnTo>
                  <a:pt x="100762" y="20187"/>
                </a:lnTo>
                <a:lnTo>
                  <a:pt x="92300" y="14260"/>
                </a:lnTo>
                <a:lnTo>
                  <a:pt x="83134" y="8034"/>
                </a:lnTo>
                <a:lnTo>
                  <a:pt x="73887" y="2885"/>
                </a:lnTo>
                <a:lnTo>
                  <a:pt x="64633" y="0"/>
                </a:lnTo>
                <a:close/>
              </a:path>
              <a:path w="230504" h="287654">
                <a:moveTo>
                  <a:pt x="166424" y="158633"/>
                </a:moveTo>
                <a:lnTo>
                  <a:pt x="145677" y="193405"/>
                </a:lnTo>
                <a:lnTo>
                  <a:pt x="146006" y="206045"/>
                </a:lnTo>
                <a:lnTo>
                  <a:pt x="145102" y="210527"/>
                </a:lnTo>
                <a:lnTo>
                  <a:pt x="141870" y="219161"/>
                </a:lnTo>
                <a:lnTo>
                  <a:pt x="135410" y="233208"/>
                </a:lnTo>
                <a:lnTo>
                  <a:pt x="124823" y="253928"/>
                </a:lnTo>
                <a:lnTo>
                  <a:pt x="147755" y="253928"/>
                </a:lnTo>
                <a:lnTo>
                  <a:pt x="151207" y="247322"/>
                </a:lnTo>
                <a:lnTo>
                  <a:pt x="160297" y="227688"/>
                </a:lnTo>
                <a:lnTo>
                  <a:pt x="165098" y="213799"/>
                </a:lnTo>
                <a:lnTo>
                  <a:pt x="166152" y="204317"/>
                </a:lnTo>
                <a:lnTo>
                  <a:pt x="164769" y="188339"/>
                </a:lnTo>
                <a:lnTo>
                  <a:pt x="168110" y="183596"/>
                </a:lnTo>
                <a:lnTo>
                  <a:pt x="171031" y="180632"/>
                </a:lnTo>
                <a:lnTo>
                  <a:pt x="228164" y="180632"/>
                </a:lnTo>
                <a:lnTo>
                  <a:pt x="228600" y="180213"/>
                </a:lnTo>
                <a:lnTo>
                  <a:pt x="230087" y="176088"/>
                </a:lnTo>
                <a:lnTo>
                  <a:pt x="229710" y="171742"/>
                </a:lnTo>
                <a:lnTo>
                  <a:pt x="228466" y="165303"/>
                </a:lnTo>
                <a:lnTo>
                  <a:pt x="207794" y="165303"/>
                </a:lnTo>
                <a:lnTo>
                  <a:pt x="204548" y="164800"/>
                </a:lnTo>
                <a:lnTo>
                  <a:pt x="185104" y="161083"/>
                </a:lnTo>
                <a:lnTo>
                  <a:pt x="166424" y="158633"/>
                </a:lnTo>
                <a:close/>
              </a:path>
              <a:path w="230504" h="287654">
                <a:moveTo>
                  <a:pt x="228164" y="180632"/>
                </a:moveTo>
                <a:lnTo>
                  <a:pt x="171031" y="180632"/>
                </a:lnTo>
                <a:lnTo>
                  <a:pt x="182046" y="182067"/>
                </a:lnTo>
                <a:lnTo>
                  <a:pt x="193920" y="184339"/>
                </a:lnTo>
                <a:lnTo>
                  <a:pt x="204645" y="186273"/>
                </a:lnTo>
                <a:lnTo>
                  <a:pt x="213314" y="187127"/>
                </a:lnTo>
                <a:lnTo>
                  <a:pt x="220217" y="186265"/>
                </a:lnTo>
                <a:lnTo>
                  <a:pt x="225647" y="183051"/>
                </a:lnTo>
                <a:lnTo>
                  <a:pt x="228164" y="180632"/>
                </a:lnTo>
                <a:close/>
              </a:path>
              <a:path w="230504" h="287654">
                <a:moveTo>
                  <a:pt x="100762" y="20187"/>
                </a:moveTo>
                <a:lnTo>
                  <a:pt x="64322" y="20187"/>
                </a:lnTo>
                <a:lnTo>
                  <a:pt x="81076" y="31925"/>
                </a:lnTo>
                <a:lnTo>
                  <a:pt x="119485" y="45110"/>
                </a:lnTo>
                <a:lnTo>
                  <a:pt x="129649" y="48483"/>
                </a:lnTo>
                <a:lnTo>
                  <a:pt x="139724" y="56040"/>
                </a:lnTo>
                <a:lnTo>
                  <a:pt x="147513" y="68845"/>
                </a:lnTo>
                <a:lnTo>
                  <a:pt x="157715" y="89924"/>
                </a:lnTo>
                <a:lnTo>
                  <a:pt x="170867" y="109930"/>
                </a:lnTo>
                <a:lnTo>
                  <a:pt x="184112" y="126548"/>
                </a:lnTo>
                <a:lnTo>
                  <a:pt x="194590" y="137461"/>
                </a:lnTo>
                <a:lnTo>
                  <a:pt x="198490" y="142452"/>
                </a:lnTo>
                <a:lnTo>
                  <a:pt x="202154" y="149548"/>
                </a:lnTo>
                <a:lnTo>
                  <a:pt x="205338" y="157561"/>
                </a:lnTo>
                <a:lnTo>
                  <a:pt x="207794" y="165303"/>
                </a:lnTo>
                <a:lnTo>
                  <a:pt x="228466" y="165303"/>
                </a:lnTo>
                <a:lnTo>
                  <a:pt x="207731" y="121325"/>
                </a:lnTo>
                <a:lnTo>
                  <a:pt x="198285" y="111395"/>
                </a:lnTo>
                <a:lnTo>
                  <a:pt x="186520" y="96467"/>
                </a:lnTo>
                <a:lnTo>
                  <a:pt x="175010" y="78909"/>
                </a:lnTo>
                <a:lnTo>
                  <a:pt x="166330" y="61086"/>
                </a:lnTo>
                <a:lnTo>
                  <a:pt x="154546" y="41552"/>
                </a:lnTo>
                <a:lnTo>
                  <a:pt x="139024" y="29672"/>
                </a:lnTo>
                <a:lnTo>
                  <a:pt x="122760" y="24183"/>
                </a:lnTo>
                <a:lnTo>
                  <a:pt x="105860" y="23757"/>
                </a:lnTo>
                <a:lnTo>
                  <a:pt x="100762" y="201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4366630" y="2273011"/>
            <a:ext cx="174994" cy="1317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4362019" y="2267803"/>
            <a:ext cx="184844" cy="143758"/>
          </a:xfrm>
          <a:custGeom>
            <a:avLst/>
            <a:gdLst/>
            <a:ahLst/>
            <a:cxnLst/>
            <a:rect l="l" t="t" r="r" b="b"/>
            <a:pathLst>
              <a:path w="406400" h="284479">
                <a:moveTo>
                  <a:pt x="22753" y="40640"/>
                </a:moveTo>
                <a:lnTo>
                  <a:pt x="14627" y="40640"/>
                </a:lnTo>
                <a:lnTo>
                  <a:pt x="12324" y="49530"/>
                </a:lnTo>
                <a:lnTo>
                  <a:pt x="11078" y="50800"/>
                </a:lnTo>
                <a:lnTo>
                  <a:pt x="6054" y="57150"/>
                </a:lnTo>
                <a:lnTo>
                  <a:pt x="2468" y="64770"/>
                </a:lnTo>
                <a:lnTo>
                  <a:pt x="417" y="73660"/>
                </a:lnTo>
                <a:lnTo>
                  <a:pt x="0" y="82550"/>
                </a:lnTo>
                <a:lnTo>
                  <a:pt x="1403" y="92710"/>
                </a:lnTo>
                <a:lnTo>
                  <a:pt x="4625" y="101600"/>
                </a:lnTo>
                <a:lnTo>
                  <a:pt x="9523" y="109220"/>
                </a:lnTo>
                <a:lnTo>
                  <a:pt x="22384" y="121920"/>
                </a:lnTo>
                <a:lnTo>
                  <a:pt x="28385" y="128270"/>
                </a:lnTo>
                <a:lnTo>
                  <a:pt x="33449" y="134620"/>
                </a:lnTo>
                <a:lnTo>
                  <a:pt x="37066" y="140970"/>
                </a:lnTo>
                <a:lnTo>
                  <a:pt x="32093" y="143510"/>
                </a:lnTo>
                <a:lnTo>
                  <a:pt x="27569" y="147320"/>
                </a:lnTo>
                <a:lnTo>
                  <a:pt x="23936" y="152400"/>
                </a:lnTo>
                <a:lnTo>
                  <a:pt x="20438" y="160020"/>
                </a:lnTo>
                <a:lnTo>
                  <a:pt x="17814" y="167640"/>
                </a:lnTo>
                <a:lnTo>
                  <a:pt x="16563" y="175260"/>
                </a:lnTo>
                <a:lnTo>
                  <a:pt x="17182" y="182880"/>
                </a:lnTo>
                <a:lnTo>
                  <a:pt x="17769" y="185420"/>
                </a:lnTo>
                <a:lnTo>
                  <a:pt x="17682" y="189230"/>
                </a:lnTo>
                <a:lnTo>
                  <a:pt x="25224" y="223520"/>
                </a:lnTo>
                <a:lnTo>
                  <a:pt x="41673" y="238760"/>
                </a:lnTo>
                <a:lnTo>
                  <a:pt x="56481" y="254000"/>
                </a:lnTo>
                <a:lnTo>
                  <a:pt x="58218" y="256540"/>
                </a:lnTo>
                <a:lnTo>
                  <a:pt x="60113" y="264160"/>
                </a:lnTo>
                <a:lnTo>
                  <a:pt x="70856" y="273050"/>
                </a:lnTo>
                <a:lnTo>
                  <a:pt x="71526" y="273050"/>
                </a:lnTo>
                <a:lnTo>
                  <a:pt x="71107" y="284480"/>
                </a:lnTo>
                <a:lnTo>
                  <a:pt x="83924" y="281940"/>
                </a:lnTo>
                <a:lnTo>
                  <a:pt x="114230" y="275590"/>
                </a:lnTo>
                <a:lnTo>
                  <a:pt x="152876" y="269240"/>
                </a:lnTo>
                <a:lnTo>
                  <a:pt x="245278" y="269240"/>
                </a:lnTo>
                <a:lnTo>
                  <a:pt x="250940" y="266700"/>
                </a:lnTo>
                <a:lnTo>
                  <a:pt x="257609" y="261620"/>
                </a:lnTo>
                <a:lnTo>
                  <a:pt x="259863" y="259080"/>
                </a:lnTo>
                <a:lnTo>
                  <a:pt x="87128" y="259080"/>
                </a:lnTo>
                <a:lnTo>
                  <a:pt x="85180" y="257810"/>
                </a:lnTo>
                <a:lnTo>
                  <a:pt x="78186" y="251460"/>
                </a:lnTo>
                <a:lnTo>
                  <a:pt x="77662" y="251460"/>
                </a:lnTo>
                <a:lnTo>
                  <a:pt x="74970" y="245110"/>
                </a:lnTo>
                <a:lnTo>
                  <a:pt x="68534" y="236220"/>
                </a:lnTo>
                <a:lnTo>
                  <a:pt x="56785" y="224790"/>
                </a:lnTo>
                <a:lnTo>
                  <a:pt x="37925" y="207010"/>
                </a:lnTo>
                <a:lnTo>
                  <a:pt x="37580" y="204470"/>
                </a:lnTo>
                <a:lnTo>
                  <a:pt x="38030" y="182880"/>
                </a:lnTo>
                <a:lnTo>
                  <a:pt x="36784" y="177800"/>
                </a:lnTo>
                <a:lnTo>
                  <a:pt x="36407" y="175260"/>
                </a:lnTo>
                <a:lnTo>
                  <a:pt x="37475" y="170180"/>
                </a:lnTo>
                <a:lnTo>
                  <a:pt x="42700" y="161290"/>
                </a:lnTo>
                <a:lnTo>
                  <a:pt x="44867" y="160020"/>
                </a:lnTo>
                <a:lnTo>
                  <a:pt x="52542" y="158750"/>
                </a:lnTo>
                <a:lnTo>
                  <a:pt x="57003" y="154940"/>
                </a:lnTo>
                <a:lnTo>
                  <a:pt x="37530" y="107950"/>
                </a:lnTo>
                <a:lnTo>
                  <a:pt x="23433" y="95250"/>
                </a:lnTo>
                <a:lnTo>
                  <a:pt x="20512" y="88900"/>
                </a:lnTo>
                <a:lnTo>
                  <a:pt x="19915" y="74930"/>
                </a:lnTo>
                <a:lnTo>
                  <a:pt x="21685" y="69850"/>
                </a:lnTo>
                <a:lnTo>
                  <a:pt x="25758" y="66040"/>
                </a:lnTo>
                <a:lnTo>
                  <a:pt x="26669" y="64770"/>
                </a:lnTo>
                <a:lnTo>
                  <a:pt x="27507" y="63500"/>
                </a:lnTo>
                <a:lnTo>
                  <a:pt x="221303" y="63500"/>
                </a:lnTo>
                <a:lnTo>
                  <a:pt x="222854" y="62230"/>
                </a:lnTo>
                <a:lnTo>
                  <a:pt x="59317" y="62230"/>
                </a:lnTo>
                <a:lnTo>
                  <a:pt x="57851" y="60960"/>
                </a:lnTo>
                <a:lnTo>
                  <a:pt x="53987" y="57150"/>
                </a:lnTo>
                <a:lnTo>
                  <a:pt x="47680" y="52070"/>
                </a:lnTo>
                <a:lnTo>
                  <a:pt x="40345" y="46990"/>
                </a:lnTo>
                <a:lnTo>
                  <a:pt x="32023" y="43180"/>
                </a:lnTo>
                <a:lnTo>
                  <a:pt x="22753" y="40640"/>
                </a:lnTo>
                <a:close/>
              </a:path>
              <a:path w="406400" h="284479">
                <a:moveTo>
                  <a:pt x="245278" y="269240"/>
                </a:moveTo>
                <a:lnTo>
                  <a:pt x="152876" y="269240"/>
                </a:lnTo>
                <a:lnTo>
                  <a:pt x="177585" y="273050"/>
                </a:lnTo>
                <a:lnTo>
                  <a:pt x="199090" y="274320"/>
                </a:lnTo>
                <a:lnTo>
                  <a:pt x="219178" y="274320"/>
                </a:lnTo>
                <a:lnTo>
                  <a:pt x="231710" y="273050"/>
                </a:lnTo>
                <a:lnTo>
                  <a:pt x="232474" y="273050"/>
                </a:lnTo>
                <a:lnTo>
                  <a:pt x="242448" y="270510"/>
                </a:lnTo>
                <a:lnTo>
                  <a:pt x="245278" y="269240"/>
                </a:lnTo>
                <a:close/>
              </a:path>
              <a:path w="406400" h="284479">
                <a:moveTo>
                  <a:pt x="157201" y="248920"/>
                </a:moveTo>
                <a:lnTo>
                  <a:pt x="140101" y="250190"/>
                </a:lnTo>
                <a:lnTo>
                  <a:pt x="116721" y="252730"/>
                </a:lnTo>
                <a:lnTo>
                  <a:pt x="87128" y="259080"/>
                </a:lnTo>
                <a:lnTo>
                  <a:pt x="259863" y="259080"/>
                </a:lnTo>
                <a:lnTo>
                  <a:pt x="262117" y="256540"/>
                </a:lnTo>
                <a:lnTo>
                  <a:pt x="263853" y="252730"/>
                </a:lnTo>
                <a:lnTo>
                  <a:pt x="178590" y="252730"/>
                </a:lnTo>
                <a:lnTo>
                  <a:pt x="167953" y="250190"/>
                </a:lnTo>
                <a:lnTo>
                  <a:pt x="157201" y="248920"/>
                </a:lnTo>
                <a:close/>
              </a:path>
              <a:path w="406400" h="284479">
                <a:moveTo>
                  <a:pt x="326740" y="181610"/>
                </a:moveTo>
                <a:lnTo>
                  <a:pt x="304947" y="184150"/>
                </a:lnTo>
                <a:lnTo>
                  <a:pt x="285618" y="189230"/>
                </a:lnTo>
                <a:lnTo>
                  <a:pt x="274033" y="194310"/>
                </a:lnTo>
                <a:lnTo>
                  <a:pt x="266651" y="199390"/>
                </a:lnTo>
                <a:lnTo>
                  <a:pt x="266714" y="207010"/>
                </a:lnTo>
                <a:lnTo>
                  <a:pt x="268672" y="215900"/>
                </a:lnTo>
                <a:lnTo>
                  <a:pt x="261527" y="218440"/>
                </a:lnTo>
                <a:lnTo>
                  <a:pt x="242170" y="242570"/>
                </a:lnTo>
                <a:lnTo>
                  <a:pt x="243835" y="246380"/>
                </a:lnTo>
                <a:lnTo>
                  <a:pt x="242275" y="247650"/>
                </a:lnTo>
                <a:lnTo>
                  <a:pt x="237406" y="251460"/>
                </a:lnTo>
                <a:lnTo>
                  <a:pt x="229961" y="252730"/>
                </a:lnTo>
                <a:lnTo>
                  <a:pt x="263853" y="252730"/>
                </a:lnTo>
                <a:lnTo>
                  <a:pt x="264431" y="251460"/>
                </a:lnTo>
                <a:lnTo>
                  <a:pt x="264923" y="246380"/>
                </a:lnTo>
                <a:lnTo>
                  <a:pt x="263604" y="241300"/>
                </a:lnTo>
                <a:lnTo>
                  <a:pt x="266693" y="238760"/>
                </a:lnTo>
                <a:lnTo>
                  <a:pt x="262368" y="238760"/>
                </a:lnTo>
                <a:lnTo>
                  <a:pt x="262348" y="237490"/>
                </a:lnTo>
                <a:lnTo>
                  <a:pt x="269227" y="237490"/>
                </a:lnTo>
                <a:lnTo>
                  <a:pt x="274295" y="234950"/>
                </a:lnTo>
                <a:lnTo>
                  <a:pt x="294807" y="229870"/>
                </a:lnTo>
                <a:lnTo>
                  <a:pt x="288912" y="212090"/>
                </a:lnTo>
                <a:lnTo>
                  <a:pt x="288389" y="210820"/>
                </a:lnTo>
                <a:lnTo>
                  <a:pt x="299335" y="207010"/>
                </a:lnTo>
                <a:lnTo>
                  <a:pt x="327558" y="201930"/>
                </a:lnTo>
                <a:lnTo>
                  <a:pt x="359573" y="201930"/>
                </a:lnTo>
                <a:lnTo>
                  <a:pt x="362745" y="200660"/>
                </a:lnTo>
                <a:lnTo>
                  <a:pt x="373475" y="193040"/>
                </a:lnTo>
                <a:lnTo>
                  <a:pt x="378354" y="187960"/>
                </a:lnTo>
                <a:lnTo>
                  <a:pt x="377433" y="185420"/>
                </a:lnTo>
                <a:lnTo>
                  <a:pt x="348251" y="185420"/>
                </a:lnTo>
                <a:lnTo>
                  <a:pt x="345717" y="184150"/>
                </a:lnTo>
                <a:lnTo>
                  <a:pt x="326740" y="181610"/>
                </a:lnTo>
                <a:close/>
              </a:path>
              <a:path w="406400" h="284479">
                <a:moveTo>
                  <a:pt x="359573" y="201930"/>
                </a:moveTo>
                <a:lnTo>
                  <a:pt x="327558" y="201930"/>
                </a:lnTo>
                <a:lnTo>
                  <a:pt x="338534" y="203200"/>
                </a:lnTo>
                <a:lnTo>
                  <a:pt x="345099" y="205740"/>
                </a:lnTo>
                <a:lnTo>
                  <a:pt x="353228" y="204470"/>
                </a:lnTo>
                <a:lnTo>
                  <a:pt x="359573" y="201930"/>
                </a:lnTo>
                <a:close/>
              </a:path>
              <a:path w="406400" h="284479">
                <a:moveTo>
                  <a:pt x="388092" y="21590"/>
                </a:moveTo>
                <a:lnTo>
                  <a:pt x="324624" y="21590"/>
                </a:lnTo>
                <a:lnTo>
                  <a:pt x="337046" y="22860"/>
                </a:lnTo>
                <a:lnTo>
                  <a:pt x="344282" y="24130"/>
                </a:lnTo>
                <a:lnTo>
                  <a:pt x="347643" y="26670"/>
                </a:lnTo>
                <a:lnTo>
                  <a:pt x="349748" y="29210"/>
                </a:lnTo>
                <a:lnTo>
                  <a:pt x="354540" y="33020"/>
                </a:lnTo>
                <a:lnTo>
                  <a:pt x="363833" y="36830"/>
                </a:lnTo>
                <a:lnTo>
                  <a:pt x="379443" y="41910"/>
                </a:lnTo>
                <a:lnTo>
                  <a:pt x="378847" y="41910"/>
                </a:lnTo>
                <a:lnTo>
                  <a:pt x="369447" y="49530"/>
                </a:lnTo>
                <a:lnTo>
                  <a:pt x="361418" y="59690"/>
                </a:lnTo>
                <a:lnTo>
                  <a:pt x="354339" y="72390"/>
                </a:lnTo>
                <a:lnTo>
                  <a:pt x="347790" y="86360"/>
                </a:lnTo>
                <a:lnTo>
                  <a:pt x="344695" y="92710"/>
                </a:lnTo>
                <a:lnTo>
                  <a:pt x="341318" y="100330"/>
                </a:lnTo>
                <a:lnTo>
                  <a:pt x="338088" y="105410"/>
                </a:lnTo>
                <a:lnTo>
                  <a:pt x="335434" y="109220"/>
                </a:lnTo>
                <a:lnTo>
                  <a:pt x="331842" y="111760"/>
                </a:lnTo>
                <a:lnTo>
                  <a:pt x="328084" y="115570"/>
                </a:lnTo>
                <a:lnTo>
                  <a:pt x="325589" y="123190"/>
                </a:lnTo>
                <a:lnTo>
                  <a:pt x="325791" y="134620"/>
                </a:lnTo>
                <a:lnTo>
                  <a:pt x="328793" y="146050"/>
                </a:lnTo>
                <a:lnTo>
                  <a:pt x="334716" y="160020"/>
                </a:lnTo>
                <a:lnTo>
                  <a:pt x="343126" y="172720"/>
                </a:lnTo>
                <a:lnTo>
                  <a:pt x="353591" y="180340"/>
                </a:lnTo>
                <a:lnTo>
                  <a:pt x="354093" y="180340"/>
                </a:lnTo>
                <a:lnTo>
                  <a:pt x="354376" y="181610"/>
                </a:lnTo>
                <a:lnTo>
                  <a:pt x="351528" y="182880"/>
                </a:lnTo>
                <a:lnTo>
                  <a:pt x="348251" y="185420"/>
                </a:lnTo>
                <a:lnTo>
                  <a:pt x="377433" y="185420"/>
                </a:lnTo>
                <a:lnTo>
                  <a:pt x="376051" y="181610"/>
                </a:lnTo>
                <a:lnTo>
                  <a:pt x="373509" y="173990"/>
                </a:lnTo>
                <a:lnTo>
                  <a:pt x="370090" y="167640"/>
                </a:lnTo>
                <a:lnTo>
                  <a:pt x="365317" y="162560"/>
                </a:lnTo>
                <a:lnTo>
                  <a:pt x="358711" y="158750"/>
                </a:lnTo>
                <a:lnTo>
                  <a:pt x="354290" y="153670"/>
                </a:lnTo>
                <a:lnTo>
                  <a:pt x="349887" y="144780"/>
                </a:lnTo>
                <a:lnTo>
                  <a:pt x="346563" y="134620"/>
                </a:lnTo>
                <a:lnTo>
                  <a:pt x="345382" y="127000"/>
                </a:lnTo>
                <a:lnTo>
                  <a:pt x="351024" y="123190"/>
                </a:lnTo>
                <a:lnTo>
                  <a:pt x="356096" y="115570"/>
                </a:lnTo>
                <a:lnTo>
                  <a:pt x="360952" y="106680"/>
                </a:lnTo>
                <a:lnTo>
                  <a:pt x="370884" y="85090"/>
                </a:lnTo>
                <a:lnTo>
                  <a:pt x="376382" y="74930"/>
                </a:lnTo>
                <a:lnTo>
                  <a:pt x="382157" y="66040"/>
                </a:lnTo>
                <a:lnTo>
                  <a:pt x="387925" y="60960"/>
                </a:lnTo>
                <a:lnTo>
                  <a:pt x="394537" y="55880"/>
                </a:lnTo>
                <a:lnTo>
                  <a:pt x="399582" y="50800"/>
                </a:lnTo>
                <a:lnTo>
                  <a:pt x="403044" y="44450"/>
                </a:lnTo>
                <a:lnTo>
                  <a:pt x="404909" y="35560"/>
                </a:lnTo>
                <a:lnTo>
                  <a:pt x="406113" y="26670"/>
                </a:lnTo>
                <a:lnTo>
                  <a:pt x="388092" y="21590"/>
                </a:lnTo>
                <a:close/>
              </a:path>
              <a:path w="406400" h="284479">
                <a:moveTo>
                  <a:pt x="221303" y="63500"/>
                </a:moveTo>
                <a:lnTo>
                  <a:pt x="27507" y="63500"/>
                </a:lnTo>
                <a:lnTo>
                  <a:pt x="32072" y="66040"/>
                </a:lnTo>
                <a:lnTo>
                  <a:pt x="40941" y="73660"/>
                </a:lnTo>
                <a:lnTo>
                  <a:pt x="46182" y="78740"/>
                </a:lnTo>
                <a:lnTo>
                  <a:pt x="51595" y="82550"/>
                </a:lnTo>
                <a:lnTo>
                  <a:pt x="57259" y="83820"/>
                </a:lnTo>
                <a:lnTo>
                  <a:pt x="63254" y="82550"/>
                </a:lnTo>
                <a:lnTo>
                  <a:pt x="124161" y="82550"/>
                </a:lnTo>
                <a:lnTo>
                  <a:pt x="140008" y="78740"/>
                </a:lnTo>
                <a:lnTo>
                  <a:pt x="157588" y="77470"/>
                </a:lnTo>
                <a:lnTo>
                  <a:pt x="176700" y="74930"/>
                </a:lnTo>
                <a:lnTo>
                  <a:pt x="191826" y="74930"/>
                </a:lnTo>
                <a:lnTo>
                  <a:pt x="205084" y="72390"/>
                </a:lnTo>
                <a:lnTo>
                  <a:pt x="218201" y="66040"/>
                </a:lnTo>
                <a:lnTo>
                  <a:pt x="221303" y="63500"/>
                </a:lnTo>
                <a:close/>
              </a:path>
              <a:path w="406400" h="284479">
                <a:moveTo>
                  <a:pt x="124161" y="82550"/>
                </a:moveTo>
                <a:lnTo>
                  <a:pt x="90845" y="82550"/>
                </a:lnTo>
                <a:lnTo>
                  <a:pt x="105531" y="83820"/>
                </a:lnTo>
                <a:lnTo>
                  <a:pt x="116407" y="83820"/>
                </a:lnTo>
                <a:lnTo>
                  <a:pt x="124161" y="82550"/>
                </a:lnTo>
                <a:close/>
              </a:path>
              <a:path w="406400" h="284479">
                <a:moveTo>
                  <a:pt x="79780" y="60960"/>
                </a:moveTo>
                <a:lnTo>
                  <a:pt x="70860" y="60960"/>
                </a:lnTo>
                <a:lnTo>
                  <a:pt x="64192" y="62230"/>
                </a:lnTo>
                <a:lnTo>
                  <a:pt x="100389" y="62230"/>
                </a:lnTo>
                <a:lnTo>
                  <a:pt x="79780" y="60960"/>
                </a:lnTo>
                <a:close/>
              </a:path>
              <a:path w="406400" h="284479">
                <a:moveTo>
                  <a:pt x="305132" y="0"/>
                </a:moveTo>
                <a:lnTo>
                  <a:pt x="266357" y="7620"/>
                </a:lnTo>
                <a:lnTo>
                  <a:pt x="225469" y="30480"/>
                </a:lnTo>
                <a:lnTo>
                  <a:pt x="217575" y="39370"/>
                </a:lnTo>
                <a:lnTo>
                  <a:pt x="208989" y="46990"/>
                </a:lnTo>
                <a:lnTo>
                  <a:pt x="200185" y="50800"/>
                </a:lnTo>
                <a:lnTo>
                  <a:pt x="191638" y="53340"/>
                </a:lnTo>
                <a:lnTo>
                  <a:pt x="176859" y="53340"/>
                </a:lnTo>
                <a:lnTo>
                  <a:pt x="136318" y="58420"/>
                </a:lnTo>
                <a:lnTo>
                  <a:pt x="122676" y="60960"/>
                </a:lnTo>
                <a:lnTo>
                  <a:pt x="117750" y="62230"/>
                </a:lnTo>
                <a:lnTo>
                  <a:pt x="222854" y="62230"/>
                </a:lnTo>
                <a:lnTo>
                  <a:pt x="230609" y="55880"/>
                </a:lnTo>
                <a:lnTo>
                  <a:pt x="241741" y="43180"/>
                </a:lnTo>
                <a:lnTo>
                  <a:pt x="252676" y="34290"/>
                </a:lnTo>
                <a:lnTo>
                  <a:pt x="270262" y="27940"/>
                </a:lnTo>
                <a:lnTo>
                  <a:pt x="289480" y="22860"/>
                </a:lnTo>
                <a:lnTo>
                  <a:pt x="305310" y="21590"/>
                </a:lnTo>
                <a:lnTo>
                  <a:pt x="388092" y="21590"/>
                </a:lnTo>
                <a:lnTo>
                  <a:pt x="383642" y="20320"/>
                </a:lnTo>
                <a:lnTo>
                  <a:pt x="373724" y="17780"/>
                </a:lnTo>
                <a:lnTo>
                  <a:pt x="367107" y="15240"/>
                </a:lnTo>
                <a:lnTo>
                  <a:pt x="363664" y="13970"/>
                </a:lnTo>
                <a:lnTo>
                  <a:pt x="355500" y="6350"/>
                </a:lnTo>
                <a:lnTo>
                  <a:pt x="343109" y="2540"/>
                </a:lnTo>
                <a:lnTo>
                  <a:pt x="326478" y="1270"/>
                </a:lnTo>
                <a:lnTo>
                  <a:pt x="305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4323623" y="2369263"/>
            <a:ext cx="75671" cy="743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4319081" y="2362022"/>
            <a:ext cx="84836" cy="885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4362524" y="1703824"/>
            <a:ext cx="257999" cy="2467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4357946" y="1697752"/>
            <a:ext cx="267157" cy="258634"/>
          </a:xfrm>
          <a:custGeom>
            <a:avLst/>
            <a:gdLst/>
            <a:ahLst/>
            <a:cxnLst/>
            <a:rect l="l" t="t" r="r" b="b"/>
            <a:pathLst>
              <a:path w="587375" h="511810">
                <a:moveTo>
                  <a:pt x="290818" y="0"/>
                </a:moveTo>
                <a:lnTo>
                  <a:pt x="282724" y="2540"/>
                </a:lnTo>
                <a:lnTo>
                  <a:pt x="275761" y="6350"/>
                </a:lnTo>
                <a:lnTo>
                  <a:pt x="269714" y="8890"/>
                </a:lnTo>
                <a:lnTo>
                  <a:pt x="264601" y="12700"/>
                </a:lnTo>
                <a:lnTo>
                  <a:pt x="260442" y="16510"/>
                </a:lnTo>
                <a:lnTo>
                  <a:pt x="256253" y="21590"/>
                </a:lnTo>
                <a:lnTo>
                  <a:pt x="248484" y="39370"/>
                </a:lnTo>
                <a:lnTo>
                  <a:pt x="247144" y="41910"/>
                </a:lnTo>
                <a:lnTo>
                  <a:pt x="242348" y="41910"/>
                </a:lnTo>
                <a:lnTo>
                  <a:pt x="236338" y="43180"/>
                </a:lnTo>
                <a:lnTo>
                  <a:pt x="227606" y="43180"/>
                </a:lnTo>
                <a:lnTo>
                  <a:pt x="188747" y="69850"/>
                </a:lnTo>
                <a:lnTo>
                  <a:pt x="180730" y="95250"/>
                </a:lnTo>
                <a:lnTo>
                  <a:pt x="182099" y="107950"/>
                </a:lnTo>
                <a:lnTo>
                  <a:pt x="184486" y="116840"/>
                </a:lnTo>
                <a:lnTo>
                  <a:pt x="184507" y="120650"/>
                </a:lnTo>
                <a:lnTo>
                  <a:pt x="184287" y="121920"/>
                </a:lnTo>
                <a:lnTo>
                  <a:pt x="173858" y="124460"/>
                </a:lnTo>
                <a:lnTo>
                  <a:pt x="166319" y="142240"/>
                </a:lnTo>
                <a:lnTo>
                  <a:pt x="165481" y="143510"/>
                </a:lnTo>
                <a:lnTo>
                  <a:pt x="163785" y="144780"/>
                </a:lnTo>
                <a:lnTo>
                  <a:pt x="153173" y="153670"/>
                </a:lnTo>
                <a:lnTo>
                  <a:pt x="130236" y="191770"/>
                </a:lnTo>
                <a:lnTo>
                  <a:pt x="129702" y="213360"/>
                </a:lnTo>
                <a:lnTo>
                  <a:pt x="128969" y="217170"/>
                </a:lnTo>
                <a:lnTo>
                  <a:pt x="86541" y="241300"/>
                </a:lnTo>
                <a:lnTo>
                  <a:pt x="81526" y="250190"/>
                </a:lnTo>
                <a:lnTo>
                  <a:pt x="76866" y="255270"/>
                </a:lnTo>
                <a:lnTo>
                  <a:pt x="72167" y="257810"/>
                </a:lnTo>
                <a:lnTo>
                  <a:pt x="41917" y="257810"/>
                </a:lnTo>
                <a:lnTo>
                  <a:pt x="19151" y="260350"/>
                </a:lnTo>
                <a:lnTo>
                  <a:pt x="7915" y="262890"/>
                </a:lnTo>
                <a:lnTo>
                  <a:pt x="10711" y="274320"/>
                </a:lnTo>
                <a:lnTo>
                  <a:pt x="10607" y="275590"/>
                </a:lnTo>
                <a:lnTo>
                  <a:pt x="18076" y="326390"/>
                </a:lnTo>
                <a:lnTo>
                  <a:pt x="30914" y="340360"/>
                </a:lnTo>
                <a:lnTo>
                  <a:pt x="33564" y="346710"/>
                </a:lnTo>
                <a:lnTo>
                  <a:pt x="36001" y="354330"/>
                </a:lnTo>
                <a:lnTo>
                  <a:pt x="37726" y="363220"/>
                </a:lnTo>
                <a:lnTo>
                  <a:pt x="38909" y="373380"/>
                </a:lnTo>
                <a:lnTo>
                  <a:pt x="37600" y="378460"/>
                </a:lnTo>
                <a:lnTo>
                  <a:pt x="36700" y="379730"/>
                </a:lnTo>
                <a:lnTo>
                  <a:pt x="27763" y="387350"/>
                </a:lnTo>
                <a:lnTo>
                  <a:pt x="15079" y="400050"/>
                </a:lnTo>
                <a:lnTo>
                  <a:pt x="4030" y="415290"/>
                </a:lnTo>
                <a:lnTo>
                  <a:pt x="0" y="430530"/>
                </a:lnTo>
                <a:lnTo>
                  <a:pt x="816" y="440690"/>
                </a:lnTo>
                <a:lnTo>
                  <a:pt x="20020" y="454660"/>
                </a:lnTo>
                <a:lnTo>
                  <a:pt x="24093" y="458470"/>
                </a:lnTo>
                <a:lnTo>
                  <a:pt x="23664" y="461010"/>
                </a:lnTo>
                <a:lnTo>
                  <a:pt x="23091" y="467360"/>
                </a:lnTo>
                <a:lnTo>
                  <a:pt x="22967" y="473710"/>
                </a:lnTo>
                <a:lnTo>
                  <a:pt x="23175" y="481330"/>
                </a:lnTo>
                <a:lnTo>
                  <a:pt x="24295" y="492760"/>
                </a:lnTo>
                <a:lnTo>
                  <a:pt x="25915" y="502920"/>
                </a:lnTo>
                <a:lnTo>
                  <a:pt x="27664" y="511810"/>
                </a:lnTo>
                <a:lnTo>
                  <a:pt x="40700" y="511810"/>
                </a:lnTo>
                <a:lnTo>
                  <a:pt x="76186" y="494030"/>
                </a:lnTo>
                <a:lnTo>
                  <a:pt x="79700" y="488950"/>
                </a:lnTo>
                <a:lnTo>
                  <a:pt x="44291" y="488950"/>
                </a:lnTo>
                <a:lnTo>
                  <a:pt x="42962" y="478790"/>
                </a:lnTo>
                <a:lnTo>
                  <a:pt x="42658" y="469900"/>
                </a:lnTo>
                <a:lnTo>
                  <a:pt x="43569" y="464820"/>
                </a:lnTo>
                <a:lnTo>
                  <a:pt x="43148" y="453390"/>
                </a:lnTo>
                <a:lnTo>
                  <a:pt x="38987" y="445770"/>
                </a:lnTo>
                <a:lnTo>
                  <a:pt x="32836" y="438150"/>
                </a:lnTo>
                <a:lnTo>
                  <a:pt x="26449" y="433070"/>
                </a:lnTo>
                <a:lnTo>
                  <a:pt x="21570" y="429260"/>
                </a:lnTo>
                <a:lnTo>
                  <a:pt x="20323" y="427990"/>
                </a:lnTo>
                <a:lnTo>
                  <a:pt x="48019" y="397510"/>
                </a:lnTo>
                <a:lnTo>
                  <a:pt x="51475" y="394970"/>
                </a:lnTo>
                <a:lnTo>
                  <a:pt x="54730" y="389890"/>
                </a:lnTo>
                <a:lnTo>
                  <a:pt x="57220" y="382270"/>
                </a:lnTo>
                <a:lnTo>
                  <a:pt x="58385" y="372110"/>
                </a:lnTo>
                <a:lnTo>
                  <a:pt x="57446" y="358140"/>
                </a:lnTo>
                <a:lnTo>
                  <a:pt x="54025" y="342900"/>
                </a:lnTo>
                <a:lnTo>
                  <a:pt x="48330" y="330200"/>
                </a:lnTo>
                <a:lnTo>
                  <a:pt x="40564" y="320040"/>
                </a:lnTo>
                <a:lnTo>
                  <a:pt x="35028" y="313690"/>
                </a:lnTo>
                <a:lnTo>
                  <a:pt x="30923" y="304800"/>
                </a:lnTo>
                <a:lnTo>
                  <a:pt x="29028" y="294640"/>
                </a:lnTo>
                <a:lnTo>
                  <a:pt x="30124" y="280670"/>
                </a:lnTo>
                <a:lnTo>
                  <a:pt x="45487" y="279400"/>
                </a:lnTo>
                <a:lnTo>
                  <a:pt x="55639" y="278130"/>
                </a:lnTo>
                <a:lnTo>
                  <a:pt x="72172" y="278130"/>
                </a:lnTo>
                <a:lnTo>
                  <a:pt x="79792" y="276860"/>
                </a:lnTo>
                <a:lnTo>
                  <a:pt x="91121" y="270510"/>
                </a:lnTo>
                <a:lnTo>
                  <a:pt x="99024" y="260350"/>
                </a:lnTo>
                <a:lnTo>
                  <a:pt x="103986" y="252730"/>
                </a:lnTo>
                <a:lnTo>
                  <a:pt x="109224" y="247650"/>
                </a:lnTo>
                <a:lnTo>
                  <a:pt x="117911" y="242570"/>
                </a:lnTo>
                <a:lnTo>
                  <a:pt x="127514" y="238760"/>
                </a:lnTo>
                <a:lnTo>
                  <a:pt x="135503" y="237490"/>
                </a:lnTo>
                <a:lnTo>
                  <a:pt x="143687" y="232410"/>
                </a:lnTo>
                <a:lnTo>
                  <a:pt x="147988" y="223520"/>
                </a:lnTo>
                <a:lnTo>
                  <a:pt x="149696" y="213360"/>
                </a:lnTo>
                <a:lnTo>
                  <a:pt x="150100" y="201930"/>
                </a:lnTo>
                <a:lnTo>
                  <a:pt x="150194" y="195580"/>
                </a:lnTo>
                <a:lnTo>
                  <a:pt x="150372" y="193040"/>
                </a:lnTo>
                <a:lnTo>
                  <a:pt x="181240" y="160020"/>
                </a:lnTo>
                <a:lnTo>
                  <a:pt x="186444" y="147320"/>
                </a:lnTo>
                <a:lnTo>
                  <a:pt x="187753" y="143510"/>
                </a:lnTo>
                <a:lnTo>
                  <a:pt x="188287" y="143510"/>
                </a:lnTo>
                <a:lnTo>
                  <a:pt x="193784" y="142240"/>
                </a:lnTo>
                <a:lnTo>
                  <a:pt x="198213" y="139700"/>
                </a:lnTo>
                <a:lnTo>
                  <a:pt x="201093" y="134620"/>
                </a:lnTo>
                <a:lnTo>
                  <a:pt x="203985" y="127000"/>
                </a:lnTo>
                <a:lnTo>
                  <a:pt x="204531" y="119380"/>
                </a:lnTo>
                <a:lnTo>
                  <a:pt x="203474" y="110490"/>
                </a:lnTo>
                <a:lnTo>
                  <a:pt x="201554" y="101600"/>
                </a:lnTo>
                <a:lnTo>
                  <a:pt x="200970" y="96520"/>
                </a:lnTo>
                <a:lnTo>
                  <a:pt x="223773" y="64770"/>
                </a:lnTo>
                <a:lnTo>
                  <a:pt x="230110" y="64770"/>
                </a:lnTo>
                <a:lnTo>
                  <a:pt x="237050" y="63500"/>
                </a:lnTo>
                <a:lnTo>
                  <a:pt x="247793" y="63500"/>
                </a:lnTo>
                <a:lnTo>
                  <a:pt x="256416" y="59690"/>
                </a:lnTo>
                <a:lnTo>
                  <a:pt x="262546" y="54610"/>
                </a:lnTo>
                <a:lnTo>
                  <a:pt x="266847" y="48260"/>
                </a:lnTo>
                <a:lnTo>
                  <a:pt x="269981" y="41910"/>
                </a:lnTo>
                <a:lnTo>
                  <a:pt x="273290" y="34290"/>
                </a:lnTo>
                <a:lnTo>
                  <a:pt x="277091" y="29210"/>
                </a:lnTo>
                <a:lnTo>
                  <a:pt x="279865" y="27940"/>
                </a:lnTo>
                <a:lnTo>
                  <a:pt x="283446" y="25400"/>
                </a:lnTo>
                <a:lnTo>
                  <a:pt x="361390" y="25400"/>
                </a:lnTo>
                <a:lnTo>
                  <a:pt x="353226" y="16510"/>
                </a:lnTo>
                <a:lnTo>
                  <a:pt x="350826" y="15240"/>
                </a:lnTo>
                <a:lnTo>
                  <a:pt x="307694" y="15240"/>
                </a:lnTo>
                <a:lnTo>
                  <a:pt x="302098" y="12700"/>
                </a:lnTo>
                <a:lnTo>
                  <a:pt x="295938" y="8890"/>
                </a:lnTo>
                <a:lnTo>
                  <a:pt x="295519" y="7620"/>
                </a:lnTo>
                <a:lnTo>
                  <a:pt x="290818" y="0"/>
                </a:lnTo>
                <a:close/>
              </a:path>
              <a:path w="587375" h="511810">
                <a:moveTo>
                  <a:pt x="184425" y="436880"/>
                </a:moveTo>
                <a:lnTo>
                  <a:pt x="104373" y="444500"/>
                </a:lnTo>
                <a:lnTo>
                  <a:pt x="70835" y="464820"/>
                </a:lnTo>
                <a:lnTo>
                  <a:pt x="61642" y="478790"/>
                </a:lnTo>
                <a:lnTo>
                  <a:pt x="55893" y="487680"/>
                </a:lnTo>
                <a:lnTo>
                  <a:pt x="51422" y="488950"/>
                </a:lnTo>
                <a:lnTo>
                  <a:pt x="79700" y="488950"/>
                </a:lnTo>
                <a:lnTo>
                  <a:pt x="81829" y="485140"/>
                </a:lnTo>
                <a:lnTo>
                  <a:pt x="86529" y="477520"/>
                </a:lnTo>
                <a:lnTo>
                  <a:pt x="156383" y="459740"/>
                </a:lnTo>
                <a:lnTo>
                  <a:pt x="185770" y="457200"/>
                </a:lnTo>
                <a:lnTo>
                  <a:pt x="468744" y="457200"/>
                </a:lnTo>
                <a:lnTo>
                  <a:pt x="469587" y="452120"/>
                </a:lnTo>
                <a:lnTo>
                  <a:pt x="389862" y="452120"/>
                </a:lnTo>
                <a:lnTo>
                  <a:pt x="388302" y="450850"/>
                </a:lnTo>
                <a:lnTo>
                  <a:pt x="298446" y="450850"/>
                </a:lnTo>
                <a:lnTo>
                  <a:pt x="291789" y="449580"/>
                </a:lnTo>
                <a:lnTo>
                  <a:pt x="222946" y="449580"/>
                </a:lnTo>
                <a:lnTo>
                  <a:pt x="219783" y="445770"/>
                </a:lnTo>
                <a:lnTo>
                  <a:pt x="206985" y="439420"/>
                </a:lnTo>
                <a:lnTo>
                  <a:pt x="184425" y="436880"/>
                </a:lnTo>
                <a:close/>
              </a:path>
              <a:path w="587375" h="511810">
                <a:moveTo>
                  <a:pt x="468323" y="459740"/>
                </a:moveTo>
                <a:lnTo>
                  <a:pt x="364596" y="459740"/>
                </a:lnTo>
                <a:lnTo>
                  <a:pt x="373622" y="466090"/>
                </a:lnTo>
                <a:lnTo>
                  <a:pt x="379488" y="469900"/>
                </a:lnTo>
                <a:lnTo>
                  <a:pt x="386246" y="472440"/>
                </a:lnTo>
                <a:lnTo>
                  <a:pt x="393437" y="473710"/>
                </a:lnTo>
                <a:lnTo>
                  <a:pt x="400605" y="469900"/>
                </a:lnTo>
                <a:lnTo>
                  <a:pt x="409138" y="466090"/>
                </a:lnTo>
                <a:lnTo>
                  <a:pt x="422454" y="463550"/>
                </a:lnTo>
                <a:lnTo>
                  <a:pt x="465844" y="463550"/>
                </a:lnTo>
                <a:lnTo>
                  <a:pt x="468323" y="459740"/>
                </a:lnTo>
                <a:close/>
              </a:path>
              <a:path w="587375" h="511810">
                <a:moveTo>
                  <a:pt x="465844" y="463550"/>
                </a:moveTo>
                <a:lnTo>
                  <a:pt x="435772" y="463550"/>
                </a:lnTo>
                <a:lnTo>
                  <a:pt x="444311" y="464820"/>
                </a:lnTo>
                <a:lnTo>
                  <a:pt x="452049" y="472440"/>
                </a:lnTo>
                <a:lnTo>
                  <a:pt x="458635" y="469900"/>
                </a:lnTo>
                <a:lnTo>
                  <a:pt x="461095" y="468630"/>
                </a:lnTo>
                <a:lnTo>
                  <a:pt x="465017" y="464820"/>
                </a:lnTo>
                <a:lnTo>
                  <a:pt x="465844" y="463550"/>
                </a:lnTo>
                <a:close/>
              </a:path>
              <a:path w="587375" h="511810">
                <a:moveTo>
                  <a:pt x="319801" y="463550"/>
                </a:moveTo>
                <a:lnTo>
                  <a:pt x="261814" y="463550"/>
                </a:lnTo>
                <a:lnTo>
                  <a:pt x="266840" y="464820"/>
                </a:lnTo>
                <a:lnTo>
                  <a:pt x="279734" y="468630"/>
                </a:lnTo>
                <a:lnTo>
                  <a:pt x="293142" y="471170"/>
                </a:lnTo>
                <a:lnTo>
                  <a:pt x="305554" y="471170"/>
                </a:lnTo>
                <a:lnTo>
                  <a:pt x="315456" y="468630"/>
                </a:lnTo>
                <a:lnTo>
                  <a:pt x="317215" y="467360"/>
                </a:lnTo>
                <a:lnTo>
                  <a:pt x="318670" y="464820"/>
                </a:lnTo>
                <a:lnTo>
                  <a:pt x="319801" y="463550"/>
                </a:lnTo>
                <a:close/>
              </a:path>
              <a:path w="587375" h="511810">
                <a:moveTo>
                  <a:pt x="468744" y="457200"/>
                </a:moveTo>
                <a:lnTo>
                  <a:pt x="185770" y="457200"/>
                </a:lnTo>
                <a:lnTo>
                  <a:pt x="200450" y="458470"/>
                </a:lnTo>
                <a:lnTo>
                  <a:pt x="205459" y="461010"/>
                </a:lnTo>
                <a:lnTo>
                  <a:pt x="214236" y="466090"/>
                </a:lnTo>
                <a:lnTo>
                  <a:pt x="224245" y="468630"/>
                </a:lnTo>
                <a:lnTo>
                  <a:pt x="234845" y="468630"/>
                </a:lnTo>
                <a:lnTo>
                  <a:pt x="245395" y="466090"/>
                </a:lnTo>
                <a:lnTo>
                  <a:pt x="261814" y="463550"/>
                </a:lnTo>
                <a:lnTo>
                  <a:pt x="354044" y="463550"/>
                </a:lnTo>
                <a:lnTo>
                  <a:pt x="359036" y="461010"/>
                </a:lnTo>
                <a:lnTo>
                  <a:pt x="361591" y="459740"/>
                </a:lnTo>
                <a:lnTo>
                  <a:pt x="468323" y="459740"/>
                </a:lnTo>
                <a:lnTo>
                  <a:pt x="468744" y="457200"/>
                </a:lnTo>
                <a:close/>
              </a:path>
              <a:path w="587375" h="511810">
                <a:moveTo>
                  <a:pt x="354044" y="463550"/>
                </a:moveTo>
                <a:lnTo>
                  <a:pt x="321372" y="463550"/>
                </a:lnTo>
                <a:lnTo>
                  <a:pt x="329377" y="466090"/>
                </a:lnTo>
                <a:lnTo>
                  <a:pt x="338884" y="467360"/>
                </a:lnTo>
                <a:lnTo>
                  <a:pt x="349051" y="466090"/>
                </a:lnTo>
                <a:lnTo>
                  <a:pt x="354044" y="463550"/>
                </a:lnTo>
                <a:close/>
              </a:path>
              <a:path w="587375" h="511810">
                <a:moveTo>
                  <a:pt x="435021" y="441960"/>
                </a:moveTo>
                <a:lnTo>
                  <a:pt x="417886" y="443230"/>
                </a:lnTo>
                <a:lnTo>
                  <a:pt x="401809" y="447040"/>
                </a:lnTo>
                <a:lnTo>
                  <a:pt x="389862" y="452120"/>
                </a:lnTo>
                <a:lnTo>
                  <a:pt x="469587" y="452120"/>
                </a:lnTo>
                <a:lnTo>
                  <a:pt x="470219" y="448310"/>
                </a:lnTo>
                <a:lnTo>
                  <a:pt x="470148" y="444500"/>
                </a:lnTo>
                <a:lnTo>
                  <a:pt x="450143" y="444500"/>
                </a:lnTo>
                <a:lnTo>
                  <a:pt x="435021" y="441960"/>
                </a:lnTo>
                <a:close/>
              </a:path>
              <a:path w="587375" h="511810">
                <a:moveTo>
                  <a:pt x="313781" y="439420"/>
                </a:moveTo>
                <a:lnTo>
                  <a:pt x="305550" y="445770"/>
                </a:lnTo>
                <a:lnTo>
                  <a:pt x="303844" y="448310"/>
                </a:lnTo>
                <a:lnTo>
                  <a:pt x="302943" y="450850"/>
                </a:lnTo>
                <a:lnTo>
                  <a:pt x="388302" y="450850"/>
                </a:lnTo>
                <a:lnTo>
                  <a:pt x="384365" y="448310"/>
                </a:lnTo>
                <a:lnTo>
                  <a:pt x="342324" y="448310"/>
                </a:lnTo>
                <a:lnTo>
                  <a:pt x="335602" y="447040"/>
                </a:lnTo>
                <a:lnTo>
                  <a:pt x="313781" y="439420"/>
                </a:lnTo>
                <a:close/>
              </a:path>
              <a:path w="587375" h="511810">
                <a:moveTo>
                  <a:pt x="265518" y="443230"/>
                </a:moveTo>
                <a:lnTo>
                  <a:pt x="257727" y="443230"/>
                </a:lnTo>
                <a:lnTo>
                  <a:pt x="241887" y="445770"/>
                </a:lnTo>
                <a:lnTo>
                  <a:pt x="222946" y="449580"/>
                </a:lnTo>
                <a:lnTo>
                  <a:pt x="291789" y="449580"/>
                </a:lnTo>
                <a:lnTo>
                  <a:pt x="283236" y="448310"/>
                </a:lnTo>
                <a:lnTo>
                  <a:pt x="273049" y="444500"/>
                </a:lnTo>
                <a:lnTo>
                  <a:pt x="265518" y="443230"/>
                </a:lnTo>
                <a:close/>
              </a:path>
              <a:path w="587375" h="511810">
                <a:moveTo>
                  <a:pt x="367558" y="439420"/>
                </a:moveTo>
                <a:lnTo>
                  <a:pt x="357285" y="439420"/>
                </a:lnTo>
                <a:lnTo>
                  <a:pt x="346533" y="444500"/>
                </a:lnTo>
                <a:lnTo>
                  <a:pt x="342324" y="448310"/>
                </a:lnTo>
                <a:lnTo>
                  <a:pt x="384365" y="448310"/>
                </a:lnTo>
                <a:lnTo>
                  <a:pt x="376776" y="443230"/>
                </a:lnTo>
                <a:lnTo>
                  <a:pt x="367558" y="439420"/>
                </a:lnTo>
                <a:close/>
              </a:path>
              <a:path w="587375" h="511810">
                <a:moveTo>
                  <a:pt x="511638" y="260350"/>
                </a:moveTo>
                <a:lnTo>
                  <a:pt x="502928" y="262890"/>
                </a:lnTo>
                <a:lnTo>
                  <a:pt x="495796" y="269240"/>
                </a:lnTo>
                <a:lnTo>
                  <a:pt x="492339" y="279400"/>
                </a:lnTo>
                <a:lnTo>
                  <a:pt x="492691" y="290830"/>
                </a:lnTo>
                <a:lnTo>
                  <a:pt x="495761" y="302260"/>
                </a:lnTo>
                <a:lnTo>
                  <a:pt x="500455" y="314960"/>
                </a:lnTo>
                <a:lnTo>
                  <a:pt x="502743" y="321310"/>
                </a:lnTo>
                <a:lnTo>
                  <a:pt x="507507" y="334010"/>
                </a:lnTo>
                <a:lnTo>
                  <a:pt x="509848" y="341630"/>
                </a:lnTo>
                <a:lnTo>
                  <a:pt x="512392" y="350520"/>
                </a:lnTo>
                <a:lnTo>
                  <a:pt x="517094" y="363220"/>
                </a:lnTo>
                <a:lnTo>
                  <a:pt x="501794" y="368300"/>
                </a:lnTo>
                <a:lnTo>
                  <a:pt x="495161" y="370840"/>
                </a:lnTo>
                <a:lnTo>
                  <a:pt x="490351" y="370840"/>
                </a:lnTo>
                <a:lnTo>
                  <a:pt x="460602" y="406400"/>
                </a:lnTo>
                <a:lnTo>
                  <a:pt x="449745" y="433070"/>
                </a:lnTo>
                <a:lnTo>
                  <a:pt x="450036" y="436880"/>
                </a:lnTo>
                <a:lnTo>
                  <a:pt x="450143" y="444500"/>
                </a:lnTo>
                <a:lnTo>
                  <a:pt x="470148" y="444500"/>
                </a:lnTo>
                <a:lnTo>
                  <a:pt x="469912" y="431800"/>
                </a:lnTo>
                <a:lnTo>
                  <a:pt x="472633" y="425450"/>
                </a:lnTo>
                <a:lnTo>
                  <a:pt x="478798" y="416560"/>
                </a:lnTo>
                <a:lnTo>
                  <a:pt x="487462" y="403860"/>
                </a:lnTo>
                <a:lnTo>
                  <a:pt x="497681" y="391160"/>
                </a:lnTo>
                <a:lnTo>
                  <a:pt x="536706" y="375920"/>
                </a:lnTo>
                <a:lnTo>
                  <a:pt x="546004" y="369570"/>
                </a:lnTo>
                <a:lnTo>
                  <a:pt x="538988" y="360680"/>
                </a:lnTo>
                <a:lnTo>
                  <a:pt x="536779" y="356870"/>
                </a:lnTo>
                <a:lnTo>
                  <a:pt x="534414" y="351790"/>
                </a:lnTo>
                <a:lnTo>
                  <a:pt x="531878" y="344170"/>
                </a:lnTo>
                <a:lnTo>
                  <a:pt x="529156" y="335280"/>
                </a:lnTo>
                <a:lnTo>
                  <a:pt x="526662" y="327660"/>
                </a:lnTo>
                <a:lnTo>
                  <a:pt x="524137" y="320040"/>
                </a:lnTo>
                <a:lnTo>
                  <a:pt x="521645" y="313690"/>
                </a:lnTo>
                <a:lnTo>
                  <a:pt x="516369" y="299720"/>
                </a:lnTo>
                <a:lnTo>
                  <a:pt x="513993" y="292100"/>
                </a:lnTo>
                <a:lnTo>
                  <a:pt x="512550" y="287020"/>
                </a:lnTo>
                <a:lnTo>
                  <a:pt x="512466" y="281940"/>
                </a:lnTo>
                <a:lnTo>
                  <a:pt x="559082" y="281940"/>
                </a:lnTo>
                <a:lnTo>
                  <a:pt x="567248" y="275590"/>
                </a:lnTo>
                <a:lnTo>
                  <a:pt x="575148" y="267970"/>
                </a:lnTo>
                <a:lnTo>
                  <a:pt x="541124" y="267970"/>
                </a:lnTo>
                <a:lnTo>
                  <a:pt x="529114" y="264160"/>
                </a:lnTo>
                <a:lnTo>
                  <a:pt x="520757" y="261620"/>
                </a:lnTo>
                <a:lnTo>
                  <a:pt x="511638" y="260350"/>
                </a:lnTo>
                <a:close/>
              </a:path>
              <a:path w="587375" h="511810">
                <a:moveTo>
                  <a:pt x="559082" y="281940"/>
                </a:moveTo>
                <a:lnTo>
                  <a:pt x="515031" y="281940"/>
                </a:lnTo>
                <a:lnTo>
                  <a:pt x="523146" y="284480"/>
                </a:lnTo>
                <a:lnTo>
                  <a:pt x="530703" y="287020"/>
                </a:lnTo>
                <a:lnTo>
                  <a:pt x="538691" y="288290"/>
                </a:lnTo>
                <a:lnTo>
                  <a:pt x="546666" y="288290"/>
                </a:lnTo>
                <a:lnTo>
                  <a:pt x="554182" y="285750"/>
                </a:lnTo>
                <a:lnTo>
                  <a:pt x="559082" y="281940"/>
                </a:lnTo>
                <a:close/>
              </a:path>
              <a:path w="587375" h="511810">
                <a:moveTo>
                  <a:pt x="72172" y="278130"/>
                </a:moveTo>
                <a:lnTo>
                  <a:pt x="61641" y="278130"/>
                </a:lnTo>
                <a:lnTo>
                  <a:pt x="64553" y="279400"/>
                </a:lnTo>
                <a:lnTo>
                  <a:pt x="72172" y="278130"/>
                </a:lnTo>
                <a:close/>
              </a:path>
              <a:path w="587375" h="511810">
                <a:moveTo>
                  <a:pt x="459870" y="38100"/>
                </a:moveTo>
                <a:lnTo>
                  <a:pt x="406928" y="38100"/>
                </a:lnTo>
                <a:lnTo>
                  <a:pt x="420629" y="41910"/>
                </a:lnTo>
                <a:lnTo>
                  <a:pt x="441379" y="49530"/>
                </a:lnTo>
                <a:lnTo>
                  <a:pt x="443159" y="49530"/>
                </a:lnTo>
                <a:lnTo>
                  <a:pt x="444729" y="53340"/>
                </a:lnTo>
                <a:lnTo>
                  <a:pt x="446824" y="83820"/>
                </a:lnTo>
                <a:lnTo>
                  <a:pt x="448488" y="93980"/>
                </a:lnTo>
                <a:lnTo>
                  <a:pt x="448316" y="101600"/>
                </a:lnTo>
                <a:lnTo>
                  <a:pt x="448293" y="115570"/>
                </a:lnTo>
                <a:lnTo>
                  <a:pt x="449897" y="127000"/>
                </a:lnTo>
                <a:lnTo>
                  <a:pt x="454681" y="137160"/>
                </a:lnTo>
                <a:lnTo>
                  <a:pt x="464258" y="146050"/>
                </a:lnTo>
                <a:lnTo>
                  <a:pt x="468655" y="148590"/>
                </a:lnTo>
                <a:lnTo>
                  <a:pt x="477928" y="167640"/>
                </a:lnTo>
                <a:lnTo>
                  <a:pt x="482760" y="175260"/>
                </a:lnTo>
                <a:lnTo>
                  <a:pt x="489436" y="181610"/>
                </a:lnTo>
                <a:lnTo>
                  <a:pt x="498675" y="185420"/>
                </a:lnTo>
                <a:lnTo>
                  <a:pt x="505586" y="187960"/>
                </a:lnTo>
                <a:lnTo>
                  <a:pt x="517209" y="201930"/>
                </a:lnTo>
                <a:lnTo>
                  <a:pt x="522052" y="208280"/>
                </a:lnTo>
                <a:lnTo>
                  <a:pt x="527066" y="213360"/>
                </a:lnTo>
                <a:lnTo>
                  <a:pt x="532565" y="217170"/>
                </a:lnTo>
                <a:lnTo>
                  <a:pt x="538863" y="219710"/>
                </a:lnTo>
                <a:lnTo>
                  <a:pt x="546549" y="222250"/>
                </a:lnTo>
                <a:lnTo>
                  <a:pt x="555455" y="228600"/>
                </a:lnTo>
                <a:lnTo>
                  <a:pt x="563271" y="234950"/>
                </a:lnTo>
                <a:lnTo>
                  <a:pt x="567637" y="242570"/>
                </a:lnTo>
                <a:lnTo>
                  <a:pt x="567396" y="243840"/>
                </a:lnTo>
                <a:lnTo>
                  <a:pt x="564942" y="248920"/>
                </a:lnTo>
                <a:lnTo>
                  <a:pt x="557723" y="256540"/>
                </a:lnTo>
                <a:lnTo>
                  <a:pt x="543187" y="267970"/>
                </a:lnTo>
                <a:lnTo>
                  <a:pt x="575148" y="267970"/>
                </a:lnTo>
                <a:lnTo>
                  <a:pt x="579098" y="264160"/>
                </a:lnTo>
                <a:lnTo>
                  <a:pt x="586686" y="250190"/>
                </a:lnTo>
                <a:lnTo>
                  <a:pt x="586966" y="236220"/>
                </a:lnTo>
                <a:lnTo>
                  <a:pt x="579644" y="222250"/>
                </a:lnTo>
                <a:lnTo>
                  <a:pt x="567631" y="210820"/>
                </a:lnTo>
                <a:lnTo>
                  <a:pt x="553938" y="201930"/>
                </a:lnTo>
                <a:lnTo>
                  <a:pt x="541575" y="198120"/>
                </a:lnTo>
                <a:lnTo>
                  <a:pt x="539679" y="196850"/>
                </a:lnTo>
                <a:lnTo>
                  <a:pt x="532758" y="189230"/>
                </a:lnTo>
                <a:lnTo>
                  <a:pt x="527124" y="181610"/>
                </a:lnTo>
                <a:lnTo>
                  <a:pt x="520591" y="175260"/>
                </a:lnTo>
                <a:lnTo>
                  <a:pt x="512903" y="168910"/>
                </a:lnTo>
                <a:lnTo>
                  <a:pt x="503806" y="165100"/>
                </a:lnTo>
                <a:lnTo>
                  <a:pt x="498654" y="163830"/>
                </a:lnTo>
                <a:lnTo>
                  <a:pt x="496215" y="158750"/>
                </a:lnTo>
                <a:lnTo>
                  <a:pt x="492361" y="151130"/>
                </a:lnTo>
                <a:lnTo>
                  <a:pt x="489269" y="144780"/>
                </a:lnTo>
                <a:lnTo>
                  <a:pt x="485383" y="137160"/>
                </a:lnTo>
                <a:lnTo>
                  <a:pt x="480264" y="132080"/>
                </a:lnTo>
                <a:lnTo>
                  <a:pt x="473472" y="127000"/>
                </a:lnTo>
                <a:lnTo>
                  <a:pt x="468582" y="124460"/>
                </a:lnTo>
                <a:lnTo>
                  <a:pt x="468272" y="119380"/>
                </a:lnTo>
                <a:lnTo>
                  <a:pt x="468398" y="107950"/>
                </a:lnTo>
                <a:lnTo>
                  <a:pt x="468729" y="91440"/>
                </a:lnTo>
                <a:lnTo>
                  <a:pt x="466917" y="81280"/>
                </a:lnTo>
                <a:lnTo>
                  <a:pt x="466100" y="69850"/>
                </a:lnTo>
                <a:lnTo>
                  <a:pt x="465019" y="57150"/>
                </a:lnTo>
                <a:lnTo>
                  <a:pt x="462942" y="45720"/>
                </a:lnTo>
                <a:lnTo>
                  <a:pt x="459870" y="38100"/>
                </a:lnTo>
                <a:close/>
              </a:path>
              <a:path w="587375" h="511810">
                <a:moveTo>
                  <a:pt x="365381" y="30480"/>
                </a:moveTo>
                <a:lnTo>
                  <a:pt x="332958" y="30480"/>
                </a:lnTo>
                <a:lnTo>
                  <a:pt x="337871" y="31750"/>
                </a:lnTo>
                <a:lnTo>
                  <a:pt x="342773" y="34290"/>
                </a:lnTo>
                <a:lnTo>
                  <a:pt x="347968" y="41910"/>
                </a:lnTo>
                <a:lnTo>
                  <a:pt x="351800" y="46990"/>
                </a:lnTo>
                <a:lnTo>
                  <a:pt x="356638" y="50800"/>
                </a:lnTo>
                <a:lnTo>
                  <a:pt x="362355" y="52070"/>
                </a:lnTo>
                <a:lnTo>
                  <a:pt x="370110" y="52070"/>
                </a:lnTo>
                <a:lnTo>
                  <a:pt x="377729" y="49530"/>
                </a:lnTo>
                <a:lnTo>
                  <a:pt x="385446" y="45720"/>
                </a:lnTo>
                <a:lnTo>
                  <a:pt x="393495" y="40640"/>
                </a:lnTo>
                <a:lnTo>
                  <a:pt x="394836" y="39370"/>
                </a:lnTo>
                <a:lnTo>
                  <a:pt x="398817" y="38100"/>
                </a:lnTo>
                <a:lnTo>
                  <a:pt x="459870" y="38100"/>
                </a:lnTo>
                <a:lnTo>
                  <a:pt x="458846" y="35560"/>
                </a:lnTo>
                <a:lnTo>
                  <a:pt x="453489" y="31750"/>
                </a:lnTo>
                <a:lnTo>
                  <a:pt x="365873" y="31750"/>
                </a:lnTo>
                <a:lnTo>
                  <a:pt x="365381" y="30480"/>
                </a:lnTo>
                <a:close/>
              </a:path>
              <a:path w="587375" h="511810">
                <a:moveTo>
                  <a:pt x="361390" y="25400"/>
                </a:moveTo>
                <a:lnTo>
                  <a:pt x="283823" y="25400"/>
                </a:lnTo>
                <a:lnTo>
                  <a:pt x="291026" y="30480"/>
                </a:lnTo>
                <a:lnTo>
                  <a:pt x="300798" y="35560"/>
                </a:lnTo>
                <a:lnTo>
                  <a:pt x="313108" y="36830"/>
                </a:lnTo>
                <a:lnTo>
                  <a:pt x="327728" y="33020"/>
                </a:lnTo>
                <a:lnTo>
                  <a:pt x="332958" y="30480"/>
                </a:lnTo>
                <a:lnTo>
                  <a:pt x="365381" y="30480"/>
                </a:lnTo>
                <a:lnTo>
                  <a:pt x="364889" y="29210"/>
                </a:lnTo>
                <a:lnTo>
                  <a:pt x="361390" y="25400"/>
                </a:lnTo>
                <a:close/>
              </a:path>
              <a:path w="587375" h="511810">
                <a:moveTo>
                  <a:pt x="396948" y="16510"/>
                </a:moveTo>
                <a:lnTo>
                  <a:pt x="383642" y="21590"/>
                </a:lnTo>
                <a:lnTo>
                  <a:pt x="376962" y="26670"/>
                </a:lnTo>
                <a:lnTo>
                  <a:pt x="368795" y="31750"/>
                </a:lnTo>
                <a:lnTo>
                  <a:pt x="453489" y="31750"/>
                </a:lnTo>
                <a:lnTo>
                  <a:pt x="451703" y="30480"/>
                </a:lnTo>
                <a:lnTo>
                  <a:pt x="448792" y="29210"/>
                </a:lnTo>
                <a:lnTo>
                  <a:pt x="430792" y="22860"/>
                </a:lnTo>
                <a:lnTo>
                  <a:pt x="413088" y="17780"/>
                </a:lnTo>
                <a:lnTo>
                  <a:pt x="396948" y="16510"/>
                </a:lnTo>
                <a:close/>
              </a:path>
              <a:path w="587375" h="511810">
                <a:moveTo>
                  <a:pt x="341223" y="10160"/>
                </a:moveTo>
                <a:lnTo>
                  <a:pt x="329690" y="10160"/>
                </a:lnTo>
                <a:lnTo>
                  <a:pt x="319435" y="13970"/>
                </a:lnTo>
                <a:lnTo>
                  <a:pt x="313287" y="15240"/>
                </a:lnTo>
                <a:lnTo>
                  <a:pt x="350826" y="15240"/>
                </a:lnTo>
                <a:lnTo>
                  <a:pt x="341223" y="10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283469" y="1622644"/>
            <a:ext cx="204682" cy="1162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278762" y="1617379"/>
            <a:ext cx="216325" cy="128997"/>
          </a:xfrm>
          <a:custGeom>
            <a:avLst/>
            <a:gdLst/>
            <a:ahLst/>
            <a:cxnLst/>
            <a:rect l="l" t="t" r="r" b="b"/>
            <a:pathLst>
              <a:path w="475615" h="255270">
                <a:moveTo>
                  <a:pt x="330520" y="206326"/>
                </a:moveTo>
                <a:lnTo>
                  <a:pt x="277385" y="206326"/>
                </a:lnTo>
                <a:lnTo>
                  <a:pt x="284525" y="206632"/>
                </a:lnTo>
                <a:lnTo>
                  <a:pt x="296302" y="210921"/>
                </a:lnTo>
                <a:lnTo>
                  <a:pt x="311654" y="219088"/>
                </a:lnTo>
                <a:lnTo>
                  <a:pt x="329520" y="231026"/>
                </a:lnTo>
                <a:lnTo>
                  <a:pt x="336983" y="236046"/>
                </a:lnTo>
                <a:lnTo>
                  <a:pt x="344844" y="240550"/>
                </a:lnTo>
                <a:lnTo>
                  <a:pt x="353050" y="244747"/>
                </a:lnTo>
                <a:lnTo>
                  <a:pt x="373738" y="254680"/>
                </a:lnTo>
                <a:lnTo>
                  <a:pt x="377759" y="244586"/>
                </a:lnTo>
                <a:lnTo>
                  <a:pt x="379853" y="239382"/>
                </a:lnTo>
                <a:lnTo>
                  <a:pt x="382576" y="235058"/>
                </a:lnTo>
                <a:lnTo>
                  <a:pt x="386356" y="230974"/>
                </a:lnTo>
                <a:lnTo>
                  <a:pt x="391567" y="226650"/>
                </a:lnTo>
                <a:lnTo>
                  <a:pt x="363937" y="226650"/>
                </a:lnTo>
                <a:lnTo>
                  <a:pt x="357682" y="223547"/>
                </a:lnTo>
                <a:lnTo>
                  <a:pt x="351794" y="220418"/>
                </a:lnTo>
                <a:lnTo>
                  <a:pt x="346271" y="217154"/>
                </a:lnTo>
                <a:lnTo>
                  <a:pt x="341111" y="213645"/>
                </a:lnTo>
                <a:lnTo>
                  <a:pt x="330520" y="206326"/>
                </a:lnTo>
                <a:close/>
              </a:path>
              <a:path w="475615" h="255270">
                <a:moveTo>
                  <a:pt x="94343" y="49566"/>
                </a:moveTo>
                <a:lnTo>
                  <a:pt x="51591" y="79858"/>
                </a:lnTo>
                <a:lnTo>
                  <a:pt x="41225" y="90403"/>
                </a:lnTo>
                <a:lnTo>
                  <a:pt x="36607" y="94528"/>
                </a:lnTo>
                <a:lnTo>
                  <a:pt x="20652" y="135201"/>
                </a:lnTo>
                <a:lnTo>
                  <a:pt x="19968" y="145168"/>
                </a:lnTo>
                <a:lnTo>
                  <a:pt x="19414" y="150893"/>
                </a:lnTo>
                <a:lnTo>
                  <a:pt x="15885" y="155008"/>
                </a:lnTo>
                <a:lnTo>
                  <a:pt x="4543" y="173393"/>
                </a:lnTo>
                <a:lnTo>
                  <a:pt x="0" y="193528"/>
                </a:lnTo>
                <a:lnTo>
                  <a:pt x="2302" y="214499"/>
                </a:lnTo>
                <a:lnTo>
                  <a:pt x="11498" y="235393"/>
                </a:lnTo>
                <a:lnTo>
                  <a:pt x="11707" y="235738"/>
                </a:lnTo>
                <a:lnTo>
                  <a:pt x="12870" y="238000"/>
                </a:lnTo>
                <a:lnTo>
                  <a:pt x="17173" y="245078"/>
                </a:lnTo>
                <a:lnTo>
                  <a:pt x="24126" y="243393"/>
                </a:lnTo>
                <a:lnTo>
                  <a:pt x="41438" y="238461"/>
                </a:lnTo>
                <a:lnTo>
                  <a:pt x="55870" y="232748"/>
                </a:lnTo>
                <a:lnTo>
                  <a:pt x="67515" y="226207"/>
                </a:lnTo>
                <a:lnTo>
                  <a:pt x="73977" y="220859"/>
                </a:lnTo>
                <a:lnTo>
                  <a:pt x="26712" y="220859"/>
                </a:lnTo>
                <a:lnTo>
                  <a:pt x="20596" y="203656"/>
                </a:lnTo>
                <a:lnTo>
                  <a:pt x="20894" y="189080"/>
                </a:lnTo>
                <a:lnTo>
                  <a:pt x="25162" y="177519"/>
                </a:lnTo>
                <a:lnTo>
                  <a:pt x="30900" y="169206"/>
                </a:lnTo>
                <a:lnTo>
                  <a:pt x="35868" y="161560"/>
                </a:lnTo>
                <a:lnTo>
                  <a:pt x="38705" y="153436"/>
                </a:lnTo>
                <a:lnTo>
                  <a:pt x="40111" y="145168"/>
                </a:lnTo>
                <a:lnTo>
                  <a:pt x="41513" y="128753"/>
                </a:lnTo>
                <a:lnTo>
                  <a:pt x="42852" y="121763"/>
                </a:lnTo>
                <a:lnTo>
                  <a:pt x="45389" y="115833"/>
                </a:lnTo>
                <a:lnTo>
                  <a:pt x="49717" y="110674"/>
                </a:lnTo>
                <a:lnTo>
                  <a:pt x="54816" y="106130"/>
                </a:lnTo>
                <a:lnTo>
                  <a:pt x="72350" y="88370"/>
                </a:lnTo>
                <a:lnTo>
                  <a:pt x="80053" y="80976"/>
                </a:lnTo>
                <a:lnTo>
                  <a:pt x="87455" y="74638"/>
                </a:lnTo>
                <a:lnTo>
                  <a:pt x="93244" y="71063"/>
                </a:lnTo>
                <a:lnTo>
                  <a:pt x="118664" y="71063"/>
                </a:lnTo>
                <a:lnTo>
                  <a:pt x="109734" y="58535"/>
                </a:lnTo>
                <a:lnTo>
                  <a:pt x="107233" y="55576"/>
                </a:lnTo>
                <a:lnTo>
                  <a:pt x="104019" y="51828"/>
                </a:lnTo>
                <a:lnTo>
                  <a:pt x="99778" y="49755"/>
                </a:lnTo>
                <a:lnTo>
                  <a:pt x="94343" y="49566"/>
                </a:lnTo>
                <a:close/>
              </a:path>
              <a:path w="475615" h="255270">
                <a:moveTo>
                  <a:pt x="419196" y="49419"/>
                </a:moveTo>
                <a:lnTo>
                  <a:pt x="392753" y="49419"/>
                </a:lnTo>
                <a:lnTo>
                  <a:pt x="395758" y="54404"/>
                </a:lnTo>
                <a:lnTo>
                  <a:pt x="399654" y="59126"/>
                </a:lnTo>
                <a:lnTo>
                  <a:pt x="404114" y="63115"/>
                </a:lnTo>
                <a:lnTo>
                  <a:pt x="409875" y="70773"/>
                </a:lnTo>
                <a:lnTo>
                  <a:pt x="412037" y="78587"/>
                </a:lnTo>
                <a:lnTo>
                  <a:pt x="411909" y="85765"/>
                </a:lnTo>
                <a:lnTo>
                  <a:pt x="411140" y="89764"/>
                </a:lnTo>
                <a:lnTo>
                  <a:pt x="411160" y="95669"/>
                </a:lnTo>
                <a:lnTo>
                  <a:pt x="436867" y="138192"/>
                </a:lnTo>
                <a:lnTo>
                  <a:pt x="440029" y="141019"/>
                </a:lnTo>
                <a:lnTo>
                  <a:pt x="446417" y="163081"/>
                </a:lnTo>
                <a:lnTo>
                  <a:pt x="447233" y="165615"/>
                </a:lnTo>
                <a:lnTo>
                  <a:pt x="441945" y="168557"/>
                </a:lnTo>
                <a:lnTo>
                  <a:pt x="437694" y="171856"/>
                </a:lnTo>
                <a:lnTo>
                  <a:pt x="430354" y="180306"/>
                </a:lnTo>
                <a:lnTo>
                  <a:pt x="422585" y="197928"/>
                </a:lnTo>
                <a:lnTo>
                  <a:pt x="421245" y="200211"/>
                </a:lnTo>
                <a:lnTo>
                  <a:pt x="416449" y="200923"/>
                </a:lnTo>
                <a:lnTo>
                  <a:pt x="410439" y="201143"/>
                </a:lnTo>
                <a:lnTo>
                  <a:pt x="401700" y="201678"/>
                </a:lnTo>
                <a:lnTo>
                  <a:pt x="366168" y="222933"/>
                </a:lnTo>
                <a:lnTo>
                  <a:pt x="363937" y="226650"/>
                </a:lnTo>
                <a:lnTo>
                  <a:pt x="391567" y="226650"/>
                </a:lnTo>
                <a:lnTo>
                  <a:pt x="391974" y="226312"/>
                </a:lnTo>
                <a:lnTo>
                  <a:pt x="397868" y="223808"/>
                </a:lnTo>
                <a:lnTo>
                  <a:pt x="404202" y="222736"/>
                </a:lnTo>
                <a:lnTo>
                  <a:pt x="411140" y="222367"/>
                </a:lnTo>
                <a:lnTo>
                  <a:pt x="418250" y="222105"/>
                </a:lnTo>
                <a:lnTo>
                  <a:pt x="421883" y="221550"/>
                </a:lnTo>
                <a:lnTo>
                  <a:pt x="447390" y="192200"/>
                </a:lnTo>
                <a:lnTo>
                  <a:pt x="452113" y="186766"/>
                </a:lnTo>
                <a:lnTo>
                  <a:pt x="457254" y="183635"/>
                </a:lnTo>
                <a:lnTo>
                  <a:pt x="475065" y="176599"/>
                </a:lnTo>
                <a:lnTo>
                  <a:pt x="467411" y="162610"/>
                </a:lnTo>
                <a:lnTo>
                  <a:pt x="449977" y="122035"/>
                </a:lnTo>
                <a:lnTo>
                  <a:pt x="440461" y="112569"/>
                </a:lnTo>
                <a:lnTo>
                  <a:pt x="434332" y="104733"/>
                </a:lnTo>
                <a:lnTo>
                  <a:pt x="431169" y="98957"/>
                </a:lnTo>
                <a:lnTo>
                  <a:pt x="430553" y="95669"/>
                </a:lnTo>
                <a:lnTo>
                  <a:pt x="432352" y="84027"/>
                </a:lnTo>
                <a:lnTo>
                  <a:pt x="431294" y="71268"/>
                </a:lnTo>
                <a:lnTo>
                  <a:pt x="426533" y="58535"/>
                </a:lnTo>
                <a:lnTo>
                  <a:pt x="419196" y="49419"/>
                </a:lnTo>
                <a:close/>
              </a:path>
              <a:path w="475615" h="255270">
                <a:moveTo>
                  <a:pt x="137829" y="187698"/>
                </a:moveTo>
                <a:lnTo>
                  <a:pt x="96716" y="189312"/>
                </a:lnTo>
                <a:lnTo>
                  <a:pt x="57800" y="207491"/>
                </a:lnTo>
                <a:lnTo>
                  <a:pt x="50747" y="211798"/>
                </a:lnTo>
                <a:lnTo>
                  <a:pt x="40573" y="216335"/>
                </a:lnTo>
                <a:lnTo>
                  <a:pt x="26712" y="220859"/>
                </a:lnTo>
                <a:lnTo>
                  <a:pt x="73977" y="220859"/>
                </a:lnTo>
                <a:lnTo>
                  <a:pt x="76470" y="218797"/>
                </a:lnTo>
                <a:lnTo>
                  <a:pt x="87622" y="212801"/>
                </a:lnTo>
                <a:lnTo>
                  <a:pt x="103693" y="209847"/>
                </a:lnTo>
                <a:lnTo>
                  <a:pt x="121434" y="208899"/>
                </a:lnTo>
                <a:lnTo>
                  <a:pt x="155966" y="208899"/>
                </a:lnTo>
                <a:lnTo>
                  <a:pt x="164080" y="207666"/>
                </a:lnTo>
                <a:lnTo>
                  <a:pt x="210751" y="204923"/>
                </a:lnTo>
                <a:lnTo>
                  <a:pt x="246999" y="191886"/>
                </a:lnTo>
                <a:lnTo>
                  <a:pt x="304497" y="191886"/>
                </a:lnTo>
                <a:lnTo>
                  <a:pt x="295201" y="187876"/>
                </a:lnTo>
                <a:lnTo>
                  <a:pt x="153169" y="187876"/>
                </a:lnTo>
                <a:lnTo>
                  <a:pt x="137829" y="187698"/>
                </a:lnTo>
                <a:close/>
              </a:path>
              <a:path w="475615" h="255270">
                <a:moveTo>
                  <a:pt x="155966" y="208899"/>
                </a:moveTo>
                <a:lnTo>
                  <a:pt x="121434" y="208899"/>
                </a:lnTo>
                <a:lnTo>
                  <a:pt x="137599" y="208922"/>
                </a:lnTo>
                <a:lnTo>
                  <a:pt x="154499" y="209121"/>
                </a:lnTo>
                <a:lnTo>
                  <a:pt x="155966" y="208899"/>
                </a:lnTo>
                <a:close/>
              </a:path>
              <a:path w="475615" h="255270">
                <a:moveTo>
                  <a:pt x="304497" y="191886"/>
                </a:moveTo>
                <a:lnTo>
                  <a:pt x="246999" y="191886"/>
                </a:lnTo>
                <a:lnTo>
                  <a:pt x="253103" y="198137"/>
                </a:lnTo>
                <a:lnTo>
                  <a:pt x="257074" y="201951"/>
                </a:lnTo>
                <a:lnTo>
                  <a:pt x="262448" y="205636"/>
                </a:lnTo>
                <a:lnTo>
                  <a:pt x="269221" y="207619"/>
                </a:lnTo>
                <a:lnTo>
                  <a:pt x="277385" y="206326"/>
                </a:lnTo>
                <a:lnTo>
                  <a:pt x="330520" y="206326"/>
                </a:lnTo>
                <a:lnTo>
                  <a:pt x="327628" y="204327"/>
                </a:lnTo>
                <a:lnTo>
                  <a:pt x="311685" y="194987"/>
                </a:lnTo>
                <a:lnTo>
                  <a:pt x="304497" y="191886"/>
                </a:lnTo>
                <a:close/>
              </a:path>
              <a:path w="475615" h="255270">
                <a:moveTo>
                  <a:pt x="244136" y="172225"/>
                </a:moveTo>
                <a:lnTo>
                  <a:pt x="231324" y="176840"/>
                </a:lnTo>
                <a:lnTo>
                  <a:pt x="219787" y="181502"/>
                </a:lnTo>
                <a:lnTo>
                  <a:pt x="205860" y="184155"/>
                </a:lnTo>
                <a:lnTo>
                  <a:pt x="191141" y="185443"/>
                </a:lnTo>
                <a:lnTo>
                  <a:pt x="162320" y="186494"/>
                </a:lnTo>
                <a:lnTo>
                  <a:pt x="153169" y="187876"/>
                </a:lnTo>
                <a:lnTo>
                  <a:pt x="295201" y="187876"/>
                </a:lnTo>
                <a:lnTo>
                  <a:pt x="295008" y="187793"/>
                </a:lnTo>
                <a:lnTo>
                  <a:pt x="286793" y="186284"/>
                </a:lnTo>
                <a:lnTo>
                  <a:pt x="270746" y="186284"/>
                </a:lnTo>
                <a:lnTo>
                  <a:pt x="269836" y="185625"/>
                </a:lnTo>
                <a:lnTo>
                  <a:pt x="267239" y="182965"/>
                </a:lnTo>
                <a:lnTo>
                  <a:pt x="261954" y="178026"/>
                </a:lnTo>
                <a:lnTo>
                  <a:pt x="254299" y="173533"/>
                </a:lnTo>
                <a:lnTo>
                  <a:pt x="244136" y="172225"/>
                </a:lnTo>
                <a:close/>
              </a:path>
              <a:path w="475615" h="255270">
                <a:moveTo>
                  <a:pt x="279322" y="184913"/>
                </a:moveTo>
                <a:lnTo>
                  <a:pt x="276254" y="184913"/>
                </a:lnTo>
                <a:lnTo>
                  <a:pt x="273375" y="185342"/>
                </a:lnTo>
                <a:lnTo>
                  <a:pt x="270746" y="186284"/>
                </a:lnTo>
                <a:lnTo>
                  <a:pt x="286793" y="186284"/>
                </a:lnTo>
                <a:lnTo>
                  <a:pt x="279322" y="184913"/>
                </a:lnTo>
                <a:close/>
              </a:path>
              <a:path w="475615" h="255270">
                <a:moveTo>
                  <a:pt x="118664" y="71063"/>
                </a:moveTo>
                <a:lnTo>
                  <a:pt x="93244" y="71063"/>
                </a:lnTo>
                <a:lnTo>
                  <a:pt x="95296" y="73691"/>
                </a:lnTo>
                <a:lnTo>
                  <a:pt x="101568" y="82507"/>
                </a:lnTo>
                <a:lnTo>
                  <a:pt x="118296" y="105246"/>
                </a:lnTo>
                <a:lnTo>
                  <a:pt x="133777" y="123184"/>
                </a:lnTo>
                <a:lnTo>
                  <a:pt x="148260" y="134483"/>
                </a:lnTo>
                <a:lnTo>
                  <a:pt x="161996" y="137302"/>
                </a:lnTo>
                <a:lnTo>
                  <a:pt x="164090" y="136987"/>
                </a:lnTo>
                <a:lnTo>
                  <a:pt x="168896" y="136464"/>
                </a:lnTo>
                <a:lnTo>
                  <a:pt x="184040" y="134205"/>
                </a:lnTo>
                <a:lnTo>
                  <a:pt x="200798" y="128079"/>
                </a:lnTo>
                <a:lnTo>
                  <a:pt x="212650" y="116276"/>
                </a:lnTo>
                <a:lnTo>
                  <a:pt x="159336" y="116276"/>
                </a:lnTo>
                <a:lnTo>
                  <a:pt x="150207" y="110373"/>
                </a:lnTo>
                <a:lnTo>
                  <a:pt x="138224" y="97086"/>
                </a:lnTo>
                <a:lnTo>
                  <a:pt x="126403" y="81776"/>
                </a:lnTo>
                <a:lnTo>
                  <a:pt x="118664" y="71063"/>
                </a:lnTo>
                <a:close/>
              </a:path>
              <a:path w="475615" h="255270">
                <a:moveTo>
                  <a:pt x="264834" y="0"/>
                </a:moveTo>
                <a:lnTo>
                  <a:pt x="205481" y="12133"/>
                </a:lnTo>
                <a:lnTo>
                  <a:pt x="190831" y="43083"/>
                </a:lnTo>
                <a:lnTo>
                  <a:pt x="191657" y="54666"/>
                </a:lnTo>
                <a:lnTo>
                  <a:pt x="191780" y="55576"/>
                </a:lnTo>
                <a:lnTo>
                  <a:pt x="194068" y="67000"/>
                </a:lnTo>
                <a:lnTo>
                  <a:pt x="195361" y="72923"/>
                </a:lnTo>
                <a:lnTo>
                  <a:pt x="196554" y="79120"/>
                </a:lnTo>
                <a:lnTo>
                  <a:pt x="197533" y="85765"/>
                </a:lnTo>
                <a:lnTo>
                  <a:pt x="198183" y="93031"/>
                </a:lnTo>
                <a:lnTo>
                  <a:pt x="197050" y="102884"/>
                </a:lnTo>
                <a:lnTo>
                  <a:pt x="191839" y="109199"/>
                </a:lnTo>
                <a:lnTo>
                  <a:pt x="181958" y="113011"/>
                </a:lnTo>
                <a:lnTo>
                  <a:pt x="166812" y="115355"/>
                </a:lnTo>
                <a:lnTo>
                  <a:pt x="161451" y="115941"/>
                </a:lnTo>
                <a:lnTo>
                  <a:pt x="159336" y="116276"/>
                </a:lnTo>
                <a:lnTo>
                  <a:pt x="212650" y="116276"/>
                </a:lnTo>
                <a:lnTo>
                  <a:pt x="213971" y="114960"/>
                </a:lnTo>
                <a:lnTo>
                  <a:pt x="218361" y="91722"/>
                </a:lnTo>
                <a:lnTo>
                  <a:pt x="217602" y="83223"/>
                </a:lnTo>
                <a:lnTo>
                  <a:pt x="216481" y="75557"/>
                </a:lnTo>
                <a:lnTo>
                  <a:pt x="215081" y="68278"/>
                </a:lnTo>
                <a:lnTo>
                  <a:pt x="213753" y="62173"/>
                </a:lnTo>
                <a:lnTo>
                  <a:pt x="211880" y="53226"/>
                </a:lnTo>
                <a:lnTo>
                  <a:pt x="211014" y="45701"/>
                </a:lnTo>
                <a:lnTo>
                  <a:pt x="211670" y="38795"/>
                </a:lnTo>
                <a:lnTo>
                  <a:pt x="214361" y="31703"/>
                </a:lnTo>
                <a:lnTo>
                  <a:pt x="237349" y="26184"/>
                </a:lnTo>
                <a:lnTo>
                  <a:pt x="253765" y="22865"/>
                </a:lnTo>
                <a:lnTo>
                  <a:pt x="264375" y="21298"/>
                </a:lnTo>
                <a:lnTo>
                  <a:pt x="269940" y="21033"/>
                </a:lnTo>
                <a:lnTo>
                  <a:pt x="309167" y="21033"/>
                </a:lnTo>
                <a:lnTo>
                  <a:pt x="306746" y="19694"/>
                </a:lnTo>
                <a:lnTo>
                  <a:pt x="282547" y="4290"/>
                </a:lnTo>
                <a:lnTo>
                  <a:pt x="279448" y="2238"/>
                </a:lnTo>
                <a:lnTo>
                  <a:pt x="275131" y="347"/>
                </a:lnTo>
                <a:lnTo>
                  <a:pt x="264834" y="0"/>
                </a:lnTo>
                <a:close/>
              </a:path>
              <a:path w="475615" h="255270">
                <a:moveTo>
                  <a:pt x="309167" y="21033"/>
                </a:moveTo>
                <a:lnTo>
                  <a:pt x="269940" y="21033"/>
                </a:lnTo>
                <a:lnTo>
                  <a:pt x="271699" y="22206"/>
                </a:lnTo>
                <a:lnTo>
                  <a:pt x="302097" y="41306"/>
                </a:lnTo>
                <a:lnTo>
                  <a:pt x="322555" y="51484"/>
                </a:lnTo>
                <a:lnTo>
                  <a:pt x="335677" y="54666"/>
                </a:lnTo>
                <a:lnTo>
                  <a:pt x="344064" y="52781"/>
                </a:lnTo>
                <a:lnTo>
                  <a:pt x="346256" y="52186"/>
                </a:lnTo>
                <a:lnTo>
                  <a:pt x="353425" y="51151"/>
                </a:lnTo>
                <a:lnTo>
                  <a:pt x="368085" y="50090"/>
                </a:lnTo>
                <a:lnTo>
                  <a:pt x="392753" y="49419"/>
                </a:lnTo>
                <a:lnTo>
                  <a:pt x="419196" y="49419"/>
                </a:lnTo>
                <a:lnTo>
                  <a:pt x="417224" y="46969"/>
                </a:lnTo>
                <a:lnTo>
                  <a:pt x="413151" y="43315"/>
                </a:lnTo>
                <a:lnTo>
                  <a:pt x="409831" y="38795"/>
                </a:lnTo>
                <a:lnTo>
                  <a:pt x="407479" y="33336"/>
                </a:lnTo>
                <a:lnTo>
                  <a:pt x="335886" y="33336"/>
                </a:lnTo>
                <a:lnTo>
                  <a:pt x="331678" y="32357"/>
                </a:lnTo>
                <a:lnTo>
                  <a:pt x="322543" y="28429"/>
                </a:lnTo>
                <a:lnTo>
                  <a:pt x="309167" y="21033"/>
                </a:lnTo>
                <a:close/>
              </a:path>
              <a:path w="475615" h="255270">
                <a:moveTo>
                  <a:pt x="405224" y="28101"/>
                </a:moveTo>
                <a:lnTo>
                  <a:pt x="350350" y="30133"/>
                </a:lnTo>
                <a:lnTo>
                  <a:pt x="335886" y="33336"/>
                </a:lnTo>
                <a:lnTo>
                  <a:pt x="407479" y="33336"/>
                </a:lnTo>
                <a:lnTo>
                  <a:pt x="405224" y="281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283481" y="1706418"/>
            <a:ext cx="166648" cy="131886"/>
          </a:xfrm>
          <a:custGeom>
            <a:avLst/>
            <a:gdLst/>
            <a:ahLst/>
            <a:cxnLst/>
            <a:rect l="l" t="t" r="r" b="b"/>
            <a:pathLst>
              <a:path w="366395" h="260985">
                <a:moveTo>
                  <a:pt x="176435" y="234966"/>
                </a:moveTo>
                <a:lnTo>
                  <a:pt x="133891" y="234966"/>
                </a:lnTo>
                <a:lnTo>
                  <a:pt x="143237" y="236062"/>
                </a:lnTo>
                <a:lnTo>
                  <a:pt x="157363" y="240140"/>
                </a:lnTo>
                <a:lnTo>
                  <a:pt x="170760" y="246694"/>
                </a:lnTo>
                <a:lnTo>
                  <a:pt x="177921" y="255217"/>
                </a:lnTo>
                <a:lnTo>
                  <a:pt x="179251" y="260903"/>
                </a:lnTo>
                <a:lnTo>
                  <a:pt x="184790" y="260211"/>
                </a:lnTo>
                <a:lnTo>
                  <a:pt x="204081" y="258064"/>
                </a:lnTo>
                <a:lnTo>
                  <a:pt x="216978" y="257047"/>
                </a:lnTo>
                <a:lnTo>
                  <a:pt x="224766" y="256819"/>
                </a:lnTo>
                <a:lnTo>
                  <a:pt x="230758" y="256819"/>
                </a:lnTo>
                <a:lnTo>
                  <a:pt x="242337" y="255566"/>
                </a:lnTo>
                <a:lnTo>
                  <a:pt x="252496" y="249107"/>
                </a:lnTo>
                <a:lnTo>
                  <a:pt x="254711" y="246463"/>
                </a:lnTo>
                <a:lnTo>
                  <a:pt x="188015" y="246463"/>
                </a:lnTo>
                <a:lnTo>
                  <a:pt x="177593" y="235558"/>
                </a:lnTo>
                <a:lnTo>
                  <a:pt x="176435" y="234966"/>
                </a:lnTo>
                <a:close/>
              </a:path>
              <a:path w="366395" h="260985">
                <a:moveTo>
                  <a:pt x="230758" y="256819"/>
                </a:moveTo>
                <a:lnTo>
                  <a:pt x="224766" y="256819"/>
                </a:lnTo>
                <a:lnTo>
                  <a:pt x="228726" y="257039"/>
                </a:lnTo>
                <a:lnTo>
                  <a:pt x="230758" y="256819"/>
                </a:lnTo>
                <a:close/>
              </a:path>
              <a:path w="366395" h="260985">
                <a:moveTo>
                  <a:pt x="224025" y="243558"/>
                </a:moveTo>
                <a:lnTo>
                  <a:pt x="214878" y="243889"/>
                </a:lnTo>
                <a:lnTo>
                  <a:pt x="202864" y="244857"/>
                </a:lnTo>
                <a:lnTo>
                  <a:pt x="188015" y="246463"/>
                </a:lnTo>
                <a:lnTo>
                  <a:pt x="254711" y="246463"/>
                </a:lnTo>
                <a:lnTo>
                  <a:pt x="256886" y="243866"/>
                </a:lnTo>
                <a:lnTo>
                  <a:pt x="230275" y="243866"/>
                </a:lnTo>
                <a:lnTo>
                  <a:pt x="224025" y="243558"/>
                </a:lnTo>
                <a:close/>
              </a:path>
              <a:path w="366395" h="260985">
                <a:moveTo>
                  <a:pt x="306320" y="26397"/>
                </a:moveTo>
                <a:lnTo>
                  <a:pt x="265688" y="26397"/>
                </a:lnTo>
                <a:lnTo>
                  <a:pt x="274411" y="26456"/>
                </a:lnTo>
                <a:lnTo>
                  <a:pt x="287406" y="31040"/>
                </a:lnTo>
                <a:lnTo>
                  <a:pt x="303449" y="39599"/>
                </a:lnTo>
                <a:lnTo>
                  <a:pt x="328019" y="56101"/>
                </a:lnTo>
                <a:lnTo>
                  <a:pt x="335094" y="60204"/>
                </a:lnTo>
                <a:lnTo>
                  <a:pt x="342491" y="64045"/>
                </a:lnTo>
                <a:lnTo>
                  <a:pt x="350156" y="67778"/>
                </a:lnTo>
                <a:lnTo>
                  <a:pt x="348073" y="75233"/>
                </a:lnTo>
                <a:lnTo>
                  <a:pt x="347800" y="82521"/>
                </a:lnTo>
                <a:lnTo>
                  <a:pt x="349455" y="88803"/>
                </a:lnTo>
                <a:lnTo>
                  <a:pt x="353078" y="102342"/>
                </a:lnTo>
                <a:lnTo>
                  <a:pt x="351769" y="106541"/>
                </a:lnTo>
                <a:lnTo>
                  <a:pt x="350701" y="108268"/>
                </a:lnTo>
                <a:lnTo>
                  <a:pt x="340439" y="109818"/>
                </a:lnTo>
                <a:lnTo>
                  <a:pt x="333361" y="126530"/>
                </a:lnTo>
                <a:lnTo>
                  <a:pt x="332136" y="129179"/>
                </a:lnTo>
                <a:lnTo>
                  <a:pt x="329256" y="130749"/>
                </a:lnTo>
                <a:lnTo>
                  <a:pt x="319437" y="138372"/>
                </a:lnTo>
                <a:lnTo>
                  <a:pt x="297729" y="173722"/>
                </a:lnTo>
                <a:lnTo>
                  <a:pt x="297142" y="199103"/>
                </a:lnTo>
                <a:lnTo>
                  <a:pt x="295718" y="202402"/>
                </a:lnTo>
                <a:lnTo>
                  <a:pt x="253531" y="225909"/>
                </a:lnTo>
                <a:lnTo>
                  <a:pt x="248521" y="233989"/>
                </a:lnTo>
                <a:lnTo>
                  <a:pt x="243258" y="239906"/>
                </a:lnTo>
                <a:lnTo>
                  <a:pt x="237318" y="243313"/>
                </a:lnTo>
                <a:lnTo>
                  <a:pt x="230275" y="243866"/>
                </a:lnTo>
                <a:lnTo>
                  <a:pt x="256886" y="243866"/>
                </a:lnTo>
                <a:lnTo>
                  <a:pt x="259696" y="240512"/>
                </a:lnTo>
                <a:lnTo>
                  <a:pt x="264431" y="232631"/>
                </a:lnTo>
                <a:lnTo>
                  <a:pt x="270584" y="226620"/>
                </a:lnTo>
                <a:lnTo>
                  <a:pt x="280221" y="221346"/>
                </a:lnTo>
                <a:lnTo>
                  <a:pt x="290526" y="217388"/>
                </a:lnTo>
                <a:lnTo>
                  <a:pt x="298682" y="215323"/>
                </a:lnTo>
                <a:lnTo>
                  <a:pt x="305012" y="211672"/>
                </a:lnTo>
                <a:lnTo>
                  <a:pt x="308349" y="204180"/>
                </a:lnTo>
                <a:lnTo>
                  <a:pt x="309687" y="194362"/>
                </a:lnTo>
                <a:lnTo>
                  <a:pt x="310021" y="183732"/>
                </a:lnTo>
                <a:lnTo>
                  <a:pt x="310126" y="177219"/>
                </a:lnTo>
                <a:lnTo>
                  <a:pt x="310315" y="174937"/>
                </a:lnTo>
                <a:lnTo>
                  <a:pt x="335078" y="142519"/>
                </a:lnTo>
                <a:lnTo>
                  <a:pt x="342031" y="138718"/>
                </a:lnTo>
                <a:lnTo>
                  <a:pt x="348806" y="122718"/>
                </a:lnTo>
                <a:lnTo>
                  <a:pt x="349476" y="121860"/>
                </a:lnTo>
                <a:lnTo>
                  <a:pt x="355853" y="120896"/>
                </a:lnTo>
                <a:lnTo>
                  <a:pt x="359360" y="118603"/>
                </a:lnTo>
                <a:lnTo>
                  <a:pt x="361622" y="114949"/>
                </a:lnTo>
                <a:lnTo>
                  <a:pt x="364064" y="108321"/>
                </a:lnTo>
                <a:lnTo>
                  <a:pt x="364440" y="100720"/>
                </a:lnTo>
                <a:lnTo>
                  <a:pt x="363414" y="92838"/>
                </a:lnTo>
                <a:lnTo>
                  <a:pt x="361632" y="85233"/>
                </a:lnTo>
                <a:lnTo>
                  <a:pt x="360313" y="80238"/>
                </a:lnTo>
                <a:lnTo>
                  <a:pt x="361130" y="73568"/>
                </a:lnTo>
                <a:lnTo>
                  <a:pt x="366323" y="60951"/>
                </a:lnTo>
                <a:lnTo>
                  <a:pt x="349819" y="53016"/>
                </a:lnTo>
                <a:lnTo>
                  <a:pt x="342212" y="49141"/>
                </a:lnTo>
                <a:lnTo>
                  <a:pt x="335134" y="45111"/>
                </a:lnTo>
                <a:lnTo>
                  <a:pt x="328565" y="40710"/>
                </a:lnTo>
                <a:lnTo>
                  <a:pt x="314663" y="31153"/>
                </a:lnTo>
                <a:lnTo>
                  <a:pt x="306320" y="26397"/>
                </a:lnTo>
                <a:close/>
              </a:path>
              <a:path w="366395" h="260985">
                <a:moveTo>
                  <a:pt x="128033" y="165178"/>
                </a:moveTo>
                <a:lnTo>
                  <a:pt x="97881" y="165178"/>
                </a:lnTo>
                <a:lnTo>
                  <a:pt x="105022" y="165743"/>
                </a:lnTo>
                <a:lnTo>
                  <a:pt x="119703" y="173827"/>
                </a:lnTo>
                <a:lnTo>
                  <a:pt x="122331" y="177680"/>
                </a:lnTo>
                <a:lnTo>
                  <a:pt x="122730" y="182287"/>
                </a:lnTo>
                <a:lnTo>
                  <a:pt x="122753" y="183732"/>
                </a:lnTo>
                <a:lnTo>
                  <a:pt x="122566" y="194362"/>
                </a:lnTo>
                <a:lnTo>
                  <a:pt x="122535" y="211672"/>
                </a:lnTo>
                <a:lnTo>
                  <a:pt x="131566" y="235312"/>
                </a:lnTo>
                <a:lnTo>
                  <a:pt x="133891" y="234966"/>
                </a:lnTo>
                <a:lnTo>
                  <a:pt x="176435" y="234966"/>
                </a:lnTo>
                <a:lnTo>
                  <a:pt x="162889" y="228041"/>
                </a:lnTo>
                <a:lnTo>
                  <a:pt x="147703" y="223565"/>
                </a:lnTo>
                <a:lnTo>
                  <a:pt x="135838" y="221783"/>
                </a:lnTo>
                <a:lnTo>
                  <a:pt x="135289" y="216378"/>
                </a:lnTo>
                <a:lnTo>
                  <a:pt x="135149" y="211672"/>
                </a:lnTo>
                <a:lnTo>
                  <a:pt x="135214" y="194362"/>
                </a:lnTo>
                <a:lnTo>
                  <a:pt x="135409" y="182287"/>
                </a:lnTo>
                <a:lnTo>
                  <a:pt x="135063" y="178172"/>
                </a:lnTo>
                <a:lnTo>
                  <a:pt x="132453" y="170415"/>
                </a:lnTo>
                <a:lnTo>
                  <a:pt x="128033" y="165178"/>
                </a:lnTo>
                <a:close/>
              </a:path>
              <a:path w="366395" h="260985">
                <a:moveTo>
                  <a:pt x="70594" y="153477"/>
                </a:moveTo>
                <a:lnTo>
                  <a:pt x="45576" y="153477"/>
                </a:lnTo>
                <a:lnTo>
                  <a:pt x="49569" y="154990"/>
                </a:lnTo>
                <a:lnTo>
                  <a:pt x="59197" y="162878"/>
                </a:lnTo>
                <a:lnTo>
                  <a:pt x="72188" y="168140"/>
                </a:lnTo>
                <a:lnTo>
                  <a:pt x="85553" y="169607"/>
                </a:lnTo>
                <a:lnTo>
                  <a:pt x="96300" y="166110"/>
                </a:lnTo>
                <a:lnTo>
                  <a:pt x="97881" y="165178"/>
                </a:lnTo>
                <a:lnTo>
                  <a:pt x="128033" y="165178"/>
                </a:lnTo>
                <a:lnTo>
                  <a:pt x="127280" y="164285"/>
                </a:lnTo>
                <a:lnTo>
                  <a:pt x="121291" y="159816"/>
                </a:lnTo>
                <a:lnTo>
                  <a:pt x="116237" y="157042"/>
                </a:lnTo>
                <a:lnTo>
                  <a:pt x="114655" y="156420"/>
                </a:lnTo>
                <a:lnTo>
                  <a:pt x="83417" y="156420"/>
                </a:lnTo>
                <a:lnTo>
                  <a:pt x="74896" y="155119"/>
                </a:lnTo>
                <a:lnTo>
                  <a:pt x="70594" y="153477"/>
                </a:lnTo>
                <a:close/>
              </a:path>
              <a:path w="366395" h="260985">
                <a:moveTo>
                  <a:pt x="127409" y="15475"/>
                </a:moveTo>
                <a:lnTo>
                  <a:pt x="87458" y="16964"/>
                </a:lnTo>
                <a:lnTo>
                  <a:pt x="47365" y="36102"/>
                </a:lnTo>
                <a:lnTo>
                  <a:pt x="37515" y="41396"/>
                </a:lnTo>
                <a:lnTo>
                  <a:pt x="25064" y="46164"/>
                </a:lnTo>
                <a:lnTo>
                  <a:pt x="10052" y="50385"/>
                </a:lnTo>
                <a:lnTo>
                  <a:pt x="1696" y="52406"/>
                </a:lnTo>
                <a:lnTo>
                  <a:pt x="6017" y="60204"/>
                </a:lnTo>
                <a:lnTo>
                  <a:pt x="13152" y="77957"/>
                </a:lnTo>
                <a:lnTo>
                  <a:pt x="15647" y="96288"/>
                </a:lnTo>
                <a:lnTo>
                  <a:pt x="13483" y="114021"/>
                </a:lnTo>
                <a:lnTo>
                  <a:pt x="6649" y="129996"/>
                </a:lnTo>
                <a:lnTo>
                  <a:pt x="3256" y="135461"/>
                </a:lnTo>
                <a:lnTo>
                  <a:pt x="0" y="141849"/>
                </a:lnTo>
                <a:lnTo>
                  <a:pt x="1664" y="147807"/>
                </a:lnTo>
                <a:lnTo>
                  <a:pt x="3193" y="153377"/>
                </a:lnTo>
                <a:lnTo>
                  <a:pt x="11915" y="157534"/>
                </a:lnTo>
                <a:lnTo>
                  <a:pt x="16030" y="159576"/>
                </a:lnTo>
                <a:lnTo>
                  <a:pt x="31191" y="155565"/>
                </a:lnTo>
                <a:lnTo>
                  <a:pt x="38966" y="153941"/>
                </a:lnTo>
                <a:lnTo>
                  <a:pt x="45576" y="153477"/>
                </a:lnTo>
                <a:lnTo>
                  <a:pt x="70594" y="153477"/>
                </a:lnTo>
                <a:lnTo>
                  <a:pt x="65989" y="151720"/>
                </a:lnTo>
                <a:lnTo>
                  <a:pt x="59296" y="146529"/>
                </a:lnTo>
                <a:lnTo>
                  <a:pt x="57917" y="145555"/>
                </a:lnTo>
                <a:lnTo>
                  <a:pt x="17350" y="145555"/>
                </a:lnTo>
                <a:lnTo>
                  <a:pt x="14732" y="144309"/>
                </a:lnTo>
                <a:lnTo>
                  <a:pt x="13957" y="143817"/>
                </a:lnTo>
                <a:lnTo>
                  <a:pt x="14198" y="142917"/>
                </a:lnTo>
                <a:lnTo>
                  <a:pt x="14941" y="140927"/>
                </a:lnTo>
                <a:lnTo>
                  <a:pt x="17224" y="137252"/>
                </a:lnTo>
                <a:lnTo>
                  <a:pt x="24999" y="119869"/>
                </a:lnTo>
                <a:lnTo>
                  <a:pt x="28177" y="100720"/>
                </a:lnTo>
                <a:lnTo>
                  <a:pt x="26760" y="80843"/>
                </a:lnTo>
                <a:lnTo>
                  <a:pt x="20753" y="61275"/>
                </a:lnTo>
                <a:lnTo>
                  <a:pt x="34691" y="56794"/>
                </a:lnTo>
                <a:lnTo>
                  <a:pt x="46408" y="51735"/>
                </a:lnTo>
                <a:lnTo>
                  <a:pt x="55967" y="46069"/>
                </a:lnTo>
                <a:lnTo>
                  <a:pt x="63432" y="39768"/>
                </a:lnTo>
                <a:lnTo>
                  <a:pt x="75217" y="33095"/>
                </a:lnTo>
                <a:lnTo>
                  <a:pt x="91728" y="29794"/>
                </a:lnTo>
                <a:lnTo>
                  <a:pt x="110052" y="28724"/>
                </a:lnTo>
                <a:lnTo>
                  <a:pt x="145293" y="28724"/>
                </a:lnTo>
                <a:lnTo>
                  <a:pt x="153367" y="27496"/>
                </a:lnTo>
                <a:lnTo>
                  <a:pt x="183139" y="26389"/>
                </a:lnTo>
                <a:lnTo>
                  <a:pt x="199520" y="24827"/>
                </a:lnTo>
                <a:lnTo>
                  <a:pt x="215252" y="21517"/>
                </a:lnTo>
                <a:lnTo>
                  <a:pt x="228994" y="15653"/>
                </a:lnTo>
                <a:lnTo>
                  <a:pt x="143032" y="15653"/>
                </a:lnTo>
                <a:lnTo>
                  <a:pt x="127409" y="15475"/>
                </a:lnTo>
                <a:close/>
              </a:path>
              <a:path w="366395" h="260985">
                <a:moveTo>
                  <a:pt x="101847" y="152691"/>
                </a:moveTo>
                <a:lnTo>
                  <a:pt x="94836" y="152839"/>
                </a:lnTo>
                <a:lnTo>
                  <a:pt x="88950" y="155314"/>
                </a:lnTo>
                <a:lnTo>
                  <a:pt x="83417" y="156420"/>
                </a:lnTo>
                <a:lnTo>
                  <a:pt x="114655" y="156420"/>
                </a:lnTo>
                <a:lnTo>
                  <a:pt x="109231" y="154286"/>
                </a:lnTo>
                <a:lnTo>
                  <a:pt x="101847" y="152691"/>
                </a:lnTo>
                <a:close/>
              </a:path>
              <a:path w="366395" h="260985">
                <a:moveTo>
                  <a:pt x="42569" y="140244"/>
                </a:moveTo>
                <a:lnTo>
                  <a:pt x="31835" y="141808"/>
                </a:lnTo>
                <a:lnTo>
                  <a:pt x="20533" y="144686"/>
                </a:lnTo>
                <a:lnTo>
                  <a:pt x="17350" y="145555"/>
                </a:lnTo>
                <a:lnTo>
                  <a:pt x="57917" y="145555"/>
                </a:lnTo>
                <a:lnTo>
                  <a:pt x="51976" y="141361"/>
                </a:lnTo>
                <a:lnTo>
                  <a:pt x="42569" y="140244"/>
                </a:lnTo>
                <a:close/>
              </a:path>
              <a:path w="366395" h="260985">
                <a:moveTo>
                  <a:pt x="255312" y="10743"/>
                </a:moveTo>
                <a:lnTo>
                  <a:pt x="237238" y="10743"/>
                </a:lnTo>
                <a:lnTo>
                  <a:pt x="256128" y="30124"/>
                </a:lnTo>
                <a:lnTo>
                  <a:pt x="265688" y="26397"/>
                </a:lnTo>
                <a:lnTo>
                  <a:pt x="306320" y="26397"/>
                </a:lnTo>
                <a:lnTo>
                  <a:pt x="296489" y="20792"/>
                </a:lnTo>
                <a:lnTo>
                  <a:pt x="279956" y="14606"/>
                </a:lnTo>
                <a:lnTo>
                  <a:pt x="259657" y="14606"/>
                </a:lnTo>
                <a:lnTo>
                  <a:pt x="258735" y="14261"/>
                </a:lnTo>
                <a:lnTo>
                  <a:pt x="255312" y="10743"/>
                </a:lnTo>
                <a:close/>
              </a:path>
              <a:path w="366395" h="260985">
                <a:moveTo>
                  <a:pt x="145293" y="28724"/>
                </a:moveTo>
                <a:lnTo>
                  <a:pt x="110052" y="28724"/>
                </a:lnTo>
                <a:lnTo>
                  <a:pt x="127273" y="28742"/>
                </a:lnTo>
                <a:lnTo>
                  <a:pt x="143869" y="28941"/>
                </a:lnTo>
                <a:lnTo>
                  <a:pt x="145293" y="28724"/>
                </a:lnTo>
                <a:close/>
              </a:path>
              <a:path w="366395" h="260985">
                <a:moveTo>
                  <a:pt x="233872" y="0"/>
                </a:moveTo>
                <a:lnTo>
                  <a:pt x="222830" y="4094"/>
                </a:lnTo>
                <a:lnTo>
                  <a:pt x="210721" y="9045"/>
                </a:lnTo>
                <a:lnTo>
                  <a:pt x="196321" y="11855"/>
                </a:lnTo>
                <a:lnTo>
                  <a:pt x="181210" y="13208"/>
                </a:lnTo>
                <a:lnTo>
                  <a:pt x="152198" y="14271"/>
                </a:lnTo>
                <a:lnTo>
                  <a:pt x="143032" y="15653"/>
                </a:lnTo>
                <a:lnTo>
                  <a:pt x="228994" y="15653"/>
                </a:lnTo>
                <a:lnTo>
                  <a:pt x="237238" y="10743"/>
                </a:lnTo>
                <a:lnTo>
                  <a:pt x="255312" y="10743"/>
                </a:lnTo>
                <a:lnTo>
                  <a:pt x="254212" y="9612"/>
                </a:lnTo>
                <a:lnTo>
                  <a:pt x="249254" y="4942"/>
                </a:lnTo>
                <a:lnTo>
                  <a:pt x="242577" y="1010"/>
                </a:lnTo>
                <a:lnTo>
                  <a:pt x="233872" y="0"/>
                </a:lnTo>
                <a:close/>
              </a:path>
              <a:path w="366395" h="260985">
                <a:moveTo>
                  <a:pt x="277540" y="13702"/>
                </a:moveTo>
                <a:lnTo>
                  <a:pt x="261311" y="13957"/>
                </a:lnTo>
                <a:lnTo>
                  <a:pt x="259657" y="14606"/>
                </a:lnTo>
                <a:lnTo>
                  <a:pt x="279956" y="14606"/>
                </a:lnTo>
                <a:lnTo>
                  <a:pt x="277540" y="137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3916423" y="2197074"/>
            <a:ext cx="130835" cy="99796"/>
          </a:xfrm>
          <a:custGeom>
            <a:avLst/>
            <a:gdLst/>
            <a:ahLst/>
            <a:cxnLst/>
            <a:rect l="l" t="t" r="r" b="b"/>
            <a:pathLst>
              <a:path w="287654" h="197485">
                <a:moveTo>
                  <a:pt x="52337" y="149244"/>
                </a:moveTo>
                <a:lnTo>
                  <a:pt x="33611" y="149244"/>
                </a:lnTo>
                <a:lnTo>
                  <a:pt x="38585" y="150448"/>
                </a:lnTo>
                <a:lnTo>
                  <a:pt x="39925" y="152563"/>
                </a:lnTo>
                <a:lnTo>
                  <a:pt x="40920" y="164081"/>
                </a:lnTo>
                <a:lnTo>
                  <a:pt x="55652" y="178604"/>
                </a:lnTo>
                <a:lnTo>
                  <a:pt x="54166" y="186133"/>
                </a:lnTo>
                <a:lnTo>
                  <a:pt x="54008" y="187107"/>
                </a:lnTo>
                <a:lnTo>
                  <a:pt x="53998" y="187902"/>
                </a:lnTo>
                <a:lnTo>
                  <a:pt x="52993" y="197295"/>
                </a:lnTo>
                <a:lnTo>
                  <a:pt x="92511" y="187536"/>
                </a:lnTo>
                <a:lnTo>
                  <a:pt x="105096" y="184657"/>
                </a:lnTo>
                <a:lnTo>
                  <a:pt x="113337" y="183034"/>
                </a:lnTo>
                <a:lnTo>
                  <a:pt x="119014" y="180081"/>
                </a:lnTo>
                <a:lnTo>
                  <a:pt x="67191" y="180081"/>
                </a:lnTo>
                <a:lnTo>
                  <a:pt x="66574" y="171170"/>
                </a:lnTo>
                <a:lnTo>
                  <a:pt x="54721" y="159484"/>
                </a:lnTo>
                <a:lnTo>
                  <a:pt x="53056" y="157704"/>
                </a:lnTo>
                <a:lnTo>
                  <a:pt x="52337" y="149244"/>
                </a:lnTo>
                <a:close/>
              </a:path>
              <a:path w="287654" h="197485">
                <a:moveTo>
                  <a:pt x="138666" y="114952"/>
                </a:moveTo>
                <a:lnTo>
                  <a:pt x="136498" y="115727"/>
                </a:lnTo>
                <a:lnTo>
                  <a:pt x="131964" y="120135"/>
                </a:lnTo>
                <a:lnTo>
                  <a:pt x="129827" y="126505"/>
                </a:lnTo>
                <a:lnTo>
                  <a:pt x="124905" y="141605"/>
                </a:lnTo>
                <a:lnTo>
                  <a:pt x="123571" y="145632"/>
                </a:lnTo>
                <a:lnTo>
                  <a:pt x="119707" y="156148"/>
                </a:lnTo>
                <a:lnTo>
                  <a:pt x="115457" y="165374"/>
                </a:lnTo>
                <a:lnTo>
                  <a:pt x="111546" y="169903"/>
                </a:lnTo>
                <a:lnTo>
                  <a:pt x="103337" y="171492"/>
                </a:lnTo>
                <a:lnTo>
                  <a:pt x="91709" y="174124"/>
                </a:lnTo>
                <a:lnTo>
                  <a:pt x="67191" y="180081"/>
                </a:lnTo>
                <a:lnTo>
                  <a:pt x="119014" y="180081"/>
                </a:lnTo>
                <a:lnTo>
                  <a:pt x="138383" y="141318"/>
                </a:lnTo>
                <a:lnTo>
                  <a:pt x="140718" y="134082"/>
                </a:lnTo>
                <a:lnTo>
                  <a:pt x="141828" y="131067"/>
                </a:lnTo>
                <a:lnTo>
                  <a:pt x="158051" y="131067"/>
                </a:lnTo>
                <a:lnTo>
                  <a:pt x="154389" y="126138"/>
                </a:lnTo>
                <a:lnTo>
                  <a:pt x="149344" y="120135"/>
                </a:lnTo>
                <a:lnTo>
                  <a:pt x="145109" y="116566"/>
                </a:lnTo>
                <a:lnTo>
                  <a:pt x="140980" y="115151"/>
                </a:lnTo>
                <a:lnTo>
                  <a:pt x="138666" y="114952"/>
                </a:lnTo>
                <a:close/>
              </a:path>
              <a:path w="287654" h="197485">
                <a:moveTo>
                  <a:pt x="158051" y="131067"/>
                </a:moveTo>
                <a:lnTo>
                  <a:pt x="141828" y="131067"/>
                </a:lnTo>
                <a:lnTo>
                  <a:pt x="144468" y="134176"/>
                </a:lnTo>
                <a:lnTo>
                  <a:pt x="147922" y="138920"/>
                </a:lnTo>
                <a:lnTo>
                  <a:pt x="174047" y="169914"/>
                </a:lnTo>
                <a:lnTo>
                  <a:pt x="181607" y="175788"/>
                </a:lnTo>
                <a:lnTo>
                  <a:pt x="187073" y="174730"/>
                </a:lnTo>
                <a:lnTo>
                  <a:pt x="190339" y="172814"/>
                </a:lnTo>
                <a:lnTo>
                  <a:pt x="193056" y="170717"/>
                </a:lnTo>
                <a:lnTo>
                  <a:pt x="196289" y="165362"/>
                </a:lnTo>
                <a:lnTo>
                  <a:pt x="197231" y="160919"/>
                </a:lnTo>
                <a:lnTo>
                  <a:pt x="184287" y="160919"/>
                </a:lnTo>
                <a:lnTo>
                  <a:pt x="183806" y="160741"/>
                </a:lnTo>
                <a:lnTo>
                  <a:pt x="165831" y="141605"/>
                </a:lnTo>
                <a:lnTo>
                  <a:pt x="158051" y="131067"/>
                </a:lnTo>
                <a:close/>
              </a:path>
              <a:path w="287654" h="197485">
                <a:moveTo>
                  <a:pt x="160553" y="0"/>
                </a:moveTo>
                <a:lnTo>
                  <a:pt x="149075" y="814"/>
                </a:lnTo>
                <a:lnTo>
                  <a:pt x="138753" y="4456"/>
                </a:lnTo>
                <a:lnTo>
                  <a:pt x="128163" y="11217"/>
                </a:lnTo>
                <a:lnTo>
                  <a:pt x="124872" y="12978"/>
                </a:lnTo>
                <a:lnTo>
                  <a:pt x="116893" y="15461"/>
                </a:lnTo>
                <a:lnTo>
                  <a:pt x="102382" y="17997"/>
                </a:lnTo>
                <a:lnTo>
                  <a:pt x="79495" y="19918"/>
                </a:lnTo>
                <a:lnTo>
                  <a:pt x="74385" y="20180"/>
                </a:lnTo>
                <a:lnTo>
                  <a:pt x="72741" y="30651"/>
                </a:lnTo>
                <a:lnTo>
                  <a:pt x="71568" y="31530"/>
                </a:lnTo>
                <a:lnTo>
                  <a:pt x="59598" y="36288"/>
                </a:lnTo>
                <a:lnTo>
                  <a:pt x="48950" y="45705"/>
                </a:lnTo>
                <a:lnTo>
                  <a:pt x="41001" y="58087"/>
                </a:lnTo>
                <a:lnTo>
                  <a:pt x="37224" y="71707"/>
                </a:lnTo>
                <a:lnTo>
                  <a:pt x="36784" y="76702"/>
                </a:lnTo>
                <a:lnTo>
                  <a:pt x="25454" y="90785"/>
                </a:lnTo>
                <a:lnTo>
                  <a:pt x="2523" y="132700"/>
                </a:lnTo>
                <a:lnTo>
                  <a:pt x="0" y="152864"/>
                </a:lnTo>
                <a:lnTo>
                  <a:pt x="1202" y="164081"/>
                </a:lnTo>
                <a:lnTo>
                  <a:pt x="1287" y="164369"/>
                </a:lnTo>
                <a:lnTo>
                  <a:pt x="4227" y="169498"/>
                </a:lnTo>
                <a:lnTo>
                  <a:pt x="7057" y="171233"/>
                </a:lnTo>
                <a:lnTo>
                  <a:pt x="13048" y="171416"/>
                </a:lnTo>
                <a:lnTo>
                  <a:pt x="18079" y="168095"/>
                </a:lnTo>
                <a:lnTo>
                  <a:pt x="21919" y="163407"/>
                </a:lnTo>
                <a:lnTo>
                  <a:pt x="24334" y="159484"/>
                </a:lnTo>
                <a:lnTo>
                  <a:pt x="27386" y="154134"/>
                </a:lnTo>
                <a:lnTo>
                  <a:pt x="12617" y="154134"/>
                </a:lnTo>
                <a:lnTo>
                  <a:pt x="12717" y="149244"/>
                </a:lnTo>
                <a:lnTo>
                  <a:pt x="28928" y="107198"/>
                </a:lnTo>
                <a:lnTo>
                  <a:pt x="40431" y="92596"/>
                </a:lnTo>
                <a:lnTo>
                  <a:pt x="44943" y="86097"/>
                </a:lnTo>
                <a:lnTo>
                  <a:pt x="48211" y="79617"/>
                </a:lnTo>
                <a:lnTo>
                  <a:pt x="49799" y="72932"/>
                </a:lnTo>
                <a:lnTo>
                  <a:pt x="52637" y="63278"/>
                </a:lnTo>
                <a:lnTo>
                  <a:pt x="58474" y="54501"/>
                </a:lnTo>
                <a:lnTo>
                  <a:pt x="65843" y="47880"/>
                </a:lnTo>
                <a:lnTo>
                  <a:pt x="73275" y="44692"/>
                </a:lnTo>
                <a:lnTo>
                  <a:pt x="78845" y="43855"/>
                </a:lnTo>
                <a:lnTo>
                  <a:pt x="82720" y="39897"/>
                </a:lnTo>
                <a:lnTo>
                  <a:pt x="84845" y="32912"/>
                </a:lnTo>
                <a:lnTo>
                  <a:pt x="102759" y="31312"/>
                </a:lnTo>
                <a:lnTo>
                  <a:pt x="117206" y="28952"/>
                </a:lnTo>
                <a:lnTo>
                  <a:pt x="128142" y="25842"/>
                </a:lnTo>
                <a:lnTo>
                  <a:pt x="135524" y="21991"/>
                </a:lnTo>
                <a:lnTo>
                  <a:pt x="143875" y="16604"/>
                </a:lnTo>
                <a:lnTo>
                  <a:pt x="151862" y="13795"/>
                </a:lnTo>
                <a:lnTo>
                  <a:pt x="160913" y="13283"/>
                </a:lnTo>
                <a:lnTo>
                  <a:pt x="210246" y="13283"/>
                </a:lnTo>
                <a:lnTo>
                  <a:pt x="201411" y="9780"/>
                </a:lnTo>
                <a:lnTo>
                  <a:pt x="191174" y="6151"/>
                </a:lnTo>
                <a:lnTo>
                  <a:pt x="182230" y="3461"/>
                </a:lnTo>
                <a:lnTo>
                  <a:pt x="174612" y="1720"/>
                </a:lnTo>
                <a:lnTo>
                  <a:pt x="160553" y="0"/>
                </a:lnTo>
                <a:close/>
              </a:path>
              <a:path w="287654" h="197485">
                <a:moveTo>
                  <a:pt x="205177" y="112313"/>
                </a:moveTo>
                <a:lnTo>
                  <a:pt x="196674" y="115475"/>
                </a:lnTo>
                <a:lnTo>
                  <a:pt x="187188" y="125601"/>
                </a:lnTo>
                <a:lnTo>
                  <a:pt x="185323" y="131067"/>
                </a:lnTo>
                <a:lnTo>
                  <a:pt x="185308" y="132700"/>
                </a:lnTo>
                <a:lnTo>
                  <a:pt x="186816" y="150144"/>
                </a:lnTo>
                <a:lnTo>
                  <a:pt x="186894" y="151904"/>
                </a:lnTo>
                <a:lnTo>
                  <a:pt x="185429" y="158898"/>
                </a:lnTo>
                <a:lnTo>
                  <a:pt x="184287" y="160919"/>
                </a:lnTo>
                <a:lnTo>
                  <a:pt x="197231" y="160919"/>
                </a:lnTo>
                <a:lnTo>
                  <a:pt x="198544" y="154723"/>
                </a:lnTo>
                <a:lnTo>
                  <a:pt x="198331" y="136606"/>
                </a:lnTo>
                <a:lnTo>
                  <a:pt x="198232" y="135412"/>
                </a:lnTo>
                <a:lnTo>
                  <a:pt x="198161" y="134082"/>
                </a:lnTo>
                <a:lnTo>
                  <a:pt x="198821" y="132093"/>
                </a:lnTo>
                <a:lnTo>
                  <a:pt x="203093" y="127538"/>
                </a:lnTo>
                <a:lnTo>
                  <a:pt x="207889" y="125821"/>
                </a:lnTo>
                <a:lnTo>
                  <a:pt x="229663" y="125821"/>
                </a:lnTo>
                <a:lnTo>
                  <a:pt x="237036" y="123751"/>
                </a:lnTo>
                <a:lnTo>
                  <a:pt x="243155" y="119496"/>
                </a:lnTo>
                <a:lnTo>
                  <a:pt x="246359" y="116051"/>
                </a:lnTo>
                <a:lnTo>
                  <a:pt x="247025" y="113968"/>
                </a:lnTo>
                <a:lnTo>
                  <a:pt x="227427" y="113968"/>
                </a:lnTo>
                <a:lnTo>
                  <a:pt x="205177" y="112313"/>
                </a:lnTo>
                <a:close/>
              </a:path>
              <a:path w="287654" h="197485">
                <a:moveTo>
                  <a:pt x="37014" y="136606"/>
                </a:moveTo>
                <a:lnTo>
                  <a:pt x="35705" y="136606"/>
                </a:lnTo>
                <a:lnTo>
                  <a:pt x="30306" y="137441"/>
                </a:lnTo>
                <a:lnTo>
                  <a:pt x="24587" y="140170"/>
                </a:lnTo>
                <a:lnTo>
                  <a:pt x="18877" y="145127"/>
                </a:lnTo>
                <a:lnTo>
                  <a:pt x="13507" y="152647"/>
                </a:lnTo>
                <a:lnTo>
                  <a:pt x="12617" y="154134"/>
                </a:lnTo>
                <a:lnTo>
                  <a:pt x="27386" y="154134"/>
                </a:lnTo>
                <a:lnTo>
                  <a:pt x="28658" y="151904"/>
                </a:lnTo>
                <a:lnTo>
                  <a:pt x="33611" y="149244"/>
                </a:lnTo>
                <a:lnTo>
                  <a:pt x="52337" y="149244"/>
                </a:lnTo>
                <a:lnTo>
                  <a:pt x="52029" y="145632"/>
                </a:lnTo>
                <a:lnTo>
                  <a:pt x="46784" y="138805"/>
                </a:lnTo>
                <a:lnTo>
                  <a:pt x="38260" y="136752"/>
                </a:lnTo>
                <a:lnTo>
                  <a:pt x="37014" y="136606"/>
                </a:lnTo>
                <a:close/>
              </a:path>
              <a:path w="287654" h="197485">
                <a:moveTo>
                  <a:pt x="229663" y="125821"/>
                </a:moveTo>
                <a:lnTo>
                  <a:pt x="207889" y="125821"/>
                </a:lnTo>
                <a:lnTo>
                  <a:pt x="212203" y="126166"/>
                </a:lnTo>
                <a:lnTo>
                  <a:pt x="220907" y="126505"/>
                </a:lnTo>
                <a:lnTo>
                  <a:pt x="229402" y="125894"/>
                </a:lnTo>
                <a:lnTo>
                  <a:pt x="229663" y="125821"/>
                </a:lnTo>
                <a:close/>
              </a:path>
              <a:path w="287654" h="197485">
                <a:moveTo>
                  <a:pt x="242443" y="89162"/>
                </a:moveTo>
                <a:lnTo>
                  <a:pt x="235406" y="97078"/>
                </a:lnTo>
                <a:lnTo>
                  <a:pt x="234275" y="101497"/>
                </a:lnTo>
                <a:lnTo>
                  <a:pt x="234945" y="109318"/>
                </a:lnTo>
                <a:lnTo>
                  <a:pt x="232432" y="112020"/>
                </a:lnTo>
                <a:lnTo>
                  <a:pt x="227427" y="113968"/>
                </a:lnTo>
                <a:lnTo>
                  <a:pt x="247025" y="113968"/>
                </a:lnTo>
                <a:lnTo>
                  <a:pt x="247825" y="111465"/>
                </a:lnTo>
                <a:lnTo>
                  <a:pt x="247196" y="104230"/>
                </a:lnTo>
                <a:lnTo>
                  <a:pt x="247395" y="103298"/>
                </a:lnTo>
                <a:lnTo>
                  <a:pt x="247510" y="102973"/>
                </a:lnTo>
                <a:lnTo>
                  <a:pt x="248463" y="102575"/>
                </a:lnTo>
                <a:lnTo>
                  <a:pt x="258594" y="102575"/>
                </a:lnTo>
                <a:lnTo>
                  <a:pt x="259437" y="102450"/>
                </a:lnTo>
                <a:lnTo>
                  <a:pt x="265763" y="99228"/>
                </a:lnTo>
                <a:lnTo>
                  <a:pt x="269638" y="93192"/>
                </a:lnTo>
                <a:lnTo>
                  <a:pt x="270723" y="89487"/>
                </a:lnTo>
                <a:lnTo>
                  <a:pt x="256201" y="89487"/>
                </a:lnTo>
                <a:lnTo>
                  <a:pt x="242443" y="89162"/>
                </a:lnTo>
                <a:close/>
              </a:path>
              <a:path w="287654" h="197485">
                <a:moveTo>
                  <a:pt x="258594" y="102575"/>
                </a:moveTo>
                <a:lnTo>
                  <a:pt x="248463" y="102575"/>
                </a:lnTo>
                <a:lnTo>
                  <a:pt x="257259" y="102774"/>
                </a:lnTo>
                <a:lnTo>
                  <a:pt x="258594" y="102575"/>
                </a:lnTo>
                <a:close/>
              </a:path>
              <a:path w="287654" h="197485">
                <a:moveTo>
                  <a:pt x="283585" y="65634"/>
                </a:moveTo>
                <a:lnTo>
                  <a:pt x="259458" y="65634"/>
                </a:lnTo>
                <a:lnTo>
                  <a:pt x="266348" y="67121"/>
                </a:lnTo>
                <a:lnTo>
                  <a:pt x="259992" y="75560"/>
                </a:lnTo>
                <a:lnTo>
                  <a:pt x="259803" y="82408"/>
                </a:lnTo>
                <a:lnTo>
                  <a:pt x="258526" y="87958"/>
                </a:lnTo>
                <a:lnTo>
                  <a:pt x="257301" y="89361"/>
                </a:lnTo>
                <a:lnTo>
                  <a:pt x="256201" y="89487"/>
                </a:lnTo>
                <a:lnTo>
                  <a:pt x="270723" y="89487"/>
                </a:lnTo>
                <a:lnTo>
                  <a:pt x="271664" y="86275"/>
                </a:lnTo>
                <a:lnTo>
                  <a:pt x="272442" y="80408"/>
                </a:lnTo>
                <a:lnTo>
                  <a:pt x="283585" y="65634"/>
                </a:lnTo>
                <a:close/>
              </a:path>
              <a:path w="287654" h="197485">
                <a:moveTo>
                  <a:pt x="210246" y="13283"/>
                </a:moveTo>
                <a:lnTo>
                  <a:pt x="160913" y="13283"/>
                </a:lnTo>
                <a:lnTo>
                  <a:pt x="172455" y="14787"/>
                </a:lnTo>
                <a:lnTo>
                  <a:pt x="178665" y="16199"/>
                </a:lnTo>
                <a:lnTo>
                  <a:pt x="186031" y="18372"/>
                </a:lnTo>
                <a:lnTo>
                  <a:pt x="194457" y="21274"/>
                </a:lnTo>
                <a:lnTo>
                  <a:pt x="203847" y="24871"/>
                </a:lnTo>
                <a:lnTo>
                  <a:pt x="203737" y="32912"/>
                </a:lnTo>
                <a:lnTo>
                  <a:pt x="206716" y="49697"/>
                </a:lnTo>
                <a:lnTo>
                  <a:pt x="237774" y="72604"/>
                </a:lnTo>
                <a:lnTo>
                  <a:pt x="244021" y="71853"/>
                </a:lnTo>
                <a:lnTo>
                  <a:pt x="249531" y="69288"/>
                </a:lnTo>
                <a:lnTo>
                  <a:pt x="253814" y="66356"/>
                </a:lnTo>
                <a:lnTo>
                  <a:pt x="259458" y="65634"/>
                </a:lnTo>
                <a:lnTo>
                  <a:pt x="283585" y="65634"/>
                </a:lnTo>
                <a:lnTo>
                  <a:pt x="287352" y="60639"/>
                </a:lnTo>
                <a:lnTo>
                  <a:pt x="285693" y="59969"/>
                </a:lnTo>
                <a:lnTo>
                  <a:pt x="240003" y="59969"/>
                </a:lnTo>
                <a:lnTo>
                  <a:pt x="236244" y="59351"/>
                </a:lnTo>
                <a:lnTo>
                  <a:pt x="226569" y="56357"/>
                </a:lnTo>
                <a:lnTo>
                  <a:pt x="220454" y="50860"/>
                </a:lnTo>
                <a:lnTo>
                  <a:pt x="219302" y="48723"/>
                </a:lnTo>
                <a:lnTo>
                  <a:pt x="219166" y="47394"/>
                </a:lnTo>
                <a:lnTo>
                  <a:pt x="215710" y="27970"/>
                </a:lnTo>
                <a:lnTo>
                  <a:pt x="217731" y="16337"/>
                </a:lnTo>
                <a:lnTo>
                  <a:pt x="212904" y="14337"/>
                </a:lnTo>
                <a:lnTo>
                  <a:pt x="210246" y="13283"/>
                </a:lnTo>
                <a:close/>
              </a:path>
              <a:path w="287654" h="197485">
                <a:moveTo>
                  <a:pt x="258985" y="53098"/>
                </a:moveTo>
                <a:lnTo>
                  <a:pt x="250295" y="54462"/>
                </a:lnTo>
                <a:lnTo>
                  <a:pt x="242641" y="58168"/>
                </a:lnTo>
                <a:lnTo>
                  <a:pt x="240003" y="59969"/>
                </a:lnTo>
                <a:lnTo>
                  <a:pt x="285693" y="59969"/>
                </a:lnTo>
                <a:lnTo>
                  <a:pt x="279342" y="57404"/>
                </a:lnTo>
                <a:lnTo>
                  <a:pt x="268679" y="54078"/>
                </a:lnTo>
                <a:lnTo>
                  <a:pt x="258985" y="53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894232" y="1845221"/>
            <a:ext cx="257206" cy="3709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4228477" y="918577"/>
            <a:ext cx="327612" cy="61161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4755489" y="2714091"/>
            <a:ext cx="610786" cy="58300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4750853" y="2482271"/>
            <a:ext cx="735948" cy="8227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6623275" y="3304887"/>
            <a:ext cx="552033" cy="25984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3598707" y="2070537"/>
            <a:ext cx="430948" cy="40515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483378" y="3415422"/>
            <a:ext cx="1009266" cy="6858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720917" y="3701307"/>
            <a:ext cx="175685" cy="882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811083" y="4179223"/>
            <a:ext cx="1113100" cy="153537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426281" y="4094616"/>
            <a:ext cx="92490" cy="8429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421415" y="4089268"/>
            <a:ext cx="103097" cy="9523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514015" y="4116431"/>
            <a:ext cx="164125" cy="9444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08571" y="3975834"/>
            <a:ext cx="470342" cy="59492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944712" y="4743930"/>
            <a:ext cx="361890" cy="498017"/>
          </a:xfrm>
          <a:custGeom>
            <a:avLst/>
            <a:gdLst/>
            <a:ahLst/>
            <a:cxnLst/>
            <a:rect l="l" t="t" r="r" b="b"/>
            <a:pathLst>
              <a:path w="795654" h="985520">
                <a:moveTo>
                  <a:pt x="53915" y="607060"/>
                </a:moveTo>
                <a:lnTo>
                  <a:pt x="38784" y="607060"/>
                </a:lnTo>
                <a:lnTo>
                  <a:pt x="42796" y="613410"/>
                </a:lnTo>
                <a:lnTo>
                  <a:pt x="47863" y="619760"/>
                </a:lnTo>
                <a:lnTo>
                  <a:pt x="54644" y="627380"/>
                </a:lnTo>
                <a:lnTo>
                  <a:pt x="63474" y="633730"/>
                </a:lnTo>
                <a:lnTo>
                  <a:pt x="68508" y="638810"/>
                </a:lnTo>
                <a:lnTo>
                  <a:pt x="71141" y="645160"/>
                </a:lnTo>
                <a:lnTo>
                  <a:pt x="72106" y="652780"/>
                </a:lnTo>
                <a:lnTo>
                  <a:pt x="72130" y="673100"/>
                </a:lnTo>
                <a:lnTo>
                  <a:pt x="73233" y="684530"/>
                </a:lnTo>
                <a:lnTo>
                  <a:pt x="95664" y="716280"/>
                </a:lnTo>
                <a:lnTo>
                  <a:pt x="101321" y="720090"/>
                </a:lnTo>
                <a:lnTo>
                  <a:pt x="106331" y="723900"/>
                </a:lnTo>
                <a:lnTo>
                  <a:pt x="112530" y="727710"/>
                </a:lnTo>
                <a:lnTo>
                  <a:pt x="113640" y="728980"/>
                </a:lnTo>
                <a:lnTo>
                  <a:pt x="113431" y="728980"/>
                </a:lnTo>
                <a:lnTo>
                  <a:pt x="112949" y="730250"/>
                </a:lnTo>
                <a:lnTo>
                  <a:pt x="111870" y="731520"/>
                </a:lnTo>
                <a:lnTo>
                  <a:pt x="107775" y="739140"/>
                </a:lnTo>
                <a:lnTo>
                  <a:pt x="106105" y="746760"/>
                </a:lnTo>
                <a:lnTo>
                  <a:pt x="106035" y="754380"/>
                </a:lnTo>
                <a:lnTo>
                  <a:pt x="106740" y="762000"/>
                </a:lnTo>
                <a:lnTo>
                  <a:pt x="107839" y="770890"/>
                </a:lnTo>
                <a:lnTo>
                  <a:pt x="108289" y="777240"/>
                </a:lnTo>
                <a:lnTo>
                  <a:pt x="103661" y="782320"/>
                </a:lnTo>
                <a:lnTo>
                  <a:pt x="100889" y="786130"/>
                </a:lnTo>
                <a:lnTo>
                  <a:pt x="98727" y="791210"/>
                </a:lnTo>
                <a:lnTo>
                  <a:pt x="97833" y="798830"/>
                </a:lnTo>
                <a:lnTo>
                  <a:pt x="98866" y="806450"/>
                </a:lnTo>
                <a:lnTo>
                  <a:pt x="122347" y="842010"/>
                </a:lnTo>
                <a:lnTo>
                  <a:pt x="138288" y="849630"/>
                </a:lnTo>
                <a:lnTo>
                  <a:pt x="142320" y="869950"/>
                </a:lnTo>
                <a:lnTo>
                  <a:pt x="158298" y="908050"/>
                </a:lnTo>
                <a:lnTo>
                  <a:pt x="164305" y="915670"/>
                </a:lnTo>
                <a:lnTo>
                  <a:pt x="168268" y="928370"/>
                </a:lnTo>
                <a:lnTo>
                  <a:pt x="170804" y="941070"/>
                </a:lnTo>
                <a:lnTo>
                  <a:pt x="172528" y="953770"/>
                </a:lnTo>
                <a:lnTo>
                  <a:pt x="173520" y="961390"/>
                </a:lnTo>
                <a:lnTo>
                  <a:pt x="174624" y="969010"/>
                </a:lnTo>
                <a:lnTo>
                  <a:pt x="176028" y="975360"/>
                </a:lnTo>
                <a:lnTo>
                  <a:pt x="177921" y="980440"/>
                </a:lnTo>
                <a:lnTo>
                  <a:pt x="179732" y="984250"/>
                </a:lnTo>
                <a:lnTo>
                  <a:pt x="183010" y="985520"/>
                </a:lnTo>
                <a:lnTo>
                  <a:pt x="187910" y="985520"/>
                </a:lnTo>
                <a:lnTo>
                  <a:pt x="205524" y="979170"/>
                </a:lnTo>
                <a:lnTo>
                  <a:pt x="212792" y="972820"/>
                </a:lnTo>
                <a:lnTo>
                  <a:pt x="188716" y="972820"/>
                </a:lnTo>
                <a:lnTo>
                  <a:pt x="187083" y="969010"/>
                </a:lnTo>
                <a:lnTo>
                  <a:pt x="179922" y="922020"/>
                </a:lnTo>
                <a:lnTo>
                  <a:pt x="166497" y="897890"/>
                </a:lnTo>
                <a:lnTo>
                  <a:pt x="161938" y="891540"/>
                </a:lnTo>
                <a:lnTo>
                  <a:pt x="158751" y="885190"/>
                </a:lnTo>
                <a:lnTo>
                  <a:pt x="156487" y="876300"/>
                </a:lnTo>
                <a:lnTo>
                  <a:pt x="154696" y="867410"/>
                </a:lnTo>
                <a:lnTo>
                  <a:pt x="152498" y="857250"/>
                </a:lnTo>
                <a:lnTo>
                  <a:pt x="149390" y="848360"/>
                </a:lnTo>
                <a:lnTo>
                  <a:pt x="144504" y="840740"/>
                </a:lnTo>
                <a:lnTo>
                  <a:pt x="136969" y="835660"/>
                </a:lnTo>
                <a:lnTo>
                  <a:pt x="129596" y="831850"/>
                </a:lnTo>
                <a:lnTo>
                  <a:pt x="121908" y="824230"/>
                </a:lnTo>
                <a:lnTo>
                  <a:pt x="115290" y="814070"/>
                </a:lnTo>
                <a:lnTo>
                  <a:pt x="111127" y="803910"/>
                </a:lnTo>
                <a:lnTo>
                  <a:pt x="109881" y="798830"/>
                </a:lnTo>
                <a:lnTo>
                  <a:pt x="110415" y="795020"/>
                </a:lnTo>
                <a:lnTo>
                  <a:pt x="112729" y="792480"/>
                </a:lnTo>
                <a:lnTo>
                  <a:pt x="117720" y="784860"/>
                </a:lnTo>
                <a:lnTo>
                  <a:pt x="119807" y="775970"/>
                </a:lnTo>
                <a:lnTo>
                  <a:pt x="119994" y="767080"/>
                </a:lnTo>
                <a:lnTo>
                  <a:pt x="119284" y="759460"/>
                </a:lnTo>
                <a:lnTo>
                  <a:pt x="117619" y="745490"/>
                </a:lnTo>
                <a:lnTo>
                  <a:pt x="123933" y="736600"/>
                </a:lnTo>
                <a:lnTo>
                  <a:pt x="127127" y="732790"/>
                </a:lnTo>
                <a:lnTo>
                  <a:pt x="125305" y="720090"/>
                </a:lnTo>
                <a:lnTo>
                  <a:pt x="112949" y="712470"/>
                </a:lnTo>
                <a:lnTo>
                  <a:pt x="108273" y="709930"/>
                </a:lnTo>
                <a:lnTo>
                  <a:pt x="103190" y="706120"/>
                </a:lnTo>
                <a:lnTo>
                  <a:pt x="97833" y="701040"/>
                </a:lnTo>
                <a:lnTo>
                  <a:pt x="92332" y="695960"/>
                </a:lnTo>
                <a:lnTo>
                  <a:pt x="87745" y="688340"/>
                </a:lnTo>
                <a:lnTo>
                  <a:pt x="85468" y="680720"/>
                </a:lnTo>
                <a:lnTo>
                  <a:pt x="84836" y="673100"/>
                </a:lnTo>
                <a:lnTo>
                  <a:pt x="84727" y="652780"/>
                </a:lnTo>
                <a:lnTo>
                  <a:pt x="83248" y="641350"/>
                </a:lnTo>
                <a:lnTo>
                  <a:pt x="78871" y="631190"/>
                </a:lnTo>
                <a:lnTo>
                  <a:pt x="70144" y="622300"/>
                </a:lnTo>
                <a:lnTo>
                  <a:pt x="62821" y="617220"/>
                </a:lnTo>
                <a:lnTo>
                  <a:pt x="57154" y="610870"/>
                </a:lnTo>
                <a:lnTo>
                  <a:pt x="53915" y="607060"/>
                </a:lnTo>
                <a:close/>
              </a:path>
              <a:path w="795654" h="985520">
                <a:moveTo>
                  <a:pt x="288418" y="881380"/>
                </a:moveTo>
                <a:lnTo>
                  <a:pt x="278958" y="882650"/>
                </a:lnTo>
                <a:lnTo>
                  <a:pt x="268986" y="889000"/>
                </a:lnTo>
                <a:lnTo>
                  <a:pt x="257280" y="904240"/>
                </a:lnTo>
                <a:lnTo>
                  <a:pt x="237297" y="930910"/>
                </a:lnTo>
                <a:lnTo>
                  <a:pt x="217010" y="952500"/>
                </a:lnTo>
                <a:lnTo>
                  <a:pt x="199716" y="967740"/>
                </a:lnTo>
                <a:lnTo>
                  <a:pt x="188716" y="972820"/>
                </a:lnTo>
                <a:lnTo>
                  <a:pt x="212792" y="972820"/>
                </a:lnTo>
                <a:lnTo>
                  <a:pt x="227328" y="960120"/>
                </a:lnTo>
                <a:lnTo>
                  <a:pt x="249359" y="937260"/>
                </a:lnTo>
                <a:lnTo>
                  <a:pt x="267656" y="911860"/>
                </a:lnTo>
                <a:lnTo>
                  <a:pt x="276262" y="900430"/>
                </a:lnTo>
                <a:lnTo>
                  <a:pt x="282309" y="895350"/>
                </a:lnTo>
                <a:lnTo>
                  <a:pt x="368488" y="895350"/>
                </a:lnTo>
                <a:lnTo>
                  <a:pt x="365661" y="894080"/>
                </a:lnTo>
                <a:lnTo>
                  <a:pt x="346850" y="891540"/>
                </a:lnTo>
                <a:lnTo>
                  <a:pt x="308828" y="891540"/>
                </a:lnTo>
                <a:lnTo>
                  <a:pt x="288418" y="881380"/>
                </a:lnTo>
                <a:close/>
              </a:path>
              <a:path w="795654" h="985520">
                <a:moveTo>
                  <a:pt x="368488" y="895350"/>
                </a:moveTo>
                <a:lnTo>
                  <a:pt x="287286" y="895350"/>
                </a:lnTo>
                <a:lnTo>
                  <a:pt x="292682" y="897890"/>
                </a:lnTo>
                <a:lnTo>
                  <a:pt x="305687" y="904240"/>
                </a:lnTo>
                <a:lnTo>
                  <a:pt x="345305" y="904240"/>
                </a:lnTo>
                <a:lnTo>
                  <a:pt x="361244" y="906780"/>
                </a:lnTo>
                <a:lnTo>
                  <a:pt x="374887" y="911860"/>
                </a:lnTo>
                <a:lnTo>
                  <a:pt x="385328" y="924560"/>
                </a:lnTo>
                <a:lnTo>
                  <a:pt x="389454" y="930910"/>
                </a:lnTo>
                <a:lnTo>
                  <a:pt x="394270" y="934720"/>
                </a:lnTo>
                <a:lnTo>
                  <a:pt x="399621" y="933450"/>
                </a:lnTo>
                <a:lnTo>
                  <a:pt x="406955" y="929640"/>
                </a:lnTo>
                <a:lnTo>
                  <a:pt x="412834" y="922020"/>
                </a:lnTo>
                <a:lnTo>
                  <a:pt x="413329" y="920750"/>
                </a:lnTo>
                <a:lnTo>
                  <a:pt x="398500" y="920750"/>
                </a:lnTo>
                <a:lnTo>
                  <a:pt x="398008" y="919480"/>
                </a:lnTo>
                <a:lnTo>
                  <a:pt x="397223" y="919480"/>
                </a:lnTo>
                <a:lnTo>
                  <a:pt x="396186" y="916940"/>
                </a:lnTo>
                <a:lnTo>
                  <a:pt x="382623" y="901700"/>
                </a:lnTo>
                <a:lnTo>
                  <a:pt x="368488" y="895350"/>
                </a:lnTo>
                <a:close/>
              </a:path>
              <a:path w="795654" h="985520">
                <a:moveTo>
                  <a:pt x="710952" y="626110"/>
                </a:moveTo>
                <a:lnTo>
                  <a:pt x="698921" y="626110"/>
                </a:lnTo>
                <a:lnTo>
                  <a:pt x="695308" y="627380"/>
                </a:lnTo>
                <a:lnTo>
                  <a:pt x="687979" y="628650"/>
                </a:lnTo>
                <a:lnTo>
                  <a:pt x="654468" y="633730"/>
                </a:lnTo>
                <a:lnTo>
                  <a:pt x="639165" y="638810"/>
                </a:lnTo>
                <a:lnTo>
                  <a:pt x="625834" y="646430"/>
                </a:lnTo>
                <a:lnTo>
                  <a:pt x="620316" y="650240"/>
                </a:lnTo>
                <a:lnTo>
                  <a:pt x="613591" y="652780"/>
                </a:lnTo>
                <a:lnTo>
                  <a:pt x="605982" y="654050"/>
                </a:lnTo>
                <a:lnTo>
                  <a:pt x="597814" y="655320"/>
                </a:lnTo>
                <a:lnTo>
                  <a:pt x="573794" y="660400"/>
                </a:lnTo>
                <a:lnTo>
                  <a:pt x="536021" y="690880"/>
                </a:lnTo>
                <a:lnTo>
                  <a:pt x="510613" y="735330"/>
                </a:lnTo>
                <a:lnTo>
                  <a:pt x="508330" y="753110"/>
                </a:lnTo>
                <a:lnTo>
                  <a:pt x="509473" y="770890"/>
                </a:lnTo>
                <a:lnTo>
                  <a:pt x="509555" y="777240"/>
                </a:lnTo>
                <a:lnTo>
                  <a:pt x="508934" y="806450"/>
                </a:lnTo>
                <a:lnTo>
                  <a:pt x="506383" y="836930"/>
                </a:lnTo>
                <a:lnTo>
                  <a:pt x="502141" y="855980"/>
                </a:lnTo>
                <a:lnTo>
                  <a:pt x="497783" y="855980"/>
                </a:lnTo>
                <a:lnTo>
                  <a:pt x="491053" y="857250"/>
                </a:lnTo>
                <a:lnTo>
                  <a:pt x="475378" y="857250"/>
                </a:lnTo>
                <a:lnTo>
                  <a:pt x="454469" y="858520"/>
                </a:lnTo>
                <a:lnTo>
                  <a:pt x="415558" y="875030"/>
                </a:lnTo>
                <a:lnTo>
                  <a:pt x="410343" y="891540"/>
                </a:lnTo>
                <a:lnTo>
                  <a:pt x="407907" y="899160"/>
                </a:lnTo>
                <a:lnTo>
                  <a:pt x="404854" y="908050"/>
                </a:lnTo>
                <a:lnTo>
                  <a:pt x="401585" y="915670"/>
                </a:lnTo>
                <a:lnTo>
                  <a:pt x="398500" y="920750"/>
                </a:lnTo>
                <a:lnTo>
                  <a:pt x="413329" y="920750"/>
                </a:lnTo>
                <a:lnTo>
                  <a:pt x="417784" y="909320"/>
                </a:lnTo>
                <a:lnTo>
                  <a:pt x="422332" y="895350"/>
                </a:lnTo>
                <a:lnTo>
                  <a:pt x="427096" y="880110"/>
                </a:lnTo>
                <a:lnTo>
                  <a:pt x="428971" y="877570"/>
                </a:lnTo>
                <a:lnTo>
                  <a:pt x="435680" y="873760"/>
                </a:lnTo>
                <a:lnTo>
                  <a:pt x="448270" y="872490"/>
                </a:lnTo>
                <a:lnTo>
                  <a:pt x="462880" y="871220"/>
                </a:lnTo>
                <a:lnTo>
                  <a:pt x="487418" y="869950"/>
                </a:lnTo>
                <a:lnTo>
                  <a:pt x="496657" y="869950"/>
                </a:lnTo>
                <a:lnTo>
                  <a:pt x="503591" y="868680"/>
                </a:lnTo>
                <a:lnTo>
                  <a:pt x="521429" y="810260"/>
                </a:lnTo>
                <a:lnTo>
                  <a:pt x="522085" y="770890"/>
                </a:lnTo>
                <a:lnTo>
                  <a:pt x="521682" y="759460"/>
                </a:lnTo>
                <a:lnTo>
                  <a:pt x="520643" y="749300"/>
                </a:lnTo>
                <a:lnTo>
                  <a:pt x="522928" y="737870"/>
                </a:lnTo>
                <a:lnTo>
                  <a:pt x="544764" y="701040"/>
                </a:lnTo>
                <a:lnTo>
                  <a:pt x="578416" y="673100"/>
                </a:lnTo>
                <a:lnTo>
                  <a:pt x="609078" y="666750"/>
                </a:lnTo>
                <a:lnTo>
                  <a:pt x="617906" y="664210"/>
                </a:lnTo>
                <a:lnTo>
                  <a:pt x="626026" y="661670"/>
                </a:lnTo>
                <a:lnTo>
                  <a:pt x="633216" y="657860"/>
                </a:lnTo>
                <a:lnTo>
                  <a:pt x="644785" y="651510"/>
                </a:lnTo>
                <a:lnTo>
                  <a:pt x="658606" y="646430"/>
                </a:lnTo>
                <a:lnTo>
                  <a:pt x="697057" y="640080"/>
                </a:lnTo>
                <a:lnTo>
                  <a:pt x="743504" y="640080"/>
                </a:lnTo>
                <a:lnTo>
                  <a:pt x="741506" y="638810"/>
                </a:lnTo>
                <a:lnTo>
                  <a:pt x="732301" y="633730"/>
                </a:lnTo>
                <a:lnTo>
                  <a:pt x="722098" y="629920"/>
                </a:lnTo>
                <a:lnTo>
                  <a:pt x="710952" y="626110"/>
                </a:lnTo>
                <a:close/>
              </a:path>
              <a:path w="795654" h="985520">
                <a:moveTo>
                  <a:pt x="743504" y="640080"/>
                </a:moveTo>
                <a:lnTo>
                  <a:pt x="709899" y="640080"/>
                </a:lnTo>
                <a:lnTo>
                  <a:pt x="718785" y="642620"/>
                </a:lnTo>
                <a:lnTo>
                  <a:pt x="727304" y="646430"/>
                </a:lnTo>
                <a:lnTo>
                  <a:pt x="742115" y="655320"/>
                </a:lnTo>
                <a:lnTo>
                  <a:pt x="755129" y="660400"/>
                </a:lnTo>
                <a:lnTo>
                  <a:pt x="761463" y="660400"/>
                </a:lnTo>
                <a:lnTo>
                  <a:pt x="766994" y="657860"/>
                </a:lnTo>
                <a:lnTo>
                  <a:pt x="772395" y="655320"/>
                </a:lnTo>
                <a:lnTo>
                  <a:pt x="777537" y="650240"/>
                </a:lnTo>
                <a:lnTo>
                  <a:pt x="779438" y="647700"/>
                </a:lnTo>
                <a:lnTo>
                  <a:pt x="755495" y="647700"/>
                </a:lnTo>
                <a:lnTo>
                  <a:pt x="743504" y="640080"/>
                </a:lnTo>
                <a:close/>
              </a:path>
              <a:path w="795654" h="985520">
                <a:moveTo>
                  <a:pt x="742621" y="417830"/>
                </a:moveTo>
                <a:lnTo>
                  <a:pt x="714436" y="417830"/>
                </a:lnTo>
                <a:lnTo>
                  <a:pt x="723030" y="419100"/>
                </a:lnTo>
                <a:lnTo>
                  <a:pt x="728920" y="420370"/>
                </a:lnTo>
                <a:lnTo>
                  <a:pt x="732825" y="424180"/>
                </a:lnTo>
                <a:lnTo>
                  <a:pt x="735045" y="430530"/>
                </a:lnTo>
                <a:lnTo>
                  <a:pt x="736113" y="443230"/>
                </a:lnTo>
                <a:lnTo>
                  <a:pt x="739015" y="457200"/>
                </a:lnTo>
                <a:lnTo>
                  <a:pt x="744405" y="467360"/>
                </a:lnTo>
                <a:lnTo>
                  <a:pt x="751411" y="476250"/>
                </a:lnTo>
                <a:lnTo>
                  <a:pt x="759160" y="482600"/>
                </a:lnTo>
                <a:lnTo>
                  <a:pt x="764855" y="487680"/>
                </a:lnTo>
                <a:lnTo>
                  <a:pt x="782607" y="532130"/>
                </a:lnTo>
                <a:lnTo>
                  <a:pt x="781725" y="546100"/>
                </a:lnTo>
                <a:lnTo>
                  <a:pt x="780070" y="558800"/>
                </a:lnTo>
                <a:lnTo>
                  <a:pt x="778715" y="570230"/>
                </a:lnTo>
                <a:lnTo>
                  <a:pt x="777821" y="580390"/>
                </a:lnTo>
                <a:lnTo>
                  <a:pt x="777811" y="589280"/>
                </a:lnTo>
                <a:lnTo>
                  <a:pt x="779107" y="599440"/>
                </a:lnTo>
                <a:lnTo>
                  <a:pt x="780122" y="608330"/>
                </a:lnTo>
                <a:lnTo>
                  <a:pt x="763317" y="646430"/>
                </a:lnTo>
                <a:lnTo>
                  <a:pt x="755495" y="647700"/>
                </a:lnTo>
                <a:lnTo>
                  <a:pt x="779438" y="647700"/>
                </a:lnTo>
                <a:lnTo>
                  <a:pt x="782290" y="643890"/>
                </a:lnTo>
                <a:lnTo>
                  <a:pt x="787359" y="633730"/>
                </a:lnTo>
                <a:lnTo>
                  <a:pt x="791152" y="622300"/>
                </a:lnTo>
                <a:lnTo>
                  <a:pt x="792784" y="609600"/>
                </a:lnTo>
                <a:lnTo>
                  <a:pt x="791368" y="595630"/>
                </a:lnTo>
                <a:lnTo>
                  <a:pt x="790389" y="588010"/>
                </a:lnTo>
                <a:lnTo>
                  <a:pt x="790499" y="580390"/>
                </a:lnTo>
                <a:lnTo>
                  <a:pt x="791347" y="570230"/>
                </a:lnTo>
                <a:lnTo>
                  <a:pt x="792583" y="561340"/>
                </a:lnTo>
                <a:lnTo>
                  <a:pt x="794342" y="546100"/>
                </a:lnTo>
                <a:lnTo>
                  <a:pt x="790509" y="502920"/>
                </a:lnTo>
                <a:lnTo>
                  <a:pt x="767275" y="472440"/>
                </a:lnTo>
                <a:lnTo>
                  <a:pt x="760501" y="466090"/>
                </a:lnTo>
                <a:lnTo>
                  <a:pt x="754880" y="459740"/>
                </a:lnTo>
                <a:lnTo>
                  <a:pt x="750809" y="452120"/>
                </a:lnTo>
                <a:lnTo>
                  <a:pt x="748689" y="441960"/>
                </a:lnTo>
                <a:lnTo>
                  <a:pt x="747185" y="430530"/>
                </a:lnTo>
                <a:lnTo>
                  <a:pt x="744732" y="421640"/>
                </a:lnTo>
                <a:lnTo>
                  <a:pt x="742621" y="417830"/>
                </a:lnTo>
                <a:close/>
              </a:path>
              <a:path w="795654" h="985520">
                <a:moveTo>
                  <a:pt x="19224" y="120650"/>
                </a:moveTo>
                <a:lnTo>
                  <a:pt x="0" y="120650"/>
                </a:lnTo>
                <a:lnTo>
                  <a:pt x="4471" y="129540"/>
                </a:lnTo>
                <a:lnTo>
                  <a:pt x="10718" y="142240"/>
                </a:lnTo>
                <a:lnTo>
                  <a:pt x="18186" y="156210"/>
                </a:lnTo>
                <a:lnTo>
                  <a:pt x="41067" y="195580"/>
                </a:lnTo>
                <a:lnTo>
                  <a:pt x="47053" y="205740"/>
                </a:lnTo>
                <a:lnTo>
                  <a:pt x="51952" y="214630"/>
                </a:lnTo>
                <a:lnTo>
                  <a:pt x="55317" y="222250"/>
                </a:lnTo>
                <a:lnTo>
                  <a:pt x="57541" y="229870"/>
                </a:lnTo>
                <a:lnTo>
                  <a:pt x="56546" y="237490"/>
                </a:lnTo>
                <a:lnTo>
                  <a:pt x="53225" y="242570"/>
                </a:lnTo>
                <a:lnTo>
                  <a:pt x="48469" y="247650"/>
                </a:lnTo>
                <a:lnTo>
                  <a:pt x="44448" y="252730"/>
                </a:lnTo>
                <a:lnTo>
                  <a:pt x="42815" y="255270"/>
                </a:lnTo>
                <a:lnTo>
                  <a:pt x="40277" y="264160"/>
                </a:lnTo>
                <a:lnTo>
                  <a:pt x="41039" y="280670"/>
                </a:lnTo>
                <a:lnTo>
                  <a:pt x="45340" y="308610"/>
                </a:lnTo>
                <a:lnTo>
                  <a:pt x="53422" y="347980"/>
                </a:lnTo>
                <a:lnTo>
                  <a:pt x="55223" y="355600"/>
                </a:lnTo>
                <a:lnTo>
                  <a:pt x="55705" y="358140"/>
                </a:lnTo>
                <a:lnTo>
                  <a:pt x="55656" y="363220"/>
                </a:lnTo>
                <a:lnTo>
                  <a:pt x="54286" y="369570"/>
                </a:lnTo>
                <a:lnTo>
                  <a:pt x="52091" y="375920"/>
                </a:lnTo>
                <a:lnTo>
                  <a:pt x="49569" y="383540"/>
                </a:lnTo>
                <a:lnTo>
                  <a:pt x="45523" y="394970"/>
                </a:lnTo>
                <a:lnTo>
                  <a:pt x="42976" y="405130"/>
                </a:lnTo>
                <a:lnTo>
                  <a:pt x="43498" y="415290"/>
                </a:lnTo>
                <a:lnTo>
                  <a:pt x="48658" y="422910"/>
                </a:lnTo>
                <a:lnTo>
                  <a:pt x="49432" y="426720"/>
                </a:lnTo>
                <a:lnTo>
                  <a:pt x="48156" y="433070"/>
                </a:lnTo>
                <a:lnTo>
                  <a:pt x="45861" y="440690"/>
                </a:lnTo>
                <a:lnTo>
                  <a:pt x="40766" y="455930"/>
                </a:lnTo>
                <a:lnTo>
                  <a:pt x="38362" y="464820"/>
                </a:lnTo>
                <a:lnTo>
                  <a:pt x="36827" y="472440"/>
                </a:lnTo>
                <a:lnTo>
                  <a:pt x="36616" y="480060"/>
                </a:lnTo>
                <a:lnTo>
                  <a:pt x="38940" y="488950"/>
                </a:lnTo>
                <a:lnTo>
                  <a:pt x="43435" y="494030"/>
                </a:lnTo>
                <a:lnTo>
                  <a:pt x="49050" y="499110"/>
                </a:lnTo>
                <a:lnTo>
                  <a:pt x="54731" y="501650"/>
                </a:lnTo>
                <a:lnTo>
                  <a:pt x="60521" y="505460"/>
                </a:lnTo>
                <a:lnTo>
                  <a:pt x="62898" y="506730"/>
                </a:lnTo>
                <a:lnTo>
                  <a:pt x="63139" y="509270"/>
                </a:lnTo>
                <a:lnTo>
                  <a:pt x="61087" y="521970"/>
                </a:lnTo>
                <a:lnTo>
                  <a:pt x="54769" y="537210"/>
                </a:lnTo>
                <a:lnTo>
                  <a:pt x="46222" y="553720"/>
                </a:lnTo>
                <a:lnTo>
                  <a:pt x="37485" y="563880"/>
                </a:lnTo>
                <a:lnTo>
                  <a:pt x="32295" y="571500"/>
                </a:lnTo>
                <a:lnTo>
                  <a:pt x="30412" y="580390"/>
                </a:lnTo>
                <a:lnTo>
                  <a:pt x="30839" y="590550"/>
                </a:lnTo>
                <a:lnTo>
                  <a:pt x="32574" y="600710"/>
                </a:lnTo>
                <a:lnTo>
                  <a:pt x="34396" y="608330"/>
                </a:lnTo>
                <a:lnTo>
                  <a:pt x="38103" y="607060"/>
                </a:lnTo>
                <a:lnTo>
                  <a:pt x="53915" y="607060"/>
                </a:lnTo>
                <a:lnTo>
                  <a:pt x="52835" y="605790"/>
                </a:lnTo>
                <a:lnTo>
                  <a:pt x="49558" y="600710"/>
                </a:lnTo>
                <a:lnTo>
                  <a:pt x="46323" y="595630"/>
                </a:lnTo>
                <a:lnTo>
                  <a:pt x="44187" y="594360"/>
                </a:lnTo>
                <a:lnTo>
                  <a:pt x="41768" y="580390"/>
                </a:lnTo>
                <a:lnTo>
                  <a:pt x="43464" y="576580"/>
                </a:lnTo>
                <a:lnTo>
                  <a:pt x="45422" y="574040"/>
                </a:lnTo>
                <a:lnTo>
                  <a:pt x="55833" y="561340"/>
                </a:lnTo>
                <a:lnTo>
                  <a:pt x="65987" y="543560"/>
                </a:lnTo>
                <a:lnTo>
                  <a:pt x="73431" y="524510"/>
                </a:lnTo>
                <a:lnTo>
                  <a:pt x="75714" y="508000"/>
                </a:lnTo>
                <a:lnTo>
                  <a:pt x="74814" y="497840"/>
                </a:lnTo>
                <a:lnTo>
                  <a:pt x="53537" y="486410"/>
                </a:lnTo>
                <a:lnTo>
                  <a:pt x="49705" y="483870"/>
                </a:lnTo>
                <a:lnTo>
                  <a:pt x="49336" y="480060"/>
                </a:lnTo>
                <a:lnTo>
                  <a:pt x="49330" y="476250"/>
                </a:lnTo>
                <a:lnTo>
                  <a:pt x="49506" y="472440"/>
                </a:lnTo>
                <a:lnTo>
                  <a:pt x="50933" y="466090"/>
                </a:lnTo>
                <a:lnTo>
                  <a:pt x="53062" y="459740"/>
                </a:lnTo>
                <a:lnTo>
                  <a:pt x="55464" y="452120"/>
                </a:lnTo>
                <a:lnTo>
                  <a:pt x="59375" y="440690"/>
                </a:lnTo>
                <a:lnTo>
                  <a:pt x="61792" y="429260"/>
                </a:lnTo>
                <a:lnTo>
                  <a:pt x="61152" y="419100"/>
                </a:lnTo>
                <a:lnTo>
                  <a:pt x="55893" y="411480"/>
                </a:lnTo>
                <a:lnTo>
                  <a:pt x="55331" y="407670"/>
                </a:lnTo>
                <a:lnTo>
                  <a:pt x="56765" y="401320"/>
                </a:lnTo>
                <a:lnTo>
                  <a:pt x="59130" y="393700"/>
                </a:lnTo>
                <a:lnTo>
                  <a:pt x="64507" y="378460"/>
                </a:lnTo>
                <a:lnTo>
                  <a:pt x="67031" y="370840"/>
                </a:lnTo>
                <a:lnTo>
                  <a:pt x="68397" y="363220"/>
                </a:lnTo>
                <a:lnTo>
                  <a:pt x="68071" y="355600"/>
                </a:lnTo>
                <a:lnTo>
                  <a:pt x="67579" y="353060"/>
                </a:lnTo>
                <a:lnTo>
                  <a:pt x="65746" y="344170"/>
                </a:lnTo>
                <a:lnTo>
                  <a:pt x="59022" y="312420"/>
                </a:lnTo>
                <a:lnTo>
                  <a:pt x="54672" y="287020"/>
                </a:lnTo>
                <a:lnTo>
                  <a:pt x="52707" y="270510"/>
                </a:lnTo>
                <a:lnTo>
                  <a:pt x="53139" y="262890"/>
                </a:lnTo>
                <a:lnTo>
                  <a:pt x="54260" y="260350"/>
                </a:lnTo>
                <a:lnTo>
                  <a:pt x="57547" y="257810"/>
                </a:lnTo>
                <a:lnTo>
                  <a:pt x="63344" y="250190"/>
                </a:lnTo>
                <a:lnTo>
                  <a:pt x="68313" y="241300"/>
                </a:lnTo>
                <a:lnTo>
                  <a:pt x="70221" y="229870"/>
                </a:lnTo>
                <a:lnTo>
                  <a:pt x="66835" y="215900"/>
                </a:lnTo>
                <a:lnTo>
                  <a:pt x="63296" y="209550"/>
                </a:lnTo>
                <a:lnTo>
                  <a:pt x="58295" y="199390"/>
                </a:lnTo>
                <a:lnTo>
                  <a:pt x="52153" y="189230"/>
                </a:lnTo>
                <a:lnTo>
                  <a:pt x="38856" y="166370"/>
                </a:lnTo>
                <a:lnTo>
                  <a:pt x="32484" y="154940"/>
                </a:lnTo>
                <a:lnTo>
                  <a:pt x="26369" y="144780"/>
                </a:lnTo>
                <a:lnTo>
                  <a:pt x="20805" y="134620"/>
                </a:lnTo>
                <a:lnTo>
                  <a:pt x="55968" y="134620"/>
                </a:lnTo>
                <a:lnTo>
                  <a:pt x="64018" y="132080"/>
                </a:lnTo>
                <a:lnTo>
                  <a:pt x="75818" y="123190"/>
                </a:lnTo>
                <a:lnTo>
                  <a:pt x="32721" y="123190"/>
                </a:lnTo>
                <a:lnTo>
                  <a:pt x="26815" y="121920"/>
                </a:lnTo>
                <a:lnTo>
                  <a:pt x="19224" y="120650"/>
                </a:lnTo>
                <a:close/>
              </a:path>
              <a:path w="795654" h="985520">
                <a:moveTo>
                  <a:pt x="580408" y="241300"/>
                </a:moveTo>
                <a:lnTo>
                  <a:pt x="556074" y="241300"/>
                </a:lnTo>
                <a:lnTo>
                  <a:pt x="560548" y="242570"/>
                </a:lnTo>
                <a:lnTo>
                  <a:pt x="565082" y="246380"/>
                </a:lnTo>
                <a:lnTo>
                  <a:pt x="585699" y="280670"/>
                </a:lnTo>
                <a:lnTo>
                  <a:pt x="586472" y="290830"/>
                </a:lnTo>
                <a:lnTo>
                  <a:pt x="589451" y="299720"/>
                </a:lnTo>
                <a:lnTo>
                  <a:pt x="593717" y="307340"/>
                </a:lnTo>
                <a:lnTo>
                  <a:pt x="604819" y="322580"/>
                </a:lnTo>
                <a:lnTo>
                  <a:pt x="604389" y="326390"/>
                </a:lnTo>
                <a:lnTo>
                  <a:pt x="603499" y="327660"/>
                </a:lnTo>
                <a:lnTo>
                  <a:pt x="602044" y="327660"/>
                </a:lnTo>
                <a:lnTo>
                  <a:pt x="594679" y="337820"/>
                </a:lnTo>
                <a:lnTo>
                  <a:pt x="593699" y="346710"/>
                </a:lnTo>
                <a:lnTo>
                  <a:pt x="596778" y="356870"/>
                </a:lnTo>
                <a:lnTo>
                  <a:pt x="601594" y="365760"/>
                </a:lnTo>
                <a:lnTo>
                  <a:pt x="604704" y="372110"/>
                </a:lnTo>
                <a:lnTo>
                  <a:pt x="607672" y="378460"/>
                </a:lnTo>
                <a:lnTo>
                  <a:pt x="610146" y="384810"/>
                </a:lnTo>
                <a:lnTo>
                  <a:pt x="613607" y="398780"/>
                </a:lnTo>
                <a:lnTo>
                  <a:pt x="616622" y="405130"/>
                </a:lnTo>
                <a:lnTo>
                  <a:pt x="620804" y="411480"/>
                </a:lnTo>
                <a:lnTo>
                  <a:pt x="626138" y="416560"/>
                </a:lnTo>
                <a:lnTo>
                  <a:pt x="637492" y="421640"/>
                </a:lnTo>
                <a:lnTo>
                  <a:pt x="651885" y="424180"/>
                </a:lnTo>
                <a:lnTo>
                  <a:pt x="669263" y="424180"/>
                </a:lnTo>
                <a:lnTo>
                  <a:pt x="689570" y="421640"/>
                </a:lnTo>
                <a:lnTo>
                  <a:pt x="703246" y="419100"/>
                </a:lnTo>
                <a:lnTo>
                  <a:pt x="714436" y="417830"/>
                </a:lnTo>
                <a:lnTo>
                  <a:pt x="742621" y="417830"/>
                </a:lnTo>
                <a:lnTo>
                  <a:pt x="741213" y="415290"/>
                </a:lnTo>
                <a:lnTo>
                  <a:pt x="737687" y="411480"/>
                </a:lnTo>
                <a:lnTo>
                  <a:pt x="654597" y="411480"/>
                </a:lnTo>
                <a:lnTo>
                  <a:pt x="642468" y="410210"/>
                </a:lnTo>
                <a:lnTo>
                  <a:pt x="633362" y="405130"/>
                </a:lnTo>
                <a:lnTo>
                  <a:pt x="628326" y="401320"/>
                </a:lnTo>
                <a:lnTo>
                  <a:pt x="625352" y="396240"/>
                </a:lnTo>
                <a:lnTo>
                  <a:pt x="624253" y="388620"/>
                </a:lnTo>
                <a:lnTo>
                  <a:pt x="622267" y="381000"/>
                </a:lnTo>
                <a:lnTo>
                  <a:pt x="619355" y="373380"/>
                </a:lnTo>
                <a:lnTo>
                  <a:pt x="615960" y="365760"/>
                </a:lnTo>
                <a:lnTo>
                  <a:pt x="612525" y="359410"/>
                </a:lnTo>
                <a:lnTo>
                  <a:pt x="604756" y="345440"/>
                </a:lnTo>
                <a:lnTo>
                  <a:pt x="604358" y="342900"/>
                </a:lnTo>
                <a:lnTo>
                  <a:pt x="613792" y="335280"/>
                </a:lnTo>
                <a:lnTo>
                  <a:pt x="616326" y="331470"/>
                </a:lnTo>
                <a:lnTo>
                  <a:pt x="618117" y="320040"/>
                </a:lnTo>
                <a:lnTo>
                  <a:pt x="608494" y="306070"/>
                </a:lnTo>
                <a:lnTo>
                  <a:pt x="604598" y="300990"/>
                </a:lnTo>
                <a:lnTo>
                  <a:pt x="601214" y="294640"/>
                </a:lnTo>
                <a:lnTo>
                  <a:pt x="598926" y="288290"/>
                </a:lnTo>
                <a:lnTo>
                  <a:pt x="596722" y="264160"/>
                </a:lnTo>
                <a:lnTo>
                  <a:pt x="590733" y="251460"/>
                </a:lnTo>
                <a:lnTo>
                  <a:pt x="582031" y="242570"/>
                </a:lnTo>
                <a:lnTo>
                  <a:pt x="580408" y="241300"/>
                </a:lnTo>
                <a:close/>
              </a:path>
              <a:path w="795654" h="985520">
                <a:moveTo>
                  <a:pt x="717516" y="405130"/>
                </a:moveTo>
                <a:lnTo>
                  <a:pt x="704039" y="405130"/>
                </a:lnTo>
                <a:lnTo>
                  <a:pt x="687172" y="408940"/>
                </a:lnTo>
                <a:lnTo>
                  <a:pt x="669562" y="411480"/>
                </a:lnTo>
                <a:lnTo>
                  <a:pt x="737687" y="411480"/>
                </a:lnTo>
                <a:lnTo>
                  <a:pt x="736511" y="410210"/>
                </a:lnTo>
                <a:lnTo>
                  <a:pt x="728156" y="406400"/>
                </a:lnTo>
                <a:lnTo>
                  <a:pt x="717516" y="405130"/>
                </a:lnTo>
                <a:close/>
              </a:path>
              <a:path w="795654" h="985520">
                <a:moveTo>
                  <a:pt x="497984" y="217170"/>
                </a:moveTo>
                <a:lnTo>
                  <a:pt x="466366" y="217170"/>
                </a:lnTo>
                <a:lnTo>
                  <a:pt x="476878" y="218440"/>
                </a:lnTo>
                <a:lnTo>
                  <a:pt x="484843" y="223520"/>
                </a:lnTo>
                <a:lnTo>
                  <a:pt x="487472" y="224790"/>
                </a:lnTo>
                <a:lnTo>
                  <a:pt x="488843" y="227330"/>
                </a:lnTo>
                <a:lnTo>
                  <a:pt x="489545" y="236220"/>
                </a:lnTo>
                <a:lnTo>
                  <a:pt x="491513" y="240030"/>
                </a:lnTo>
                <a:lnTo>
                  <a:pt x="494822" y="242570"/>
                </a:lnTo>
                <a:lnTo>
                  <a:pt x="502133" y="246380"/>
                </a:lnTo>
                <a:lnTo>
                  <a:pt x="521777" y="246380"/>
                </a:lnTo>
                <a:lnTo>
                  <a:pt x="533093" y="243840"/>
                </a:lnTo>
                <a:lnTo>
                  <a:pt x="549157" y="241300"/>
                </a:lnTo>
                <a:lnTo>
                  <a:pt x="580408" y="241300"/>
                </a:lnTo>
                <a:lnTo>
                  <a:pt x="572296" y="234950"/>
                </a:lnTo>
                <a:lnTo>
                  <a:pt x="570836" y="233680"/>
                </a:lnTo>
                <a:lnTo>
                  <a:pt x="507164" y="233680"/>
                </a:lnTo>
                <a:lnTo>
                  <a:pt x="502529" y="232410"/>
                </a:lnTo>
                <a:lnTo>
                  <a:pt x="501848" y="231140"/>
                </a:lnTo>
                <a:lnTo>
                  <a:pt x="501115" y="223520"/>
                </a:lnTo>
                <a:lnTo>
                  <a:pt x="497984" y="217170"/>
                </a:lnTo>
                <a:close/>
              </a:path>
              <a:path w="795654" h="985520">
                <a:moveTo>
                  <a:pt x="560847" y="228600"/>
                </a:moveTo>
                <a:lnTo>
                  <a:pt x="541873" y="228600"/>
                </a:lnTo>
                <a:lnTo>
                  <a:pt x="530957" y="231140"/>
                </a:lnTo>
                <a:lnTo>
                  <a:pt x="514328" y="233680"/>
                </a:lnTo>
                <a:lnTo>
                  <a:pt x="570836" y="233680"/>
                </a:lnTo>
                <a:lnTo>
                  <a:pt x="569375" y="232410"/>
                </a:lnTo>
                <a:lnTo>
                  <a:pt x="567940" y="232410"/>
                </a:lnTo>
                <a:lnTo>
                  <a:pt x="560847" y="228600"/>
                </a:lnTo>
                <a:close/>
              </a:path>
              <a:path w="795654" h="985520">
                <a:moveTo>
                  <a:pt x="434067" y="195580"/>
                </a:moveTo>
                <a:lnTo>
                  <a:pt x="420657" y="195580"/>
                </a:lnTo>
                <a:lnTo>
                  <a:pt x="420950" y="196850"/>
                </a:lnTo>
                <a:lnTo>
                  <a:pt x="443075" y="218440"/>
                </a:lnTo>
                <a:lnTo>
                  <a:pt x="454650" y="217170"/>
                </a:lnTo>
                <a:lnTo>
                  <a:pt x="497984" y="217170"/>
                </a:lnTo>
                <a:lnTo>
                  <a:pt x="492676" y="212090"/>
                </a:lnTo>
                <a:lnTo>
                  <a:pt x="480820" y="207010"/>
                </a:lnTo>
                <a:lnTo>
                  <a:pt x="473873" y="205740"/>
                </a:lnTo>
                <a:lnTo>
                  <a:pt x="437452" y="205740"/>
                </a:lnTo>
                <a:lnTo>
                  <a:pt x="435117" y="198120"/>
                </a:lnTo>
                <a:lnTo>
                  <a:pt x="434067" y="195580"/>
                </a:lnTo>
                <a:close/>
              </a:path>
              <a:path w="795654" h="985520">
                <a:moveTo>
                  <a:pt x="466925" y="204470"/>
                </a:moveTo>
                <a:lnTo>
                  <a:pt x="453057" y="204470"/>
                </a:lnTo>
                <a:lnTo>
                  <a:pt x="441284" y="205740"/>
                </a:lnTo>
                <a:lnTo>
                  <a:pt x="473873" y="205740"/>
                </a:lnTo>
                <a:lnTo>
                  <a:pt x="466925" y="204470"/>
                </a:lnTo>
                <a:close/>
              </a:path>
              <a:path w="795654" h="985520">
                <a:moveTo>
                  <a:pt x="430166" y="189230"/>
                </a:moveTo>
                <a:lnTo>
                  <a:pt x="384124" y="189230"/>
                </a:lnTo>
                <a:lnTo>
                  <a:pt x="404835" y="200660"/>
                </a:lnTo>
                <a:lnTo>
                  <a:pt x="420657" y="195580"/>
                </a:lnTo>
                <a:lnTo>
                  <a:pt x="434067" y="195580"/>
                </a:lnTo>
                <a:lnTo>
                  <a:pt x="433016" y="193040"/>
                </a:lnTo>
                <a:lnTo>
                  <a:pt x="430166" y="189230"/>
                </a:lnTo>
                <a:close/>
              </a:path>
              <a:path w="795654" h="985520">
                <a:moveTo>
                  <a:pt x="257136" y="0"/>
                </a:moveTo>
                <a:lnTo>
                  <a:pt x="248479" y="0"/>
                </a:lnTo>
                <a:lnTo>
                  <a:pt x="238000" y="2540"/>
                </a:lnTo>
                <a:lnTo>
                  <a:pt x="225940" y="6350"/>
                </a:lnTo>
                <a:lnTo>
                  <a:pt x="208621" y="12700"/>
                </a:lnTo>
                <a:lnTo>
                  <a:pt x="254955" y="12700"/>
                </a:lnTo>
                <a:lnTo>
                  <a:pt x="254850" y="13970"/>
                </a:lnTo>
                <a:lnTo>
                  <a:pt x="257247" y="78740"/>
                </a:lnTo>
                <a:lnTo>
                  <a:pt x="268163" y="119380"/>
                </a:lnTo>
                <a:lnTo>
                  <a:pt x="288347" y="152400"/>
                </a:lnTo>
                <a:lnTo>
                  <a:pt x="330985" y="190500"/>
                </a:lnTo>
                <a:lnTo>
                  <a:pt x="350475" y="195580"/>
                </a:lnTo>
                <a:lnTo>
                  <a:pt x="371716" y="193040"/>
                </a:lnTo>
                <a:lnTo>
                  <a:pt x="384124" y="189230"/>
                </a:lnTo>
                <a:lnTo>
                  <a:pt x="430166" y="189230"/>
                </a:lnTo>
                <a:lnTo>
                  <a:pt x="429215" y="187960"/>
                </a:lnTo>
                <a:lnTo>
                  <a:pt x="427095" y="186690"/>
                </a:lnTo>
                <a:lnTo>
                  <a:pt x="406259" y="186690"/>
                </a:lnTo>
                <a:lnTo>
                  <a:pt x="399129" y="182880"/>
                </a:lnTo>
                <a:lnTo>
                  <a:pt x="352359" y="182880"/>
                </a:lnTo>
                <a:lnTo>
                  <a:pt x="336979" y="177800"/>
                </a:lnTo>
                <a:lnTo>
                  <a:pt x="297383" y="143510"/>
                </a:lnTo>
                <a:lnTo>
                  <a:pt x="269583" y="74930"/>
                </a:lnTo>
                <a:lnTo>
                  <a:pt x="266386" y="36830"/>
                </a:lnTo>
                <a:lnTo>
                  <a:pt x="267290" y="16510"/>
                </a:lnTo>
                <a:lnTo>
                  <a:pt x="268557" y="8890"/>
                </a:lnTo>
                <a:lnTo>
                  <a:pt x="266054" y="5080"/>
                </a:lnTo>
                <a:lnTo>
                  <a:pt x="263730" y="2540"/>
                </a:lnTo>
                <a:lnTo>
                  <a:pt x="257136" y="0"/>
                </a:lnTo>
                <a:close/>
              </a:path>
              <a:path w="795654" h="985520">
                <a:moveTo>
                  <a:pt x="422853" y="184150"/>
                </a:moveTo>
                <a:lnTo>
                  <a:pt x="413065" y="184150"/>
                </a:lnTo>
                <a:lnTo>
                  <a:pt x="406259" y="186690"/>
                </a:lnTo>
                <a:lnTo>
                  <a:pt x="427095" y="186690"/>
                </a:lnTo>
                <a:lnTo>
                  <a:pt x="422853" y="184150"/>
                </a:lnTo>
                <a:close/>
              </a:path>
              <a:path w="795654" h="985520">
                <a:moveTo>
                  <a:pt x="387734" y="177800"/>
                </a:moveTo>
                <a:lnTo>
                  <a:pt x="379345" y="177800"/>
                </a:lnTo>
                <a:lnTo>
                  <a:pt x="368187" y="180340"/>
                </a:lnTo>
                <a:lnTo>
                  <a:pt x="352359" y="182880"/>
                </a:lnTo>
                <a:lnTo>
                  <a:pt x="399129" y="182880"/>
                </a:lnTo>
                <a:lnTo>
                  <a:pt x="394085" y="180340"/>
                </a:lnTo>
                <a:lnTo>
                  <a:pt x="387734" y="177800"/>
                </a:lnTo>
                <a:close/>
              </a:path>
              <a:path w="795654" h="985520">
                <a:moveTo>
                  <a:pt x="55968" y="134620"/>
                </a:moveTo>
                <a:lnTo>
                  <a:pt x="27171" y="134620"/>
                </a:lnTo>
                <a:lnTo>
                  <a:pt x="29737" y="135890"/>
                </a:lnTo>
                <a:lnTo>
                  <a:pt x="47918" y="137160"/>
                </a:lnTo>
                <a:lnTo>
                  <a:pt x="55968" y="134620"/>
                </a:lnTo>
                <a:close/>
              </a:path>
              <a:path w="795654" h="985520">
                <a:moveTo>
                  <a:pt x="250444" y="12700"/>
                </a:moveTo>
                <a:lnTo>
                  <a:pt x="201585" y="12700"/>
                </a:lnTo>
                <a:lnTo>
                  <a:pt x="186548" y="17780"/>
                </a:lnTo>
                <a:lnTo>
                  <a:pt x="172069" y="26670"/>
                </a:lnTo>
                <a:lnTo>
                  <a:pt x="157828" y="36830"/>
                </a:lnTo>
                <a:lnTo>
                  <a:pt x="143503" y="49530"/>
                </a:lnTo>
                <a:lnTo>
                  <a:pt x="133828" y="58420"/>
                </a:lnTo>
                <a:lnTo>
                  <a:pt x="128875" y="62230"/>
                </a:lnTo>
                <a:lnTo>
                  <a:pt x="121662" y="68580"/>
                </a:lnTo>
                <a:lnTo>
                  <a:pt x="115034" y="73660"/>
                </a:lnTo>
                <a:lnTo>
                  <a:pt x="108919" y="77470"/>
                </a:lnTo>
                <a:lnTo>
                  <a:pt x="103242" y="81280"/>
                </a:lnTo>
                <a:lnTo>
                  <a:pt x="96131" y="85090"/>
                </a:lnTo>
                <a:lnTo>
                  <a:pt x="89506" y="90170"/>
                </a:lnTo>
                <a:lnTo>
                  <a:pt x="83354" y="96520"/>
                </a:lnTo>
                <a:lnTo>
                  <a:pt x="77662" y="102870"/>
                </a:lnTo>
                <a:lnTo>
                  <a:pt x="69553" y="111760"/>
                </a:lnTo>
                <a:lnTo>
                  <a:pt x="59063" y="119380"/>
                </a:lnTo>
                <a:lnTo>
                  <a:pt x="46637" y="123190"/>
                </a:lnTo>
                <a:lnTo>
                  <a:pt x="75818" y="123190"/>
                </a:lnTo>
                <a:lnTo>
                  <a:pt x="77504" y="121920"/>
                </a:lnTo>
                <a:lnTo>
                  <a:pt x="87840" y="110490"/>
                </a:lnTo>
                <a:lnTo>
                  <a:pt x="92383" y="105410"/>
                </a:lnTo>
                <a:lnTo>
                  <a:pt x="97443" y="100330"/>
                </a:lnTo>
                <a:lnTo>
                  <a:pt x="103173" y="96520"/>
                </a:lnTo>
                <a:lnTo>
                  <a:pt x="109724" y="92710"/>
                </a:lnTo>
                <a:lnTo>
                  <a:pt x="115522" y="88900"/>
                </a:lnTo>
                <a:lnTo>
                  <a:pt x="121976" y="85090"/>
                </a:lnTo>
                <a:lnTo>
                  <a:pt x="129077" y="78740"/>
                </a:lnTo>
                <a:lnTo>
                  <a:pt x="136812" y="73660"/>
                </a:lnTo>
                <a:lnTo>
                  <a:pt x="177892" y="38100"/>
                </a:lnTo>
                <a:lnTo>
                  <a:pt x="209662" y="25400"/>
                </a:lnTo>
                <a:lnTo>
                  <a:pt x="216256" y="22860"/>
                </a:lnTo>
                <a:lnTo>
                  <a:pt x="223024" y="21590"/>
                </a:lnTo>
                <a:lnTo>
                  <a:pt x="236540" y="16510"/>
                </a:lnTo>
                <a:lnTo>
                  <a:pt x="243852" y="13970"/>
                </a:lnTo>
                <a:lnTo>
                  <a:pt x="250444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595757" y="4446578"/>
            <a:ext cx="380528" cy="63766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79174" y="3980119"/>
            <a:ext cx="644470" cy="39725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294705" y="4400145"/>
            <a:ext cx="686166" cy="69682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428423" y="3629310"/>
            <a:ext cx="299794" cy="102363"/>
          </a:xfrm>
          <a:custGeom>
            <a:avLst/>
            <a:gdLst/>
            <a:ahLst/>
            <a:cxnLst/>
            <a:rect l="l" t="t" r="r" b="b"/>
            <a:pathLst>
              <a:path w="659129" h="202565">
                <a:moveTo>
                  <a:pt x="334469" y="92122"/>
                </a:moveTo>
                <a:lnTo>
                  <a:pt x="279698" y="92122"/>
                </a:lnTo>
                <a:lnTo>
                  <a:pt x="300948" y="92651"/>
                </a:lnTo>
                <a:lnTo>
                  <a:pt x="318543" y="98071"/>
                </a:lnTo>
                <a:lnTo>
                  <a:pt x="334048" y="107019"/>
                </a:lnTo>
                <a:lnTo>
                  <a:pt x="348461" y="117713"/>
                </a:lnTo>
                <a:lnTo>
                  <a:pt x="362964" y="128565"/>
                </a:lnTo>
                <a:lnTo>
                  <a:pt x="378136" y="138062"/>
                </a:lnTo>
                <a:lnTo>
                  <a:pt x="395548" y="145516"/>
                </a:lnTo>
                <a:lnTo>
                  <a:pt x="416207" y="149817"/>
                </a:lnTo>
                <a:lnTo>
                  <a:pt x="433264" y="151607"/>
                </a:lnTo>
                <a:lnTo>
                  <a:pt x="438133" y="155628"/>
                </a:lnTo>
                <a:lnTo>
                  <a:pt x="441264" y="160665"/>
                </a:lnTo>
                <a:lnTo>
                  <a:pt x="440058" y="165176"/>
                </a:lnTo>
                <a:lnTo>
                  <a:pt x="433725" y="185428"/>
                </a:lnTo>
                <a:lnTo>
                  <a:pt x="439567" y="196412"/>
                </a:lnTo>
                <a:lnTo>
                  <a:pt x="443808" y="199323"/>
                </a:lnTo>
                <a:lnTo>
                  <a:pt x="454457" y="202014"/>
                </a:lnTo>
                <a:lnTo>
                  <a:pt x="460677" y="202496"/>
                </a:lnTo>
                <a:lnTo>
                  <a:pt x="468278" y="202496"/>
                </a:lnTo>
                <a:lnTo>
                  <a:pt x="511079" y="199501"/>
                </a:lnTo>
                <a:lnTo>
                  <a:pt x="560202" y="192266"/>
                </a:lnTo>
                <a:lnTo>
                  <a:pt x="575568" y="189270"/>
                </a:lnTo>
                <a:lnTo>
                  <a:pt x="468121" y="189270"/>
                </a:lnTo>
                <a:lnTo>
                  <a:pt x="453158" y="188036"/>
                </a:lnTo>
                <a:lnTo>
                  <a:pt x="450122" y="187261"/>
                </a:lnTo>
                <a:lnTo>
                  <a:pt x="448642" y="186269"/>
                </a:lnTo>
                <a:lnTo>
                  <a:pt x="447462" y="184036"/>
                </a:lnTo>
                <a:lnTo>
                  <a:pt x="450101" y="175596"/>
                </a:lnTo>
                <a:lnTo>
                  <a:pt x="451802" y="169740"/>
                </a:lnTo>
                <a:lnTo>
                  <a:pt x="452910" y="163458"/>
                </a:lnTo>
                <a:lnTo>
                  <a:pt x="452616" y="156999"/>
                </a:lnTo>
                <a:lnTo>
                  <a:pt x="450111" y="150613"/>
                </a:lnTo>
                <a:lnTo>
                  <a:pt x="445450" y="145433"/>
                </a:lnTo>
                <a:lnTo>
                  <a:pt x="438549" y="141415"/>
                </a:lnTo>
                <a:lnTo>
                  <a:pt x="429264" y="138499"/>
                </a:lnTo>
                <a:lnTo>
                  <a:pt x="417453" y="136624"/>
                </a:lnTo>
                <a:lnTo>
                  <a:pt x="399137" y="132793"/>
                </a:lnTo>
                <a:lnTo>
                  <a:pt x="383565" y="126073"/>
                </a:lnTo>
                <a:lnTo>
                  <a:pt x="369699" y="117333"/>
                </a:lnTo>
                <a:lnTo>
                  <a:pt x="342314" y="96869"/>
                </a:lnTo>
                <a:lnTo>
                  <a:pt x="334469" y="92122"/>
                </a:lnTo>
                <a:close/>
              </a:path>
              <a:path w="659129" h="202565">
                <a:moveTo>
                  <a:pt x="288989" y="13203"/>
                </a:moveTo>
                <a:lnTo>
                  <a:pt x="219124" y="13203"/>
                </a:lnTo>
                <a:lnTo>
                  <a:pt x="272221" y="22225"/>
                </a:lnTo>
                <a:lnTo>
                  <a:pt x="325459" y="37107"/>
                </a:lnTo>
                <a:lnTo>
                  <a:pt x="376944" y="55167"/>
                </a:lnTo>
                <a:lnTo>
                  <a:pt x="424883" y="73764"/>
                </a:lnTo>
                <a:lnTo>
                  <a:pt x="459485" y="87261"/>
                </a:lnTo>
                <a:lnTo>
                  <a:pt x="488759" y="97656"/>
                </a:lnTo>
                <a:lnTo>
                  <a:pt x="512356" y="103810"/>
                </a:lnTo>
                <a:lnTo>
                  <a:pt x="530025" y="104625"/>
                </a:lnTo>
                <a:lnTo>
                  <a:pt x="554573" y="106243"/>
                </a:lnTo>
                <a:lnTo>
                  <a:pt x="613209" y="129163"/>
                </a:lnTo>
                <a:lnTo>
                  <a:pt x="644503" y="154089"/>
                </a:lnTo>
                <a:lnTo>
                  <a:pt x="644807" y="155105"/>
                </a:lnTo>
                <a:lnTo>
                  <a:pt x="637155" y="159339"/>
                </a:lnTo>
                <a:lnTo>
                  <a:pt x="593645" y="172072"/>
                </a:lnTo>
                <a:lnTo>
                  <a:pt x="522002" y="184808"/>
                </a:lnTo>
                <a:lnTo>
                  <a:pt x="468121" y="189270"/>
                </a:lnTo>
                <a:lnTo>
                  <a:pt x="575568" y="189270"/>
                </a:lnTo>
                <a:lnTo>
                  <a:pt x="620350" y="179005"/>
                </a:lnTo>
                <a:lnTo>
                  <a:pt x="655948" y="161597"/>
                </a:lnTo>
                <a:lnTo>
                  <a:pt x="658943" y="152916"/>
                </a:lnTo>
                <a:lnTo>
                  <a:pt x="654241" y="145555"/>
                </a:lnTo>
                <a:lnTo>
                  <a:pt x="633855" y="126761"/>
                </a:lnTo>
                <a:lnTo>
                  <a:pt x="600216" y="107872"/>
                </a:lnTo>
                <a:lnTo>
                  <a:pt x="562090" y="94309"/>
                </a:lnTo>
                <a:lnTo>
                  <a:pt x="512137" y="90292"/>
                </a:lnTo>
                <a:lnTo>
                  <a:pt x="489266" y="83904"/>
                </a:lnTo>
                <a:lnTo>
                  <a:pt x="461031" y="73725"/>
                </a:lnTo>
                <a:lnTo>
                  <a:pt x="380824" y="42533"/>
                </a:lnTo>
                <a:lnTo>
                  <a:pt x="328641" y="24253"/>
                </a:lnTo>
                <a:lnTo>
                  <a:pt x="288989" y="13203"/>
                </a:lnTo>
                <a:close/>
              </a:path>
              <a:path w="659129" h="202565">
                <a:moveTo>
                  <a:pt x="220307" y="0"/>
                </a:moveTo>
                <a:lnTo>
                  <a:pt x="157350" y="3631"/>
                </a:lnTo>
                <a:lnTo>
                  <a:pt x="102116" y="23088"/>
                </a:lnTo>
                <a:lnTo>
                  <a:pt x="56840" y="51617"/>
                </a:lnTo>
                <a:lnTo>
                  <a:pt x="23756" y="82461"/>
                </a:lnTo>
                <a:lnTo>
                  <a:pt x="376" y="118540"/>
                </a:lnTo>
                <a:lnTo>
                  <a:pt x="0" y="125870"/>
                </a:lnTo>
                <a:lnTo>
                  <a:pt x="7559" y="134969"/>
                </a:lnTo>
                <a:lnTo>
                  <a:pt x="12418" y="137346"/>
                </a:lnTo>
                <a:lnTo>
                  <a:pt x="18030" y="137514"/>
                </a:lnTo>
                <a:lnTo>
                  <a:pt x="18701" y="137514"/>
                </a:lnTo>
                <a:lnTo>
                  <a:pt x="36351" y="132185"/>
                </a:lnTo>
                <a:lnTo>
                  <a:pt x="47550" y="124257"/>
                </a:lnTo>
                <a:lnTo>
                  <a:pt x="18512" y="124257"/>
                </a:lnTo>
                <a:lnTo>
                  <a:pt x="16502" y="124195"/>
                </a:lnTo>
                <a:lnTo>
                  <a:pt x="15078" y="123598"/>
                </a:lnTo>
                <a:lnTo>
                  <a:pt x="13884" y="122352"/>
                </a:lnTo>
                <a:lnTo>
                  <a:pt x="14666" y="118776"/>
                </a:lnTo>
                <a:lnTo>
                  <a:pt x="61128" y="65206"/>
                </a:lnTo>
                <a:lnTo>
                  <a:pt x="104051" y="37322"/>
                </a:lnTo>
                <a:lnTo>
                  <a:pt x="157635" y="17351"/>
                </a:lnTo>
                <a:lnTo>
                  <a:pt x="219124" y="13203"/>
                </a:lnTo>
                <a:lnTo>
                  <a:pt x="288989" y="13203"/>
                </a:lnTo>
                <a:lnTo>
                  <a:pt x="274523" y="9172"/>
                </a:lnTo>
                <a:lnTo>
                  <a:pt x="220307" y="0"/>
                </a:lnTo>
                <a:close/>
              </a:path>
              <a:path w="659129" h="202565">
                <a:moveTo>
                  <a:pt x="136047" y="36149"/>
                </a:moveTo>
                <a:lnTo>
                  <a:pt x="95410" y="61066"/>
                </a:lnTo>
                <a:lnTo>
                  <a:pt x="76650" y="80927"/>
                </a:lnTo>
                <a:lnTo>
                  <a:pt x="55519" y="101540"/>
                </a:lnTo>
                <a:lnTo>
                  <a:pt x="35169" y="117713"/>
                </a:lnTo>
                <a:lnTo>
                  <a:pt x="18753" y="124257"/>
                </a:lnTo>
                <a:lnTo>
                  <a:pt x="47550" y="124257"/>
                </a:lnTo>
                <a:lnTo>
                  <a:pt x="56807" y="117705"/>
                </a:lnTo>
                <a:lnTo>
                  <a:pt x="79646" y="96335"/>
                </a:lnTo>
                <a:lnTo>
                  <a:pt x="104447" y="70332"/>
                </a:lnTo>
                <a:lnTo>
                  <a:pt x="111734" y="62479"/>
                </a:lnTo>
                <a:lnTo>
                  <a:pt x="114907" y="59160"/>
                </a:lnTo>
                <a:lnTo>
                  <a:pt x="121048" y="53858"/>
                </a:lnTo>
                <a:lnTo>
                  <a:pt x="127428" y="50601"/>
                </a:lnTo>
                <a:lnTo>
                  <a:pt x="134023" y="49396"/>
                </a:lnTo>
                <a:lnTo>
                  <a:pt x="163931" y="49396"/>
                </a:lnTo>
                <a:lnTo>
                  <a:pt x="156721" y="43281"/>
                </a:lnTo>
                <a:lnTo>
                  <a:pt x="143995" y="37412"/>
                </a:lnTo>
                <a:lnTo>
                  <a:pt x="136047" y="36149"/>
                </a:lnTo>
                <a:close/>
              </a:path>
              <a:path w="659129" h="202565">
                <a:moveTo>
                  <a:pt x="163931" y="49396"/>
                </a:moveTo>
                <a:lnTo>
                  <a:pt x="134023" y="49396"/>
                </a:lnTo>
                <a:lnTo>
                  <a:pt x="140812" y="50249"/>
                </a:lnTo>
                <a:lnTo>
                  <a:pt x="150402" y="54780"/>
                </a:lnTo>
                <a:lnTo>
                  <a:pt x="158283" y="61585"/>
                </a:lnTo>
                <a:lnTo>
                  <a:pt x="163933" y="68942"/>
                </a:lnTo>
                <a:lnTo>
                  <a:pt x="166832" y="75128"/>
                </a:lnTo>
                <a:lnTo>
                  <a:pt x="172548" y="84139"/>
                </a:lnTo>
                <a:lnTo>
                  <a:pt x="189060" y="91667"/>
                </a:lnTo>
                <a:lnTo>
                  <a:pt x="222675" y="95174"/>
                </a:lnTo>
                <a:lnTo>
                  <a:pt x="279698" y="92122"/>
                </a:lnTo>
                <a:lnTo>
                  <a:pt x="334469" y="92122"/>
                </a:lnTo>
                <a:lnTo>
                  <a:pt x="326919" y="87554"/>
                </a:lnTo>
                <a:lnTo>
                  <a:pt x="312008" y="81935"/>
                </a:lnTo>
                <a:lnTo>
                  <a:pt x="224099" y="81935"/>
                </a:lnTo>
                <a:lnTo>
                  <a:pt x="194329" y="79356"/>
                </a:lnTo>
                <a:lnTo>
                  <a:pt x="181764" y="74707"/>
                </a:lnTo>
                <a:lnTo>
                  <a:pt x="178989" y="71516"/>
                </a:lnTo>
                <a:lnTo>
                  <a:pt x="174821" y="62201"/>
                </a:lnTo>
                <a:lnTo>
                  <a:pt x="167197" y="52167"/>
                </a:lnTo>
                <a:lnTo>
                  <a:pt x="163931" y="49396"/>
                </a:lnTo>
                <a:close/>
              </a:path>
              <a:path w="659129" h="202565">
                <a:moveTo>
                  <a:pt x="288525" y="78395"/>
                </a:moveTo>
                <a:lnTo>
                  <a:pt x="285310" y="78395"/>
                </a:lnTo>
                <a:lnTo>
                  <a:pt x="281970" y="78573"/>
                </a:lnTo>
                <a:lnTo>
                  <a:pt x="278494" y="78919"/>
                </a:lnTo>
                <a:lnTo>
                  <a:pt x="224099" y="81935"/>
                </a:lnTo>
                <a:lnTo>
                  <a:pt x="312008" y="81935"/>
                </a:lnTo>
                <a:lnTo>
                  <a:pt x="309321" y="80922"/>
                </a:lnTo>
                <a:lnTo>
                  <a:pt x="288525" y="783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10225" y="3785320"/>
            <a:ext cx="65562" cy="26954"/>
          </a:xfrm>
          <a:custGeom>
            <a:avLst/>
            <a:gdLst/>
            <a:ahLst/>
            <a:cxnLst/>
            <a:rect l="l" t="t" r="r" b="b"/>
            <a:pathLst>
              <a:path w="144145" h="53340">
                <a:moveTo>
                  <a:pt x="65173" y="0"/>
                </a:moveTo>
                <a:lnTo>
                  <a:pt x="27633" y="2712"/>
                </a:lnTo>
                <a:lnTo>
                  <a:pt x="4366" y="12385"/>
                </a:lnTo>
                <a:lnTo>
                  <a:pt x="397" y="16846"/>
                </a:lnTo>
                <a:lnTo>
                  <a:pt x="0" y="22626"/>
                </a:lnTo>
                <a:lnTo>
                  <a:pt x="3329" y="27840"/>
                </a:lnTo>
                <a:lnTo>
                  <a:pt x="16231" y="38035"/>
                </a:lnTo>
                <a:lnTo>
                  <a:pt x="37984" y="46007"/>
                </a:lnTo>
                <a:lnTo>
                  <a:pt x="64459" y="51200"/>
                </a:lnTo>
                <a:lnTo>
                  <a:pt x="91526" y="53054"/>
                </a:lnTo>
                <a:lnTo>
                  <a:pt x="98635" y="53054"/>
                </a:lnTo>
                <a:lnTo>
                  <a:pt x="138057" y="39603"/>
                </a:lnTo>
                <a:lnTo>
                  <a:pt x="80705" y="39603"/>
                </a:lnTo>
                <a:lnTo>
                  <a:pt x="51446" y="35703"/>
                </a:lnTo>
                <a:lnTo>
                  <a:pt x="27357" y="28816"/>
                </a:lnTo>
                <a:lnTo>
                  <a:pt x="14135" y="20898"/>
                </a:lnTo>
                <a:lnTo>
                  <a:pt x="18785" y="18589"/>
                </a:lnTo>
                <a:lnTo>
                  <a:pt x="27923" y="16126"/>
                </a:lnTo>
                <a:lnTo>
                  <a:pt x="41894" y="14131"/>
                </a:lnTo>
                <a:lnTo>
                  <a:pt x="61045" y="13223"/>
                </a:lnTo>
                <a:lnTo>
                  <a:pt x="134204" y="13223"/>
                </a:lnTo>
                <a:lnTo>
                  <a:pt x="132749" y="12343"/>
                </a:lnTo>
                <a:lnTo>
                  <a:pt x="104405" y="3469"/>
                </a:lnTo>
                <a:lnTo>
                  <a:pt x="65173" y="0"/>
                </a:lnTo>
                <a:close/>
              </a:path>
              <a:path w="144145" h="53340">
                <a:moveTo>
                  <a:pt x="134204" y="13223"/>
                </a:moveTo>
                <a:lnTo>
                  <a:pt x="61045" y="13223"/>
                </a:lnTo>
                <a:lnTo>
                  <a:pt x="80567" y="13800"/>
                </a:lnTo>
                <a:lnTo>
                  <a:pt x="98394" y="15698"/>
                </a:lnTo>
                <a:lnTo>
                  <a:pt x="113450" y="18764"/>
                </a:lnTo>
                <a:lnTo>
                  <a:pt x="124655" y="22846"/>
                </a:lnTo>
                <a:lnTo>
                  <a:pt x="127524" y="24301"/>
                </a:lnTo>
                <a:lnTo>
                  <a:pt x="130729" y="26552"/>
                </a:lnTo>
                <a:lnTo>
                  <a:pt x="128896" y="32898"/>
                </a:lnTo>
                <a:lnTo>
                  <a:pt x="121294" y="36720"/>
                </a:lnTo>
                <a:lnTo>
                  <a:pt x="109441" y="38562"/>
                </a:lnTo>
                <a:lnTo>
                  <a:pt x="80705" y="39603"/>
                </a:lnTo>
                <a:lnTo>
                  <a:pt x="138057" y="39603"/>
                </a:lnTo>
                <a:lnTo>
                  <a:pt x="138741" y="38999"/>
                </a:lnTo>
                <a:lnTo>
                  <a:pt x="142383" y="31924"/>
                </a:lnTo>
                <a:lnTo>
                  <a:pt x="143639" y="27547"/>
                </a:lnTo>
                <a:lnTo>
                  <a:pt x="144058" y="19181"/>
                </a:lnTo>
                <a:lnTo>
                  <a:pt x="134204" y="13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928967" y="3726283"/>
            <a:ext cx="53584" cy="3322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2" y="179828"/>
            <a:ext cx="3245433" cy="343076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3491744" y="2441259"/>
            <a:ext cx="371998" cy="327947"/>
          </a:xfrm>
          <a:custGeom>
            <a:avLst/>
            <a:gdLst/>
            <a:ahLst/>
            <a:cxnLst/>
            <a:rect l="l" t="t" r="r" b="b"/>
            <a:pathLst>
              <a:path w="817879" h="648970">
                <a:moveTo>
                  <a:pt x="219982" y="577850"/>
                </a:moveTo>
                <a:lnTo>
                  <a:pt x="193417" y="577850"/>
                </a:lnTo>
                <a:lnTo>
                  <a:pt x="199556" y="579120"/>
                </a:lnTo>
                <a:lnTo>
                  <a:pt x="206467" y="582930"/>
                </a:lnTo>
                <a:lnTo>
                  <a:pt x="213522" y="590550"/>
                </a:lnTo>
                <a:lnTo>
                  <a:pt x="220636" y="599440"/>
                </a:lnTo>
                <a:lnTo>
                  <a:pt x="227723" y="609600"/>
                </a:lnTo>
                <a:lnTo>
                  <a:pt x="238257" y="623570"/>
                </a:lnTo>
                <a:lnTo>
                  <a:pt x="249686" y="636270"/>
                </a:lnTo>
                <a:lnTo>
                  <a:pt x="262308" y="646430"/>
                </a:lnTo>
                <a:lnTo>
                  <a:pt x="276423" y="648970"/>
                </a:lnTo>
                <a:lnTo>
                  <a:pt x="281983" y="648970"/>
                </a:lnTo>
                <a:lnTo>
                  <a:pt x="297909" y="643890"/>
                </a:lnTo>
                <a:lnTo>
                  <a:pt x="298530" y="635000"/>
                </a:lnTo>
                <a:lnTo>
                  <a:pt x="269876" y="635000"/>
                </a:lnTo>
                <a:lnTo>
                  <a:pt x="258823" y="627380"/>
                </a:lnTo>
                <a:lnTo>
                  <a:pt x="248188" y="614680"/>
                </a:lnTo>
                <a:lnTo>
                  <a:pt x="237848" y="600710"/>
                </a:lnTo>
                <a:lnTo>
                  <a:pt x="229654" y="589280"/>
                </a:lnTo>
                <a:lnTo>
                  <a:pt x="221410" y="579120"/>
                </a:lnTo>
                <a:lnTo>
                  <a:pt x="219982" y="577850"/>
                </a:lnTo>
                <a:close/>
              </a:path>
              <a:path w="817879" h="648970">
                <a:moveTo>
                  <a:pt x="792762" y="45720"/>
                </a:moveTo>
                <a:lnTo>
                  <a:pt x="780554" y="45720"/>
                </a:lnTo>
                <a:lnTo>
                  <a:pt x="781782" y="60960"/>
                </a:lnTo>
                <a:lnTo>
                  <a:pt x="779099" y="74930"/>
                </a:lnTo>
                <a:lnTo>
                  <a:pt x="772403" y="85090"/>
                </a:lnTo>
                <a:lnTo>
                  <a:pt x="761592" y="95250"/>
                </a:lnTo>
                <a:lnTo>
                  <a:pt x="753971" y="100330"/>
                </a:lnTo>
                <a:lnTo>
                  <a:pt x="747275" y="106680"/>
                </a:lnTo>
                <a:lnTo>
                  <a:pt x="741227" y="111760"/>
                </a:lnTo>
                <a:lnTo>
                  <a:pt x="735551" y="118110"/>
                </a:lnTo>
                <a:lnTo>
                  <a:pt x="727774" y="127000"/>
                </a:lnTo>
                <a:lnTo>
                  <a:pt x="719702" y="133350"/>
                </a:lnTo>
                <a:lnTo>
                  <a:pt x="710497" y="139700"/>
                </a:lnTo>
                <a:lnTo>
                  <a:pt x="699321" y="144780"/>
                </a:lnTo>
                <a:lnTo>
                  <a:pt x="677940" y="151130"/>
                </a:lnTo>
                <a:lnTo>
                  <a:pt x="658719" y="161290"/>
                </a:lnTo>
                <a:lnTo>
                  <a:pt x="645268" y="175260"/>
                </a:lnTo>
                <a:lnTo>
                  <a:pt x="641197" y="194310"/>
                </a:lnTo>
                <a:lnTo>
                  <a:pt x="640818" y="200660"/>
                </a:lnTo>
                <a:lnTo>
                  <a:pt x="638475" y="205740"/>
                </a:lnTo>
                <a:lnTo>
                  <a:pt x="634130" y="212090"/>
                </a:lnTo>
                <a:lnTo>
                  <a:pt x="627742" y="219710"/>
                </a:lnTo>
                <a:lnTo>
                  <a:pt x="620679" y="228600"/>
                </a:lnTo>
                <a:lnTo>
                  <a:pt x="612853" y="238760"/>
                </a:lnTo>
                <a:lnTo>
                  <a:pt x="604704" y="251460"/>
                </a:lnTo>
                <a:lnTo>
                  <a:pt x="596675" y="266700"/>
                </a:lnTo>
                <a:lnTo>
                  <a:pt x="589398" y="292100"/>
                </a:lnTo>
                <a:lnTo>
                  <a:pt x="589533" y="316230"/>
                </a:lnTo>
                <a:lnTo>
                  <a:pt x="594009" y="337820"/>
                </a:lnTo>
                <a:lnTo>
                  <a:pt x="599754" y="355600"/>
                </a:lnTo>
                <a:lnTo>
                  <a:pt x="604308" y="368300"/>
                </a:lnTo>
                <a:lnTo>
                  <a:pt x="604036" y="370840"/>
                </a:lnTo>
                <a:lnTo>
                  <a:pt x="602177" y="374650"/>
                </a:lnTo>
                <a:lnTo>
                  <a:pt x="598072" y="381000"/>
                </a:lnTo>
                <a:lnTo>
                  <a:pt x="592873" y="387350"/>
                </a:lnTo>
                <a:lnTo>
                  <a:pt x="587733" y="392430"/>
                </a:lnTo>
                <a:lnTo>
                  <a:pt x="578637" y="403860"/>
                </a:lnTo>
                <a:lnTo>
                  <a:pt x="570824" y="414020"/>
                </a:lnTo>
                <a:lnTo>
                  <a:pt x="565306" y="422910"/>
                </a:lnTo>
                <a:lnTo>
                  <a:pt x="563095" y="431800"/>
                </a:lnTo>
                <a:lnTo>
                  <a:pt x="563022" y="435610"/>
                </a:lnTo>
                <a:lnTo>
                  <a:pt x="563294" y="441960"/>
                </a:lnTo>
                <a:lnTo>
                  <a:pt x="563394" y="454660"/>
                </a:lnTo>
                <a:lnTo>
                  <a:pt x="561835" y="466090"/>
                </a:lnTo>
                <a:lnTo>
                  <a:pt x="557450" y="473710"/>
                </a:lnTo>
                <a:lnTo>
                  <a:pt x="549075" y="478790"/>
                </a:lnTo>
                <a:lnTo>
                  <a:pt x="531333" y="487680"/>
                </a:lnTo>
                <a:lnTo>
                  <a:pt x="516650" y="499110"/>
                </a:lnTo>
                <a:lnTo>
                  <a:pt x="505844" y="513080"/>
                </a:lnTo>
                <a:lnTo>
                  <a:pt x="499736" y="528320"/>
                </a:lnTo>
                <a:lnTo>
                  <a:pt x="495494" y="538480"/>
                </a:lnTo>
                <a:lnTo>
                  <a:pt x="487711" y="546100"/>
                </a:lnTo>
                <a:lnTo>
                  <a:pt x="476711" y="552450"/>
                </a:lnTo>
                <a:lnTo>
                  <a:pt x="462815" y="554990"/>
                </a:lnTo>
                <a:lnTo>
                  <a:pt x="442798" y="557530"/>
                </a:lnTo>
                <a:lnTo>
                  <a:pt x="432318" y="560070"/>
                </a:lnTo>
                <a:lnTo>
                  <a:pt x="412983" y="563880"/>
                </a:lnTo>
                <a:lnTo>
                  <a:pt x="404112" y="566420"/>
                </a:lnTo>
                <a:lnTo>
                  <a:pt x="394583" y="567690"/>
                </a:lnTo>
                <a:lnTo>
                  <a:pt x="369316" y="574040"/>
                </a:lnTo>
                <a:lnTo>
                  <a:pt x="357787" y="580390"/>
                </a:lnTo>
                <a:lnTo>
                  <a:pt x="348967" y="586740"/>
                </a:lnTo>
                <a:lnTo>
                  <a:pt x="342076" y="594360"/>
                </a:lnTo>
                <a:lnTo>
                  <a:pt x="333961" y="601980"/>
                </a:lnTo>
                <a:lnTo>
                  <a:pt x="326003" y="603250"/>
                </a:lnTo>
                <a:lnTo>
                  <a:pt x="317490" y="603250"/>
                </a:lnTo>
                <a:lnTo>
                  <a:pt x="309972" y="604520"/>
                </a:lnTo>
                <a:lnTo>
                  <a:pt x="302734" y="604520"/>
                </a:lnTo>
                <a:lnTo>
                  <a:pt x="296183" y="608330"/>
                </a:lnTo>
                <a:lnTo>
                  <a:pt x="290726" y="613410"/>
                </a:lnTo>
                <a:lnTo>
                  <a:pt x="287062" y="618490"/>
                </a:lnTo>
                <a:lnTo>
                  <a:pt x="285941" y="633730"/>
                </a:lnTo>
                <a:lnTo>
                  <a:pt x="281470" y="635000"/>
                </a:lnTo>
                <a:lnTo>
                  <a:pt x="298530" y="635000"/>
                </a:lnTo>
                <a:lnTo>
                  <a:pt x="299239" y="624840"/>
                </a:lnTo>
                <a:lnTo>
                  <a:pt x="299459" y="623570"/>
                </a:lnTo>
                <a:lnTo>
                  <a:pt x="303386" y="617220"/>
                </a:lnTo>
                <a:lnTo>
                  <a:pt x="326977" y="617220"/>
                </a:lnTo>
                <a:lnTo>
                  <a:pt x="339877" y="614680"/>
                </a:lnTo>
                <a:lnTo>
                  <a:pt x="374090" y="586740"/>
                </a:lnTo>
                <a:lnTo>
                  <a:pt x="406504" y="579120"/>
                </a:lnTo>
                <a:lnTo>
                  <a:pt x="415464" y="576580"/>
                </a:lnTo>
                <a:lnTo>
                  <a:pt x="434870" y="572770"/>
                </a:lnTo>
                <a:lnTo>
                  <a:pt x="445038" y="571500"/>
                </a:lnTo>
                <a:lnTo>
                  <a:pt x="454654" y="568960"/>
                </a:lnTo>
                <a:lnTo>
                  <a:pt x="496050" y="556260"/>
                </a:lnTo>
                <a:lnTo>
                  <a:pt x="512060" y="530860"/>
                </a:lnTo>
                <a:lnTo>
                  <a:pt x="517036" y="519430"/>
                </a:lnTo>
                <a:lnTo>
                  <a:pt x="526007" y="508000"/>
                </a:lnTo>
                <a:lnTo>
                  <a:pt x="538190" y="497840"/>
                </a:lnTo>
                <a:lnTo>
                  <a:pt x="552802" y="491490"/>
                </a:lnTo>
                <a:lnTo>
                  <a:pt x="566949" y="482600"/>
                </a:lnTo>
                <a:lnTo>
                  <a:pt x="573888" y="469900"/>
                </a:lnTo>
                <a:lnTo>
                  <a:pt x="576064" y="455930"/>
                </a:lnTo>
                <a:lnTo>
                  <a:pt x="575948" y="444500"/>
                </a:lnTo>
                <a:lnTo>
                  <a:pt x="575870" y="440690"/>
                </a:lnTo>
                <a:lnTo>
                  <a:pt x="575817" y="439420"/>
                </a:lnTo>
                <a:lnTo>
                  <a:pt x="575723" y="433070"/>
                </a:lnTo>
                <a:lnTo>
                  <a:pt x="577869" y="426720"/>
                </a:lnTo>
                <a:lnTo>
                  <a:pt x="583094" y="417830"/>
                </a:lnTo>
                <a:lnTo>
                  <a:pt x="589962" y="410210"/>
                </a:lnTo>
                <a:lnTo>
                  <a:pt x="597031" y="401320"/>
                </a:lnTo>
                <a:lnTo>
                  <a:pt x="617251" y="367030"/>
                </a:lnTo>
                <a:lnTo>
                  <a:pt x="611596" y="351790"/>
                </a:lnTo>
                <a:lnTo>
                  <a:pt x="606226" y="335280"/>
                </a:lnTo>
                <a:lnTo>
                  <a:pt x="602125" y="316230"/>
                </a:lnTo>
                <a:lnTo>
                  <a:pt x="601881" y="294640"/>
                </a:lnTo>
                <a:lnTo>
                  <a:pt x="608078" y="271780"/>
                </a:lnTo>
                <a:lnTo>
                  <a:pt x="615447" y="257810"/>
                </a:lnTo>
                <a:lnTo>
                  <a:pt x="622935" y="246380"/>
                </a:lnTo>
                <a:lnTo>
                  <a:pt x="630240" y="237490"/>
                </a:lnTo>
                <a:lnTo>
                  <a:pt x="637061" y="228600"/>
                </a:lnTo>
                <a:lnTo>
                  <a:pt x="644114" y="220980"/>
                </a:lnTo>
                <a:lnTo>
                  <a:pt x="649698" y="212090"/>
                </a:lnTo>
                <a:lnTo>
                  <a:pt x="653145" y="203200"/>
                </a:lnTo>
                <a:lnTo>
                  <a:pt x="653783" y="193040"/>
                </a:lnTo>
                <a:lnTo>
                  <a:pt x="655968" y="182880"/>
                </a:lnTo>
                <a:lnTo>
                  <a:pt x="664616" y="173990"/>
                </a:lnTo>
                <a:lnTo>
                  <a:pt x="680064" y="165100"/>
                </a:lnTo>
                <a:lnTo>
                  <a:pt x="702651" y="157480"/>
                </a:lnTo>
                <a:lnTo>
                  <a:pt x="716103" y="152400"/>
                </a:lnTo>
                <a:lnTo>
                  <a:pt x="727061" y="144780"/>
                </a:lnTo>
                <a:lnTo>
                  <a:pt x="736312" y="135890"/>
                </a:lnTo>
                <a:lnTo>
                  <a:pt x="744639" y="127000"/>
                </a:lnTo>
                <a:lnTo>
                  <a:pt x="749893" y="121920"/>
                </a:lnTo>
                <a:lnTo>
                  <a:pt x="755440" y="116840"/>
                </a:lnTo>
                <a:lnTo>
                  <a:pt x="761481" y="110490"/>
                </a:lnTo>
                <a:lnTo>
                  <a:pt x="768220" y="106680"/>
                </a:lnTo>
                <a:lnTo>
                  <a:pt x="782829" y="92710"/>
                </a:lnTo>
                <a:lnTo>
                  <a:pt x="791565" y="77470"/>
                </a:lnTo>
                <a:lnTo>
                  <a:pt x="794465" y="58420"/>
                </a:lnTo>
                <a:lnTo>
                  <a:pt x="792762" y="45720"/>
                </a:lnTo>
                <a:close/>
              </a:path>
              <a:path w="817879" h="648970">
                <a:moveTo>
                  <a:pt x="187736" y="177800"/>
                </a:moveTo>
                <a:lnTo>
                  <a:pt x="171285" y="177800"/>
                </a:lnTo>
                <a:lnTo>
                  <a:pt x="175264" y="180340"/>
                </a:lnTo>
                <a:lnTo>
                  <a:pt x="176573" y="195580"/>
                </a:lnTo>
                <a:lnTo>
                  <a:pt x="196279" y="199390"/>
                </a:lnTo>
                <a:lnTo>
                  <a:pt x="197483" y="199390"/>
                </a:lnTo>
                <a:lnTo>
                  <a:pt x="197085" y="200660"/>
                </a:lnTo>
                <a:lnTo>
                  <a:pt x="194719" y="204470"/>
                </a:lnTo>
                <a:lnTo>
                  <a:pt x="189883" y="210820"/>
                </a:lnTo>
                <a:lnTo>
                  <a:pt x="179769" y="220980"/>
                </a:lnTo>
                <a:lnTo>
                  <a:pt x="174845" y="226060"/>
                </a:lnTo>
                <a:lnTo>
                  <a:pt x="167650" y="232410"/>
                </a:lnTo>
                <a:lnTo>
                  <a:pt x="161760" y="240030"/>
                </a:lnTo>
                <a:lnTo>
                  <a:pt x="157966" y="246380"/>
                </a:lnTo>
                <a:lnTo>
                  <a:pt x="157055" y="255270"/>
                </a:lnTo>
                <a:lnTo>
                  <a:pt x="157568" y="261620"/>
                </a:lnTo>
                <a:lnTo>
                  <a:pt x="163505" y="275590"/>
                </a:lnTo>
                <a:lnTo>
                  <a:pt x="167701" y="285750"/>
                </a:lnTo>
                <a:lnTo>
                  <a:pt x="170815" y="297180"/>
                </a:lnTo>
                <a:lnTo>
                  <a:pt x="171482" y="307340"/>
                </a:lnTo>
                <a:lnTo>
                  <a:pt x="168332" y="314960"/>
                </a:lnTo>
                <a:lnTo>
                  <a:pt x="163692" y="325120"/>
                </a:lnTo>
                <a:lnTo>
                  <a:pt x="162301" y="335280"/>
                </a:lnTo>
                <a:lnTo>
                  <a:pt x="162975" y="344170"/>
                </a:lnTo>
                <a:lnTo>
                  <a:pt x="164531" y="353060"/>
                </a:lnTo>
                <a:lnTo>
                  <a:pt x="166039" y="360680"/>
                </a:lnTo>
                <a:lnTo>
                  <a:pt x="165893" y="361950"/>
                </a:lnTo>
                <a:lnTo>
                  <a:pt x="138365" y="386080"/>
                </a:lnTo>
                <a:lnTo>
                  <a:pt x="139901" y="391160"/>
                </a:lnTo>
                <a:lnTo>
                  <a:pt x="143530" y="397510"/>
                </a:lnTo>
                <a:lnTo>
                  <a:pt x="149244" y="403860"/>
                </a:lnTo>
                <a:lnTo>
                  <a:pt x="159000" y="412750"/>
                </a:lnTo>
                <a:lnTo>
                  <a:pt x="165674" y="419100"/>
                </a:lnTo>
                <a:lnTo>
                  <a:pt x="169845" y="424180"/>
                </a:lnTo>
                <a:lnTo>
                  <a:pt x="172091" y="427990"/>
                </a:lnTo>
                <a:lnTo>
                  <a:pt x="166573" y="430530"/>
                </a:lnTo>
                <a:lnTo>
                  <a:pt x="161698" y="434340"/>
                </a:lnTo>
                <a:lnTo>
                  <a:pt x="157645" y="441960"/>
                </a:lnTo>
                <a:lnTo>
                  <a:pt x="154594" y="449580"/>
                </a:lnTo>
                <a:lnTo>
                  <a:pt x="153036" y="457200"/>
                </a:lnTo>
                <a:lnTo>
                  <a:pt x="152732" y="466090"/>
                </a:lnTo>
                <a:lnTo>
                  <a:pt x="154204" y="473710"/>
                </a:lnTo>
                <a:lnTo>
                  <a:pt x="157977" y="478790"/>
                </a:lnTo>
                <a:lnTo>
                  <a:pt x="159547" y="480060"/>
                </a:lnTo>
                <a:lnTo>
                  <a:pt x="179526" y="495300"/>
                </a:lnTo>
                <a:lnTo>
                  <a:pt x="180615" y="499110"/>
                </a:lnTo>
                <a:lnTo>
                  <a:pt x="180217" y="499110"/>
                </a:lnTo>
                <a:lnTo>
                  <a:pt x="179096" y="500380"/>
                </a:lnTo>
                <a:lnTo>
                  <a:pt x="176353" y="500380"/>
                </a:lnTo>
                <a:lnTo>
                  <a:pt x="160205" y="511810"/>
                </a:lnTo>
                <a:lnTo>
                  <a:pt x="152678" y="525780"/>
                </a:lnTo>
                <a:lnTo>
                  <a:pt x="150758" y="541020"/>
                </a:lnTo>
                <a:lnTo>
                  <a:pt x="151432" y="553720"/>
                </a:lnTo>
                <a:lnTo>
                  <a:pt x="166364" y="582930"/>
                </a:lnTo>
                <a:lnTo>
                  <a:pt x="179179" y="579120"/>
                </a:lnTo>
                <a:lnTo>
                  <a:pt x="186692" y="577850"/>
                </a:lnTo>
                <a:lnTo>
                  <a:pt x="219982" y="577850"/>
                </a:lnTo>
                <a:lnTo>
                  <a:pt x="212839" y="571500"/>
                </a:lnTo>
                <a:lnTo>
                  <a:pt x="205955" y="567690"/>
                </a:lnTo>
                <a:lnTo>
                  <a:pt x="171002" y="567690"/>
                </a:lnTo>
                <a:lnTo>
                  <a:pt x="165097" y="558800"/>
                </a:lnTo>
                <a:lnTo>
                  <a:pt x="164144" y="553720"/>
                </a:lnTo>
                <a:lnTo>
                  <a:pt x="164018" y="552450"/>
                </a:lnTo>
                <a:lnTo>
                  <a:pt x="163414" y="539750"/>
                </a:lnTo>
                <a:lnTo>
                  <a:pt x="164965" y="528320"/>
                </a:lnTo>
                <a:lnTo>
                  <a:pt x="170157" y="519430"/>
                </a:lnTo>
                <a:lnTo>
                  <a:pt x="180478" y="513080"/>
                </a:lnTo>
                <a:lnTo>
                  <a:pt x="188196" y="510540"/>
                </a:lnTo>
                <a:lnTo>
                  <a:pt x="192478" y="506730"/>
                </a:lnTo>
                <a:lnTo>
                  <a:pt x="171631" y="472440"/>
                </a:lnTo>
                <a:lnTo>
                  <a:pt x="167233" y="469900"/>
                </a:lnTo>
                <a:lnTo>
                  <a:pt x="166249" y="468630"/>
                </a:lnTo>
                <a:lnTo>
                  <a:pt x="164940" y="467360"/>
                </a:lnTo>
                <a:lnTo>
                  <a:pt x="164531" y="458470"/>
                </a:lnTo>
                <a:lnTo>
                  <a:pt x="169840" y="444500"/>
                </a:lnTo>
                <a:lnTo>
                  <a:pt x="172751" y="440690"/>
                </a:lnTo>
                <a:lnTo>
                  <a:pt x="182426" y="439420"/>
                </a:lnTo>
                <a:lnTo>
                  <a:pt x="184656" y="435610"/>
                </a:lnTo>
                <a:lnTo>
                  <a:pt x="185337" y="433070"/>
                </a:lnTo>
                <a:lnTo>
                  <a:pt x="185190" y="425450"/>
                </a:lnTo>
                <a:lnTo>
                  <a:pt x="180917" y="417830"/>
                </a:lnTo>
                <a:lnTo>
                  <a:pt x="171883" y="407670"/>
                </a:lnTo>
                <a:lnTo>
                  <a:pt x="157453" y="393700"/>
                </a:lnTo>
                <a:lnTo>
                  <a:pt x="152019" y="388620"/>
                </a:lnTo>
                <a:lnTo>
                  <a:pt x="150595" y="384810"/>
                </a:lnTo>
                <a:lnTo>
                  <a:pt x="151882" y="381000"/>
                </a:lnTo>
                <a:lnTo>
                  <a:pt x="158207" y="377190"/>
                </a:lnTo>
                <a:lnTo>
                  <a:pt x="171348" y="374650"/>
                </a:lnTo>
                <a:lnTo>
                  <a:pt x="174343" y="373380"/>
                </a:lnTo>
                <a:lnTo>
                  <a:pt x="179861" y="364490"/>
                </a:lnTo>
                <a:lnTo>
                  <a:pt x="176876" y="350520"/>
                </a:lnTo>
                <a:lnTo>
                  <a:pt x="175593" y="342900"/>
                </a:lnTo>
                <a:lnTo>
                  <a:pt x="174950" y="336550"/>
                </a:lnTo>
                <a:lnTo>
                  <a:pt x="175681" y="330200"/>
                </a:lnTo>
                <a:lnTo>
                  <a:pt x="178520" y="323850"/>
                </a:lnTo>
                <a:lnTo>
                  <a:pt x="183791" y="309880"/>
                </a:lnTo>
                <a:lnTo>
                  <a:pt x="183558" y="295910"/>
                </a:lnTo>
                <a:lnTo>
                  <a:pt x="179950" y="283210"/>
                </a:lnTo>
                <a:lnTo>
                  <a:pt x="175096" y="270510"/>
                </a:lnTo>
                <a:lnTo>
                  <a:pt x="169966" y="257810"/>
                </a:lnTo>
                <a:lnTo>
                  <a:pt x="169191" y="248920"/>
                </a:lnTo>
                <a:lnTo>
                  <a:pt x="174217" y="243840"/>
                </a:lnTo>
                <a:lnTo>
                  <a:pt x="183138" y="236220"/>
                </a:lnTo>
                <a:lnTo>
                  <a:pt x="188305" y="231140"/>
                </a:lnTo>
                <a:lnTo>
                  <a:pt x="212090" y="200660"/>
                </a:lnTo>
                <a:lnTo>
                  <a:pt x="207514" y="187960"/>
                </a:lnTo>
                <a:lnTo>
                  <a:pt x="190939" y="184150"/>
                </a:lnTo>
                <a:lnTo>
                  <a:pt x="188290" y="184150"/>
                </a:lnTo>
                <a:lnTo>
                  <a:pt x="187736" y="177800"/>
                </a:lnTo>
                <a:close/>
              </a:path>
              <a:path w="817879" h="648970">
                <a:moveTo>
                  <a:pt x="194038" y="563880"/>
                </a:moveTo>
                <a:lnTo>
                  <a:pt x="182667" y="563880"/>
                </a:lnTo>
                <a:lnTo>
                  <a:pt x="176332" y="565150"/>
                </a:lnTo>
                <a:lnTo>
                  <a:pt x="171002" y="567690"/>
                </a:lnTo>
                <a:lnTo>
                  <a:pt x="205955" y="567690"/>
                </a:lnTo>
                <a:lnTo>
                  <a:pt x="203661" y="566420"/>
                </a:lnTo>
                <a:lnTo>
                  <a:pt x="194038" y="563880"/>
                </a:lnTo>
                <a:close/>
              </a:path>
              <a:path w="817879" h="648970">
                <a:moveTo>
                  <a:pt x="807622" y="245110"/>
                </a:moveTo>
                <a:lnTo>
                  <a:pt x="798135" y="245110"/>
                </a:lnTo>
                <a:lnTo>
                  <a:pt x="783121" y="248920"/>
                </a:lnTo>
                <a:lnTo>
                  <a:pt x="768378" y="259080"/>
                </a:lnTo>
                <a:lnTo>
                  <a:pt x="756551" y="271780"/>
                </a:lnTo>
                <a:lnTo>
                  <a:pt x="750283" y="284480"/>
                </a:lnTo>
                <a:lnTo>
                  <a:pt x="748796" y="289560"/>
                </a:lnTo>
                <a:lnTo>
                  <a:pt x="750660" y="294640"/>
                </a:lnTo>
                <a:lnTo>
                  <a:pt x="755320" y="297180"/>
                </a:lnTo>
                <a:lnTo>
                  <a:pt x="762709" y="300990"/>
                </a:lnTo>
                <a:lnTo>
                  <a:pt x="777410" y="306070"/>
                </a:lnTo>
                <a:lnTo>
                  <a:pt x="792900" y="306070"/>
                </a:lnTo>
                <a:lnTo>
                  <a:pt x="800533" y="303530"/>
                </a:lnTo>
                <a:lnTo>
                  <a:pt x="806407" y="299720"/>
                </a:lnTo>
                <a:lnTo>
                  <a:pt x="811089" y="294640"/>
                </a:lnTo>
                <a:lnTo>
                  <a:pt x="811804" y="293370"/>
                </a:lnTo>
                <a:lnTo>
                  <a:pt x="782828" y="293370"/>
                </a:lnTo>
                <a:lnTo>
                  <a:pt x="772912" y="290830"/>
                </a:lnTo>
                <a:lnTo>
                  <a:pt x="762576" y="287020"/>
                </a:lnTo>
                <a:lnTo>
                  <a:pt x="766748" y="279400"/>
                </a:lnTo>
                <a:lnTo>
                  <a:pt x="775103" y="270510"/>
                </a:lnTo>
                <a:lnTo>
                  <a:pt x="785733" y="262890"/>
                </a:lnTo>
                <a:lnTo>
                  <a:pt x="800449" y="257810"/>
                </a:lnTo>
                <a:lnTo>
                  <a:pt x="815580" y="257810"/>
                </a:lnTo>
                <a:lnTo>
                  <a:pt x="814166" y="251460"/>
                </a:lnTo>
                <a:lnTo>
                  <a:pt x="807622" y="245110"/>
                </a:lnTo>
                <a:close/>
              </a:path>
              <a:path w="817879" h="648970">
                <a:moveTo>
                  <a:pt x="815580" y="257810"/>
                </a:moveTo>
                <a:lnTo>
                  <a:pt x="800449" y="257810"/>
                </a:lnTo>
                <a:lnTo>
                  <a:pt x="802878" y="259080"/>
                </a:lnTo>
                <a:lnTo>
                  <a:pt x="804114" y="264160"/>
                </a:lnTo>
                <a:lnTo>
                  <a:pt x="805027" y="270510"/>
                </a:lnTo>
                <a:lnTo>
                  <a:pt x="804853" y="276860"/>
                </a:lnTo>
                <a:lnTo>
                  <a:pt x="802970" y="283210"/>
                </a:lnTo>
                <a:lnTo>
                  <a:pt x="798753" y="288290"/>
                </a:lnTo>
                <a:lnTo>
                  <a:pt x="791662" y="292100"/>
                </a:lnTo>
                <a:lnTo>
                  <a:pt x="782828" y="293370"/>
                </a:lnTo>
                <a:lnTo>
                  <a:pt x="811804" y="293370"/>
                </a:lnTo>
                <a:lnTo>
                  <a:pt x="815383" y="287020"/>
                </a:lnTo>
                <a:lnTo>
                  <a:pt x="817695" y="275590"/>
                </a:lnTo>
                <a:lnTo>
                  <a:pt x="816428" y="261620"/>
                </a:lnTo>
                <a:lnTo>
                  <a:pt x="815580" y="257810"/>
                </a:lnTo>
                <a:close/>
              </a:path>
              <a:path w="817879" h="648970">
                <a:moveTo>
                  <a:pt x="90440" y="21590"/>
                </a:moveTo>
                <a:lnTo>
                  <a:pt x="81916" y="21590"/>
                </a:lnTo>
                <a:lnTo>
                  <a:pt x="72390" y="25400"/>
                </a:lnTo>
                <a:lnTo>
                  <a:pt x="65858" y="30480"/>
                </a:lnTo>
                <a:lnTo>
                  <a:pt x="61435" y="38100"/>
                </a:lnTo>
                <a:lnTo>
                  <a:pt x="54939" y="52070"/>
                </a:lnTo>
                <a:lnTo>
                  <a:pt x="50608" y="58420"/>
                </a:lnTo>
                <a:lnTo>
                  <a:pt x="44000" y="62230"/>
                </a:lnTo>
                <a:lnTo>
                  <a:pt x="33865" y="66040"/>
                </a:lnTo>
                <a:lnTo>
                  <a:pt x="17852" y="71120"/>
                </a:lnTo>
                <a:lnTo>
                  <a:pt x="7789" y="77470"/>
                </a:lnTo>
                <a:lnTo>
                  <a:pt x="2306" y="85090"/>
                </a:lnTo>
                <a:lnTo>
                  <a:pt x="34" y="91440"/>
                </a:lnTo>
                <a:lnTo>
                  <a:pt x="0" y="101600"/>
                </a:lnTo>
                <a:lnTo>
                  <a:pt x="3805" y="111760"/>
                </a:lnTo>
                <a:lnTo>
                  <a:pt x="11255" y="121920"/>
                </a:lnTo>
                <a:lnTo>
                  <a:pt x="22159" y="130810"/>
                </a:lnTo>
                <a:lnTo>
                  <a:pt x="30220" y="140970"/>
                </a:lnTo>
                <a:lnTo>
                  <a:pt x="34406" y="156210"/>
                </a:lnTo>
                <a:lnTo>
                  <a:pt x="36001" y="173990"/>
                </a:lnTo>
                <a:lnTo>
                  <a:pt x="36211" y="186690"/>
                </a:lnTo>
                <a:lnTo>
                  <a:pt x="36336" y="200660"/>
                </a:lnTo>
                <a:lnTo>
                  <a:pt x="53823" y="195580"/>
                </a:lnTo>
                <a:lnTo>
                  <a:pt x="60168" y="190500"/>
                </a:lnTo>
                <a:lnTo>
                  <a:pt x="63697" y="185420"/>
                </a:lnTo>
                <a:lnTo>
                  <a:pt x="65725" y="181610"/>
                </a:lnTo>
                <a:lnTo>
                  <a:pt x="48849" y="181610"/>
                </a:lnTo>
                <a:lnTo>
                  <a:pt x="48033" y="163830"/>
                </a:lnTo>
                <a:lnTo>
                  <a:pt x="45298" y="146050"/>
                </a:lnTo>
                <a:lnTo>
                  <a:pt x="39412" y="130810"/>
                </a:lnTo>
                <a:lnTo>
                  <a:pt x="29143" y="119380"/>
                </a:lnTo>
                <a:lnTo>
                  <a:pt x="21317" y="113030"/>
                </a:lnTo>
                <a:lnTo>
                  <a:pt x="15760" y="106680"/>
                </a:lnTo>
                <a:lnTo>
                  <a:pt x="12706" y="100330"/>
                </a:lnTo>
                <a:lnTo>
                  <a:pt x="12389" y="93980"/>
                </a:lnTo>
                <a:lnTo>
                  <a:pt x="14775" y="88900"/>
                </a:lnTo>
                <a:lnTo>
                  <a:pt x="19643" y="85090"/>
                </a:lnTo>
                <a:lnTo>
                  <a:pt x="26784" y="81280"/>
                </a:lnTo>
                <a:lnTo>
                  <a:pt x="35991" y="78740"/>
                </a:lnTo>
                <a:lnTo>
                  <a:pt x="50354" y="73660"/>
                </a:lnTo>
                <a:lnTo>
                  <a:pt x="59822" y="67310"/>
                </a:lnTo>
                <a:lnTo>
                  <a:pt x="65820" y="58420"/>
                </a:lnTo>
                <a:lnTo>
                  <a:pt x="69770" y="49530"/>
                </a:lnTo>
                <a:lnTo>
                  <a:pt x="73634" y="40640"/>
                </a:lnTo>
                <a:lnTo>
                  <a:pt x="75843" y="36830"/>
                </a:lnTo>
                <a:lnTo>
                  <a:pt x="92324" y="34290"/>
                </a:lnTo>
                <a:lnTo>
                  <a:pt x="128942" y="34290"/>
                </a:lnTo>
                <a:lnTo>
                  <a:pt x="119095" y="31750"/>
                </a:lnTo>
                <a:lnTo>
                  <a:pt x="110648" y="27940"/>
                </a:lnTo>
                <a:lnTo>
                  <a:pt x="104468" y="25400"/>
                </a:lnTo>
                <a:lnTo>
                  <a:pt x="97845" y="22860"/>
                </a:lnTo>
                <a:lnTo>
                  <a:pt x="90440" y="21590"/>
                </a:lnTo>
                <a:close/>
              </a:path>
              <a:path w="817879" h="648970">
                <a:moveTo>
                  <a:pt x="86555" y="175260"/>
                </a:moveTo>
                <a:lnTo>
                  <a:pt x="72963" y="175260"/>
                </a:lnTo>
                <a:lnTo>
                  <a:pt x="74042" y="177800"/>
                </a:lnTo>
                <a:lnTo>
                  <a:pt x="74890" y="186690"/>
                </a:lnTo>
                <a:lnTo>
                  <a:pt x="77738" y="190500"/>
                </a:lnTo>
                <a:lnTo>
                  <a:pt x="80021" y="191770"/>
                </a:lnTo>
                <a:lnTo>
                  <a:pt x="86690" y="195580"/>
                </a:lnTo>
                <a:lnTo>
                  <a:pt x="94662" y="195580"/>
                </a:lnTo>
                <a:lnTo>
                  <a:pt x="112020" y="193040"/>
                </a:lnTo>
                <a:lnTo>
                  <a:pt x="117800" y="191770"/>
                </a:lnTo>
                <a:lnTo>
                  <a:pt x="123203" y="190500"/>
                </a:lnTo>
                <a:lnTo>
                  <a:pt x="143027" y="190500"/>
                </a:lnTo>
                <a:lnTo>
                  <a:pt x="148050" y="185420"/>
                </a:lnTo>
                <a:lnTo>
                  <a:pt x="150058" y="184150"/>
                </a:lnTo>
                <a:lnTo>
                  <a:pt x="90774" y="184150"/>
                </a:lnTo>
                <a:lnTo>
                  <a:pt x="87078" y="181610"/>
                </a:lnTo>
                <a:lnTo>
                  <a:pt x="86555" y="175260"/>
                </a:lnTo>
                <a:close/>
              </a:path>
              <a:path w="817879" h="648970">
                <a:moveTo>
                  <a:pt x="143027" y="190500"/>
                </a:moveTo>
                <a:lnTo>
                  <a:pt x="123203" y="190500"/>
                </a:lnTo>
                <a:lnTo>
                  <a:pt x="126145" y="193040"/>
                </a:lnTo>
                <a:lnTo>
                  <a:pt x="131376" y="195580"/>
                </a:lnTo>
                <a:lnTo>
                  <a:pt x="136399" y="194310"/>
                </a:lnTo>
                <a:lnTo>
                  <a:pt x="141771" y="191770"/>
                </a:lnTo>
                <a:lnTo>
                  <a:pt x="143027" y="190500"/>
                </a:lnTo>
                <a:close/>
              </a:path>
              <a:path w="817879" h="648970">
                <a:moveTo>
                  <a:pt x="125674" y="177800"/>
                </a:moveTo>
                <a:lnTo>
                  <a:pt x="115632" y="179070"/>
                </a:lnTo>
                <a:lnTo>
                  <a:pt x="90774" y="184150"/>
                </a:lnTo>
                <a:lnTo>
                  <a:pt x="150058" y="184150"/>
                </a:lnTo>
                <a:lnTo>
                  <a:pt x="154075" y="181610"/>
                </a:lnTo>
                <a:lnTo>
                  <a:pt x="132930" y="181610"/>
                </a:lnTo>
                <a:lnTo>
                  <a:pt x="125674" y="177800"/>
                </a:lnTo>
                <a:close/>
              </a:path>
              <a:path w="817879" h="648970">
                <a:moveTo>
                  <a:pt x="75633" y="162560"/>
                </a:moveTo>
                <a:lnTo>
                  <a:pt x="69794" y="162560"/>
                </a:lnTo>
                <a:lnTo>
                  <a:pt x="63931" y="165100"/>
                </a:lnTo>
                <a:lnTo>
                  <a:pt x="58239" y="170180"/>
                </a:lnTo>
                <a:lnTo>
                  <a:pt x="52912" y="177800"/>
                </a:lnTo>
                <a:lnTo>
                  <a:pt x="52053" y="179070"/>
                </a:lnTo>
                <a:lnTo>
                  <a:pt x="50702" y="180340"/>
                </a:lnTo>
                <a:lnTo>
                  <a:pt x="48849" y="181610"/>
                </a:lnTo>
                <a:lnTo>
                  <a:pt x="65725" y="181610"/>
                </a:lnTo>
                <a:lnTo>
                  <a:pt x="68430" y="176530"/>
                </a:lnTo>
                <a:lnTo>
                  <a:pt x="72189" y="175260"/>
                </a:lnTo>
                <a:lnTo>
                  <a:pt x="86555" y="175260"/>
                </a:lnTo>
                <a:lnTo>
                  <a:pt x="85822" y="166370"/>
                </a:lnTo>
                <a:lnTo>
                  <a:pt x="78660" y="163830"/>
                </a:lnTo>
                <a:lnTo>
                  <a:pt x="75633" y="162560"/>
                </a:lnTo>
                <a:close/>
              </a:path>
              <a:path w="817879" h="648970">
                <a:moveTo>
                  <a:pt x="166600" y="163830"/>
                </a:moveTo>
                <a:lnTo>
                  <a:pt x="156987" y="165100"/>
                </a:lnTo>
                <a:lnTo>
                  <a:pt x="147578" y="170180"/>
                </a:lnTo>
                <a:lnTo>
                  <a:pt x="139171" y="176530"/>
                </a:lnTo>
                <a:lnTo>
                  <a:pt x="135611" y="180340"/>
                </a:lnTo>
                <a:lnTo>
                  <a:pt x="133862" y="181610"/>
                </a:lnTo>
                <a:lnTo>
                  <a:pt x="154075" y="181610"/>
                </a:lnTo>
                <a:lnTo>
                  <a:pt x="160390" y="179070"/>
                </a:lnTo>
                <a:lnTo>
                  <a:pt x="166344" y="177800"/>
                </a:lnTo>
                <a:lnTo>
                  <a:pt x="187736" y="177800"/>
                </a:lnTo>
                <a:lnTo>
                  <a:pt x="187515" y="175260"/>
                </a:lnTo>
                <a:lnTo>
                  <a:pt x="182939" y="168910"/>
                </a:lnTo>
                <a:lnTo>
                  <a:pt x="175620" y="166370"/>
                </a:lnTo>
                <a:lnTo>
                  <a:pt x="166600" y="163830"/>
                </a:lnTo>
                <a:close/>
              </a:path>
              <a:path w="817879" h="648970">
                <a:moveTo>
                  <a:pt x="508050" y="15240"/>
                </a:moveTo>
                <a:lnTo>
                  <a:pt x="469925" y="15240"/>
                </a:lnTo>
                <a:lnTo>
                  <a:pt x="474386" y="16510"/>
                </a:lnTo>
                <a:lnTo>
                  <a:pt x="499453" y="25400"/>
                </a:lnTo>
                <a:lnTo>
                  <a:pt x="503809" y="27940"/>
                </a:lnTo>
                <a:lnTo>
                  <a:pt x="510017" y="30480"/>
                </a:lnTo>
                <a:lnTo>
                  <a:pt x="517242" y="34290"/>
                </a:lnTo>
                <a:lnTo>
                  <a:pt x="525226" y="36830"/>
                </a:lnTo>
                <a:lnTo>
                  <a:pt x="551111" y="44450"/>
                </a:lnTo>
                <a:lnTo>
                  <a:pt x="559258" y="48260"/>
                </a:lnTo>
                <a:lnTo>
                  <a:pt x="566624" y="52070"/>
                </a:lnTo>
                <a:lnTo>
                  <a:pt x="578684" y="55880"/>
                </a:lnTo>
                <a:lnTo>
                  <a:pt x="591883" y="57150"/>
                </a:lnTo>
                <a:lnTo>
                  <a:pt x="604641" y="54610"/>
                </a:lnTo>
                <a:lnTo>
                  <a:pt x="615376" y="49530"/>
                </a:lnTo>
                <a:lnTo>
                  <a:pt x="621523" y="45720"/>
                </a:lnTo>
                <a:lnTo>
                  <a:pt x="622750" y="43180"/>
                </a:lnTo>
                <a:lnTo>
                  <a:pt x="581643" y="43180"/>
                </a:lnTo>
                <a:lnTo>
                  <a:pt x="572289" y="39370"/>
                </a:lnTo>
                <a:lnTo>
                  <a:pt x="564269" y="35560"/>
                </a:lnTo>
                <a:lnTo>
                  <a:pt x="555594" y="33020"/>
                </a:lnTo>
                <a:lnTo>
                  <a:pt x="546537" y="29210"/>
                </a:lnTo>
                <a:lnTo>
                  <a:pt x="529360" y="24130"/>
                </a:lnTo>
                <a:lnTo>
                  <a:pt x="521892" y="21590"/>
                </a:lnTo>
                <a:lnTo>
                  <a:pt x="515272" y="19050"/>
                </a:lnTo>
                <a:lnTo>
                  <a:pt x="509809" y="16510"/>
                </a:lnTo>
                <a:lnTo>
                  <a:pt x="508050" y="15240"/>
                </a:lnTo>
                <a:close/>
              </a:path>
              <a:path w="817879" h="648970">
                <a:moveTo>
                  <a:pt x="651281" y="31750"/>
                </a:moveTo>
                <a:lnTo>
                  <a:pt x="626779" y="31750"/>
                </a:lnTo>
                <a:lnTo>
                  <a:pt x="634883" y="34290"/>
                </a:lnTo>
                <a:lnTo>
                  <a:pt x="643082" y="41910"/>
                </a:lnTo>
                <a:lnTo>
                  <a:pt x="653171" y="46990"/>
                </a:lnTo>
                <a:lnTo>
                  <a:pt x="666940" y="49530"/>
                </a:lnTo>
                <a:lnTo>
                  <a:pt x="700222" y="52070"/>
                </a:lnTo>
                <a:lnTo>
                  <a:pt x="741918" y="52070"/>
                </a:lnTo>
                <a:lnTo>
                  <a:pt x="753216" y="49530"/>
                </a:lnTo>
                <a:lnTo>
                  <a:pt x="765005" y="48260"/>
                </a:lnTo>
                <a:lnTo>
                  <a:pt x="775413" y="45720"/>
                </a:lnTo>
                <a:lnTo>
                  <a:pt x="792762" y="45720"/>
                </a:lnTo>
                <a:lnTo>
                  <a:pt x="791910" y="39370"/>
                </a:lnTo>
                <a:lnTo>
                  <a:pt x="722598" y="39370"/>
                </a:lnTo>
                <a:lnTo>
                  <a:pt x="716504" y="38100"/>
                </a:lnTo>
                <a:lnTo>
                  <a:pt x="686164" y="38100"/>
                </a:lnTo>
                <a:lnTo>
                  <a:pt x="671749" y="36830"/>
                </a:lnTo>
                <a:lnTo>
                  <a:pt x="659372" y="35560"/>
                </a:lnTo>
                <a:lnTo>
                  <a:pt x="651281" y="31750"/>
                </a:lnTo>
                <a:close/>
              </a:path>
              <a:path w="817879" h="648970">
                <a:moveTo>
                  <a:pt x="128942" y="34290"/>
                </a:moveTo>
                <a:lnTo>
                  <a:pt x="92324" y="34290"/>
                </a:lnTo>
                <a:lnTo>
                  <a:pt x="105423" y="40640"/>
                </a:lnTo>
                <a:lnTo>
                  <a:pt x="114844" y="44450"/>
                </a:lnTo>
                <a:lnTo>
                  <a:pt x="126453" y="46990"/>
                </a:lnTo>
                <a:lnTo>
                  <a:pt x="141373" y="48260"/>
                </a:lnTo>
                <a:lnTo>
                  <a:pt x="160730" y="45720"/>
                </a:lnTo>
                <a:lnTo>
                  <a:pt x="180414" y="41910"/>
                </a:lnTo>
                <a:lnTo>
                  <a:pt x="205090" y="38100"/>
                </a:lnTo>
                <a:lnTo>
                  <a:pt x="223651" y="35560"/>
                </a:lnTo>
                <a:lnTo>
                  <a:pt x="141454" y="35560"/>
                </a:lnTo>
                <a:lnTo>
                  <a:pt x="128942" y="34290"/>
                </a:lnTo>
                <a:close/>
              </a:path>
              <a:path w="817879" h="648970">
                <a:moveTo>
                  <a:pt x="626069" y="17780"/>
                </a:moveTo>
                <a:lnTo>
                  <a:pt x="617701" y="20320"/>
                </a:lnTo>
                <a:lnTo>
                  <a:pt x="615031" y="21590"/>
                </a:lnTo>
                <a:lnTo>
                  <a:pt x="610675" y="25400"/>
                </a:lnTo>
                <a:lnTo>
                  <a:pt x="611586" y="35560"/>
                </a:lnTo>
                <a:lnTo>
                  <a:pt x="610518" y="36830"/>
                </a:lnTo>
                <a:lnTo>
                  <a:pt x="608266" y="39370"/>
                </a:lnTo>
                <a:lnTo>
                  <a:pt x="601038" y="41910"/>
                </a:lnTo>
                <a:lnTo>
                  <a:pt x="591695" y="43180"/>
                </a:lnTo>
                <a:lnTo>
                  <a:pt x="622750" y="43180"/>
                </a:lnTo>
                <a:lnTo>
                  <a:pt x="624591" y="39370"/>
                </a:lnTo>
                <a:lnTo>
                  <a:pt x="623983" y="31750"/>
                </a:lnTo>
                <a:lnTo>
                  <a:pt x="651281" y="31750"/>
                </a:lnTo>
                <a:lnTo>
                  <a:pt x="644161" y="25400"/>
                </a:lnTo>
                <a:lnTo>
                  <a:pt x="635323" y="21590"/>
                </a:lnTo>
                <a:lnTo>
                  <a:pt x="626069" y="17780"/>
                </a:lnTo>
                <a:close/>
              </a:path>
              <a:path w="817879" h="648970">
                <a:moveTo>
                  <a:pt x="790188" y="30480"/>
                </a:moveTo>
                <a:lnTo>
                  <a:pt x="777539" y="33020"/>
                </a:lnTo>
                <a:lnTo>
                  <a:pt x="762963" y="35560"/>
                </a:lnTo>
                <a:lnTo>
                  <a:pt x="751793" y="36830"/>
                </a:lnTo>
                <a:lnTo>
                  <a:pt x="731372" y="39370"/>
                </a:lnTo>
                <a:lnTo>
                  <a:pt x="791910" y="39370"/>
                </a:lnTo>
                <a:lnTo>
                  <a:pt x="791570" y="36830"/>
                </a:lnTo>
                <a:lnTo>
                  <a:pt x="790188" y="30480"/>
                </a:lnTo>
                <a:close/>
              </a:path>
              <a:path w="817879" h="648970">
                <a:moveTo>
                  <a:pt x="411979" y="0"/>
                </a:moveTo>
                <a:lnTo>
                  <a:pt x="394184" y="0"/>
                </a:lnTo>
                <a:lnTo>
                  <a:pt x="376860" y="1270"/>
                </a:lnTo>
                <a:lnTo>
                  <a:pt x="360808" y="3810"/>
                </a:lnTo>
                <a:lnTo>
                  <a:pt x="343073" y="7620"/>
                </a:lnTo>
                <a:lnTo>
                  <a:pt x="318965" y="11430"/>
                </a:lnTo>
                <a:lnTo>
                  <a:pt x="290779" y="15240"/>
                </a:lnTo>
                <a:lnTo>
                  <a:pt x="231335" y="21590"/>
                </a:lnTo>
                <a:lnTo>
                  <a:pt x="203160" y="25400"/>
                </a:lnTo>
                <a:lnTo>
                  <a:pt x="178080" y="29210"/>
                </a:lnTo>
                <a:lnTo>
                  <a:pt x="157893" y="33020"/>
                </a:lnTo>
                <a:lnTo>
                  <a:pt x="141454" y="35560"/>
                </a:lnTo>
                <a:lnTo>
                  <a:pt x="223651" y="35560"/>
                </a:lnTo>
                <a:lnTo>
                  <a:pt x="232931" y="34290"/>
                </a:lnTo>
                <a:lnTo>
                  <a:pt x="293272" y="27940"/>
                </a:lnTo>
                <a:lnTo>
                  <a:pt x="321824" y="24130"/>
                </a:lnTo>
                <a:lnTo>
                  <a:pt x="346039" y="20320"/>
                </a:lnTo>
                <a:lnTo>
                  <a:pt x="364190" y="16510"/>
                </a:lnTo>
                <a:lnTo>
                  <a:pt x="378842" y="13970"/>
                </a:lnTo>
                <a:lnTo>
                  <a:pt x="506291" y="13970"/>
                </a:lnTo>
                <a:lnTo>
                  <a:pt x="504531" y="12700"/>
                </a:lnTo>
                <a:lnTo>
                  <a:pt x="477318" y="3810"/>
                </a:lnTo>
                <a:lnTo>
                  <a:pt x="474934" y="2540"/>
                </a:lnTo>
                <a:lnTo>
                  <a:pt x="441385" y="2540"/>
                </a:lnTo>
                <a:lnTo>
                  <a:pt x="429445" y="1270"/>
                </a:lnTo>
                <a:lnTo>
                  <a:pt x="411979" y="0"/>
                </a:lnTo>
                <a:close/>
              </a:path>
              <a:path w="817879" h="648970">
                <a:moveTo>
                  <a:pt x="506291" y="13970"/>
                </a:moveTo>
                <a:lnTo>
                  <a:pt x="411910" y="13970"/>
                </a:lnTo>
                <a:lnTo>
                  <a:pt x="441162" y="15240"/>
                </a:lnTo>
                <a:lnTo>
                  <a:pt x="452337" y="16510"/>
                </a:lnTo>
                <a:lnTo>
                  <a:pt x="461968" y="16510"/>
                </a:lnTo>
                <a:lnTo>
                  <a:pt x="469925" y="15240"/>
                </a:lnTo>
                <a:lnTo>
                  <a:pt x="508050" y="15240"/>
                </a:lnTo>
                <a:lnTo>
                  <a:pt x="506291" y="13970"/>
                </a:lnTo>
                <a:close/>
              </a:path>
              <a:path w="817879" h="648970">
                <a:moveTo>
                  <a:pt x="470166" y="0"/>
                </a:moveTo>
                <a:lnTo>
                  <a:pt x="467988" y="1270"/>
                </a:lnTo>
                <a:lnTo>
                  <a:pt x="461378" y="2540"/>
                </a:lnTo>
                <a:lnTo>
                  <a:pt x="474934" y="2540"/>
                </a:lnTo>
                <a:lnTo>
                  <a:pt x="470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103388" y="2199800"/>
            <a:ext cx="99145" cy="8389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4316493" y="2373536"/>
            <a:ext cx="192957" cy="29884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4672148" y="2588755"/>
            <a:ext cx="61677" cy="5384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4666915" y="2583407"/>
            <a:ext cx="71557" cy="6491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985671" y="1348405"/>
            <a:ext cx="304341" cy="20087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3428273" y="1602828"/>
            <a:ext cx="347400" cy="56348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3931462" y="1017276"/>
            <a:ext cx="404368" cy="84905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4307076" y="1532507"/>
            <a:ext cx="163545" cy="10674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4302163" y="1524157"/>
            <a:ext cx="173002" cy="120974"/>
          </a:xfrm>
          <a:custGeom>
            <a:avLst/>
            <a:gdLst/>
            <a:ahLst/>
            <a:cxnLst/>
            <a:rect l="l" t="t" r="r" b="b"/>
            <a:pathLst>
              <a:path w="380365" h="239395">
                <a:moveTo>
                  <a:pt x="257712" y="205512"/>
                </a:moveTo>
                <a:lnTo>
                  <a:pt x="218486" y="205512"/>
                </a:lnTo>
                <a:lnTo>
                  <a:pt x="220235" y="206684"/>
                </a:lnTo>
                <a:lnTo>
                  <a:pt x="244522" y="222192"/>
                </a:lnTo>
                <a:lnTo>
                  <a:pt x="262611" y="232194"/>
                </a:lnTo>
                <a:lnTo>
                  <a:pt x="275673" y="237559"/>
                </a:lnTo>
                <a:lnTo>
                  <a:pt x="284882" y="239155"/>
                </a:lnTo>
                <a:lnTo>
                  <a:pt x="288002" y="239155"/>
                </a:lnTo>
                <a:lnTo>
                  <a:pt x="290463" y="238432"/>
                </a:lnTo>
                <a:lnTo>
                  <a:pt x="292610" y="237259"/>
                </a:lnTo>
                <a:lnTo>
                  <a:pt x="295009" y="236624"/>
                </a:lnTo>
                <a:lnTo>
                  <a:pt x="303001" y="235525"/>
                </a:lnTo>
                <a:lnTo>
                  <a:pt x="319472" y="234440"/>
                </a:lnTo>
                <a:lnTo>
                  <a:pt x="347310" y="233846"/>
                </a:lnTo>
                <a:lnTo>
                  <a:pt x="363068" y="233752"/>
                </a:lnTo>
                <a:lnTo>
                  <a:pt x="356013" y="217815"/>
                </a:lnTo>
                <a:lnTo>
                  <a:pt x="284432" y="217815"/>
                </a:lnTo>
                <a:lnTo>
                  <a:pt x="280219" y="216835"/>
                </a:lnTo>
                <a:lnTo>
                  <a:pt x="271085" y="212908"/>
                </a:lnTo>
                <a:lnTo>
                  <a:pt x="257712" y="205512"/>
                </a:lnTo>
                <a:close/>
              </a:path>
              <a:path w="380365" h="239395">
                <a:moveTo>
                  <a:pt x="52072" y="111236"/>
                </a:moveTo>
                <a:lnTo>
                  <a:pt x="36759" y="113605"/>
                </a:lnTo>
                <a:lnTo>
                  <a:pt x="22466" y="119533"/>
                </a:lnTo>
                <a:lnTo>
                  <a:pt x="13152" y="127912"/>
                </a:lnTo>
                <a:lnTo>
                  <a:pt x="8995" y="134885"/>
                </a:lnTo>
                <a:lnTo>
                  <a:pt x="10587" y="143147"/>
                </a:lnTo>
                <a:lnTo>
                  <a:pt x="20932" y="151534"/>
                </a:lnTo>
                <a:lnTo>
                  <a:pt x="25571" y="153639"/>
                </a:lnTo>
                <a:lnTo>
                  <a:pt x="30555" y="154675"/>
                </a:lnTo>
                <a:lnTo>
                  <a:pt x="14007" y="169084"/>
                </a:lnTo>
                <a:lnTo>
                  <a:pt x="3958" y="187868"/>
                </a:lnTo>
                <a:lnTo>
                  <a:pt x="3865" y="188130"/>
                </a:lnTo>
                <a:lnTo>
                  <a:pt x="116" y="206621"/>
                </a:lnTo>
                <a:lnTo>
                  <a:pt x="0" y="208998"/>
                </a:lnTo>
                <a:lnTo>
                  <a:pt x="1624" y="224925"/>
                </a:lnTo>
                <a:lnTo>
                  <a:pt x="4723" y="234987"/>
                </a:lnTo>
                <a:lnTo>
                  <a:pt x="11330" y="238432"/>
                </a:lnTo>
                <a:lnTo>
                  <a:pt x="18094" y="238432"/>
                </a:lnTo>
                <a:lnTo>
                  <a:pt x="19079" y="238317"/>
                </a:lnTo>
                <a:lnTo>
                  <a:pt x="20011" y="238118"/>
                </a:lnTo>
                <a:lnTo>
                  <a:pt x="40331" y="226416"/>
                </a:lnTo>
                <a:lnTo>
                  <a:pt x="51682" y="215427"/>
                </a:lnTo>
                <a:lnTo>
                  <a:pt x="20272" y="215427"/>
                </a:lnTo>
                <a:lnTo>
                  <a:pt x="19871" y="211784"/>
                </a:lnTo>
                <a:lnTo>
                  <a:pt x="41444" y="172696"/>
                </a:lnTo>
                <a:lnTo>
                  <a:pt x="64073" y="165978"/>
                </a:lnTo>
                <a:lnTo>
                  <a:pt x="89710" y="165978"/>
                </a:lnTo>
                <a:lnTo>
                  <a:pt x="90048" y="163407"/>
                </a:lnTo>
                <a:lnTo>
                  <a:pt x="88892" y="157729"/>
                </a:lnTo>
                <a:lnTo>
                  <a:pt x="86344" y="153147"/>
                </a:lnTo>
                <a:lnTo>
                  <a:pt x="81715" y="147157"/>
                </a:lnTo>
                <a:lnTo>
                  <a:pt x="74921" y="144707"/>
                </a:lnTo>
                <a:lnTo>
                  <a:pt x="63967" y="144707"/>
                </a:lnTo>
                <a:lnTo>
                  <a:pt x="67245" y="141315"/>
                </a:lnTo>
                <a:lnTo>
                  <a:pt x="69800" y="137241"/>
                </a:lnTo>
                <a:lnTo>
                  <a:pt x="74239" y="124854"/>
                </a:lnTo>
                <a:lnTo>
                  <a:pt x="71433" y="117179"/>
                </a:lnTo>
                <a:lnTo>
                  <a:pt x="64449" y="113535"/>
                </a:lnTo>
                <a:lnTo>
                  <a:pt x="52072" y="111236"/>
                </a:lnTo>
                <a:close/>
              </a:path>
              <a:path w="380365" h="239395">
                <a:moveTo>
                  <a:pt x="174685" y="187868"/>
                </a:moveTo>
                <a:lnTo>
                  <a:pt x="152677" y="187868"/>
                </a:lnTo>
                <a:lnTo>
                  <a:pt x="153937" y="188097"/>
                </a:lnTo>
                <a:lnTo>
                  <a:pt x="154045" y="188769"/>
                </a:lnTo>
                <a:lnTo>
                  <a:pt x="153944" y="189617"/>
                </a:lnTo>
                <a:lnTo>
                  <a:pt x="153054" y="193229"/>
                </a:lnTo>
                <a:lnTo>
                  <a:pt x="148834" y="199543"/>
                </a:lnTo>
                <a:lnTo>
                  <a:pt x="133442" y="223804"/>
                </a:lnTo>
                <a:lnTo>
                  <a:pt x="183664" y="211157"/>
                </a:lnTo>
                <a:lnTo>
                  <a:pt x="218486" y="205512"/>
                </a:lnTo>
                <a:lnTo>
                  <a:pt x="257712" y="205512"/>
                </a:lnTo>
                <a:lnTo>
                  <a:pt x="255290" y="204172"/>
                </a:lnTo>
                <a:lnTo>
                  <a:pt x="235567" y="191617"/>
                </a:lnTo>
                <a:lnTo>
                  <a:pt x="174111" y="191617"/>
                </a:lnTo>
                <a:lnTo>
                  <a:pt x="174685" y="187868"/>
                </a:lnTo>
                <a:close/>
              </a:path>
              <a:path w="380365" h="239395">
                <a:moveTo>
                  <a:pt x="380034" y="32616"/>
                </a:moveTo>
                <a:lnTo>
                  <a:pt x="360346" y="32616"/>
                </a:lnTo>
                <a:lnTo>
                  <a:pt x="360157" y="35213"/>
                </a:lnTo>
                <a:lnTo>
                  <a:pt x="347980" y="53118"/>
                </a:lnTo>
                <a:lnTo>
                  <a:pt x="342828" y="70113"/>
                </a:lnTo>
                <a:lnTo>
                  <a:pt x="327886" y="93253"/>
                </a:lnTo>
                <a:lnTo>
                  <a:pt x="327467" y="111692"/>
                </a:lnTo>
                <a:lnTo>
                  <a:pt x="334231" y="137346"/>
                </a:lnTo>
                <a:lnTo>
                  <a:pt x="335448" y="144707"/>
                </a:lnTo>
                <a:lnTo>
                  <a:pt x="337848" y="156366"/>
                </a:lnTo>
                <a:lnTo>
                  <a:pt x="341066" y="165207"/>
                </a:lnTo>
                <a:lnTo>
                  <a:pt x="345592" y="172920"/>
                </a:lnTo>
                <a:lnTo>
                  <a:pt x="351969" y="181460"/>
                </a:lnTo>
                <a:lnTo>
                  <a:pt x="354733" y="185041"/>
                </a:lnTo>
                <a:lnTo>
                  <a:pt x="353613" y="185910"/>
                </a:lnTo>
                <a:lnTo>
                  <a:pt x="343413" y="192733"/>
                </a:lnTo>
                <a:lnTo>
                  <a:pt x="340189" y="196580"/>
                </a:lnTo>
                <a:lnTo>
                  <a:pt x="336472" y="201061"/>
                </a:lnTo>
                <a:lnTo>
                  <a:pt x="334608" y="206621"/>
                </a:lnTo>
                <a:lnTo>
                  <a:pt x="334640" y="212757"/>
                </a:lnTo>
                <a:lnTo>
                  <a:pt x="311173" y="213595"/>
                </a:lnTo>
                <a:lnTo>
                  <a:pt x="296519" y="214901"/>
                </a:lnTo>
                <a:lnTo>
                  <a:pt x="288373" y="216400"/>
                </a:lnTo>
                <a:lnTo>
                  <a:pt x="284432" y="217815"/>
                </a:lnTo>
                <a:lnTo>
                  <a:pt x="356013" y="217815"/>
                </a:lnTo>
                <a:lnTo>
                  <a:pt x="354775" y="215019"/>
                </a:lnTo>
                <a:lnTo>
                  <a:pt x="354377" y="211784"/>
                </a:lnTo>
                <a:lnTo>
                  <a:pt x="356712" y="208998"/>
                </a:lnTo>
                <a:lnTo>
                  <a:pt x="374188" y="197323"/>
                </a:lnTo>
                <a:lnTo>
                  <a:pt x="376419" y="182832"/>
                </a:lnTo>
                <a:lnTo>
                  <a:pt x="374565" y="176978"/>
                </a:lnTo>
                <a:lnTo>
                  <a:pt x="365470" y="165181"/>
                </a:lnTo>
                <a:lnTo>
                  <a:pt x="362433" y="161184"/>
                </a:lnTo>
                <a:lnTo>
                  <a:pt x="359135" y="155715"/>
                </a:lnTo>
                <a:lnTo>
                  <a:pt x="357005" y="149621"/>
                </a:lnTo>
                <a:lnTo>
                  <a:pt x="355320" y="140917"/>
                </a:lnTo>
                <a:lnTo>
                  <a:pt x="353990" y="132718"/>
                </a:lnTo>
                <a:lnTo>
                  <a:pt x="347749" y="109075"/>
                </a:lnTo>
                <a:lnTo>
                  <a:pt x="347959" y="100133"/>
                </a:lnTo>
                <a:lnTo>
                  <a:pt x="349414" y="97735"/>
                </a:lnTo>
                <a:lnTo>
                  <a:pt x="352712" y="92635"/>
                </a:lnTo>
                <a:lnTo>
                  <a:pt x="355611" y="88048"/>
                </a:lnTo>
                <a:lnTo>
                  <a:pt x="358758" y="82479"/>
                </a:lnTo>
                <a:lnTo>
                  <a:pt x="361911" y="75708"/>
                </a:lnTo>
                <a:lnTo>
                  <a:pt x="364827" y="67516"/>
                </a:lnTo>
                <a:lnTo>
                  <a:pt x="366283" y="62741"/>
                </a:lnTo>
                <a:lnTo>
                  <a:pt x="371790" y="54626"/>
                </a:lnTo>
                <a:lnTo>
                  <a:pt x="376893" y="46416"/>
                </a:lnTo>
                <a:lnTo>
                  <a:pt x="380314" y="36466"/>
                </a:lnTo>
                <a:lnTo>
                  <a:pt x="380034" y="32616"/>
                </a:lnTo>
                <a:close/>
              </a:path>
              <a:path w="380365" h="239395">
                <a:moveTo>
                  <a:pt x="89710" y="165978"/>
                </a:moveTo>
                <a:lnTo>
                  <a:pt x="64073" y="165978"/>
                </a:lnTo>
                <a:lnTo>
                  <a:pt x="68124" y="166078"/>
                </a:lnTo>
                <a:lnTo>
                  <a:pt x="57820" y="179043"/>
                </a:lnTo>
                <a:lnTo>
                  <a:pt x="44858" y="193533"/>
                </a:lnTo>
                <a:lnTo>
                  <a:pt x="31500" y="206684"/>
                </a:lnTo>
                <a:lnTo>
                  <a:pt x="20272" y="215427"/>
                </a:lnTo>
                <a:lnTo>
                  <a:pt x="51682" y="215427"/>
                </a:lnTo>
                <a:lnTo>
                  <a:pt x="61707" y="205724"/>
                </a:lnTo>
                <a:lnTo>
                  <a:pt x="78712" y="185845"/>
                </a:lnTo>
                <a:lnTo>
                  <a:pt x="85726" y="176832"/>
                </a:lnTo>
                <a:lnTo>
                  <a:pt x="89197" y="169875"/>
                </a:lnTo>
                <a:lnTo>
                  <a:pt x="89710" y="165978"/>
                </a:lnTo>
                <a:close/>
              </a:path>
              <a:path w="380365" h="239395">
                <a:moveTo>
                  <a:pt x="260943" y="15208"/>
                </a:moveTo>
                <a:lnTo>
                  <a:pt x="244583" y="16271"/>
                </a:lnTo>
                <a:lnTo>
                  <a:pt x="229837" y="19894"/>
                </a:lnTo>
                <a:lnTo>
                  <a:pt x="222052" y="22589"/>
                </a:lnTo>
                <a:lnTo>
                  <a:pt x="213208" y="25272"/>
                </a:lnTo>
                <a:lnTo>
                  <a:pt x="168037" y="37742"/>
                </a:lnTo>
                <a:lnTo>
                  <a:pt x="125302" y="55098"/>
                </a:lnTo>
                <a:lnTo>
                  <a:pt x="108611" y="71698"/>
                </a:lnTo>
                <a:lnTo>
                  <a:pt x="103704" y="76280"/>
                </a:lnTo>
                <a:lnTo>
                  <a:pt x="98241" y="80642"/>
                </a:lnTo>
                <a:lnTo>
                  <a:pt x="92679" y="84761"/>
                </a:lnTo>
                <a:lnTo>
                  <a:pt x="84714" y="90767"/>
                </a:lnTo>
                <a:lnTo>
                  <a:pt x="78081" y="96843"/>
                </a:lnTo>
                <a:lnTo>
                  <a:pt x="73535" y="103484"/>
                </a:lnTo>
                <a:lnTo>
                  <a:pt x="71933" y="110719"/>
                </a:lnTo>
                <a:lnTo>
                  <a:pt x="71810" y="117451"/>
                </a:lnTo>
                <a:lnTo>
                  <a:pt x="74930" y="122959"/>
                </a:lnTo>
                <a:lnTo>
                  <a:pt x="86783" y="131786"/>
                </a:lnTo>
                <a:lnTo>
                  <a:pt x="86847" y="145687"/>
                </a:lnTo>
                <a:lnTo>
                  <a:pt x="105926" y="180057"/>
                </a:lnTo>
                <a:lnTo>
                  <a:pt x="129426" y="192733"/>
                </a:lnTo>
                <a:lnTo>
                  <a:pt x="145556" y="189596"/>
                </a:lnTo>
                <a:lnTo>
                  <a:pt x="149640" y="187973"/>
                </a:lnTo>
                <a:lnTo>
                  <a:pt x="152677" y="187868"/>
                </a:lnTo>
                <a:lnTo>
                  <a:pt x="174685" y="187868"/>
                </a:lnTo>
                <a:lnTo>
                  <a:pt x="175273" y="184036"/>
                </a:lnTo>
                <a:lnTo>
                  <a:pt x="173147" y="178633"/>
                </a:lnTo>
                <a:lnTo>
                  <a:pt x="170446" y="174968"/>
                </a:lnTo>
                <a:lnTo>
                  <a:pt x="166641" y="171564"/>
                </a:lnTo>
                <a:lnTo>
                  <a:pt x="132200" y="171564"/>
                </a:lnTo>
                <a:lnTo>
                  <a:pt x="126815" y="170450"/>
                </a:lnTo>
                <a:lnTo>
                  <a:pt x="120418" y="165181"/>
                </a:lnTo>
                <a:lnTo>
                  <a:pt x="111202" y="154539"/>
                </a:lnTo>
                <a:lnTo>
                  <a:pt x="106898" y="149252"/>
                </a:lnTo>
                <a:lnTo>
                  <a:pt x="106777" y="133617"/>
                </a:lnTo>
                <a:lnTo>
                  <a:pt x="105323" y="126345"/>
                </a:lnTo>
                <a:lnTo>
                  <a:pt x="101303" y="118608"/>
                </a:lnTo>
                <a:lnTo>
                  <a:pt x="93432" y="110719"/>
                </a:lnTo>
                <a:lnTo>
                  <a:pt x="96008" y="108206"/>
                </a:lnTo>
                <a:lnTo>
                  <a:pt x="129086" y="79044"/>
                </a:lnTo>
                <a:lnTo>
                  <a:pt x="139367" y="70979"/>
                </a:lnTo>
                <a:lnTo>
                  <a:pt x="156716" y="63604"/>
                </a:lnTo>
                <a:lnTo>
                  <a:pt x="177571" y="57012"/>
                </a:lnTo>
                <a:lnTo>
                  <a:pt x="219000" y="45620"/>
                </a:lnTo>
                <a:lnTo>
                  <a:pt x="228300" y="42787"/>
                </a:lnTo>
                <a:lnTo>
                  <a:pt x="236695" y="39873"/>
                </a:lnTo>
                <a:lnTo>
                  <a:pt x="248637" y="37122"/>
                </a:lnTo>
                <a:lnTo>
                  <a:pt x="262749" y="36433"/>
                </a:lnTo>
                <a:lnTo>
                  <a:pt x="351659" y="36433"/>
                </a:lnTo>
                <a:lnTo>
                  <a:pt x="355152" y="35370"/>
                </a:lnTo>
                <a:lnTo>
                  <a:pt x="357026" y="34480"/>
                </a:lnTo>
                <a:lnTo>
                  <a:pt x="358744" y="33559"/>
                </a:lnTo>
                <a:lnTo>
                  <a:pt x="360346" y="32616"/>
                </a:lnTo>
                <a:lnTo>
                  <a:pt x="380034" y="32616"/>
                </a:lnTo>
                <a:lnTo>
                  <a:pt x="379438" y="24413"/>
                </a:lnTo>
                <a:lnTo>
                  <a:pt x="376648" y="19208"/>
                </a:lnTo>
                <a:lnTo>
                  <a:pt x="324957" y="19208"/>
                </a:lnTo>
                <a:lnTo>
                  <a:pt x="310841" y="18569"/>
                </a:lnTo>
                <a:lnTo>
                  <a:pt x="278281" y="15842"/>
                </a:lnTo>
                <a:lnTo>
                  <a:pt x="260943" y="15208"/>
                </a:lnTo>
                <a:close/>
              </a:path>
              <a:path w="380365" h="239395">
                <a:moveTo>
                  <a:pt x="224245" y="184298"/>
                </a:moveTo>
                <a:lnTo>
                  <a:pt x="217889" y="184298"/>
                </a:lnTo>
                <a:lnTo>
                  <a:pt x="211374" y="184649"/>
                </a:lnTo>
                <a:lnTo>
                  <a:pt x="202263" y="185845"/>
                </a:lnTo>
                <a:lnTo>
                  <a:pt x="190020" y="188097"/>
                </a:lnTo>
                <a:lnTo>
                  <a:pt x="174111" y="191617"/>
                </a:lnTo>
                <a:lnTo>
                  <a:pt x="235567" y="191617"/>
                </a:lnTo>
                <a:lnTo>
                  <a:pt x="231093" y="188769"/>
                </a:lnTo>
                <a:lnTo>
                  <a:pt x="228737" y="187198"/>
                </a:lnTo>
                <a:lnTo>
                  <a:pt x="224245" y="184298"/>
                </a:lnTo>
                <a:close/>
              </a:path>
              <a:path w="380365" h="239395">
                <a:moveTo>
                  <a:pt x="148185" y="167108"/>
                </a:moveTo>
                <a:lnTo>
                  <a:pt x="138384" y="169743"/>
                </a:lnTo>
                <a:lnTo>
                  <a:pt x="132200" y="171564"/>
                </a:lnTo>
                <a:lnTo>
                  <a:pt x="166641" y="171564"/>
                </a:lnTo>
                <a:lnTo>
                  <a:pt x="164662" y="169793"/>
                </a:lnTo>
                <a:lnTo>
                  <a:pt x="157093" y="167149"/>
                </a:lnTo>
                <a:lnTo>
                  <a:pt x="148185" y="167108"/>
                </a:lnTo>
                <a:close/>
              </a:path>
              <a:path w="380365" h="239395">
                <a:moveTo>
                  <a:pt x="73904" y="144341"/>
                </a:moveTo>
                <a:lnTo>
                  <a:pt x="63967" y="144707"/>
                </a:lnTo>
                <a:lnTo>
                  <a:pt x="74921" y="144707"/>
                </a:lnTo>
                <a:lnTo>
                  <a:pt x="73904" y="144341"/>
                </a:lnTo>
                <a:close/>
              </a:path>
              <a:path w="380365" h="239395">
                <a:moveTo>
                  <a:pt x="351659" y="36433"/>
                </a:moveTo>
                <a:lnTo>
                  <a:pt x="262749" y="36433"/>
                </a:lnTo>
                <a:lnTo>
                  <a:pt x="278216" y="37110"/>
                </a:lnTo>
                <a:lnTo>
                  <a:pt x="311541" y="39895"/>
                </a:lnTo>
                <a:lnTo>
                  <a:pt x="327828" y="40429"/>
                </a:lnTo>
                <a:lnTo>
                  <a:pt x="342546" y="39206"/>
                </a:lnTo>
                <a:lnTo>
                  <a:pt x="351659" y="36433"/>
                </a:lnTo>
                <a:close/>
              </a:path>
              <a:path w="380365" h="239395">
                <a:moveTo>
                  <a:pt x="364115" y="0"/>
                </a:moveTo>
                <a:lnTo>
                  <a:pt x="324957" y="19208"/>
                </a:lnTo>
                <a:lnTo>
                  <a:pt x="376648" y="19208"/>
                </a:lnTo>
                <a:lnTo>
                  <a:pt x="371654" y="9894"/>
                </a:lnTo>
                <a:lnTo>
                  <a:pt x="3641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4797301" y="3734999"/>
            <a:ext cx="235387" cy="340140"/>
          </a:xfrm>
          <a:custGeom>
            <a:avLst/>
            <a:gdLst/>
            <a:ahLst/>
            <a:cxnLst/>
            <a:rect l="l" t="t" r="r" b="b"/>
            <a:pathLst>
              <a:path w="517525" h="673100">
                <a:moveTo>
                  <a:pt x="86848" y="11633"/>
                </a:moveTo>
                <a:lnTo>
                  <a:pt x="46238" y="25480"/>
                </a:lnTo>
                <a:lnTo>
                  <a:pt x="16486" y="53617"/>
                </a:lnTo>
                <a:lnTo>
                  <a:pt x="9538" y="69694"/>
                </a:lnTo>
                <a:lnTo>
                  <a:pt x="7727" y="72751"/>
                </a:lnTo>
                <a:lnTo>
                  <a:pt x="0" y="82081"/>
                </a:lnTo>
                <a:lnTo>
                  <a:pt x="34061" y="109640"/>
                </a:lnTo>
                <a:lnTo>
                  <a:pt x="44689" y="158811"/>
                </a:lnTo>
                <a:lnTo>
                  <a:pt x="72179" y="188304"/>
                </a:lnTo>
                <a:lnTo>
                  <a:pt x="73131" y="234066"/>
                </a:lnTo>
                <a:lnTo>
                  <a:pt x="69973" y="254745"/>
                </a:lnTo>
                <a:lnTo>
                  <a:pt x="62363" y="277522"/>
                </a:lnTo>
                <a:lnTo>
                  <a:pt x="51978" y="299581"/>
                </a:lnTo>
                <a:lnTo>
                  <a:pt x="40449" y="318430"/>
                </a:lnTo>
                <a:lnTo>
                  <a:pt x="38025" y="322718"/>
                </a:lnTo>
                <a:lnTo>
                  <a:pt x="34742" y="330946"/>
                </a:lnTo>
                <a:lnTo>
                  <a:pt x="30430" y="345039"/>
                </a:lnTo>
                <a:lnTo>
                  <a:pt x="24920" y="366920"/>
                </a:lnTo>
                <a:lnTo>
                  <a:pt x="23234" y="374166"/>
                </a:lnTo>
                <a:lnTo>
                  <a:pt x="30281" y="375077"/>
                </a:lnTo>
                <a:lnTo>
                  <a:pt x="45906" y="377906"/>
                </a:lnTo>
                <a:lnTo>
                  <a:pt x="57283" y="381370"/>
                </a:lnTo>
                <a:lnTo>
                  <a:pt x="64501" y="384819"/>
                </a:lnTo>
                <a:lnTo>
                  <a:pt x="67652" y="387600"/>
                </a:lnTo>
                <a:lnTo>
                  <a:pt x="67139" y="390878"/>
                </a:lnTo>
                <a:lnTo>
                  <a:pt x="55506" y="397432"/>
                </a:lnTo>
                <a:lnTo>
                  <a:pt x="45871" y="403287"/>
                </a:lnTo>
                <a:lnTo>
                  <a:pt x="36420" y="411562"/>
                </a:lnTo>
                <a:lnTo>
                  <a:pt x="29611" y="423399"/>
                </a:lnTo>
                <a:lnTo>
                  <a:pt x="27904" y="439944"/>
                </a:lnTo>
                <a:lnTo>
                  <a:pt x="28061" y="441787"/>
                </a:lnTo>
                <a:lnTo>
                  <a:pt x="28250" y="450960"/>
                </a:lnTo>
                <a:lnTo>
                  <a:pt x="272923" y="555972"/>
                </a:lnTo>
                <a:lnTo>
                  <a:pt x="273509" y="598714"/>
                </a:lnTo>
                <a:lnTo>
                  <a:pt x="286457" y="606869"/>
                </a:lnTo>
                <a:lnTo>
                  <a:pt x="347189" y="644405"/>
                </a:lnTo>
                <a:lnTo>
                  <a:pt x="387140" y="668388"/>
                </a:lnTo>
                <a:lnTo>
                  <a:pt x="394291" y="672607"/>
                </a:lnTo>
                <a:lnTo>
                  <a:pt x="396354" y="664272"/>
                </a:lnTo>
                <a:lnTo>
                  <a:pt x="399407" y="652597"/>
                </a:lnTo>
                <a:lnTo>
                  <a:pt x="386218" y="652597"/>
                </a:lnTo>
                <a:lnTo>
                  <a:pt x="353509" y="632912"/>
                </a:lnTo>
                <a:lnTo>
                  <a:pt x="300400" y="600161"/>
                </a:lnTo>
                <a:lnTo>
                  <a:pt x="286043" y="591154"/>
                </a:lnTo>
                <a:lnTo>
                  <a:pt x="285446" y="547019"/>
                </a:lnTo>
                <a:lnTo>
                  <a:pt x="40679" y="441965"/>
                </a:lnTo>
                <a:lnTo>
                  <a:pt x="40585" y="439860"/>
                </a:lnTo>
                <a:lnTo>
                  <a:pt x="40480" y="438761"/>
                </a:lnTo>
                <a:lnTo>
                  <a:pt x="41279" y="428540"/>
                </a:lnTo>
                <a:lnTo>
                  <a:pt x="45383" y="420885"/>
                </a:lnTo>
                <a:lnTo>
                  <a:pt x="52286" y="414757"/>
                </a:lnTo>
                <a:lnTo>
                  <a:pt x="61485" y="409118"/>
                </a:lnTo>
                <a:lnTo>
                  <a:pt x="68057" y="405261"/>
                </a:lnTo>
                <a:lnTo>
                  <a:pt x="73925" y="400841"/>
                </a:lnTo>
                <a:lnTo>
                  <a:pt x="78272" y="395368"/>
                </a:lnTo>
                <a:lnTo>
                  <a:pt x="80280" y="388354"/>
                </a:lnTo>
                <a:lnTo>
                  <a:pt x="76659" y="378201"/>
                </a:lnTo>
                <a:lnTo>
                  <a:pt x="66295" y="370872"/>
                </a:lnTo>
                <a:lnTo>
                  <a:pt x="52575" y="365936"/>
                </a:lnTo>
                <a:lnTo>
                  <a:pt x="38888" y="362962"/>
                </a:lnTo>
                <a:lnTo>
                  <a:pt x="43190" y="346479"/>
                </a:lnTo>
                <a:lnTo>
                  <a:pt x="46541" y="335662"/>
                </a:lnTo>
                <a:lnTo>
                  <a:pt x="49003" y="329325"/>
                </a:lnTo>
                <a:lnTo>
                  <a:pt x="50637" y="326283"/>
                </a:lnTo>
                <a:lnTo>
                  <a:pt x="61806" y="308182"/>
                </a:lnTo>
                <a:lnTo>
                  <a:pt x="73072" y="284929"/>
                </a:lnTo>
                <a:lnTo>
                  <a:pt x="81913" y="259299"/>
                </a:lnTo>
                <a:lnTo>
                  <a:pt x="85808" y="234066"/>
                </a:lnTo>
                <a:lnTo>
                  <a:pt x="85809" y="212798"/>
                </a:lnTo>
                <a:lnTo>
                  <a:pt x="85170" y="194342"/>
                </a:lnTo>
                <a:lnTo>
                  <a:pt x="84389" y="181127"/>
                </a:lnTo>
                <a:lnTo>
                  <a:pt x="83966" y="175586"/>
                </a:lnTo>
                <a:lnTo>
                  <a:pt x="83714" y="172623"/>
                </a:lnTo>
                <a:lnTo>
                  <a:pt x="55977" y="151084"/>
                </a:lnTo>
                <a:lnTo>
                  <a:pt x="45370" y="102038"/>
                </a:lnTo>
                <a:lnTo>
                  <a:pt x="18062" y="79955"/>
                </a:lnTo>
                <a:lnTo>
                  <a:pt x="20135" y="76772"/>
                </a:lnTo>
                <a:lnTo>
                  <a:pt x="21852" y="73191"/>
                </a:lnTo>
                <a:lnTo>
                  <a:pt x="51968" y="37294"/>
                </a:lnTo>
                <a:lnTo>
                  <a:pt x="86490" y="24856"/>
                </a:lnTo>
                <a:lnTo>
                  <a:pt x="116886" y="24856"/>
                </a:lnTo>
                <a:lnTo>
                  <a:pt x="107431" y="22282"/>
                </a:lnTo>
                <a:lnTo>
                  <a:pt x="103808" y="18355"/>
                </a:lnTo>
                <a:lnTo>
                  <a:pt x="96550" y="13400"/>
                </a:lnTo>
                <a:lnTo>
                  <a:pt x="86848" y="11633"/>
                </a:lnTo>
                <a:close/>
              </a:path>
              <a:path w="517525" h="673100">
                <a:moveTo>
                  <a:pt x="476251" y="75400"/>
                </a:moveTo>
                <a:lnTo>
                  <a:pt x="462325" y="75400"/>
                </a:lnTo>
                <a:lnTo>
                  <a:pt x="443054" y="118959"/>
                </a:lnTo>
                <a:lnTo>
                  <a:pt x="468163" y="372459"/>
                </a:lnTo>
                <a:lnTo>
                  <a:pt x="502058" y="420772"/>
                </a:lnTo>
                <a:lnTo>
                  <a:pt x="501084" y="422709"/>
                </a:lnTo>
                <a:lnTo>
                  <a:pt x="500141" y="424720"/>
                </a:lnTo>
                <a:lnTo>
                  <a:pt x="499209" y="426814"/>
                </a:lnTo>
                <a:lnTo>
                  <a:pt x="491786" y="444143"/>
                </a:lnTo>
                <a:lnTo>
                  <a:pt x="479241" y="445054"/>
                </a:lnTo>
                <a:lnTo>
                  <a:pt x="473566" y="446248"/>
                </a:lnTo>
                <a:lnTo>
                  <a:pt x="464080" y="462938"/>
                </a:lnTo>
                <a:lnTo>
                  <a:pt x="454373" y="470530"/>
                </a:lnTo>
                <a:lnTo>
                  <a:pt x="423903" y="520292"/>
                </a:lnTo>
                <a:lnTo>
                  <a:pt x="412410" y="557387"/>
                </a:lnTo>
                <a:lnTo>
                  <a:pt x="399187" y="603602"/>
                </a:lnTo>
                <a:lnTo>
                  <a:pt x="386218" y="652597"/>
                </a:lnTo>
                <a:lnTo>
                  <a:pt x="399407" y="652597"/>
                </a:lnTo>
                <a:lnTo>
                  <a:pt x="409910" y="612429"/>
                </a:lnTo>
                <a:lnTo>
                  <a:pt x="423701" y="563982"/>
                </a:lnTo>
                <a:lnTo>
                  <a:pt x="435510" y="525690"/>
                </a:lnTo>
                <a:lnTo>
                  <a:pt x="452207" y="489829"/>
                </a:lnTo>
                <a:lnTo>
                  <a:pt x="473650" y="471996"/>
                </a:lnTo>
                <a:lnTo>
                  <a:pt x="481493" y="458195"/>
                </a:lnTo>
                <a:lnTo>
                  <a:pt x="510675" y="432353"/>
                </a:lnTo>
                <a:lnTo>
                  <a:pt x="512068" y="429253"/>
                </a:lnTo>
                <a:lnTo>
                  <a:pt x="513534" y="426280"/>
                </a:lnTo>
                <a:lnTo>
                  <a:pt x="517052" y="419788"/>
                </a:lnTo>
                <a:lnTo>
                  <a:pt x="480372" y="367496"/>
                </a:lnTo>
                <a:lnTo>
                  <a:pt x="455986" y="121231"/>
                </a:lnTo>
                <a:lnTo>
                  <a:pt x="476251" y="75400"/>
                </a:lnTo>
                <a:close/>
              </a:path>
              <a:path w="517525" h="673100">
                <a:moveTo>
                  <a:pt x="358705" y="83529"/>
                </a:moveTo>
                <a:lnTo>
                  <a:pt x="292546" y="83529"/>
                </a:lnTo>
                <a:lnTo>
                  <a:pt x="313842" y="83646"/>
                </a:lnTo>
                <a:lnTo>
                  <a:pt x="333487" y="84855"/>
                </a:lnTo>
                <a:lnTo>
                  <a:pt x="351457" y="88401"/>
                </a:lnTo>
                <a:lnTo>
                  <a:pt x="357411" y="85073"/>
                </a:lnTo>
                <a:lnTo>
                  <a:pt x="358705" y="83529"/>
                </a:lnTo>
                <a:close/>
              </a:path>
              <a:path w="517525" h="673100">
                <a:moveTo>
                  <a:pt x="214045" y="43528"/>
                </a:moveTo>
                <a:lnTo>
                  <a:pt x="180145" y="43528"/>
                </a:lnTo>
                <a:lnTo>
                  <a:pt x="189669" y="44534"/>
                </a:lnTo>
                <a:lnTo>
                  <a:pt x="196685" y="47527"/>
                </a:lnTo>
                <a:lnTo>
                  <a:pt x="212328" y="58169"/>
                </a:lnTo>
                <a:lnTo>
                  <a:pt x="235092" y="71025"/>
                </a:lnTo>
                <a:lnTo>
                  <a:pt x="258578" y="81401"/>
                </a:lnTo>
                <a:lnTo>
                  <a:pt x="276389" y="84604"/>
                </a:lnTo>
                <a:lnTo>
                  <a:pt x="292546" y="83529"/>
                </a:lnTo>
                <a:lnTo>
                  <a:pt x="358705" y="83529"/>
                </a:lnTo>
                <a:lnTo>
                  <a:pt x="362877" y="78552"/>
                </a:lnTo>
                <a:lnTo>
                  <a:pt x="364907" y="75400"/>
                </a:lnTo>
                <a:lnTo>
                  <a:pt x="350690" y="75390"/>
                </a:lnTo>
                <a:lnTo>
                  <a:pt x="364913" y="75390"/>
                </a:lnTo>
                <a:lnTo>
                  <a:pt x="365291" y="74804"/>
                </a:lnTo>
                <a:lnTo>
                  <a:pt x="349486" y="74804"/>
                </a:lnTo>
                <a:lnTo>
                  <a:pt x="333837" y="71650"/>
                </a:lnTo>
                <a:lnTo>
                  <a:pt x="330799" y="71474"/>
                </a:lnTo>
                <a:lnTo>
                  <a:pt x="274588" y="71474"/>
                </a:lnTo>
                <a:lnTo>
                  <a:pt x="261450" y="68483"/>
                </a:lnTo>
                <a:lnTo>
                  <a:pt x="241458" y="59492"/>
                </a:lnTo>
                <a:lnTo>
                  <a:pt x="220469" y="47867"/>
                </a:lnTo>
                <a:lnTo>
                  <a:pt x="214045" y="43528"/>
                </a:lnTo>
                <a:close/>
              </a:path>
              <a:path w="517525" h="673100">
                <a:moveTo>
                  <a:pt x="499701" y="25350"/>
                </a:moveTo>
                <a:lnTo>
                  <a:pt x="485597" y="25350"/>
                </a:lnTo>
                <a:lnTo>
                  <a:pt x="467773" y="63087"/>
                </a:lnTo>
                <a:lnTo>
                  <a:pt x="462330" y="75390"/>
                </a:lnTo>
                <a:lnTo>
                  <a:pt x="476256" y="75390"/>
                </a:lnTo>
                <a:lnTo>
                  <a:pt x="479317" y="68483"/>
                </a:lnTo>
                <a:lnTo>
                  <a:pt x="499701" y="25350"/>
                </a:lnTo>
                <a:close/>
              </a:path>
              <a:path w="517525" h="673100">
                <a:moveTo>
                  <a:pt x="434594" y="7696"/>
                </a:moveTo>
                <a:lnTo>
                  <a:pt x="393281" y="23760"/>
                </a:lnTo>
                <a:lnTo>
                  <a:pt x="362313" y="55558"/>
                </a:lnTo>
                <a:lnTo>
                  <a:pt x="351465" y="72961"/>
                </a:lnTo>
                <a:lnTo>
                  <a:pt x="349486" y="74804"/>
                </a:lnTo>
                <a:lnTo>
                  <a:pt x="365291" y="74804"/>
                </a:lnTo>
                <a:lnTo>
                  <a:pt x="368177" y="70322"/>
                </a:lnTo>
                <a:lnTo>
                  <a:pt x="372502" y="63433"/>
                </a:lnTo>
                <a:lnTo>
                  <a:pt x="377419" y="56253"/>
                </a:lnTo>
                <a:lnTo>
                  <a:pt x="417402" y="24622"/>
                </a:lnTo>
                <a:lnTo>
                  <a:pt x="432154" y="20700"/>
                </a:lnTo>
                <a:lnTo>
                  <a:pt x="448300" y="20700"/>
                </a:lnTo>
                <a:lnTo>
                  <a:pt x="445211" y="18355"/>
                </a:lnTo>
                <a:lnTo>
                  <a:pt x="442091" y="11978"/>
                </a:lnTo>
                <a:lnTo>
                  <a:pt x="439599" y="8826"/>
                </a:lnTo>
                <a:lnTo>
                  <a:pt x="434594" y="7696"/>
                </a:lnTo>
                <a:close/>
              </a:path>
              <a:path w="517525" h="673100">
                <a:moveTo>
                  <a:pt x="311487" y="70351"/>
                </a:moveTo>
                <a:lnTo>
                  <a:pt x="289412" y="70445"/>
                </a:lnTo>
                <a:lnTo>
                  <a:pt x="274588" y="71474"/>
                </a:lnTo>
                <a:lnTo>
                  <a:pt x="330799" y="71474"/>
                </a:lnTo>
                <a:lnTo>
                  <a:pt x="311487" y="70351"/>
                </a:lnTo>
                <a:close/>
              </a:path>
              <a:path w="517525" h="673100">
                <a:moveTo>
                  <a:pt x="116886" y="24856"/>
                </a:moveTo>
                <a:lnTo>
                  <a:pt x="86490" y="24856"/>
                </a:lnTo>
                <a:lnTo>
                  <a:pt x="91943" y="25770"/>
                </a:lnTo>
                <a:lnTo>
                  <a:pt x="94740" y="27590"/>
                </a:lnTo>
                <a:lnTo>
                  <a:pt x="100030" y="31882"/>
                </a:lnTo>
                <a:lnTo>
                  <a:pt x="106487" y="35107"/>
                </a:lnTo>
                <a:lnTo>
                  <a:pt x="113680" y="37607"/>
                </a:lnTo>
                <a:lnTo>
                  <a:pt x="130708" y="42323"/>
                </a:lnTo>
                <a:lnTo>
                  <a:pt x="133912" y="43831"/>
                </a:lnTo>
                <a:lnTo>
                  <a:pt x="138623" y="45176"/>
                </a:lnTo>
                <a:lnTo>
                  <a:pt x="144482" y="45560"/>
                </a:lnTo>
                <a:lnTo>
                  <a:pt x="151402" y="45278"/>
                </a:lnTo>
                <a:lnTo>
                  <a:pt x="169543" y="43797"/>
                </a:lnTo>
                <a:lnTo>
                  <a:pt x="180145" y="43528"/>
                </a:lnTo>
                <a:lnTo>
                  <a:pt x="214045" y="43528"/>
                </a:lnTo>
                <a:lnTo>
                  <a:pt x="204339" y="36972"/>
                </a:lnTo>
                <a:lnTo>
                  <a:pt x="196201" y="32889"/>
                </a:lnTo>
                <a:lnTo>
                  <a:pt x="141555" y="32889"/>
                </a:lnTo>
                <a:lnTo>
                  <a:pt x="134927" y="29768"/>
                </a:lnTo>
                <a:lnTo>
                  <a:pt x="116886" y="24856"/>
                </a:lnTo>
                <a:close/>
              </a:path>
              <a:path w="517525" h="673100">
                <a:moveTo>
                  <a:pt x="448300" y="20700"/>
                </a:moveTo>
                <a:lnTo>
                  <a:pt x="432154" y="20700"/>
                </a:lnTo>
                <a:lnTo>
                  <a:pt x="435819" y="28009"/>
                </a:lnTo>
                <a:lnTo>
                  <a:pt x="443326" y="33852"/>
                </a:lnTo>
                <a:lnTo>
                  <a:pt x="459462" y="37946"/>
                </a:lnTo>
                <a:lnTo>
                  <a:pt x="466833" y="36616"/>
                </a:lnTo>
                <a:lnTo>
                  <a:pt x="474299" y="30993"/>
                </a:lnTo>
                <a:lnTo>
                  <a:pt x="478467" y="28658"/>
                </a:lnTo>
                <a:lnTo>
                  <a:pt x="485597" y="25350"/>
                </a:lnTo>
                <a:lnTo>
                  <a:pt x="499701" y="25350"/>
                </a:lnTo>
                <a:lnTo>
                  <a:pt x="500210" y="24271"/>
                </a:lnTo>
                <a:lnTo>
                  <a:pt x="461546" y="24271"/>
                </a:lnTo>
                <a:lnTo>
                  <a:pt x="457106" y="23695"/>
                </a:lnTo>
                <a:lnTo>
                  <a:pt x="449839" y="21863"/>
                </a:lnTo>
                <a:lnTo>
                  <a:pt x="448300" y="20700"/>
                </a:lnTo>
                <a:close/>
              </a:path>
              <a:path w="517525" h="673100">
                <a:moveTo>
                  <a:pt x="183356" y="30351"/>
                </a:moveTo>
                <a:lnTo>
                  <a:pt x="170833" y="30415"/>
                </a:lnTo>
                <a:lnTo>
                  <a:pt x="158204" y="31402"/>
                </a:lnTo>
                <a:lnTo>
                  <a:pt x="141555" y="32889"/>
                </a:lnTo>
                <a:lnTo>
                  <a:pt x="196201" y="32889"/>
                </a:lnTo>
                <a:lnTo>
                  <a:pt x="194838" y="32204"/>
                </a:lnTo>
                <a:lnTo>
                  <a:pt x="183356" y="30351"/>
                </a:lnTo>
                <a:close/>
              </a:path>
              <a:path w="517525" h="673100">
                <a:moveTo>
                  <a:pt x="511680" y="0"/>
                </a:moveTo>
                <a:lnTo>
                  <a:pt x="471297" y="17772"/>
                </a:lnTo>
                <a:lnTo>
                  <a:pt x="461546" y="24271"/>
                </a:lnTo>
                <a:lnTo>
                  <a:pt x="500210" y="24271"/>
                </a:lnTo>
                <a:lnTo>
                  <a:pt x="511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4685804" y="3771412"/>
            <a:ext cx="150763" cy="227830"/>
          </a:xfrm>
          <a:custGeom>
            <a:avLst/>
            <a:gdLst/>
            <a:ahLst/>
            <a:cxnLst/>
            <a:rect l="l" t="t" r="r" b="b"/>
            <a:pathLst>
              <a:path w="331470" h="450850">
                <a:moveTo>
                  <a:pt x="119503" y="50935"/>
                </a:moveTo>
                <a:lnTo>
                  <a:pt x="71973" y="71146"/>
                </a:lnTo>
                <a:lnTo>
                  <a:pt x="62190" y="127931"/>
                </a:lnTo>
                <a:lnTo>
                  <a:pt x="62699" y="142194"/>
                </a:lnTo>
                <a:lnTo>
                  <a:pt x="83484" y="168110"/>
                </a:lnTo>
                <a:lnTo>
                  <a:pt x="85850" y="170068"/>
                </a:lnTo>
                <a:lnTo>
                  <a:pt x="86625" y="179083"/>
                </a:lnTo>
                <a:lnTo>
                  <a:pt x="71756" y="204852"/>
                </a:lnTo>
                <a:lnTo>
                  <a:pt x="71411" y="210506"/>
                </a:lnTo>
                <a:lnTo>
                  <a:pt x="70442" y="213805"/>
                </a:lnTo>
                <a:lnTo>
                  <a:pt x="67266" y="218007"/>
                </a:lnTo>
                <a:lnTo>
                  <a:pt x="61005" y="223080"/>
                </a:lnTo>
                <a:lnTo>
                  <a:pt x="50783" y="228987"/>
                </a:lnTo>
                <a:lnTo>
                  <a:pt x="44533" y="233871"/>
                </a:lnTo>
                <a:lnTo>
                  <a:pt x="40361" y="240423"/>
                </a:lnTo>
                <a:lnTo>
                  <a:pt x="37612" y="247919"/>
                </a:lnTo>
                <a:lnTo>
                  <a:pt x="35632" y="255636"/>
                </a:lnTo>
                <a:lnTo>
                  <a:pt x="32459" y="268986"/>
                </a:lnTo>
                <a:lnTo>
                  <a:pt x="29130" y="272567"/>
                </a:lnTo>
                <a:lnTo>
                  <a:pt x="18795" y="320608"/>
                </a:lnTo>
                <a:lnTo>
                  <a:pt x="16858" y="327099"/>
                </a:lnTo>
                <a:lnTo>
                  <a:pt x="13344" y="342050"/>
                </a:lnTo>
                <a:lnTo>
                  <a:pt x="11121" y="358404"/>
                </a:lnTo>
                <a:lnTo>
                  <a:pt x="10277" y="375324"/>
                </a:lnTo>
                <a:lnTo>
                  <a:pt x="10889" y="391694"/>
                </a:lnTo>
                <a:lnTo>
                  <a:pt x="11617" y="407198"/>
                </a:lnTo>
                <a:lnTo>
                  <a:pt x="11000" y="420711"/>
                </a:lnTo>
                <a:lnTo>
                  <a:pt x="9083" y="431806"/>
                </a:lnTo>
                <a:lnTo>
                  <a:pt x="5905" y="440059"/>
                </a:lnTo>
                <a:lnTo>
                  <a:pt x="0" y="450488"/>
                </a:lnTo>
                <a:lnTo>
                  <a:pt x="11538" y="450080"/>
                </a:lnTo>
                <a:lnTo>
                  <a:pt x="45192" y="438101"/>
                </a:lnTo>
                <a:lnTo>
                  <a:pt x="48858" y="435902"/>
                </a:lnTo>
                <a:lnTo>
                  <a:pt x="21119" y="435902"/>
                </a:lnTo>
                <a:lnTo>
                  <a:pt x="23275" y="424809"/>
                </a:lnTo>
                <a:lnTo>
                  <a:pt x="24076" y="414446"/>
                </a:lnTo>
                <a:lnTo>
                  <a:pt x="24041" y="399692"/>
                </a:lnTo>
                <a:lnTo>
                  <a:pt x="23475" y="390501"/>
                </a:lnTo>
                <a:lnTo>
                  <a:pt x="22904" y="375254"/>
                </a:lnTo>
                <a:lnTo>
                  <a:pt x="23670" y="359801"/>
                </a:lnTo>
                <a:lnTo>
                  <a:pt x="25706" y="344767"/>
                </a:lnTo>
                <a:lnTo>
                  <a:pt x="28931" y="331057"/>
                </a:lnTo>
                <a:lnTo>
                  <a:pt x="31297" y="323089"/>
                </a:lnTo>
                <a:lnTo>
                  <a:pt x="32955" y="299089"/>
                </a:lnTo>
                <a:lnTo>
                  <a:pt x="33865" y="292178"/>
                </a:lnTo>
                <a:lnTo>
                  <a:pt x="35486" y="286285"/>
                </a:lnTo>
                <a:lnTo>
                  <a:pt x="38176" y="281813"/>
                </a:lnTo>
                <a:lnTo>
                  <a:pt x="43883" y="275677"/>
                </a:lnTo>
                <a:lnTo>
                  <a:pt x="51610" y="243311"/>
                </a:lnTo>
                <a:lnTo>
                  <a:pt x="84028" y="211323"/>
                </a:lnTo>
                <a:lnTo>
                  <a:pt x="84175" y="208936"/>
                </a:lnTo>
                <a:lnTo>
                  <a:pt x="89369" y="199931"/>
                </a:lnTo>
                <a:lnTo>
                  <a:pt x="92970" y="193502"/>
                </a:lnTo>
                <a:lnTo>
                  <a:pt x="96163" y="186688"/>
                </a:lnTo>
                <a:lnTo>
                  <a:pt x="98293" y="179507"/>
                </a:lnTo>
                <a:lnTo>
                  <a:pt x="98709" y="171984"/>
                </a:lnTo>
                <a:lnTo>
                  <a:pt x="97871" y="162214"/>
                </a:lnTo>
                <a:lnTo>
                  <a:pt x="79337" y="149272"/>
                </a:lnTo>
                <a:lnTo>
                  <a:pt x="75756" y="146498"/>
                </a:lnTo>
                <a:lnTo>
                  <a:pt x="75275" y="140746"/>
                </a:lnTo>
                <a:lnTo>
                  <a:pt x="74806" y="129039"/>
                </a:lnTo>
                <a:lnTo>
                  <a:pt x="74904" y="105324"/>
                </a:lnTo>
                <a:lnTo>
                  <a:pt x="96019" y="72962"/>
                </a:lnTo>
                <a:lnTo>
                  <a:pt x="120069" y="63139"/>
                </a:lnTo>
                <a:lnTo>
                  <a:pt x="148222" y="63139"/>
                </a:lnTo>
                <a:lnTo>
                  <a:pt x="146665" y="62710"/>
                </a:lnTo>
                <a:lnTo>
                  <a:pt x="139514" y="58804"/>
                </a:lnTo>
                <a:lnTo>
                  <a:pt x="133040" y="55392"/>
                </a:lnTo>
                <a:lnTo>
                  <a:pt x="126312" y="52514"/>
                </a:lnTo>
                <a:lnTo>
                  <a:pt x="119503" y="50935"/>
                </a:lnTo>
                <a:close/>
              </a:path>
              <a:path w="331470" h="450850">
                <a:moveTo>
                  <a:pt x="248881" y="288288"/>
                </a:moveTo>
                <a:lnTo>
                  <a:pt x="207921" y="294000"/>
                </a:lnTo>
                <a:lnTo>
                  <a:pt x="175615" y="314410"/>
                </a:lnTo>
                <a:lnTo>
                  <a:pt x="154478" y="360616"/>
                </a:lnTo>
                <a:lnTo>
                  <a:pt x="148361" y="383768"/>
                </a:lnTo>
                <a:lnTo>
                  <a:pt x="101253" y="395328"/>
                </a:lnTo>
                <a:lnTo>
                  <a:pt x="52528" y="418582"/>
                </a:lnTo>
                <a:lnTo>
                  <a:pt x="28239" y="434656"/>
                </a:lnTo>
                <a:lnTo>
                  <a:pt x="21119" y="435902"/>
                </a:lnTo>
                <a:lnTo>
                  <a:pt x="48858" y="435902"/>
                </a:lnTo>
                <a:lnTo>
                  <a:pt x="56430" y="431362"/>
                </a:lnTo>
                <a:lnTo>
                  <a:pt x="73181" y="422836"/>
                </a:lnTo>
                <a:lnTo>
                  <a:pt x="90803" y="414446"/>
                </a:lnTo>
                <a:lnTo>
                  <a:pt x="104656" y="408113"/>
                </a:lnTo>
                <a:lnTo>
                  <a:pt x="158916" y="394804"/>
                </a:lnTo>
                <a:lnTo>
                  <a:pt x="159854" y="390501"/>
                </a:lnTo>
                <a:lnTo>
                  <a:pt x="176375" y="338624"/>
                </a:lnTo>
                <a:lnTo>
                  <a:pt x="215279" y="305707"/>
                </a:lnTo>
                <a:lnTo>
                  <a:pt x="256550" y="301642"/>
                </a:lnTo>
                <a:lnTo>
                  <a:pt x="281481" y="301642"/>
                </a:lnTo>
                <a:lnTo>
                  <a:pt x="282326" y="298011"/>
                </a:lnTo>
                <a:lnTo>
                  <a:pt x="284527" y="289216"/>
                </a:lnTo>
                <a:lnTo>
                  <a:pt x="271394" y="289216"/>
                </a:lnTo>
                <a:lnTo>
                  <a:pt x="248881" y="288288"/>
                </a:lnTo>
                <a:close/>
              </a:path>
              <a:path w="331470" h="450850">
                <a:moveTo>
                  <a:pt x="281481" y="301642"/>
                </a:moveTo>
                <a:lnTo>
                  <a:pt x="256550" y="301642"/>
                </a:lnTo>
                <a:lnTo>
                  <a:pt x="275436" y="303027"/>
                </a:lnTo>
                <a:lnTo>
                  <a:pt x="280996" y="303728"/>
                </a:lnTo>
                <a:lnTo>
                  <a:pt x="281481" y="301642"/>
                </a:lnTo>
                <a:close/>
              </a:path>
              <a:path w="331470" h="450850">
                <a:moveTo>
                  <a:pt x="275736" y="18030"/>
                </a:moveTo>
                <a:lnTo>
                  <a:pt x="255028" y="18030"/>
                </a:lnTo>
                <a:lnTo>
                  <a:pt x="279195" y="37580"/>
                </a:lnTo>
                <a:lnTo>
                  <a:pt x="289834" y="86751"/>
                </a:lnTo>
                <a:lnTo>
                  <a:pt x="317318" y="116243"/>
                </a:lnTo>
                <a:lnTo>
                  <a:pt x="318355" y="149272"/>
                </a:lnTo>
                <a:lnTo>
                  <a:pt x="318234" y="162214"/>
                </a:lnTo>
                <a:lnTo>
                  <a:pt x="315107" y="182695"/>
                </a:lnTo>
                <a:lnTo>
                  <a:pt x="307497" y="205471"/>
                </a:lnTo>
                <a:lnTo>
                  <a:pt x="297112" y="227526"/>
                </a:lnTo>
                <a:lnTo>
                  <a:pt x="285582" y="246369"/>
                </a:lnTo>
                <a:lnTo>
                  <a:pt x="283313" y="250332"/>
                </a:lnTo>
                <a:lnTo>
                  <a:pt x="280287" y="257713"/>
                </a:lnTo>
                <a:lnTo>
                  <a:pt x="276362" y="270133"/>
                </a:lnTo>
                <a:lnTo>
                  <a:pt x="271394" y="289216"/>
                </a:lnTo>
                <a:lnTo>
                  <a:pt x="284527" y="289216"/>
                </a:lnTo>
                <a:lnTo>
                  <a:pt x="287323" y="278041"/>
                </a:lnTo>
                <a:lnTo>
                  <a:pt x="291173" y="265099"/>
                </a:lnTo>
                <a:lnTo>
                  <a:pt x="293960" y="257666"/>
                </a:lnTo>
                <a:lnTo>
                  <a:pt x="295771" y="254222"/>
                </a:lnTo>
                <a:lnTo>
                  <a:pt x="306944" y="236122"/>
                </a:lnTo>
                <a:lnTo>
                  <a:pt x="318210" y="212870"/>
                </a:lnTo>
                <a:lnTo>
                  <a:pt x="327049" y="187242"/>
                </a:lnTo>
                <a:lnTo>
                  <a:pt x="330912" y="162214"/>
                </a:lnTo>
                <a:lnTo>
                  <a:pt x="330943" y="140746"/>
                </a:lnTo>
                <a:lnTo>
                  <a:pt x="330305" y="122288"/>
                </a:lnTo>
                <a:lnTo>
                  <a:pt x="329527" y="109073"/>
                </a:lnTo>
                <a:lnTo>
                  <a:pt x="329110" y="103536"/>
                </a:lnTo>
                <a:lnTo>
                  <a:pt x="328848" y="100572"/>
                </a:lnTo>
                <a:lnTo>
                  <a:pt x="301111" y="79023"/>
                </a:lnTo>
                <a:lnTo>
                  <a:pt x="290504" y="29978"/>
                </a:lnTo>
                <a:lnTo>
                  <a:pt x="275736" y="18030"/>
                </a:lnTo>
                <a:close/>
              </a:path>
              <a:path w="331470" h="450850">
                <a:moveTo>
                  <a:pt x="148222" y="63139"/>
                </a:moveTo>
                <a:lnTo>
                  <a:pt x="120069" y="63139"/>
                </a:lnTo>
                <a:lnTo>
                  <a:pt x="147649" y="78217"/>
                </a:lnTo>
                <a:lnTo>
                  <a:pt x="156183" y="75233"/>
                </a:lnTo>
                <a:lnTo>
                  <a:pt x="158277" y="73254"/>
                </a:lnTo>
                <a:lnTo>
                  <a:pt x="159576" y="70458"/>
                </a:lnTo>
                <a:lnTo>
                  <a:pt x="165746" y="63327"/>
                </a:lnTo>
                <a:lnTo>
                  <a:pt x="148906" y="63327"/>
                </a:lnTo>
                <a:lnTo>
                  <a:pt x="148222" y="63139"/>
                </a:lnTo>
                <a:close/>
              </a:path>
              <a:path w="331470" h="450850">
                <a:moveTo>
                  <a:pt x="186394" y="37294"/>
                </a:moveTo>
                <a:lnTo>
                  <a:pt x="171276" y="43595"/>
                </a:lnTo>
                <a:lnTo>
                  <a:pt x="157679" y="53312"/>
                </a:lnTo>
                <a:lnTo>
                  <a:pt x="148906" y="63327"/>
                </a:lnTo>
                <a:lnTo>
                  <a:pt x="165746" y="63327"/>
                </a:lnTo>
                <a:lnTo>
                  <a:pt x="176082" y="55983"/>
                </a:lnTo>
                <a:lnTo>
                  <a:pt x="187104" y="50731"/>
                </a:lnTo>
                <a:lnTo>
                  <a:pt x="195250" y="49935"/>
                </a:lnTo>
                <a:lnTo>
                  <a:pt x="227743" y="49935"/>
                </a:lnTo>
                <a:lnTo>
                  <a:pt x="234924" y="46752"/>
                </a:lnTo>
                <a:lnTo>
                  <a:pt x="240338" y="43003"/>
                </a:lnTo>
                <a:lnTo>
                  <a:pt x="241391" y="39218"/>
                </a:lnTo>
                <a:lnTo>
                  <a:pt x="208262" y="39218"/>
                </a:lnTo>
                <a:lnTo>
                  <a:pt x="199732" y="37527"/>
                </a:lnTo>
                <a:lnTo>
                  <a:pt x="186394" y="37294"/>
                </a:lnTo>
                <a:close/>
              </a:path>
              <a:path w="331470" h="450850">
                <a:moveTo>
                  <a:pt x="227743" y="49935"/>
                </a:moveTo>
                <a:lnTo>
                  <a:pt x="195250" y="49935"/>
                </a:lnTo>
                <a:lnTo>
                  <a:pt x="204431" y="52118"/>
                </a:lnTo>
                <a:lnTo>
                  <a:pt x="215295" y="52419"/>
                </a:lnTo>
                <a:lnTo>
                  <a:pt x="226056" y="50683"/>
                </a:lnTo>
                <a:lnTo>
                  <a:pt x="227743" y="49935"/>
                </a:lnTo>
                <a:close/>
              </a:path>
              <a:path w="331470" h="450850">
                <a:moveTo>
                  <a:pt x="253447" y="0"/>
                </a:moveTo>
                <a:lnTo>
                  <a:pt x="247615" y="7015"/>
                </a:lnTo>
                <a:lnTo>
                  <a:pt x="243207" y="11758"/>
                </a:lnTo>
                <a:lnTo>
                  <a:pt x="238066" y="17414"/>
                </a:lnTo>
                <a:lnTo>
                  <a:pt x="233635" y="23022"/>
                </a:lnTo>
                <a:lnTo>
                  <a:pt x="230474" y="28698"/>
                </a:lnTo>
                <a:lnTo>
                  <a:pt x="229144" y="34553"/>
                </a:lnTo>
                <a:lnTo>
                  <a:pt x="225338" y="37127"/>
                </a:lnTo>
                <a:lnTo>
                  <a:pt x="217587" y="38883"/>
                </a:lnTo>
                <a:lnTo>
                  <a:pt x="208262" y="39218"/>
                </a:lnTo>
                <a:lnTo>
                  <a:pt x="241391" y="39218"/>
                </a:lnTo>
                <a:lnTo>
                  <a:pt x="241626" y="38375"/>
                </a:lnTo>
                <a:lnTo>
                  <a:pt x="241877" y="32197"/>
                </a:lnTo>
                <a:lnTo>
                  <a:pt x="255028" y="18030"/>
                </a:lnTo>
                <a:lnTo>
                  <a:pt x="275736" y="18030"/>
                </a:lnTo>
                <a:lnTo>
                  <a:pt x="2534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5306948" y="2056946"/>
            <a:ext cx="507144" cy="33885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940493" y="562459"/>
            <a:ext cx="93942" cy="364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386932" y="1686829"/>
            <a:ext cx="444623" cy="65461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5825224" y="1401430"/>
            <a:ext cx="1664551" cy="191434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805341" y="3502915"/>
            <a:ext cx="358135" cy="274038"/>
          </a:xfrm>
          <a:custGeom>
            <a:avLst/>
            <a:gdLst/>
            <a:ahLst/>
            <a:cxnLst/>
            <a:rect l="l" t="t" r="r" b="b"/>
            <a:pathLst>
              <a:path w="787400" h="542290">
                <a:moveTo>
                  <a:pt x="85868" y="66040"/>
                </a:moveTo>
                <a:lnTo>
                  <a:pt x="14125" y="66040"/>
                </a:lnTo>
                <a:lnTo>
                  <a:pt x="25561" y="68580"/>
                </a:lnTo>
                <a:lnTo>
                  <a:pt x="35813" y="71120"/>
                </a:lnTo>
                <a:lnTo>
                  <a:pt x="97925" y="81280"/>
                </a:lnTo>
                <a:lnTo>
                  <a:pt x="150672" y="97790"/>
                </a:lnTo>
                <a:lnTo>
                  <a:pt x="204522" y="118110"/>
                </a:lnTo>
                <a:lnTo>
                  <a:pt x="252484" y="140970"/>
                </a:lnTo>
                <a:lnTo>
                  <a:pt x="287566" y="163830"/>
                </a:lnTo>
                <a:lnTo>
                  <a:pt x="312015" y="199390"/>
                </a:lnTo>
                <a:lnTo>
                  <a:pt x="330160" y="210820"/>
                </a:lnTo>
                <a:lnTo>
                  <a:pt x="354088" y="219710"/>
                </a:lnTo>
                <a:lnTo>
                  <a:pt x="396458" y="229870"/>
                </a:lnTo>
                <a:lnTo>
                  <a:pt x="411334" y="233680"/>
                </a:lnTo>
                <a:lnTo>
                  <a:pt x="447307" y="259080"/>
                </a:lnTo>
                <a:lnTo>
                  <a:pt x="449591" y="265430"/>
                </a:lnTo>
                <a:lnTo>
                  <a:pt x="449546" y="269240"/>
                </a:lnTo>
                <a:lnTo>
                  <a:pt x="448038" y="274320"/>
                </a:lnTo>
                <a:lnTo>
                  <a:pt x="440049" y="278130"/>
                </a:lnTo>
                <a:lnTo>
                  <a:pt x="428185" y="279400"/>
                </a:lnTo>
                <a:lnTo>
                  <a:pt x="417430" y="281940"/>
                </a:lnTo>
                <a:lnTo>
                  <a:pt x="410987" y="287020"/>
                </a:lnTo>
                <a:lnTo>
                  <a:pt x="407756" y="293370"/>
                </a:lnTo>
                <a:lnTo>
                  <a:pt x="406636" y="297180"/>
                </a:lnTo>
                <a:lnTo>
                  <a:pt x="408841" y="311150"/>
                </a:lnTo>
                <a:lnTo>
                  <a:pt x="417378" y="326390"/>
                </a:lnTo>
                <a:lnTo>
                  <a:pt x="430445" y="339090"/>
                </a:lnTo>
                <a:lnTo>
                  <a:pt x="446237" y="347980"/>
                </a:lnTo>
                <a:lnTo>
                  <a:pt x="453990" y="353060"/>
                </a:lnTo>
                <a:lnTo>
                  <a:pt x="459996" y="363220"/>
                </a:lnTo>
                <a:lnTo>
                  <a:pt x="464879" y="374650"/>
                </a:lnTo>
                <a:lnTo>
                  <a:pt x="474028" y="401320"/>
                </a:lnTo>
                <a:lnTo>
                  <a:pt x="479703" y="415290"/>
                </a:lnTo>
                <a:lnTo>
                  <a:pt x="517544" y="441960"/>
                </a:lnTo>
                <a:lnTo>
                  <a:pt x="527772" y="443230"/>
                </a:lnTo>
                <a:lnTo>
                  <a:pt x="537365" y="445770"/>
                </a:lnTo>
                <a:lnTo>
                  <a:pt x="558496" y="448310"/>
                </a:lnTo>
                <a:lnTo>
                  <a:pt x="558412" y="452120"/>
                </a:lnTo>
                <a:lnTo>
                  <a:pt x="564787" y="468630"/>
                </a:lnTo>
                <a:lnTo>
                  <a:pt x="580142" y="482600"/>
                </a:lnTo>
                <a:lnTo>
                  <a:pt x="597691" y="494030"/>
                </a:lnTo>
                <a:lnTo>
                  <a:pt x="610651" y="499110"/>
                </a:lnTo>
                <a:lnTo>
                  <a:pt x="618427" y="502920"/>
                </a:lnTo>
                <a:lnTo>
                  <a:pt x="626950" y="509270"/>
                </a:lnTo>
                <a:lnTo>
                  <a:pt x="633772" y="516890"/>
                </a:lnTo>
                <a:lnTo>
                  <a:pt x="636430" y="521970"/>
                </a:lnTo>
                <a:lnTo>
                  <a:pt x="636357" y="523240"/>
                </a:lnTo>
                <a:lnTo>
                  <a:pt x="633697" y="527050"/>
                </a:lnTo>
                <a:lnTo>
                  <a:pt x="624169" y="528320"/>
                </a:lnTo>
                <a:lnTo>
                  <a:pt x="611423" y="529590"/>
                </a:lnTo>
                <a:lnTo>
                  <a:pt x="530644" y="529590"/>
                </a:lnTo>
                <a:lnTo>
                  <a:pt x="548677" y="532130"/>
                </a:lnTo>
                <a:lnTo>
                  <a:pt x="566736" y="535940"/>
                </a:lnTo>
                <a:lnTo>
                  <a:pt x="589126" y="541020"/>
                </a:lnTo>
                <a:lnTo>
                  <a:pt x="600300" y="542290"/>
                </a:lnTo>
                <a:lnTo>
                  <a:pt x="621604" y="542290"/>
                </a:lnTo>
                <a:lnTo>
                  <a:pt x="626577" y="541020"/>
                </a:lnTo>
                <a:lnTo>
                  <a:pt x="636112" y="538480"/>
                </a:lnTo>
                <a:lnTo>
                  <a:pt x="643047" y="534670"/>
                </a:lnTo>
                <a:lnTo>
                  <a:pt x="647364" y="529590"/>
                </a:lnTo>
                <a:lnTo>
                  <a:pt x="649048" y="523240"/>
                </a:lnTo>
                <a:lnTo>
                  <a:pt x="645220" y="510540"/>
                </a:lnTo>
                <a:lnTo>
                  <a:pt x="635290" y="499110"/>
                </a:lnTo>
                <a:lnTo>
                  <a:pt x="623573" y="491490"/>
                </a:lnTo>
                <a:lnTo>
                  <a:pt x="614379" y="486410"/>
                </a:lnTo>
                <a:lnTo>
                  <a:pt x="601325" y="481330"/>
                </a:lnTo>
                <a:lnTo>
                  <a:pt x="587063" y="471170"/>
                </a:lnTo>
                <a:lnTo>
                  <a:pt x="575623" y="461010"/>
                </a:lnTo>
                <a:lnTo>
                  <a:pt x="571040" y="452120"/>
                </a:lnTo>
                <a:lnTo>
                  <a:pt x="568441" y="443230"/>
                </a:lnTo>
                <a:lnTo>
                  <a:pt x="561176" y="436880"/>
                </a:lnTo>
                <a:lnTo>
                  <a:pt x="550864" y="434340"/>
                </a:lnTo>
                <a:lnTo>
                  <a:pt x="539124" y="431800"/>
                </a:lnTo>
                <a:lnTo>
                  <a:pt x="520753" y="429260"/>
                </a:lnTo>
                <a:lnTo>
                  <a:pt x="511586" y="426720"/>
                </a:lnTo>
                <a:lnTo>
                  <a:pt x="485333" y="394970"/>
                </a:lnTo>
                <a:lnTo>
                  <a:pt x="476144" y="368300"/>
                </a:lnTo>
                <a:lnTo>
                  <a:pt x="469971" y="354330"/>
                </a:lnTo>
                <a:lnTo>
                  <a:pt x="461710" y="342900"/>
                </a:lnTo>
                <a:lnTo>
                  <a:pt x="450363" y="335280"/>
                </a:lnTo>
                <a:lnTo>
                  <a:pt x="438050" y="328930"/>
                </a:lnTo>
                <a:lnTo>
                  <a:pt x="427848" y="318770"/>
                </a:lnTo>
                <a:lnTo>
                  <a:pt x="421105" y="308610"/>
                </a:lnTo>
                <a:lnTo>
                  <a:pt x="419170" y="299720"/>
                </a:lnTo>
                <a:lnTo>
                  <a:pt x="419830" y="293370"/>
                </a:lnTo>
                <a:lnTo>
                  <a:pt x="429233" y="293370"/>
                </a:lnTo>
                <a:lnTo>
                  <a:pt x="444138" y="289560"/>
                </a:lnTo>
                <a:lnTo>
                  <a:pt x="453730" y="284480"/>
                </a:lnTo>
                <a:lnTo>
                  <a:pt x="459178" y="279400"/>
                </a:lnTo>
                <a:lnTo>
                  <a:pt x="461650" y="273050"/>
                </a:lnTo>
                <a:lnTo>
                  <a:pt x="462265" y="264160"/>
                </a:lnTo>
                <a:lnTo>
                  <a:pt x="459025" y="254000"/>
                </a:lnTo>
                <a:lnTo>
                  <a:pt x="430523" y="227330"/>
                </a:lnTo>
                <a:lnTo>
                  <a:pt x="360378" y="208280"/>
                </a:lnTo>
                <a:lnTo>
                  <a:pt x="339170" y="200660"/>
                </a:lnTo>
                <a:lnTo>
                  <a:pt x="323007" y="191770"/>
                </a:lnTo>
                <a:lnTo>
                  <a:pt x="315173" y="179070"/>
                </a:lnTo>
                <a:lnTo>
                  <a:pt x="298072" y="156210"/>
                </a:lnTo>
                <a:lnTo>
                  <a:pt x="260095" y="130810"/>
                </a:lnTo>
                <a:lnTo>
                  <a:pt x="208993" y="105410"/>
                </a:lnTo>
                <a:lnTo>
                  <a:pt x="152520" y="83820"/>
                </a:lnTo>
                <a:lnTo>
                  <a:pt x="98428" y="68580"/>
                </a:lnTo>
                <a:lnTo>
                  <a:pt x="85868" y="66040"/>
                </a:lnTo>
                <a:close/>
              </a:path>
              <a:path w="787400" h="542290">
                <a:moveTo>
                  <a:pt x="319033" y="389890"/>
                </a:moveTo>
                <a:lnTo>
                  <a:pt x="261511" y="389890"/>
                </a:lnTo>
                <a:lnTo>
                  <a:pt x="289712" y="393700"/>
                </a:lnTo>
                <a:lnTo>
                  <a:pt x="318319" y="403860"/>
                </a:lnTo>
                <a:lnTo>
                  <a:pt x="355749" y="426720"/>
                </a:lnTo>
                <a:lnTo>
                  <a:pt x="420540" y="496570"/>
                </a:lnTo>
                <a:lnTo>
                  <a:pt x="446380" y="519430"/>
                </a:lnTo>
                <a:lnTo>
                  <a:pt x="471696" y="534670"/>
                </a:lnTo>
                <a:lnTo>
                  <a:pt x="496005" y="533400"/>
                </a:lnTo>
                <a:lnTo>
                  <a:pt x="512975" y="529590"/>
                </a:lnTo>
                <a:lnTo>
                  <a:pt x="611423" y="529590"/>
                </a:lnTo>
                <a:lnTo>
                  <a:pt x="597984" y="528320"/>
                </a:lnTo>
                <a:lnTo>
                  <a:pt x="569396" y="523240"/>
                </a:lnTo>
                <a:lnTo>
                  <a:pt x="563462" y="521970"/>
                </a:lnTo>
                <a:lnTo>
                  <a:pt x="491545" y="521970"/>
                </a:lnTo>
                <a:lnTo>
                  <a:pt x="450127" y="506730"/>
                </a:lnTo>
                <a:lnTo>
                  <a:pt x="390048" y="443230"/>
                </a:lnTo>
                <a:lnTo>
                  <a:pt x="376578" y="427990"/>
                </a:lnTo>
                <a:lnTo>
                  <a:pt x="363492" y="416560"/>
                </a:lnTo>
                <a:lnTo>
                  <a:pt x="350785" y="406400"/>
                </a:lnTo>
                <a:lnTo>
                  <a:pt x="322909" y="391160"/>
                </a:lnTo>
                <a:lnTo>
                  <a:pt x="319033" y="389890"/>
                </a:lnTo>
                <a:close/>
              </a:path>
              <a:path w="787400" h="542290">
                <a:moveTo>
                  <a:pt x="521774" y="515620"/>
                </a:moveTo>
                <a:lnTo>
                  <a:pt x="514160" y="516890"/>
                </a:lnTo>
                <a:lnTo>
                  <a:pt x="506577" y="516890"/>
                </a:lnTo>
                <a:lnTo>
                  <a:pt x="491545" y="521970"/>
                </a:lnTo>
                <a:lnTo>
                  <a:pt x="563462" y="521970"/>
                </a:lnTo>
                <a:lnTo>
                  <a:pt x="545660" y="518160"/>
                </a:lnTo>
                <a:lnTo>
                  <a:pt x="521774" y="515620"/>
                </a:lnTo>
                <a:close/>
              </a:path>
              <a:path w="787400" h="542290">
                <a:moveTo>
                  <a:pt x="0" y="49530"/>
                </a:moveTo>
                <a:lnTo>
                  <a:pt x="39077" y="502920"/>
                </a:lnTo>
                <a:lnTo>
                  <a:pt x="76612" y="518160"/>
                </a:lnTo>
                <a:lnTo>
                  <a:pt x="94628" y="520700"/>
                </a:lnTo>
                <a:lnTo>
                  <a:pt x="113305" y="520700"/>
                </a:lnTo>
                <a:lnTo>
                  <a:pt x="149631" y="511810"/>
                </a:lnTo>
                <a:lnTo>
                  <a:pt x="155196" y="508000"/>
                </a:lnTo>
                <a:lnTo>
                  <a:pt x="96154" y="508000"/>
                </a:lnTo>
                <a:lnTo>
                  <a:pt x="80713" y="505460"/>
                </a:lnTo>
                <a:lnTo>
                  <a:pt x="65710" y="501650"/>
                </a:lnTo>
                <a:lnTo>
                  <a:pt x="51045" y="495300"/>
                </a:lnTo>
                <a:lnTo>
                  <a:pt x="14125" y="66040"/>
                </a:lnTo>
                <a:lnTo>
                  <a:pt x="85868" y="66040"/>
                </a:lnTo>
                <a:lnTo>
                  <a:pt x="54469" y="59690"/>
                </a:lnTo>
                <a:lnTo>
                  <a:pt x="45092" y="58420"/>
                </a:lnTo>
                <a:lnTo>
                  <a:pt x="34420" y="57150"/>
                </a:lnTo>
                <a:lnTo>
                  <a:pt x="22251" y="54610"/>
                </a:lnTo>
                <a:lnTo>
                  <a:pt x="8387" y="52070"/>
                </a:lnTo>
                <a:lnTo>
                  <a:pt x="0" y="49530"/>
                </a:lnTo>
                <a:close/>
              </a:path>
              <a:path w="787400" h="542290">
                <a:moveTo>
                  <a:pt x="261228" y="375920"/>
                </a:moveTo>
                <a:lnTo>
                  <a:pt x="219299" y="384810"/>
                </a:lnTo>
                <a:lnTo>
                  <a:pt x="202463" y="410210"/>
                </a:lnTo>
                <a:lnTo>
                  <a:pt x="199468" y="416560"/>
                </a:lnTo>
                <a:lnTo>
                  <a:pt x="173575" y="449580"/>
                </a:lnTo>
                <a:lnTo>
                  <a:pt x="170644" y="466090"/>
                </a:lnTo>
                <a:lnTo>
                  <a:pt x="167666" y="477520"/>
                </a:lnTo>
                <a:lnTo>
                  <a:pt x="159823" y="490220"/>
                </a:lnTo>
                <a:lnTo>
                  <a:pt x="142762" y="500380"/>
                </a:lnTo>
                <a:lnTo>
                  <a:pt x="112132" y="508000"/>
                </a:lnTo>
                <a:lnTo>
                  <a:pt x="155196" y="508000"/>
                </a:lnTo>
                <a:lnTo>
                  <a:pt x="170036" y="497840"/>
                </a:lnTo>
                <a:lnTo>
                  <a:pt x="179510" y="482600"/>
                </a:lnTo>
                <a:lnTo>
                  <a:pt x="183041" y="468630"/>
                </a:lnTo>
                <a:lnTo>
                  <a:pt x="184057" y="462280"/>
                </a:lnTo>
                <a:lnTo>
                  <a:pt x="184622" y="462280"/>
                </a:lnTo>
                <a:lnTo>
                  <a:pt x="208517" y="429260"/>
                </a:lnTo>
                <a:lnTo>
                  <a:pt x="211072" y="421640"/>
                </a:lnTo>
                <a:lnTo>
                  <a:pt x="213884" y="415290"/>
                </a:lnTo>
                <a:lnTo>
                  <a:pt x="261511" y="389890"/>
                </a:lnTo>
                <a:lnTo>
                  <a:pt x="319033" y="389890"/>
                </a:lnTo>
                <a:lnTo>
                  <a:pt x="291900" y="381000"/>
                </a:lnTo>
                <a:lnTo>
                  <a:pt x="261228" y="375920"/>
                </a:lnTo>
                <a:close/>
              </a:path>
              <a:path w="787400" h="542290">
                <a:moveTo>
                  <a:pt x="715877" y="66040"/>
                </a:moveTo>
                <a:lnTo>
                  <a:pt x="709598" y="66040"/>
                </a:lnTo>
                <a:lnTo>
                  <a:pt x="703046" y="68580"/>
                </a:lnTo>
                <a:lnTo>
                  <a:pt x="693008" y="76200"/>
                </a:lnTo>
                <a:lnTo>
                  <a:pt x="684871" y="86360"/>
                </a:lnTo>
                <a:lnTo>
                  <a:pt x="679637" y="99060"/>
                </a:lnTo>
                <a:lnTo>
                  <a:pt x="678303" y="110490"/>
                </a:lnTo>
                <a:lnTo>
                  <a:pt x="674941" y="119380"/>
                </a:lnTo>
                <a:lnTo>
                  <a:pt x="664208" y="129540"/>
                </a:lnTo>
                <a:lnTo>
                  <a:pt x="647489" y="142240"/>
                </a:lnTo>
                <a:lnTo>
                  <a:pt x="626169" y="154940"/>
                </a:lnTo>
                <a:lnTo>
                  <a:pt x="616274" y="161290"/>
                </a:lnTo>
                <a:lnTo>
                  <a:pt x="610965" y="165100"/>
                </a:lnTo>
                <a:lnTo>
                  <a:pt x="594271" y="171450"/>
                </a:lnTo>
                <a:lnTo>
                  <a:pt x="575007" y="175260"/>
                </a:lnTo>
                <a:lnTo>
                  <a:pt x="554477" y="176530"/>
                </a:lnTo>
                <a:lnTo>
                  <a:pt x="502633" y="176530"/>
                </a:lnTo>
                <a:lnTo>
                  <a:pt x="490902" y="179070"/>
                </a:lnTo>
                <a:lnTo>
                  <a:pt x="482404" y="184150"/>
                </a:lnTo>
                <a:lnTo>
                  <a:pt x="479158" y="186690"/>
                </a:lnTo>
                <a:lnTo>
                  <a:pt x="477420" y="191770"/>
                </a:lnTo>
                <a:lnTo>
                  <a:pt x="477315" y="201930"/>
                </a:lnTo>
                <a:lnTo>
                  <a:pt x="480529" y="208280"/>
                </a:lnTo>
                <a:lnTo>
                  <a:pt x="521527" y="232410"/>
                </a:lnTo>
                <a:lnTo>
                  <a:pt x="570108" y="241300"/>
                </a:lnTo>
                <a:lnTo>
                  <a:pt x="576495" y="241300"/>
                </a:lnTo>
                <a:lnTo>
                  <a:pt x="582903" y="240030"/>
                </a:lnTo>
                <a:lnTo>
                  <a:pt x="589186" y="240030"/>
                </a:lnTo>
                <a:lnTo>
                  <a:pt x="613684" y="232410"/>
                </a:lnTo>
                <a:lnTo>
                  <a:pt x="623108" y="227330"/>
                </a:lnTo>
                <a:lnTo>
                  <a:pt x="558839" y="227330"/>
                </a:lnTo>
                <a:lnTo>
                  <a:pt x="532257" y="222250"/>
                </a:lnTo>
                <a:lnTo>
                  <a:pt x="510208" y="214630"/>
                </a:lnTo>
                <a:lnTo>
                  <a:pt x="495262" y="204470"/>
                </a:lnTo>
                <a:lnTo>
                  <a:pt x="490351" y="199390"/>
                </a:lnTo>
                <a:lnTo>
                  <a:pt x="489995" y="196850"/>
                </a:lnTo>
                <a:lnTo>
                  <a:pt x="490026" y="194310"/>
                </a:lnTo>
                <a:lnTo>
                  <a:pt x="490571" y="194310"/>
                </a:lnTo>
                <a:lnTo>
                  <a:pt x="491168" y="193040"/>
                </a:lnTo>
                <a:lnTo>
                  <a:pt x="495099" y="190500"/>
                </a:lnTo>
                <a:lnTo>
                  <a:pt x="501114" y="189230"/>
                </a:lnTo>
                <a:lnTo>
                  <a:pt x="554908" y="189230"/>
                </a:lnTo>
                <a:lnTo>
                  <a:pt x="577030" y="187960"/>
                </a:lnTo>
                <a:lnTo>
                  <a:pt x="598416" y="184150"/>
                </a:lnTo>
                <a:lnTo>
                  <a:pt x="617457" y="176530"/>
                </a:lnTo>
                <a:lnTo>
                  <a:pt x="554477" y="176530"/>
                </a:lnTo>
                <a:lnTo>
                  <a:pt x="517145" y="175260"/>
                </a:lnTo>
                <a:lnTo>
                  <a:pt x="619216" y="175260"/>
                </a:lnTo>
                <a:lnTo>
                  <a:pt x="622734" y="172720"/>
                </a:lnTo>
                <a:lnTo>
                  <a:pt x="632588" y="166370"/>
                </a:lnTo>
                <a:lnTo>
                  <a:pt x="676442" y="137160"/>
                </a:lnTo>
                <a:lnTo>
                  <a:pt x="691981" y="101600"/>
                </a:lnTo>
                <a:lnTo>
                  <a:pt x="695871" y="92710"/>
                </a:lnTo>
                <a:lnTo>
                  <a:pt x="701657" y="86360"/>
                </a:lnTo>
                <a:lnTo>
                  <a:pt x="708449" y="81280"/>
                </a:lnTo>
                <a:lnTo>
                  <a:pt x="714355" y="77470"/>
                </a:lnTo>
                <a:lnTo>
                  <a:pt x="729481" y="77470"/>
                </a:lnTo>
                <a:lnTo>
                  <a:pt x="726784" y="72390"/>
                </a:lnTo>
                <a:lnTo>
                  <a:pt x="721674" y="68580"/>
                </a:lnTo>
                <a:lnTo>
                  <a:pt x="715877" y="66040"/>
                </a:lnTo>
                <a:close/>
              </a:path>
              <a:path w="787400" h="542290">
                <a:moveTo>
                  <a:pt x="729481" y="77470"/>
                </a:moveTo>
                <a:lnTo>
                  <a:pt x="714355" y="77470"/>
                </a:lnTo>
                <a:lnTo>
                  <a:pt x="717925" y="81280"/>
                </a:lnTo>
                <a:lnTo>
                  <a:pt x="719982" y="86360"/>
                </a:lnTo>
                <a:lnTo>
                  <a:pt x="718836" y="95250"/>
                </a:lnTo>
                <a:lnTo>
                  <a:pt x="715649" y="104140"/>
                </a:lnTo>
                <a:lnTo>
                  <a:pt x="711580" y="113030"/>
                </a:lnTo>
                <a:lnTo>
                  <a:pt x="708195" y="120650"/>
                </a:lnTo>
                <a:lnTo>
                  <a:pt x="705363" y="128270"/>
                </a:lnTo>
                <a:lnTo>
                  <a:pt x="703540" y="135890"/>
                </a:lnTo>
                <a:lnTo>
                  <a:pt x="703182" y="142240"/>
                </a:lnTo>
                <a:lnTo>
                  <a:pt x="691743" y="158750"/>
                </a:lnTo>
                <a:lnTo>
                  <a:pt x="663468" y="185420"/>
                </a:lnTo>
                <a:lnTo>
                  <a:pt x="626100" y="212090"/>
                </a:lnTo>
                <a:lnTo>
                  <a:pt x="587385" y="226060"/>
                </a:lnTo>
                <a:lnTo>
                  <a:pt x="558839" y="227330"/>
                </a:lnTo>
                <a:lnTo>
                  <a:pt x="623108" y="227330"/>
                </a:lnTo>
                <a:lnTo>
                  <a:pt x="657408" y="207010"/>
                </a:lnTo>
                <a:lnTo>
                  <a:pt x="697151" y="172720"/>
                </a:lnTo>
                <a:lnTo>
                  <a:pt x="715768" y="140970"/>
                </a:lnTo>
                <a:lnTo>
                  <a:pt x="715360" y="135890"/>
                </a:lnTo>
                <a:lnTo>
                  <a:pt x="723025" y="119380"/>
                </a:lnTo>
                <a:lnTo>
                  <a:pt x="728331" y="106680"/>
                </a:lnTo>
                <a:lnTo>
                  <a:pt x="732039" y="93980"/>
                </a:lnTo>
                <a:lnTo>
                  <a:pt x="732179" y="82550"/>
                </a:lnTo>
                <a:lnTo>
                  <a:pt x="729481" y="77470"/>
                </a:lnTo>
                <a:close/>
              </a:path>
              <a:path w="787400" h="542290">
                <a:moveTo>
                  <a:pt x="706791" y="0"/>
                </a:moveTo>
                <a:lnTo>
                  <a:pt x="700015" y="0"/>
                </a:lnTo>
                <a:lnTo>
                  <a:pt x="696711" y="3810"/>
                </a:lnTo>
                <a:lnTo>
                  <a:pt x="695472" y="8890"/>
                </a:lnTo>
                <a:lnTo>
                  <a:pt x="698116" y="13970"/>
                </a:lnTo>
                <a:lnTo>
                  <a:pt x="705347" y="22860"/>
                </a:lnTo>
                <a:lnTo>
                  <a:pt x="717873" y="34290"/>
                </a:lnTo>
                <a:lnTo>
                  <a:pt x="730039" y="45720"/>
                </a:lnTo>
                <a:lnTo>
                  <a:pt x="737870" y="58420"/>
                </a:lnTo>
                <a:lnTo>
                  <a:pt x="742610" y="69850"/>
                </a:lnTo>
                <a:lnTo>
                  <a:pt x="745506" y="78740"/>
                </a:lnTo>
                <a:lnTo>
                  <a:pt x="749401" y="92710"/>
                </a:lnTo>
                <a:lnTo>
                  <a:pt x="756720" y="96520"/>
                </a:lnTo>
                <a:lnTo>
                  <a:pt x="758427" y="97790"/>
                </a:lnTo>
                <a:lnTo>
                  <a:pt x="763191" y="97790"/>
                </a:lnTo>
                <a:lnTo>
                  <a:pt x="766123" y="96520"/>
                </a:lnTo>
                <a:lnTo>
                  <a:pt x="768332" y="95250"/>
                </a:lnTo>
                <a:lnTo>
                  <a:pt x="777708" y="88900"/>
                </a:lnTo>
                <a:lnTo>
                  <a:pt x="782296" y="83820"/>
                </a:lnTo>
                <a:lnTo>
                  <a:pt x="760427" y="83820"/>
                </a:lnTo>
                <a:lnTo>
                  <a:pt x="759578" y="82550"/>
                </a:lnTo>
                <a:lnTo>
                  <a:pt x="739904" y="38100"/>
                </a:lnTo>
                <a:lnTo>
                  <a:pt x="723129" y="21590"/>
                </a:lnTo>
                <a:lnTo>
                  <a:pt x="721946" y="20320"/>
                </a:lnTo>
                <a:lnTo>
                  <a:pt x="749806" y="20320"/>
                </a:lnTo>
                <a:lnTo>
                  <a:pt x="742574" y="15240"/>
                </a:lnTo>
                <a:lnTo>
                  <a:pt x="719992" y="5080"/>
                </a:lnTo>
                <a:lnTo>
                  <a:pt x="706791" y="0"/>
                </a:lnTo>
                <a:close/>
              </a:path>
              <a:path w="787400" h="542290">
                <a:moveTo>
                  <a:pt x="749806" y="20320"/>
                </a:moveTo>
                <a:lnTo>
                  <a:pt x="721946" y="20320"/>
                </a:lnTo>
                <a:lnTo>
                  <a:pt x="726093" y="21590"/>
                </a:lnTo>
                <a:lnTo>
                  <a:pt x="731045" y="24130"/>
                </a:lnTo>
                <a:lnTo>
                  <a:pt x="736899" y="27940"/>
                </a:lnTo>
                <a:lnTo>
                  <a:pt x="751878" y="36830"/>
                </a:lnTo>
                <a:lnTo>
                  <a:pt x="763902" y="48260"/>
                </a:lnTo>
                <a:lnTo>
                  <a:pt x="771848" y="59690"/>
                </a:lnTo>
                <a:lnTo>
                  <a:pt x="774594" y="69850"/>
                </a:lnTo>
                <a:lnTo>
                  <a:pt x="774405" y="77470"/>
                </a:lnTo>
                <a:lnTo>
                  <a:pt x="761756" y="83820"/>
                </a:lnTo>
                <a:lnTo>
                  <a:pt x="782296" y="83820"/>
                </a:lnTo>
                <a:lnTo>
                  <a:pt x="783443" y="82550"/>
                </a:lnTo>
                <a:lnTo>
                  <a:pt x="786345" y="76200"/>
                </a:lnTo>
                <a:lnTo>
                  <a:pt x="787222" y="69850"/>
                </a:lnTo>
                <a:lnTo>
                  <a:pt x="783536" y="54610"/>
                </a:lnTo>
                <a:lnTo>
                  <a:pt x="773289" y="39370"/>
                </a:lnTo>
                <a:lnTo>
                  <a:pt x="758846" y="26670"/>
                </a:lnTo>
                <a:lnTo>
                  <a:pt x="749806" y="20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6084858" y="3365428"/>
            <a:ext cx="66717" cy="140869"/>
          </a:xfrm>
          <a:custGeom>
            <a:avLst/>
            <a:gdLst/>
            <a:ahLst/>
            <a:cxnLst/>
            <a:rect l="l" t="t" r="r" b="b"/>
            <a:pathLst>
              <a:path w="146684" h="278765">
                <a:moveTo>
                  <a:pt x="27087" y="0"/>
                </a:moveTo>
                <a:lnTo>
                  <a:pt x="6833" y="44512"/>
                </a:lnTo>
                <a:lnTo>
                  <a:pt x="6386" y="51542"/>
                </a:lnTo>
                <a:lnTo>
                  <a:pt x="5727" y="59391"/>
                </a:lnTo>
                <a:lnTo>
                  <a:pt x="4752" y="67091"/>
                </a:lnTo>
                <a:lnTo>
                  <a:pt x="3304" y="74501"/>
                </a:lnTo>
                <a:lnTo>
                  <a:pt x="0" y="96126"/>
                </a:lnTo>
                <a:lnTo>
                  <a:pt x="95" y="118438"/>
                </a:lnTo>
                <a:lnTo>
                  <a:pt x="2861" y="142785"/>
                </a:lnTo>
                <a:lnTo>
                  <a:pt x="7608" y="170854"/>
                </a:lnTo>
                <a:lnTo>
                  <a:pt x="8780" y="177367"/>
                </a:lnTo>
                <a:lnTo>
                  <a:pt x="10749" y="190633"/>
                </a:lnTo>
                <a:lnTo>
                  <a:pt x="21276" y="238545"/>
                </a:lnTo>
                <a:lnTo>
                  <a:pt x="50737" y="274128"/>
                </a:lnTo>
                <a:lnTo>
                  <a:pt x="61460" y="278411"/>
                </a:lnTo>
                <a:lnTo>
                  <a:pt x="67177" y="278411"/>
                </a:lnTo>
                <a:lnTo>
                  <a:pt x="97664" y="264898"/>
                </a:lnTo>
                <a:lnTo>
                  <a:pt x="70467" y="264898"/>
                </a:lnTo>
                <a:lnTo>
                  <a:pt x="63299" y="264775"/>
                </a:lnTo>
                <a:lnTo>
                  <a:pt x="32462" y="232106"/>
                </a:lnTo>
                <a:lnTo>
                  <a:pt x="23230" y="188602"/>
                </a:lnTo>
                <a:lnTo>
                  <a:pt x="21241" y="175115"/>
                </a:lnTo>
                <a:lnTo>
                  <a:pt x="20026" y="168372"/>
                </a:lnTo>
                <a:lnTo>
                  <a:pt x="15475" y="141580"/>
                </a:lnTo>
                <a:lnTo>
                  <a:pt x="12779" y="118438"/>
                </a:lnTo>
                <a:lnTo>
                  <a:pt x="12586" y="97607"/>
                </a:lnTo>
                <a:lnTo>
                  <a:pt x="15545" y="77747"/>
                </a:lnTo>
                <a:lnTo>
                  <a:pt x="17173" y="69473"/>
                </a:lnTo>
                <a:lnTo>
                  <a:pt x="18261" y="61019"/>
                </a:lnTo>
                <a:lnTo>
                  <a:pt x="18977" y="52620"/>
                </a:lnTo>
                <a:lnTo>
                  <a:pt x="19575" y="43293"/>
                </a:lnTo>
                <a:lnTo>
                  <a:pt x="20206" y="33974"/>
                </a:lnTo>
                <a:lnTo>
                  <a:pt x="21365" y="24459"/>
                </a:lnTo>
                <a:lnTo>
                  <a:pt x="23402" y="17173"/>
                </a:lnTo>
                <a:lnTo>
                  <a:pt x="26749" y="13319"/>
                </a:lnTo>
                <a:lnTo>
                  <a:pt x="50236" y="13319"/>
                </a:lnTo>
                <a:lnTo>
                  <a:pt x="46999" y="10408"/>
                </a:lnTo>
                <a:lnTo>
                  <a:pt x="37991" y="4212"/>
                </a:lnTo>
                <a:lnTo>
                  <a:pt x="31559" y="1017"/>
                </a:lnTo>
                <a:lnTo>
                  <a:pt x="27087" y="0"/>
                </a:lnTo>
                <a:close/>
              </a:path>
              <a:path w="146684" h="278765">
                <a:moveTo>
                  <a:pt x="50236" y="13319"/>
                </a:moveTo>
                <a:lnTo>
                  <a:pt x="26749" y="13319"/>
                </a:lnTo>
                <a:lnTo>
                  <a:pt x="34326" y="17339"/>
                </a:lnTo>
                <a:lnTo>
                  <a:pt x="47350" y="27418"/>
                </a:lnTo>
                <a:lnTo>
                  <a:pt x="84255" y="64700"/>
                </a:lnTo>
                <a:lnTo>
                  <a:pt x="119683" y="114613"/>
                </a:lnTo>
                <a:lnTo>
                  <a:pt x="133499" y="155189"/>
                </a:lnTo>
                <a:lnTo>
                  <a:pt x="130750" y="184111"/>
                </a:lnTo>
                <a:lnTo>
                  <a:pt x="105257" y="239562"/>
                </a:lnTo>
                <a:lnTo>
                  <a:pt x="70467" y="264898"/>
                </a:lnTo>
                <a:lnTo>
                  <a:pt x="97664" y="264898"/>
                </a:lnTo>
                <a:lnTo>
                  <a:pt x="114660" y="248436"/>
                </a:lnTo>
                <a:lnTo>
                  <a:pt x="132006" y="219564"/>
                </a:lnTo>
                <a:lnTo>
                  <a:pt x="143114" y="186884"/>
                </a:lnTo>
                <a:lnTo>
                  <a:pt x="146117" y="154425"/>
                </a:lnTo>
                <a:lnTo>
                  <a:pt x="133988" y="114248"/>
                </a:lnTo>
                <a:lnTo>
                  <a:pt x="107580" y="72816"/>
                </a:lnTo>
                <a:lnTo>
                  <a:pt x="75660" y="36184"/>
                </a:lnTo>
                <a:lnTo>
                  <a:pt x="50236" y="13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5130583" y="4277894"/>
            <a:ext cx="188887" cy="526256"/>
          </a:xfrm>
          <a:custGeom>
            <a:avLst/>
            <a:gdLst/>
            <a:ahLst/>
            <a:cxnLst/>
            <a:rect l="l" t="t" r="r" b="b"/>
            <a:pathLst>
              <a:path w="415290" h="1041400">
                <a:moveTo>
                  <a:pt x="29609" y="336550"/>
                </a:moveTo>
                <a:lnTo>
                  <a:pt x="15932" y="373380"/>
                </a:lnTo>
                <a:lnTo>
                  <a:pt x="16476" y="397510"/>
                </a:lnTo>
                <a:lnTo>
                  <a:pt x="16176" y="411480"/>
                </a:lnTo>
                <a:lnTo>
                  <a:pt x="14590" y="425450"/>
                </a:lnTo>
                <a:lnTo>
                  <a:pt x="11065" y="438150"/>
                </a:lnTo>
                <a:lnTo>
                  <a:pt x="4213" y="472440"/>
                </a:lnTo>
                <a:lnTo>
                  <a:pt x="6964" y="505460"/>
                </a:lnTo>
                <a:lnTo>
                  <a:pt x="16349" y="538480"/>
                </a:lnTo>
                <a:lnTo>
                  <a:pt x="29399" y="568960"/>
                </a:lnTo>
                <a:lnTo>
                  <a:pt x="42583" y="598170"/>
                </a:lnTo>
                <a:lnTo>
                  <a:pt x="49671" y="629920"/>
                </a:lnTo>
                <a:lnTo>
                  <a:pt x="46118" y="664210"/>
                </a:lnTo>
                <a:lnTo>
                  <a:pt x="27378" y="707390"/>
                </a:lnTo>
                <a:lnTo>
                  <a:pt x="6358" y="756920"/>
                </a:lnTo>
                <a:lnTo>
                  <a:pt x="0" y="805180"/>
                </a:lnTo>
                <a:lnTo>
                  <a:pt x="4985" y="848360"/>
                </a:lnTo>
                <a:lnTo>
                  <a:pt x="17996" y="883920"/>
                </a:lnTo>
                <a:lnTo>
                  <a:pt x="23449" y="896620"/>
                </a:lnTo>
                <a:lnTo>
                  <a:pt x="28292" y="909320"/>
                </a:lnTo>
                <a:lnTo>
                  <a:pt x="32706" y="923290"/>
                </a:lnTo>
                <a:lnTo>
                  <a:pt x="43321" y="958850"/>
                </a:lnTo>
                <a:lnTo>
                  <a:pt x="50618" y="979170"/>
                </a:lnTo>
                <a:lnTo>
                  <a:pt x="70738" y="1012190"/>
                </a:lnTo>
                <a:lnTo>
                  <a:pt x="107155" y="1033780"/>
                </a:lnTo>
                <a:lnTo>
                  <a:pt x="151448" y="1041400"/>
                </a:lnTo>
                <a:lnTo>
                  <a:pt x="160139" y="1041400"/>
                </a:lnTo>
                <a:lnTo>
                  <a:pt x="170433" y="1040130"/>
                </a:lnTo>
                <a:lnTo>
                  <a:pt x="179249" y="1036320"/>
                </a:lnTo>
                <a:lnTo>
                  <a:pt x="186474" y="1032510"/>
                </a:lnTo>
                <a:lnTo>
                  <a:pt x="189784" y="1028700"/>
                </a:lnTo>
                <a:lnTo>
                  <a:pt x="158945" y="1028700"/>
                </a:lnTo>
                <a:lnTo>
                  <a:pt x="137911" y="1027430"/>
                </a:lnTo>
                <a:lnTo>
                  <a:pt x="95308" y="1013460"/>
                </a:lnTo>
                <a:lnTo>
                  <a:pt x="61699" y="972820"/>
                </a:lnTo>
                <a:lnTo>
                  <a:pt x="48948" y="933450"/>
                </a:lnTo>
                <a:lnTo>
                  <a:pt x="44642" y="919480"/>
                </a:lnTo>
                <a:lnTo>
                  <a:pt x="40044" y="904240"/>
                </a:lnTo>
                <a:lnTo>
                  <a:pt x="34938" y="891540"/>
                </a:lnTo>
                <a:lnTo>
                  <a:pt x="29106" y="877570"/>
                </a:lnTo>
                <a:lnTo>
                  <a:pt x="17143" y="845820"/>
                </a:lnTo>
                <a:lnTo>
                  <a:pt x="12622" y="805180"/>
                </a:lnTo>
                <a:lnTo>
                  <a:pt x="18613" y="760730"/>
                </a:lnTo>
                <a:lnTo>
                  <a:pt x="38184" y="713740"/>
                </a:lnTo>
                <a:lnTo>
                  <a:pt x="58532" y="666750"/>
                </a:lnTo>
                <a:lnTo>
                  <a:pt x="62100" y="627380"/>
                </a:lnTo>
                <a:lnTo>
                  <a:pt x="54343" y="594360"/>
                </a:lnTo>
                <a:lnTo>
                  <a:pt x="40718" y="562610"/>
                </a:lnTo>
                <a:lnTo>
                  <a:pt x="28508" y="534670"/>
                </a:lnTo>
                <a:lnTo>
                  <a:pt x="19640" y="504190"/>
                </a:lnTo>
                <a:lnTo>
                  <a:pt x="16835" y="473710"/>
                </a:lnTo>
                <a:lnTo>
                  <a:pt x="22813" y="443230"/>
                </a:lnTo>
                <a:lnTo>
                  <a:pt x="26886" y="427990"/>
                </a:lnTo>
                <a:lnTo>
                  <a:pt x="28729" y="412750"/>
                </a:lnTo>
                <a:lnTo>
                  <a:pt x="29103" y="397510"/>
                </a:lnTo>
                <a:lnTo>
                  <a:pt x="28771" y="382270"/>
                </a:lnTo>
                <a:lnTo>
                  <a:pt x="28626" y="377190"/>
                </a:lnTo>
                <a:lnTo>
                  <a:pt x="28619" y="363220"/>
                </a:lnTo>
                <a:lnTo>
                  <a:pt x="29451" y="355600"/>
                </a:lnTo>
                <a:lnTo>
                  <a:pt x="31389" y="351790"/>
                </a:lnTo>
                <a:lnTo>
                  <a:pt x="32205" y="350520"/>
                </a:lnTo>
                <a:lnTo>
                  <a:pt x="35095" y="350520"/>
                </a:lnTo>
                <a:lnTo>
                  <a:pt x="44862" y="349250"/>
                </a:lnTo>
                <a:lnTo>
                  <a:pt x="64084" y="341630"/>
                </a:lnTo>
                <a:lnTo>
                  <a:pt x="71123" y="337820"/>
                </a:lnTo>
                <a:lnTo>
                  <a:pt x="34582" y="337820"/>
                </a:lnTo>
                <a:lnTo>
                  <a:pt x="29609" y="336550"/>
                </a:lnTo>
                <a:close/>
              </a:path>
              <a:path w="415290" h="1041400">
                <a:moveTo>
                  <a:pt x="365864" y="256540"/>
                </a:moveTo>
                <a:lnTo>
                  <a:pt x="361222" y="256540"/>
                </a:lnTo>
                <a:lnTo>
                  <a:pt x="358332" y="257810"/>
                </a:lnTo>
                <a:lnTo>
                  <a:pt x="351093" y="267970"/>
                </a:lnTo>
                <a:lnTo>
                  <a:pt x="347937" y="283210"/>
                </a:lnTo>
                <a:lnTo>
                  <a:pt x="349040" y="300990"/>
                </a:lnTo>
                <a:lnTo>
                  <a:pt x="357734" y="328930"/>
                </a:lnTo>
                <a:lnTo>
                  <a:pt x="358065" y="339090"/>
                </a:lnTo>
                <a:lnTo>
                  <a:pt x="356447" y="347980"/>
                </a:lnTo>
                <a:lnTo>
                  <a:pt x="353756" y="358140"/>
                </a:lnTo>
                <a:lnTo>
                  <a:pt x="351289" y="367030"/>
                </a:lnTo>
                <a:lnTo>
                  <a:pt x="349410" y="377190"/>
                </a:lnTo>
                <a:lnTo>
                  <a:pt x="348749" y="387350"/>
                </a:lnTo>
                <a:lnTo>
                  <a:pt x="349934" y="397510"/>
                </a:lnTo>
                <a:lnTo>
                  <a:pt x="350027" y="421640"/>
                </a:lnTo>
                <a:lnTo>
                  <a:pt x="345167" y="463550"/>
                </a:lnTo>
                <a:lnTo>
                  <a:pt x="336844" y="514350"/>
                </a:lnTo>
                <a:lnTo>
                  <a:pt x="326552" y="571500"/>
                </a:lnTo>
                <a:lnTo>
                  <a:pt x="315783" y="628650"/>
                </a:lnTo>
                <a:lnTo>
                  <a:pt x="306029" y="676910"/>
                </a:lnTo>
                <a:lnTo>
                  <a:pt x="301011" y="703580"/>
                </a:lnTo>
                <a:lnTo>
                  <a:pt x="290935" y="759460"/>
                </a:lnTo>
                <a:lnTo>
                  <a:pt x="285946" y="787400"/>
                </a:lnTo>
                <a:lnTo>
                  <a:pt x="274765" y="850900"/>
                </a:lnTo>
                <a:lnTo>
                  <a:pt x="263683" y="909320"/>
                </a:lnTo>
                <a:lnTo>
                  <a:pt x="252981" y="955040"/>
                </a:lnTo>
                <a:lnTo>
                  <a:pt x="236025" y="990600"/>
                </a:lnTo>
                <a:lnTo>
                  <a:pt x="205797" y="1002030"/>
                </a:lnTo>
                <a:lnTo>
                  <a:pt x="197649" y="1004570"/>
                </a:lnTo>
                <a:lnTo>
                  <a:pt x="189562" y="1009650"/>
                </a:lnTo>
                <a:lnTo>
                  <a:pt x="181824" y="1018540"/>
                </a:lnTo>
                <a:lnTo>
                  <a:pt x="176798" y="1024890"/>
                </a:lnTo>
                <a:lnTo>
                  <a:pt x="166599" y="1027430"/>
                </a:lnTo>
                <a:lnTo>
                  <a:pt x="158945" y="1028700"/>
                </a:lnTo>
                <a:lnTo>
                  <a:pt x="189784" y="1028700"/>
                </a:lnTo>
                <a:lnTo>
                  <a:pt x="191991" y="1026160"/>
                </a:lnTo>
                <a:lnTo>
                  <a:pt x="197247" y="1019810"/>
                </a:lnTo>
                <a:lnTo>
                  <a:pt x="202845" y="1016000"/>
                </a:lnTo>
                <a:lnTo>
                  <a:pt x="208917" y="1014730"/>
                </a:lnTo>
                <a:lnTo>
                  <a:pt x="215592" y="1013460"/>
                </a:lnTo>
                <a:lnTo>
                  <a:pt x="224665" y="1012190"/>
                </a:lnTo>
                <a:lnTo>
                  <a:pt x="234335" y="1008380"/>
                </a:lnTo>
                <a:lnTo>
                  <a:pt x="264363" y="960120"/>
                </a:lnTo>
                <a:lnTo>
                  <a:pt x="275384" y="914400"/>
                </a:lnTo>
                <a:lnTo>
                  <a:pt x="286715" y="855980"/>
                </a:lnTo>
                <a:lnTo>
                  <a:pt x="298365" y="789940"/>
                </a:lnTo>
                <a:lnTo>
                  <a:pt x="303341" y="762000"/>
                </a:lnTo>
                <a:lnTo>
                  <a:pt x="313396" y="706120"/>
                </a:lnTo>
                <a:lnTo>
                  <a:pt x="318396" y="679450"/>
                </a:lnTo>
                <a:lnTo>
                  <a:pt x="330970" y="615950"/>
                </a:lnTo>
                <a:lnTo>
                  <a:pt x="342533" y="554990"/>
                </a:lnTo>
                <a:lnTo>
                  <a:pt x="352264" y="499110"/>
                </a:lnTo>
                <a:lnTo>
                  <a:pt x="359342" y="452120"/>
                </a:lnTo>
                <a:lnTo>
                  <a:pt x="362947" y="416560"/>
                </a:lnTo>
                <a:lnTo>
                  <a:pt x="362258" y="394970"/>
                </a:lnTo>
                <a:lnTo>
                  <a:pt x="361393" y="386080"/>
                </a:lnTo>
                <a:lnTo>
                  <a:pt x="362026" y="378460"/>
                </a:lnTo>
                <a:lnTo>
                  <a:pt x="363679" y="370840"/>
                </a:lnTo>
                <a:lnTo>
                  <a:pt x="365871" y="361950"/>
                </a:lnTo>
                <a:lnTo>
                  <a:pt x="368812" y="350520"/>
                </a:lnTo>
                <a:lnTo>
                  <a:pt x="370666" y="339090"/>
                </a:lnTo>
                <a:lnTo>
                  <a:pt x="370141" y="326390"/>
                </a:lnTo>
                <a:lnTo>
                  <a:pt x="361482" y="298450"/>
                </a:lnTo>
                <a:lnTo>
                  <a:pt x="360558" y="285750"/>
                </a:lnTo>
                <a:lnTo>
                  <a:pt x="361928" y="275590"/>
                </a:lnTo>
                <a:lnTo>
                  <a:pt x="364352" y="269240"/>
                </a:lnTo>
                <a:lnTo>
                  <a:pt x="380559" y="269240"/>
                </a:lnTo>
                <a:lnTo>
                  <a:pt x="378101" y="265430"/>
                </a:lnTo>
                <a:lnTo>
                  <a:pt x="371682" y="259080"/>
                </a:lnTo>
                <a:lnTo>
                  <a:pt x="365864" y="256540"/>
                </a:lnTo>
                <a:close/>
              </a:path>
              <a:path w="415290" h="1041400">
                <a:moveTo>
                  <a:pt x="319390" y="0"/>
                </a:moveTo>
                <a:lnTo>
                  <a:pt x="312626" y="0"/>
                </a:lnTo>
                <a:lnTo>
                  <a:pt x="307649" y="2540"/>
                </a:lnTo>
                <a:lnTo>
                  <a:pt x="304124" y="7620"/>
                </a:lnTo>
                <a:lnTo>
                  <a:pt x="301485" y="15240"/>
                </a:lnTo>
                <a:lnTo>
                  <a:pt x="299171" y="24130"/>
                </a:lnTo>
                <a:lnTo>
                  <a:pt x="296114" y="36830"/>
                </a:lnTo>
                <a:lnTo>
                  <a:pt x="294752" y="38100"/>
                </a:lnTo>
                <a:lnTo>
                  <a:pt x="289723" y="49530"/>
                </a:lnTo>
                <a:lnTo>
                  <a:pt x="287353" y="64770"/>
                </a:lnTo>
                <a:lnTo>
                  <a:pt x="287188" y="81280"/>
                </a:lnTo>
                <a:lnTo>
                  <a:pt x="288773" y="93980"/>
                </a:lnTo>
                <a:lnTo>
                  <a:pt x="289569" y="99060"/>
                </a:lnTo>
                <a:lnTo>
                  <a:pt x="287768" y="104140"/>
                </a:lnTo>
                <a:lnTo>
                  <a:pt x="252570" y="124460"/>
                </a:lnTo>
                <a:lnTo>
                  <a:pt x="243558" y="128270"/>
                </a:lnTo>
                <a:lnTo>
                  <a:pt x="235232" y="133350"/>
                </a:lnTo>
                <a:lnTo>
                  <a:pt x="228660" y="140970"/>
                </a:lnTo>
                <a:lnTo>
                  <a:pt x="226242" y="146050"/>
                </a:lnTo>
                <a:lnTo>
                  <a:pt x="224706" y="152400"/>
                </a:lnTo>
                <a:lnTo>
                  <a:pt x="224786" y="160020"/>
                </a:lnTo>
                <a:lnTo>
                  <a:pt x="227215" y="167640"/>
                </a:lnTo>
                <a:lnTo>
                  <a:pt x="230629" y="176530"/>
                </a:lnTo>
                <a:lnTo>
                  <a:pt x="227404" y="182880"/>
                </a:lnTo>
                <a:lnTo>
                  <a:pt x="225473" y="187960"/>
                </a:lnTo>
                <a:lnTo>
                  <a:pt x="224607" y="193040"/>
                </a:lnTo>
                <a:lnTo>
                  <a:pt x="225553" y="199390"/>
                </a:lnTo>
                <a:lnTo>
                  <a:pt x="229058" y="207010"/>
                </a:lnTo>
                <a:lnTo>
                  <a:pt x="231707" y="210820"/>
                </a:lnTo>
                <a:lnTo>
                  <a:pt x="229215" y="217170"/>
                </a:lnTo>
                <a:lnTo>
                  <a:pt x="223469" y="226060"/>
                </a:lnTo>
                <a:lnTo>
                  <a:pt x="214327" y="234950"/>
                </a:lnTo>
                <a:lnTo>
                  <a:pt x="203121" y="242570"/>
                </a:lnTo>
                <a:lnTo>
                  <a:pt x="191185" y="246380"/>
                </a:lnTo>
                <a:lnTo>
                  <a:pt x="181212" y="250190"/>
                </a:lnTo>
                <a:lnTo>
                  <a:pt x="171396" y="257810"/>
                </a:lnTo>
                <a:lnTo>
                  <a:pt x="161590" y="267970"/>
                </a:lnTo>
                <a:lnTo>
                  <a:pt x="141262" y="289560"/>
                </a:lnTo>
                <a:lnTo>
                  <a:pt x="130929" y="299720"/>
                </a:lnTo>
                <a:lnTo>
                  <a:pt x="120877" y="306070"/>
                </a:lnTo>
                <a:lnTo>
                  <a:pt x="111292" y="308610"/>
                </a:lnTo>
                <a:lnTo>
                  <a:pt x="99737" y="309880"/>
                </a:lnTo>
                <a:lnTo>
                  <a:pt x="88659" y="313690"/>
                </a:lnTo>
                <a:lnTo>
                  <a:pt x="77958" y="318770"/>
                </a:lnTo>
                <a:lnTo>
                  <a:pt x="58975" y="328930"/>
                </a:lnTo>
                <a:lnTo>
                  <a:pt x="50693" y="334010"/>
                </a:lnTo>
                <a:lnTo>
                  <a:pt x="42727" y="336550"/>
                </a:lnTo>
                <a:lnTo>
                  <a:pt x="35116" y="337820"/>
                </a:lnTo>
                <a:lnTo>
                  <a:pt x="71123" y="337820"/>
                </a:lnTo>
                <a:lnTo>
                  <a:pt x="92311" y="326390"/>
                </a:lnTo>
                <a:lnTo>
                  <a:pt x="101809" y="323850"/>
                </a:lnTo>
                <a:lnTo>
                  <a:pt x="148936" y="299720"/>
                </a:lnTo>
                <a:lnTo>
                  <a:pt x="160767" y="287020"/>
                </a:lnTo>
                <a:lnTo>
                  <a:pt x="169434" y="278130"/>
                </a:lnTo>
                <a:lnTo>
                  <a:pt x="178011" y="269240"/>
                </a:lnTo>
                <a:lnTo>
                  <a:pt x="186257" y="262890"/>
                </a:lnTo>
                <a:lnTo>
                  <a:pt x="193928" y="259080"/>
                </a:lnTo>
                <a:lnTo>
                  <a:pt x="208791" y="254000"/>
                </a:lnTo>
                <a:lnTo>
                  <a:pt x="222508" y="245110"/>
                </a:lnTo>
                <a:lnTo>
                  <a:pt x="233682" y="233680"/>
                </a:lnTo>
                <a:lnTo>
                  <a:pt x="240911" y="222250"/>
                </a:lnTo>
                <a:lnTo>
                  <a:pt x="244167" y="213360"/>
                </a:lnTo>
                <a:lnTo>
                  <a:pt x="243738" y="205740"/>
                </a:lnTo>
                <a:lnTo>
                  <a:pt x="239655" y="199390"/>
                </a:lnTo>
                <a:lnTo>
                  <a:pt x="236325" y="194310"/>
                </a:lnTo>
                <a:lnTo>
                  <a:pt x="238712" y="189230"/>
                </a:lnTo>
                <a:lnTo>
                  <a:pt x="240530" y="184150"/>
                </a:lnTo>
                <a:lnTo>
                  <a:pt x="241802" y="179070"/>
                </a:lnTo>
                <a:lnTo>
                  <a:pt x="241538" y="171450"/>
                </a:lnTo>
                <a:lnTo>
                  <a:pt x="238744" y="162560"/>
                </a:lnTo>
                <a:lnTo>
                  <a:pt x="236450" y="157480"/>
                </a:lnTo>
                <a:lnTo>
                  <a:pt x="236639" y="152400"/>
                </a:lnTo>
                <a:lnTo>
                  <a:pt x="243770" y="140970"/>
                </a:lnTo>
                <a:lnTo>
                  <a:pt x="254010" y="135890"/>
                </a:lnTo>
                <a:lnTo>
                  <a:pt x="261308" y="135890"/>
                </a:lnTo>
                <a:lnTo>
                  <a:pt x="269597" y="134620"/>
                </a:lnTo>
                <a:lnTo>
                  <a:pt x="300409" y="104140"/>
                </a:lnTo>
                <a:lnTo>
                  <a:pt x="301554" y="97790"/>
                </a:lnTo>
                <a:lnTo>
                  <a:pt x="301150" y="91440"/>
                </a:lnTo>
                <a:lnTo>
                  <a:pt x="299751" y="78740"/>
                </a:lnTo>
                <a:lnTo>
                  <a:pt x="300035" y="66040"/>
                </a:lnTo>
                <a:lnTo>
                  <a:pt x="301819" y="54610"/>
                </a:lnTo>
                <a:lnTo>
                  <a:pt x="304920" y="45720"/>
                </a:lnTo>
                <a:lnTo>
                  <a:pt x="307757" y="41910"/>
                </a:lnTo>
                <a:lnTo>
                  <a:pt x="312678" y="21590"/>
                </a:lnTo>
                <a:lnTo>
                  <a:pt x="313432" y="19050"/>
                </a:lnTo>
                <a:lnTo>
                  <a:pt x="327056" y="19050"/>
                </a:lnTo>
                <a:lnTo>
                  <a:pt x="325840" y="16510"/>
                </a:lnTo>
                <a:lnTo>
                  <a:pt x="323013" y="7620"/>
                </a:lnTo>
                <a:lnTo>
                  <a:pt x="319390" y="0"/>
                </a:lnTo>
                <a:close/>
              </a:path>
              <a:path w="415290" h="1041400">
                <a:moveTo>
                  <a:pt x="380559" y="269240"/>
                </a:moveTo>
                <a:lnTo>
                  <a:pt x="364352" y="269240"/>
                </a:lnTo>
                <a:lnTo>
                  <a:pt x="364876" y="270510"/>
                </a:lnTo>
                <a:lnTo>
                  <a:pt x="366038" y="270510"/>
                </a:lnTo>
                <a:lnTo>
                  <a:pt x="367672" y="273050"/>
                </a:lnTo>
                <a:lnTo>
                  <a:pt x="374591" y="281940"/>
                </a:lnTo>
                <a:lnTo>
                  <a:pt x="381909" y="288290"/>
                </a:lnTo>
                <a:lnTo>
                  <a:pt x="389373" y="290830"/>
                </a:lnTo>
                <a:lnTo>
                  <a:pt x="396728" y="290830"/>
                </a:lnTo>
                <a:lnTo>
                  <a:pt x="401787" y="288290"/>
                </a:lnTo>
                <a:lnTo>
                  <a:pt x="407288" y="283210"/>
                </a:lnTo>
                <a:lnTo>
                  <a:pt x="409669" y="278130"/>
                </a:lnTo>
                <a:lnTo>
                  <a:pt x="390467" y="278130"/>
                </a:lnTo>
                <a:lnTo>
                  <a:pt x="384655" y="275590"/>
                </a:lnTo>
                <a:lnTo>
                  <a:pt x="380559" y="269240"/>
                </a:lnTo>
                <a:close/>
              </a:path>
              <a:path w="415290" h="1041400">
                <a:moveTo>
                  <a:pt x="327056" y="19050"/>
                </a:moveTo>
                <a:lnTo>
                  <a:pt x="313432" y="19050"/>
                </a:lnTo>
                <a:lnTo>
                  <a:pt x="313945" y="20320"/>
                </a:lnTo>
                <a:lnTo>
                  <a:pt x="316783" y="26670"/>
                </a:lnTo>
                <a:lnTo>
                  <a:pt x="320827" y="34290"/>
                </a:lnTo>
                <a:lnTo>
                  <a:pt x="325811" y="41910"/>
                </a:lnTo>
                <a:lnTo>
                  <a:pt x="331463" y="50800"/>
                </a:lnTo>
                <a:lnTo>
                  <a:pt x="353375" y="86360"/>
                </a:lnTo>
                <a:lnTo>
                  <a:pt x="367284" y="128270"/>
                </a:lnTo>
                <a:lnTo>
                  <a:pt x="370394" y="144780"/>
                </a:lnTo>
                <a:lnTo>
                  <a:pt x="375055" y="162560"/>
                </a:lnTo>
                <a:lnTo>
                  <a:pt x="380715" y="179070"/>
                </a:lnTo>
                <a:lnTo>
                  <a:pt x="393050" y="212090"/>
                </a:lnTo>
                <a:lnTo>
                  <a:pt x="398265" y="227330"/>
                </a:lnTo>
                <a:lnTo>
                  <a:pt x="401630" y="242570"/>
                </a:lnTo>
                <a:lnTo>
                  <a:pt x="402241" y="254000"/>
                </a:lnTo>
                <a:lnTo>
                  <a:pt x="402212" y="256540"/>
                </a:lnTo>
                <a:lnTo>
                  <a:pt x="401147" y="270510"/>
                </a:lnTo>
                <a:lnTo>
                  <a:pt x="396833" y="276860"/>
                </a:lnTo>
                <a:lnTo>
                  <a:pt x="390467" y="278130"/>
                </a:lnTo>
                <a:lnTo>
                  <a:pt x="409669" y="278130"/>
                </a:lnTo>
                <a:lnTo>
                  <a:pt x="412051" y="273050"/>
                </a:lnTo>
                <a:lnTo>
                  <a:pt x="414895" y="256540"/>
                </a:lnTo>
                <a:lnTo>
                  <a:pt x="414265" y="241300"/>
                </a:lnTo>
                <a:lnTo>
                  <a:pt x="410729" y="224790"/>
                </a:lnTo>
                <a:lnTo>
                  <a:pt x="405193" y="208280"/>
                </a:lnTo>
                <a:lnTo>
                  <a:pt x="398561" y="190500"/>
                </a:lnTo>
                <a:lnTo>
                  <a:pt x="387218" y="158750"/>
                </a:lnTo>
                <a:lnTo>
                  <a:pt x="382752" y="142240"/>
                </a:lnTo>
                <a:lnTo>
                  <a:pt x="379818" y="127000"/>
                </a:lnTo>
                <a:lnTo>
                  <a:pt x="374287" y="102870"/>
                </a:lnTo>
                <a:lnTo>
                  <a:pt x="364957" y="81280"/>
                </a:lnTo>
                <a:lnTo>
                  <a:pt x="353558" y="60960"/>
                </a:lnTo>
                <a:lnTo>
                  <a:pt x="341819" y="43180"/>
                </a:lnTo>
                <a:lnTo>
                  <a:pt x="336544" y="35560"/>
                </a:lnTo>
                <a:lnTo>
                  <a:pt x="331933" y="27940"/>
                </a:lnTo>
                <a:lnTo>
                  <a:pt x="328271" y="21590"/>
                </a:lnTo>
                <a:lnTo>
                  <a:pt x="327056" y="19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5010357" y="3153123"/>
            <a:ext cx="350626" cy="275642"/>
          </a:xfrm>
          <a:custGeom>
            <a:avLst/>
            <a:gdLst/>
            <a:ahLst/>
            <a:cxnLst/>
            <a:rect l="l" t="t" r="r" b="b"/>
            <a:pathLst>
              <a:path w="770890" h="545465">
                <a:moveTo>
                  <a:pt x="748639" y="443928"/>
                </a:moveTo>
                <a:lnTo>
                  <a:pt x="706665" y="452027"/>
                </a:lnTo>
                <a:lnTo>
                  <a:pt x="688910" y="473556"/>
                </a:lnTo>
                <a:lnTo>
                  <a:pt x="704428" y="487974"/>
                </a:lnTo>
                <a:lnTo>
                  <a:pt x="711601" y="490780"/>
                </a:lnTo>
                <a:lnTo>
                  <a:pt x="724658" y="490780"/>
                </a:lnTo>
                <a:lnTo>
                  <a:pt x="729998" y="489691"/>
                </a:lnTo>
                <a:lnTo>
                  <a:pt x="735600" y="487513"/>
                </a:lnTo>
                <a:lnTo>
                  <a:pt x="747693" y="481226"/>
                </a:lnTo>
                <a:lnTo>
                  <a:pt x="750847" y="478781"/>
                </a:lnTo>
                <a:lnTo>
                  <a:pt x="719538" y="478781"/>
                </a:lnTo>
                <a:lnTo>
                  <a:pt x="712292" y="477566"/>
                </a:lnTo>
                <a:lnTo>
                  <a:pt x="704575" y="470394"/>
                </a:lnTo>
                <a:lnTo>
                  <a:pt x="704481" y="468823"/>
                </a:lnTo>
                <a:lnTo>
                  <a:pt x="705821" y="466991"/>
                </a:lnTo>
                <a:lnTo>
                  <a:pt x="710323" y="464802"/>
                </a:lnTo>
                <a:lnTo>
                  <a:pt x="721483" y="460867"/>
                </a:lnTo>
                <a:lnTo>
                  <a:pt x="734061" y="458416"/>
                </a:lnTo>
                <a:lnTo>
                  <a:pt x="746034" y="457303"/>
                </a:lnTo>
                <a:lnTo>
                  <a:pt x="769479" y="457303"/>
                </a:lnTo>
                <a:lnTo>
                  <a:pt x="770343" y="455357"/>
                </a:lnTo>
                <a:lnTo>
                  <a:pt x="770782" y="451986"/>
                </a:lnTo>
                <a:lnTo>
                  <a:pt x="769243" y="447661"/>
                </a:lnTo>
                <a:lnTo>
                  <a:pt x="763610" y="445609"/>
                </a:lnTo>
                <a:lnTo>
                  <a:pt x="748639" y="443928"/>
                </a:lnTo>
                <a:close/>
              </a:path>
              <a:path w="770890" h="545465">
                <a:moveTo>
                  <a:pt x="769479" y="457303"/>
                </a:moveTo>
                <a:lnTo>
                  <a:pt x="746034" y="457303"/>
                </a:lnTo>
                <a:lnTo>
                  <a:pt x="755380" y="457378"/>
                </a:lnTo>
                <a:lnTo>
                  <a:pt x="750883" y="462226"/>
                </a:lnTo>
                <a:lnTo>
                  <a:pt x="744610" y="467519"/>
                </a:lnTo>
                <a:lnTo>
                  <a:pt x="736971" y="472412"/>
                </a:lnTo>
                <a:lnTo>
                  <a:pt x="728375" y="476058"/>
                </a:lnTo>
                <a:lnTo>
                  <a:pt x="719538" y="478781"/>
                </a:lnTo>
                <a:lnTo>
                  <a:pt x="750847" y="478781"/>
                </a:lnTo>
                <a:lnTo>
                  <a:pt x="758571" y="472794"/>
                </a:lnTo>
                <a:lnTo>
                  <a:pt x="766649" y="463683"/>
                </a:lnTo>
                <a:lnTo>
                  <a:pt x="769479" y="457303"/>
                </a:lnTo>
                <a:close/>
              </a:path>
              <a:path w="770890" h="545465">
                <a:moveTo>
                  <a:pt x="57788" y="185879"/>
                </a:moveTo>
                <a:lnTo>
                  <a:pt x="28993" y="213947"/>
                </a:lnTo>
                <a:lnTo>
                  <a:pt x="22734" y="227887"/>
                </a:lnTo>
                <a:lnTo>
                  <a:pt x="22899" y="234275"/>
                </a:lnTo>
                <a:lnTo>
                  <a:pt x="24290" y="241025"/>
                </a:lnTo>
                <a:lnTo>
                  <a:pt x="26271" y="247898"/>
                </a:lnTo>
                <a:lnTo>
                  <a:pt x="29255" y="257751"/>
                </a:lnTo>
                <a:lnTo>
                  <a:pt x="29171" y="260107"/>
                </a:lnTo>
                <a:lnTo>
                  <a:pt x="0" y="282724"/>
                </a:lnTo>
                <a:lnTo>
                  <a:pt x="2418" y="287855"/>
                </a:lnTo>
                <a:lnTo>
                  <a:pt x="7143" y="299151"/>
                </a:lnTo>
                <a:lnTo>
                  <a:pt x="10146" y="309328"/>
                </a:lnTo>
                <a:lnTo>
                  <a:pt x="11397" y="318252"/>
                </a:lnTo>
                <a:lnTo>
                  <a:pt x="10868" y="325791"/>
                </a:lnTo>
                <a:lnTo>
                  <a:pt x="9915" y="347675"/>
                </a:lnTo>
                <a:lnTo>
                  <a:pt x="9847" y="351033"/>
                </a:lnTo>
                <a:lnTo>
                  <a:pt x="14642" y="381521"/>
                </a:lnTo>
                <a:lnTo>
                  <a:pt x="24867" y="413118"/>
                </a:lnTo>
                <a:lnTo>
                  <a:pt x="47483" y="453765"/>
                </a:lnTo>
                <a:lnTo>
                  <a:pt x="52885" y="469968"/>
                </a:lnTo>
                <a:lnTo>
                  <a:pt x="56721" y="487230"/>
                </a:lnTo>
                <a:lnTo>
                  <a:pt x="59610" y="504037"/>
                </a:lnTo>
                <a:lnTo>
                  <a:pt x="61688" y="516325"/>
                </a:lnTo>
                <a:lnTo>
                  <a:pt x="63865" y="526481"/>
                </a:lnTo>
                <a:lnTo>
                  <a:pt x="66585" y="534458"/>
                </a:lnTo>
                <a:lnTo>
                  <a:pt x="70249" y="540004"/>
                </a:lnTo>
                <a:lnTo>
                  <a:pt x="73809" y="543512"/>
                </a:lnTo>
                <a:lnTo>
                  <a:pt x="81128" y="545124"/>
                </a:lnTo>
                <a:lnTo>
                  <a:pt x="90541" y="545124"/>
                </a:lnTo>
                <a:lnTo>
                  <a:pt x="114864" y="542477"/>
                </a:lnTo>
                <a:lnTo>
                  <a:pt x="142265" y="535030"/>
                </a:lnTo>
                <a:lnTo>
                  <a:pt x="149729" y="531762"/>
                </a:lnTo>
                <a:lnTo>
                  <a:pt x="93942" y="531762"/>
                </a:lnTo>
                <a:lnTo>
                  <a:pt x="78929" y="530350"/>
                </a:lnTo>
                <a:lnTo>
                  <a:pt x="77012" y="526410"/>
                </a:lnTo>
                <a:lnTo>
                  <a:pt x="75216" y="519426"/>
                </a:lnTo>
                <a:lnTo>
                  <a:pt x="73559" y="510766"/>
                </a:lnTo>
                <a:lnTo>
                  <a:pt x="72060" y="501796"/>
                </a:lnTo>
                <a:lnTo>
                  <a:pt x="68955" y="483800"/>
                </a:lnTo>
                <a:lnTo>
                  <a:pt x="64728" y="465175"/>
                </a:lnTo>
                <a:lnTo>
                  <a:pt x="58605" y="447392"/>
                </a:lnTo>
                <a:lnTo>
                  <a:pt x="49810" y="431924"/>
                </a:lnTo>
                <a:lnTo>
                  <a:pt x="36362" y="407707"/>
                </a:lnTo>
                <a:lnTo>
                  <a:pt x="26991" y="379065"/>
                </a:lnTo>
                <a:lnTo>
                  <a:pt x="22374" y="351033"/>
                </a:lnTo>
                <a:lnTo>
                  <a:pt x="23193" y="328649"/>
                </a:lnTo>
                <a:lnTo>
                  <a:pt x="24062" y="319808"/>
                </a:lnTo>
                <a:lnTo>
                  <a:pt x="23160" y="309922"/>
                </a:lnTo>
                <a:lnTo>
                  <a:pt x="20496" y="299023"/>
                </a:lnTo>
                <a:lnTo>
                  <a:pt x="16083" y="287143"/>
                </a:lnTo>
                <a:lnTo>
                  <a:pt x="29614" y="276848"/>
                </a:lnTo>
                <a:lnTo>
                  <a:pt x="36885" y="270651"/>
                </a:lnTo>
                <a:lnTo>
                  <a:pt x="39979" y="267202"/>
                </a:lnTo>
                <a:lnTo>
                  <a:pt x="40983" y="265154"/>
                </a:lnTo>
                <a:lnTo>
                  <a:pt x="42941" y="259143"/>
                </a:lnTo>
                <a:lnTo>
                  <a:pt x="34334" y="230725"/>
                </a:lnTo>
                <a:lnTo>
                  <a:pt x="35517" y="228464"/>
                </a:lnTo>
                <a:lnTo>
                  <a:pt x="59275" y="200035"/>
                </a:lnTo>
                <a:lnTo>
                  <a:pt x="115257" y="200035"/>
                </a:lnTo>
                <a:lnTo>
                  <a:pt x="121729" y="198655"/>
                </a:lnTo>
                <a:lnTo>
                  <a:pt x="143379" y="196724"/>
                </a:lnTo>
                <a:lnTo>
                  <a:pt x="300336" y="196704"/>
                </a:lnTo>
                <a:lnTo>
                  <a:pt x="301144" y="195805"/>
                </a:lnTo>
                <a:lnTo>
                  <a:pt x="279289" y="195805"/>
                </a:lnTo>
                <a:lnTo>
                  <a:pt x="273949" y="194611"/>
                </a:lnTo>
                <a:lnTo>
                  <a:pt x="270001" y="191930"/>
                </a:lnTo>
                <a:lnTo>
                  <a:pt x="83844" y="191930"/>
                </a:lnTo>
                <a:lnTo>
                  <a:pt x="77462" y="190955"/>
                </a:lnTo>
                <a:lnTo>
                  <a:pt x="71499" y="189481"/>
                </a:lnTo>
                <a:lnTo>
                  <a:pt x="57788" y="185879"/>
                </a:lnTo>
                <a:close/>
              </a:path>
              <a:path w="770890" h="545465">
                <a:moveTo>
                  <a:pt x="648316" y="187973"/>
                </a:moveTo>
                <a:lnTo>
                  <a:pt x="616955" y="187973"/>
                </a:lnTo>
                <a:lnTo>
                  <a:pt x="610898" y="192876"/>
                </a:lnTo>
                <a:lnTo>
                  <a:pt x="604955" y="200747"/>
                </a:lnTo>
                <a:lnTo>
                  <a:pt x="600923" y="207679"/>
                </a:lnTo>
                <a:lnTo>
                  <a:pt x="600853" y="207949"/>
                </a:lnTo>
                <a:lnTo>
                  <a:pt x="598212" y="222694"/>
                </a:lnTo>
                <a:lnTo>
                  <a:pt x="595328" y="235825"/>
                </a:lnTo>
                <a:lnTo>
                  <a:pt x="554475" y="277467"/>
                </a:lnTo>
                <a:lnTo>
                  <a:pt x="475076" y="314752"/>
                </a:lnTo>
                <a:lnTo>
                  <a:pt x="454130" y="325399"/>
                </a:lnTo>
                <a:lnTo>
                  <a:pt x="437561" y="336151"/>
                </a:lnTo>
                <a:lnTo>
                  <a:pt x="426196" y="347675"/>
                </a:lnTo>
                <a:lnTo>
                  <a:pt x="422165" y="353455"/>
                </a:lnTo>
                <a:lnTo>
                  <a:pt x="412705" y="366810"/>
                </a:lnTo>
                <a:lnTo>
                  <a:pt x="403536" y="378269"/>
                </a:lnTo>
                <a:lnTo>
                  <a:pt x="394678" y="386319"/>
                </a:lnTo>
                <a:lnTo>
                  <a:pt x="386155" y="389443"/>
                </a:lnTo>
                <a:lnTo>
                  <a:pt x="371217" y="390794"/>
                </a:lnTo>
                <a:lnTo>
                  <a:pt x="351544" y="394876"/>
                </a:lnTo>
                <a:lnTo>
                  <a:pt x="332805" y="402232"/>
                </a:lnTo>
                <a:lnTo>
                  <a:pt x="320670" y="413401"/>
                </a:lnTo>
                <a:lnTo>
                  <a:pt x="311783" y="425137"/>
                </a:lnTo>
                <a:lnTo>
                  <a:pt x="296939" y="438859"/>
                </a:lnTo>
                <a:lnTo>
                  <a:pt x="279098" y="450844"/>
                </a:lnTo>
                <a:lnTo>
                  <a:pt x="261217" y="457368"/>
                </a:lnTo>
                <a:lnTo>
                  <a:pt x="241581" y="461483"/>
                </a:lnTo>
                <a:lnTo>
                  <a:pt x="222400" y="468747"/>
                </a:lnTo>
                <a:lnTo>
                  <a:pt x="202573" y="480703"/>
                </a:lnTo>
                <a:lnTo>
                  <a:pt x="180999" y="498895"/>
                </a:lnTo>
                <a:lnTo>
                  <a:pt x="153906" y="516325"/>
                </a:lnTo>
                <a:lnTo>
                  <a:pt x="121911" y="527184"/>
                </a:lnTo>
                <a:lnTo>
                  <a:pt x="93942" y="531762"/>
                </a:lnTo>
                <a:lnTo>
                  <a:pt x="149729" y="531762"/>
                </a:lnTo>
                <a:lnTo>
                  <a:pt x="168547" y="523523"/>
                </a:lnTo>
                <a:lnTo>
                  <a:pt x="189512" y="508696"/>
                </a:lnTo>
                <a:lnTo>
                  <a:pt x="209325" y="491906"/>
                </a:lnTo>
                <a:lnTo>
                  <a:pt x="227355" y="480931"/>
                </a:lnTo>
                <a:lnTo>
                  <a:pt x="244837" y="474289"/>
                </a:lnTo>
                <a:lnTo>
                  <a:pt x="263007" y="470498"/>
                </a:lnTo>
                <a:lnTo>
                  <a:pt x="284499" y="462896"/>
                </a:lnTo>
                <a:lnTo>
                  <a:pt x="304985" y="449178"/>
                </a:lnTo>
                <a:lnTo>
                  <a:pt x="321670" y="433441"/>
                </a:lnTo>
                <a:lnTo>
                  <a:pt x="331759" y="419777"/>
                </a:lnTo>
                <a:lnTo>
                  <a:pt x="339805" y="413204"/>
                </a:lnTo>
                <a:lnTo>
                  <a:pt x="354099" y="407839"/>
                </a:lnTo>
                <a:lnTo>
                  <a:pt x="370874" y="404176"/>
                </a:lnTo>
                <a:lnTo>
                  <a:pt x="386365" y="402710"/>
                </a:lnTo>
                <a:lnTo>
                  <a:pt x="398837" y="399066"/>
                </a:lnTo>
                <a:lnTo>
                  <a:pt x="410389" y="389791"/>
                </a:lnTo>
                <a:lnTo>
                  <a:pt x="421429" y="376618"/>
                </a:lnTo>
                <a:lnTo>
                  <a:pt x="432363" y="361276"/>
                </a:lnTo>
                <a:lnTo>
                  <a:pt x="436374" y="355538"/>
                </a:lnTo>
                <a:lnTo>
                  <a:pt x="446501" y="345719"/>
                </a:lnTo>
                <a:lnTo>
                  <a:pt x="462095" y="335995"/>
                </a:lnTo>
                <a:lnTo>
                  <a:pt x="481876" y="326089"/>
                </a:lnTo>
                <a:lnTo>
                  <a:pt x="531444" y="303446"/>
                </a:lnTo>
                <a:lnTo>
                  <a:pt x="545648" y="296639"/>
                </a:lnTo>
                <a:lnTo>
                  <a:pt x="585684" y="272465"/>
                </a:lnTo>
                <a:lnTo>
                  <a:pt x="607380" y="239875"/>
                </a:lnTo>
                <a:lnTo>
                  <a:pt x="612881" y="212558"/>
                </a:lnTo>
                <a:lnTo>
                  <a:pt x="615719" y="207679"/>
                </a:lnTo>
                <a:lnTo>
                  <a:pt x="619869" y="202237"/>
                </a:lnTo>
                <a:lnTo>
                  <a:pt x="624910" y="198292"/>
                </a:lnTo>
                <a:lnTo>
                  <a:pt x="630991" y="195163"/>
                </a:lnTo>
                <a:lnTo>
                  <a:pt x="643946" y="189881"/>
                </a:lnTo>
                <a:lnTo>
                  <a:pt x="648316" y="187973"/>
                </a:lnTo>
                <a:close/>
              </a:path>
              <a:path w="770890" h="545465">
                <a:moveTo>
                  <a:pt x="299269" y="197889"/>
                </a:moveTo>
                <a:lnTo>
                  <a:pt x="237114" y="197889"/>
                </a:lnTo>
                <a:lnTo>
                  <a:pt x="251431" y="198664"/>
                </a:lnTo>
                <a:lnTo>
                  <a:pt x="261007" y="201616"/>
                </a:lnTo>
                <a:lnTo>
                  <a:pt x="269489" y="206127"/>
                </a:lnTo>
                <a:lnTo>
                  <a:pt x="276916" y="207949"/>
                </a:lnTo>
                <a:lnTo>
                  <a:pt x="283187" y="207818"/>
                </a:lnTo>
                <a:lnTo>
                  <a:pt x="288200" y="206475"/>
                </a:lnTo>
                <a:lnTo>
                  <a:pt x="295455" y="202127"/>
                </a:lnTo>
                <a:lnTo>
                  <a:pt x="299269" y="197889"/>
                </a:lnTo>
                <a:close/>
              </a:path>
              <a:path w="770890" h="545465">
                <a:moveTo>
                  <a:pt x="115257" y="200035"/>
                </a:moveTo>
                <a:lnTo>
                  <a:pt x="59275" y="200035"/>
                </a:lnTo>
                <a:lnTo>
                  <a:pt x="62856" y="200883"/>
                </a:lnTo>
                <a:lnTo>
                  <a:pt x="68511" y="202381"/>
                </a:lnTo>
                <a:lnTo>
                  <a:pt x="75286" y="204025"/>
                </a:lnTo>
                <a:lnTo>
                  <a:pt x="83201" y="205174"/>
                </a:lnTo>
                <a:lnTo>
                  <a:pt x="92247" y="205031"/>
                </a:lnTo>
                <a:lnTo>
                  <a:pt x="115257" y="200035"/>
                </a:lnTo>
                <a:close/>
              </a:path>
              <a:path w="770890" h="545465">
                <a:moveTo>
                  <a:pt x="300336" y="196704"/>
                </a:moveTo>
                <a:lnTo>
                  <a:pt x="162314" y="196704"/>
                </a:lnTo>
                <a:lnTo>
                  <a:pt x="173073" y="198329"/>
                </a:lnTo>
                <a:lnTo>
                  <a:pt x="176987" y="200197"/>
                </a:lnTo>
                <a:lnTo>
                  <a:pt x="183114" y="200874"/>
                </a:lnTo>
                <a:lnTo>
                  <a:pt x="192336" y="200604"/>
                </a:lnTo>
                <a:lnTo>
                  <a:pt x="220905" y="198489"/>
                </a:lnTo>
                <a:lnTo>
                  <a:pt x="237114" y="197889"/>
                </a:lnTo>
                <a:lnTo>
                  <a:pt x="299269" y="197889"/>
                </a:lnTo>
                <a:lnTo>
                  <a:pt x="300336" y="196704"/>
                </a:lnTo>
                <a:close/>
              </a:path>
              <a:path w="770890" h="545465">
                <a:moveTo>
                  <a:pt x="305677" y="187973"/>
                </a:moveTo>
                <a:lnTo>
                  <a:pt x="290830" y="187973"/>
                </a:lnTo>
                <a:lnTo>
                  <a:pt x="288306" y="191106"/>
                </a:lnTo>
                <a:lnTo>
                  <a:pt x="283781" y="194046"/>
                </a:lnTo>
                <a:lnTo>
                  <a:pt x="279289" y="195805"/>
                </a:lnTo>
                <a:lnTo>
                  <a:pt x="301144" y="195805"/>
                </a:lnTo>
                <a:lnTo>
                  <a:pt x="301721" y="195163"/>
                </a:lnTo>
                <a:lnTo>
                  <a:pt x="305677" y="187973"/>
                </a:lnTo>
                <a:close/>
              </a:path>
              <a:path w="770890" h="545465">
                <a:moveTo>
                  <a:pt x="142731" y="183512"/>
                </a:moveTo>
                <a:lnTo>
                  <a:pt x="118222" y="185895"/>
                </a:lnTo>
                <a:lnTo>
                  <a:pt x="101564" y="189502"/>
                </a:lnTo>
                <a:lnTo>
                  <a:pt x="90852" y="191850"/>
                </a:lnTo>
                <a:lnTo>
                  <a:pt x="83844" y="191930"/>
                </a:lnTo>
                <a:lnTo>
                  <a:pt x="270001" y="191930"/>
                </a:lnTo>
                <a:lnTo>
                  <a:pt x="267876" y="190486"/>
                </a:lnTo>
                <a:lnTo>
                  <a:pt x="261898" y="188109"/>
                </a:lnTo>
                <a:lnTo>
                  <a:pt x="183376" y="188109"/>
                </a:lnTo>
                <a:lnTo>
                  <a:pt x="182781" y="187973"/>
                </a:lnTo>
                <a:lnTo>
                  <a:pt x="180957" y="187973"/>
                </a:lnTo>
                <a:lnTo>
                  <a:pt x="180800" y="187837"/>
                </a:lnTo>
                <a:lnTo>
                  <a:pt x="182186" y="187837"/>
                </a:lnTo>
                <a:lnTo>
                  <a:pt x="180172" y="187376"/>
                </a:lnTo>
                <a:lnTo>
                  <a:pt x="165570" y="183753"/>
                </a:lnTo>
                <a:lnTo>
                  <a:pt x="142731" y="183512"/>
                </a:lnTo>
                <a:close/>
              </a:path>
              <a:path w="770890" h="545465">
                <a:moveTo>
                  <a:pt x="261556" y="187973"/>
                </a:moveTo>
                <a:lnTo>
                  <a:pt x="185056" y="187973"/>
                </a:lnTo>
                <a:lnTo>
                  <a:pt x="183376" y="188109"/>
                </a:lnTo>
                <a:lnTo>
                  <a:pt x="261898" y="188109"/>
                </a:lnTo>
                <a:lnTo>
                  <a:pt x="261556" y="187973"/>
                </a:lnTo>
                <a:close/>
              </a:path>
              <a:path w="770890" h="545465">
                <a:moveTo>
                  <a:pt x="186736" y="187837"/>
                </a:moveTo>
                <a:lnTo>
                  <a:pt x="182186" y="187837"/>
                </a:lnTo>
                <a:lnTo>
                  <a:pt x="182781" y="187973"/>
                </a:lnTo>
                <a:lnTo>
                  <a:pt x="185056" y="187973"/>
                </a:lnTo>
                <a:lnTo>
                  <a:pt x="186736" y="187837"/>
                </a:lnTo>
                <a:close/>
              </a:path>
              <a:path w="770890" h="545465">
                <a:moveTo>
                  <a:pt x="290940" y="187837"/>
                </a:moveTo>
                <a:lnTo>
                  <a:pt x="261214" y="187837"/>
                </a:lnTo>
                <a:lnTo>
                  <a:pt x="261556" y="187973"/>
                </a:lnTo>
                <a:lnTo>
                  <a:pt x="290830" y="187973"/>
                </a:lnTo>
                <a:lnTo>
                  <a:pt x="290940" y="187837"/>
                </a:lnTo>
                <a:close/>
              </a:path>
              <a:path w="770890" h="545465">
                <a:moveTo>
                  <a:pt x="617123" y="187837"/>
                </a:moveTo>
                <a:lnTo>
                  <a:pt x="305752" y="187837"/>
                </a:lnTo>
                <a:lnTo>
                  <a:pt x="305677" y="187973"/>
                </a:lnTo>
                <a:lnTo>
                  <a:pt x="616955" y="187973"/>
                </a:lnTo>
                <a:lnTo>
                  <a:pt x="617123" y="187837"/>
                </a:lnTo>
                <a:close/>
              </a:path>
              <a:path w="770890" h="545465">
                <a:moveTo>
                  <a:pt x="242933" y="184709"/>
                </a:moveTo>
                <a:lnTo>
                  <a:pt x="225147" y="184976"/>
                </a:lnTo>
                <a:lnTo>
                  <a:pt x="204569" y="186392"/>
                </a:lnTo>
                <a:lnTo>
                  <a:pt x="186736" y="187837"/>
                </a:lnTo>
                <a:lnTo>
                  <a:pt x="261214" y="187837"/>
                </a:lnTo>
                <a:lnTo>
                  <a:pt x="257365" y="186306"/>
                </a:lnTo>
                <a:lnTo>
                  <a:pt x="242933" y="184709"/>
                </a:lnTo>
                <a:close/>
              </a:path>
              <a:path w="770890" h="545465">
                <a:moveTo>
                  <a:pt x="572966" y="0"/>
                </a:moveTo>
                <a:lnTo>
                  <a:pt x="530685" y="21484"/>
                </a:lnTo>
                <a:lnTo>
                  <a:pt x="478391" y="39654"/>
                </a:lnTo>
                <a:lnTo>
                  <a:pt x="419225" y="49711"/>
                </a:lnTo>
                <a:lnTo>
                  <a:pt x="404638" y="52472"/>
                </a:lnTo>
                <a:lnTo>
                  <a:pt x="371872" y="73856"/>
                </a:lnTo>
                <a:lnTo>
                  <a:pt x="343702" y="104355"/>
                </a:lnTo>
                <a:lnTo>
                  <a:pt x="315519" y="139664"/>
                </a:lnTo>
                <a:lnTo>
                  <a:pt x="295990" y="178915"/>
                </a:lnTo>
                <a:lnTo>
                  <a:pt x="292392" y="186033"/>
                </a:lnTo>
                <a:lnTo>
                  <a:pt x="290940" y="187837"/>
                </a:lnTo>
                <a:lnTo>
                  <a:pt x="305752" y="187837"/>
                </a:lnTo>
                <a:lnTo>
                  <a:pt x="306968" y="185626"/>
                </a:lnTo>
                <a:lnTo>
                  <a:pt x="311184" y="173533"/>
                </a:lnTo>
                <a:lnTo>
                  <a:pt x="326142" y="146709"/>
                </a:lnTo>
                <a:lnTo>
                  <a:pt x="352436" y="113840"/>
                </a:lnTo>
                <a:lnTo>
                  <a:pt x="379229" y="84657"/>
                </a:lnTo>
                <a:lnTo>
                  <a:pt x="412648" y="64368"/>
                </a:lnTo>
                <a:lnTo>
                  <a:pt x="461064" y="56283"/>
                </a:lnTo>
                <a:lnTo>
                  <a:pt x="481401" y="52548"/>
                </a:lnTo>
                <a:lnTo>
                  <a:pt x="522607" y="39992"/>
                </a:lnTo>
                <a:lnTo>
                  <a:pt x="567909" y="17381"/>
                </a:lnTo>
                <a:lnTo>
                  <a:pt x="582473" y="17381"/>
                </a:lnTo>
                <a:lnTo>
                  <a:pt x="572966" y="0"/>
                </a:lnTo>
                <a:close/>
              </a:path>
              <a:path w="770890" h="545465">
                <a:moveTo>
                  <a:pt x="582473" y="17381"/>
                </a:moveTo>
                <a:lnTo>
                  <a:pt x="567909" y="17381"/>
                </a:lnTo>
                <a:lnTo>
                  <a:pt x="587140" y="52548"/>
                </a:lnTo>
                <a:lnTo>
                  <a:pt x="652419" y="171324"/>
                </a:lnTo>
                <a:lnTo>
                  <a:pt x="645571" y="175083"/>
                </a:lnTo>
                <a:lnTo>
                  <a:pt x="633802" y="179774"/>
                </a:lnTo>
                <a:lnTo>
                  <a:pt x="625427" y="183240"/>
                </a:lnTo>
                <a:lnTo>
                  <a:pt x="617757" y="187324"/>
                </a:lnTo>
                <a:lnTo>
                  <a:pt x="617123" y="187837"/>
                </a:lnTo>
                <a:lnTo>
                  <a:pt x="648628" y="187837"/>
                </a:lnTo>
                <a:lnTo>
                  <a:pt x="650228" y="187138"/>
                </a:lnTo>
                <a:lnTo>
                  <a:pt x="657049" y="183746"/>
                </a:lnTo>
                <a:lnTo>
                  <a:pt x="664346" y="179512"/>
                </a:lnTo>
                <a:lnTo>
                  <a:pt x="669696" y="176151"/>
                </a:lnTo>
                <a:lnTo>
                  <a:pt x="601677" y="52472"/>
                </a:lnTo>
                <a:lnTo>
                  <a:pt x="582473" y="17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5930036" y="5655218"/>
            <a:ext cx="62527" cy="5090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7934551" y="1408036"/>
            <a:ext cx="169537" cy="257993"/>
          </a:xfrm>
          <a:custGeom>
            <a:avLst/>
            <a:gdLst/>
            <a:ahLst/>
            <a:cxnLst/>
            <a:rect l="l" t="t" r="r" b="b"/>
            <a:pathLst>
              <a:path w="372744" h="510539">
                <a:moveTo>
                  <a:pt x="365098" y="0"/>
                </a:moveTo>
                <a:lnTo>
                  <a:pt x="315318" y="18606"/>
                </a:lnTo>
                <a:lnTo>
                  <a:pt x="265845" y="60961"/>
                </a:lnTo>
                <a:lnTo>
                  <a:pt x="259353" y="80447"/>
                </a:lnTo>
                <a:lnTo>
                  <a:pt x="260798" y="84447"/>
                </a:lnTo>
                <a:lnTo>
                  <a:pt x="262620" y="87264"/>
                </a:lnTo>
                <a:lnTo>
                  <a:pt x="269107" y="94557"/>
                </a:lnTo>
                <a:lnTo>
                  <a:pt x="277074" y="98787"/>
                </a:lnTo>
                <a:lnTo>
                  <a:pt x="286310" y="99892"/>
                </a:lnTo>
                <a:lnTo>
                  <a:pt x="296608" y="97808"/>
                </a:lnTo>
                <a:lnTo>
                  <a:pt x="310145" y="89536"/>
                </a:lnTo>
                <a:lnTo>
                  <a:pt x="281132" y="89536"/>
                </a:lnTo>
                <a:lnTo>
                  <a:pt x="275918" y="84227"/>
                </a:lnTo>
                <a:lnTo>
                  <a:pt x="271206" y="76929"/>
                </a:lnTo>
                <a:lnTo>
                  <a:pt x="274242" y="71516"/>
                </a:lnTo>
                <a:lnTo>
                  <a:pt x="276221" y="68542"/>
                </a:lnTo>
                <a:lnTo>
                  <a:pt x="293909" y="49868"/>
                </a:lnTo>
                <a:lnTo>
                  <a:pt x="318225" y="32315"/>
                </a:lnTo>
                <a:lnTo>
                  <a:pt x="342329" y="18952"/>
                </a:lnTo>
                <a:lnTo>
                  <a:pt x="359381" y="12847"/>
                </a:lnTo>
                <a:lnTo>
                  <a:pt x="371291" y="12847"/>
                </a:lnTo>
                <a:lnTo>
                  <a:pt x="372313" y="9821"/>
                </a:lnTo>
                <a:lnTo>
                  <a:pt x="372135" y="4868"/>
                </a:lnTo>
                <a:lnTo>
                  <a:pt x="369360" y="1099"/>
                </a:lnTo>
                <a:lnTo>
                  <a:pt x="365098" y="0"/>
                </a:lnTo>
                <a:close/>
              </a:path>
              <a:path w="372744" h="510539">
                <a:moveTo>
                  <a:pt x="371291" y="12847"/>
                </a:moveTo>
                <a:lnTo>
                  <a:pt x="359381" y="12847"/>
                </a:lnTo>
                <a:lnTo>
                  <a:pt x="351498" y="28681"/>
                </a:lnTo>
                <a:lnTo>
                  <a:pt x="335642" y="50296"/>
                </a:lnTo>
                <a:lnTo>
                  <a:pt x="315215" y="71189"/>
                </a:lnTo>
                <a:lnTo>
                  <a:pt x="293614" y="84856"/>
                </a:lnTo>
                <a:lnTo>
                  <a:pt x="281132" y="89536"/>
                </a:lnTo>
                <a:lnTo>
                  <a:pt x="310145" y="89536"/>
                </a:lnTo>
                <a:lnTo>
                  <a:pt x="322654" y="81893"/>
                </a:lnTo>
                <a:lnTo>
                  <a:pt x="347273" y="56681"/>
                </a:lnTo>
                <a:lnTo>
                  <a:pt x="365486" y="30036"/>
                </a:lnTo>
                <a:lnTo>
                  <a:pt x="371291" y="12847"/>
                </a:lnTo>
                <a:close/>
              </a:path>
              <a:path w="372744" h="510539">
                <a:moveTo>
                  <a:pt x="283635" y="120121"/>
                </a:moveTo>
                <a:lnTo>
                  <a:pt x="244637" y="149583"/>
                </a:lnTo>
                <a:lnTo>
                  <a:pt x="229595" y="177900"/>
                </a:lnTo>
                <a:lnTo>
                  <a:pt x="230013" y="181010"/>
                </a:lnTo>
                <a:lnTo>
                  <a:pt x="233280" y="185565"/>
                </a:lnTo>
                <a:lnTo>
                  <a:pt x="237144" y="189460"/>
                </a:lnTo>
                <a:lnTo>
                  <a:pt x="244662" y="186507"/>
                </a:lnTo>
                <a:lnTo>
                  <a:pt x="257944" y="177329"/>
                </a:lnTo>
                <a:lnTo>
                  <a:pt x="262886" y="172214"/>
                </a:lnTo>
                <a:lnTo>
                  <a:pt x="243940" y="172214"/>
                </a:lnTo>
                <a:lnTo>
                  <a:pt x="249330" y="164012"/>
                </a:lnTo>
                <a:lnTo>
                  <a:pt x="257290" y="154500"/>
                </a:lnTo>
                <a:lnTo>
                  <a:pt x="266295" y="145212"/>
                </a:lnTo>
                <a:lnTo>
                  <a:pt x="274818" y="137681"/>
                </a:lnTo>
                <a:lnTo>
                  <a:pt x="287878" y="137681"/>
                </a:lnTo>
                <a:lnTo>
                  <a:pt x="290745" y="128948"/>
                </a:lnTo>
                <a:lnTo>
                  <a:pt x="290462" y="124477"/>
                </a:lnTo>
                <a:lnTo>
                  <a:pt x="287729" y="121095"/>
                </a:lnTo>
                <a:lnTo>
                  <a:pt x="283635" y="120121"/>
                </a:lnTo>
                <a:close/>
              </a:path>
              <a:path w="372744" h="510539">
                <a:moveTo>
                  <a:pt x="287878" y="137681"/>
                </a:moveTo>
                <a:lnTo>
                  <a:pt x="274818" y="137681"/>
                </a:lnTo>
                <a:lnTo>
                  <a:pt x="268390" y="146966"/>
                </a:lnTo>
                <a:lnTo>
                  <a:pt x="260153" y="156907"/>
                </a:lnTo>
                <a:lnTo>
                  <a:pt x="251528" y="165869"/>
                </a:lnTo>
                <a:lnTo>
                  <a:pt x="243940" y="172214"/>
                </a:lnTo>
                <a:lnTo>
                  <a:pt x="262886" y="172214"/>
                </a:lnTo>
                <a:lnTo>
                  <a:pt x="273350" y="161383"/>
                </a:lnTo>
                <a:lnTo>
                  <a:pt x="285933" y="143609"/>
                </a:lnTo>
                <a:lnTo>
                  <a:pt x="287878" y="137681"/>
                </a:lnTo>
                <a:close/>
              </a:path>
              <a:path w="372744" h="510539">
                <a:moveTo>
                  <a:pt x="216454" y="243165"/>
                </a:moveTo>
                <a:lnTo>
                  <a:pt x="183651" y="269966"/>
                </a:lnTo>
                <a:lnTo>
                  <a:pt x="162148" y="312938"/>
                </a:lnTo>
                <a:lnTo>
                  <a:pt x="158151" y="333152"/>
                </a:lnTo>
                <a:lnTo>
                  <a:pt x="158633" y="338576"/>
                </a:lnTo>
                <a:lnTo>
                  <a:pt x="164068" y="346963"/>
                </a:lnTo>
                <a:lnTo>
                  <a:pt x="168884" y="348418"/>
                </a:lnTo>
                <a:lnTo>
                  <a:pt x="173869" y="346471"/>
                </a:lnTo>
                <a:lnTo>
                  <a:pt x="188532" y="333152"/>
                </a:lnTo>
                <a:lnTo>
                  <a:pt x="171125" y="333152"/>
                </a:lnTo>
                <a:lnTo>
                  <a:pt x="171648" y="326368"/>
                </a:lnTo>
                <a:lnTo>
                  <a:pt x="187439" y="288106"/>
                </a:lnTo>
                <a:lnTo>
                  <a:pt x="213291" y="256756"/>
                </a:lnTo>
                <a:lnTo>
                  <a:pt x="225145" y="256756"/>
                </a:lnTo>
                <a:lnTo>
                  <a:pt x="225773" y="253709"/>
                </a:lnTo>
                <a:lnTo>
                  <a:pt x="225092" y="247762"/>
                </a:lnTo>
                <a:lnTo>
                  <a:pt x="221616" y="243814"/>
                </a:lnTo>
                <a:lnTo>
                  <a:pt x="216454" y="243165"/>
                </a:lnTo>
                <a:close/>
              </a:path>
              <a:path w="372744" h="510539">
                <a:moveTo>
                  <a:pt x="225145" y="256756"/>
                </a:moveTo>
                <a:lnTo>
                  <a:pt x="213291" y="256756"/>
                </a:lnTo>
                <a:lnTo>
                  <a:pt x="212416" y="261908"/>
                </a:lnTo>
                <a:lnTo>
                  <a:pt x="209945" y="269966"/>
                </a:lnTo>
                <a:lnTo>
                  <a:pt x="190160" y="309296"/>
                </a:lnTo>
                <a:lnTo>
                  <a:pt x="171125" y="333152"/>
                </a:lnTo>
                <a:lnTo>
                  <a:pt x="188532" y="333152"/>
                </a:lnTo>
                <a:lnTo>
                  <a:pt x="189858" y="331947"/>
                </a:lnTo>
                <a:lnTo>
                  <a:pt x="207419" y="305257"/>
                </a:lnTo>
                <a:lnTo>
                  <a:pt x="221180" y="275984"/>
                </a:lnTo>
                <a:lnTo>
                  <a:pt x="225145" y="256756"/>
                </a:lnTo>
                <a:close/>
              </a:path>
              <a:path w="372744" h="510539">
                <a:moveTo>
                  <a:pt x="162386" y="386417"/>
                </a:moveTo>
                <a:lnTo>
                  <a:pt x="123545" y="396501"/>
                </a:lnTo>
                <a:lnTo>
                  <a:pt x="90735" y="421241"/>
                </a:lnTo>
                <a:lnTo>
                  <a:pt x="73830" y="446939"/>
                </a:lnTo>
                <a:lnTo>
                  <a:pt x="76081" y="450352"/>
                </a:lnTo>
                <a:lnTo>
                  <a:pt x="79756" y="451357"/>
                </a:lnTo>
                <a:lnTo>
                  <a:pt x="91295" y="450352"/>
                </a:lnTo>
                <a:lnTo>
                  <a:pt x="107482" y="445452"/>
                </a:lnTo>
                <a:lnTo>
                  <a:pt x="122686" y="439701"/>
                </a:lnTo>
                <a:lnTo>
                  <a:pt x="131147" y="436185"/>
                </a:lnTo>
                <a:lnTo>
                  <a:pt x="94112" y="436185"/>
                </a:lnTo>
                <a:lnTo>
                  <a:pt x="102605" y="427850"/>
                </a:lnTo>
                <a:lnTo>
                  <a:pt x="139179" y="403495"/>
                </a:lnTo>
                <a:lnTo>
                  <a:pt x="154283" y="399493"/>
                </a:lnTo>
                <a:lnTo>
                  <a:pt x="180939" y="399493"/>
                </a:lnTo>
                <a:lnTo>
                  <a:pt x="181020" y="399254"/>
                </a:lnTo>
                <a:lnTo>
                  <a:pt x="180120" y="393066"/>
                </a:lnTo>
                <a:lnTo>
                  <a:pt x="172863" y="389548"/>
                </a:lnTo>
                <a:lnTo>
                  <a:pt x="162386" y="386417"/>
                </a:lnTo>
                <a:close/>
              </a:path>
              <a:path w="372744" h="510539">
                <a:moveTo>
                  <a:pt x="180939" y="399493"/>
                </a:moveTo>
                <a:lnTo>
                  <a:pt x="154283" y="399493"/>
                </a:lnTo>
                <a:lnTo>
                  <a:pt x="160750" y="399593"/>
                </a:lnTo>
                <a:lnTo>
                  <a:pt x="166466" y="401097"/>
                </a:lnTo>
                <a:lnTo>
                  <a:pt x="154953" y="409585"/>
                </a:lnTo>
                <a:lnTo>
                  <a:pt x="135617" y="419666"/>
                </a:lnTo>
                <a:lnTo>
                  <a:pt x="113617" y="429235"/>
                </a:lnTo>
                <a:lnTo>
                  <a:pt x="94112" y="436185"/>
                </a:lnTo>
                <a:lnTo>
                  <a:pt x="131147" y="436185"/>
                </a:lnTo>
                <a:lnTo>
                  <a:pt x="150501" y="427107"/>
                </a:lnTo>
                <a:lnTo>
                  <a:pt x="165029" y="418677"/>
                </a:lnTo>
                <a:lnTo>
                  <a:pt x="174691" y="410919"/>
                </a:lnTo>
                <a:lnTo>
                  <a:pt x="179450" y="403862"/>
                </a:lnTo>
                <a:lnTo>
                  <a:pt x="180939" y="399493"/>
                </a:lnTo>
                <a:close/>
              </a:path>
              <a:path w="372744" h="510539">
                <a:moveTo>
                  <a:pt x="113462" y="316377"/>
                </a:moveTo>
                <a:lnTo>
                  <a:pt x="69951" y="339273"/>
                </a:lnTo>
                <a:lnTo>
                  <a:pt x="56385" y="379182"/>
                </a:lnTo>
                <a:lnTo>
                  <a:pt x="57589" y="387338"/>
                </a:lnTo>
                <a:lnTo>
                  <a:pt x="63715" y="397652"/>
                </a:lnTo>
                <a:lnTo>
                  <a:pt x="69160" y="400930"/>
                </a:lnTo>
                <a:lnTo>
                  <a:pt x="76824" y="397328"/>
                </a:lnTo>
                <a:lnTo>
                  <a:pt x="90550" y="385818"/>
                </a:lnTo>
                <a:lnTo>
                  <a:pt x="90867" y="385391"/>
                </a:lnTo>
                <a:lnTo>
                  <a:pt x="71369" y="385391"/>
                </a:lnTo>
                <a:lnTo>
                  <a:pt x="69891" y="379908"/>
                </a:lnTo>
                <a:lnTo>
                  <a:pt x="85425" y="341089"/>
                </a:lnTo>
                <a:lnTo>
                  <a:pt x="104468" y="331173"/>
                </a:lnTo>
                <a:lnTo>
                  <a:pt x="116955" y="331173"/>
                </a:lnTo>
                <a:lnTo>
                  <a:pt x="117399" y="327162"/>
                </a:lnTo>
                <a:lnTo>
                  <a:pt x="116677" y="324607"/>
                </a:lnTo>
                <a:lnTo>
                  <a:pt x="113462" y="316377"/>
                </a:lnTo>
                <a:close/>
              </a:path>
              <a:path w="372744" h="510539">
                <a:moveTo>
                  <a:pt x="116955" y="331173"/>
                </a:moveTo>
                <a:lnTo>
                  <a:pt x="105022" y="331173"/>
                </a:lnTo>
                <a:lnTo>
                  <a:pt x="105347" y="331215"/>
                </a:lnTo>
                <a:lnTo>
                  <a:pt x="105228" y="334201"/>
                </a:lnTo>
                <a:lnTo>
                  <a:pt x="81507" y="376758"/>
                </a:lnTo>
                <a:lnTo>
                  <a:pt x="71369" y="385391"/>
                </a:lnTo>
                <a:lnTo>
                  <a:pt x="90867" y="385391"/>
                </a:lnTo>
                <a:lnTo>
                  <a:pt x="104957" y="366372"/>
                </a:lnTo>
                <a:lnTo>
                  <a:pt x="115441" y="344862"/>
                </a:lnTo>
                <a:lnTo>
                  <a:pt x="116955" y="331173"/>
                </a:lnTo>
                <a:close/>
              </a:path>
              <a:path w="372744" h="510539">
                <a:moveTo>
                  <a:pt x="41349" y="433033"/>
                </a:moveTo>
                <a:lnTo>
                  <a:pt x="9187" y="463596"/>
                </a:lnTo>
                <a:lnTo>
                  <a:pt x="0" y="493231"/>
                </a:lnTo>
                <a:lnTo>
                  <a:pt x="2513" y="499199"/>
                </a:lnTo>
                <a:lnTo>
                  <a:pt x="9266" y="508853"/>
                </a:lnTo>
                <a:lnTo>
                  <a:pt x="15580" y="510246"/>
                </a:lnTo>
                <a:lnTo>
                  <a:pt x="21570" y="506560"/>
                </a:lnTo>
                <a:lnTo>
                  <a:pt x="31371" y="495115"/>
                </a:lnTo>
                <a:lnTo>
                  <a:pt x="15329" y="495115"/>
                </a:lnTo>
                <a:lnTo>
                  <a:pt x="13235" y="492121"/>
                </a:lnTo>
                <a:lnTo>
                  <a:pt x="35381" y="451661"/>
                </a:lnTo>
                <a:lnTo>
                  <a:pt x="47543" y="451661"/>
                </a:lnTo>
                <a:lnTo>
                  <a:pt x="47474" y="439243"/>
                </a:lnTo>
                <a:lnTo>
                  <a:pt x="45621" y="434960"/>
                </a:lnTo>
                <a:lnTo>
                  <a:pt x="41349" y="433033"/>
                </a:lnTo>
                <a:close/>
              </a:path>
              <a:path w="372744" h="510539">
                <a:moveTo>
                  <a:pt x="47543" y="451661"/>
                </a:moveTo>
                <a:lnTo>
                  <a:pt x="35381" y="451661"/>
                </a:lnTo>
                <a:lnTo>
                  <a:pt x="31982" y="463914"/>
                </a:lnTo>
                <a:lnTo>
                  <a:pt x="26729" y="477448"/>
                </a:lnTo>
                <a:lnTo>
                  <a:pt x="20788" y="488953"/>
                </a:lnTo>
                <a:lnTo>
                  <a:pt x="15329" y="495115"/>
                </a:lnTo>
                <a:lnTo>
                  <a:pt x="31371" y="495115"/>
                </a:lnTo>
                <a:lnTo>
                  <a:pt x="32423" y="493887"/>
                </a:lnTo>
                <a:lnTo>
                  <a:pt x="41810" y="473848"/>
                </a:lnTo>
                <a:lnTo>
                  <a:pt x="47553" y="453335"/>
                </a:lnTo>
                <a:lnTo>
                  <a:pt x="47543" y="451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7938168" y="1411162"/>
            <a:ext cx="161755" cy="25042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7079662" y="3810052"/>
            <a:ext cx="1160619" cy="127008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8655042" y="4575813"/>
            <a:ext cx="318049" cy="55706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8876022" y="3839612"/>
            <a:ext cx="71133" cy="8776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4987562" y="2190677"/>
            <a:ext cx="653272" cy="69744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5023791" y="1552199"/>
            <a:ext cx="1146234" cy="73162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4248687" y="1825"/>
            <a:ext cx="4745269" cy="230801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4248687" y="1825"/>
            <a:ext cx="4745269" cy="2391574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4231038" y="3768193"/>
            <a:ext cx="814696" cy="115241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8509343" y="4061585"/>
            <a:ext cx="94754" cy="6653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1595265" y="3533872"/>
            <a:ext cx="29962" cy="59672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2102150" y="3987379"/>
            <a:ext cx="33687" cy="3606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961983" y="2316577"/>
            <a:ext cx="100603" cy="9424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4954319" y="2311266"/>
            <a:ext cx="114676" cy="10571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009540" y="2281026"/>
            <a:ext cx="132200" cy="13622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002086" y="2270455"/>
            <a:ext cx="144409" cy="154026"/>
          </a:xfrm>
          <a:custGeom>
            <a:avLst/>
            <a:gdLst/>
            <a:ahLst/>
            <a:cxnLst/>
            <a:rect l="l" t="t" r="r" b="b"/>
            <a:pathLst>
              <a:path w="317500" h="304800">
                <a:moveTo>
                  <a:pt x="230912" y="207010"/>
                </a:moveTo>
                <a:lnTo>
                  <a:pt x="210401" y="207010"/>
                </a:lnTo>
                <a:lnTo>
                  <a:pt x="212744" y="217170"/>
                </a:lnTo>
                <a:lnTo>
                  <a:pt x="213227" y="232410"/>
                </a:lnTo>
                <a:lnTo>
                  <a:pt x="212288" y="247650"/>
                </a:lnTo>
                <a:lnTo>
                  <a:pt x="210360" y="257810"/>
                </a:lnTo>
                <a:lnTo>
                  <a:pt x="209417" y="260350"/>
                </a:lnTo>
                <a:lnTo>
                  <a:pt x="208852" y="265430"/>
                </a:lnTo>
                <a:lnTo>
                  <a:pt x="248396" y="295910"/>
                </a:lnTo>
                <a:lnTo>
                  <a:pt x="279373" y="304800"/>
                </a:lnTo>
                <a:lnTo>
                  <a:pt x="277091" y="289560"/>
                </a:lnTo>
                <a:lnTo>
                  <a:pt x="276481" y="280670"/>
                </a:lnTo>
                <a:lnTo>
                  <a:pt x="276504" y="278130"/>
                </a:lnTo>
                <a:lnTo>
                  <a:pt x="276614" y="276860"/>
                </a:lnTo>
                <a:lnTo>
                  <a:pt x="256243" y="276860"/>
                </a:lnTo>
                <a:lnTo>
                  <a:pt x="247042" y="273050"/>
                </a:lnTo>
                <a:lnTo>
                  <a:pt x="233800" y="264160"/>
                </a:lnTo>
                <a:lnTo>
                  <a:pt x="230265" y="261620"/>
                </a:lnTo>
                <a:lnTo>
                  <a:pt x="232532" y="246380"/>
                </a:lnTo>
                <a:lnTo>
                  <a:pt x="233373" y="224790"/>
                </a:lnTo>
                <a:lnTo>
                  <a:pt x="230912" y="207010"/>
                </a:lnTo>
                <a:close/>
              </a:path>
              <a:path w="317500" h="304800">
                <a:moveTo>
                  <a:pt x="92680" y="243840"/>
                </a:moveTo>
                <a:lnTo>
                  <a:pt x="63348" y="243840"/>
                </a:lnTo>
                <a:lnTo>
                  <a:pt x="79840" y="260350"/>
                </a:lnTo>
                <a:lnTo>
                  <a:pt x="82814" y="264160"/>
                </a:lnTo>
                <a:lnTo>
                  <a:pt x="83672" y="269240"/>
                </a:lnTo>
                <a:lnTo>
                  <a:pt x="40857" y="269240"/>
                </a:lnTo>
                <a:lnTo>
                  <a:pt x="41558" y="270510"/>
                </a:lnTo>
                <a:lnTo>
                  <a:pt x="44695" y="280670"/>
                </a:lnTo>
                <a:lnTo>
                  <a:pt x="53044" y="287020"/>
                </a:lnTo>
                <a:lnTo>
                  <a:pt x="66118" y="289560"/>
                </a:lnTo>
                <a:lnTo>
                  <a:pt x="91724" y="289560"/>
                </a:lnTo>
                <a:lnTo>
                  <a:pt x="104028" y="288290"/>
                </a:lnTo>
                <a:lnTo>
                  <a:pt x="104169" y="280670"/>
                </a:lnTo>
                <a:lnTo>
                  <a:pt x="104166" y="276860"/>
                </a:lnTo>
                <a:lnTo>
                  <a:pt x="103718" y="265430"/>
                </a:lnTo>
                <a:lnTo>
                  <a:pt x="100944" y="256540"/>
                </a:lnTo>
                <a:lnTo>
                  <a:pt x="94943" y="246380"/>
                </a:lnTo>
                <a:lnTo>
                  <a:pt x="92680" y="243840"/>
                </a:lnTo>
                <a:close/>
              </a:path>
              <a:path w="317500" h="304800">
                <a:moveTo>
                  <a:pt x="38917" y="62230"/>
                </a:moveTo>
                <a:lnTo>
                  <a:pt x="13266" y="83820"/>
                </a:lnTo>
                <a:lnTo>
                  <a:pt x="15948" y="92710"/>
                </a:lnTo>
                <a:lnTo>
                  <a:pt x="20940" y="101600"/>
                </a:lnTo>
                <a:lnTo>
                  <a:pt x="27035" y="109220"/>
                </a:lnTo>
                <a:lnTo>
                  <a:pt x="39024" y="125730"/>
                </a:lnTo>
                <a:lnTo>
                  <a:pt x="38480" y="129540"/>
                </a:lnTo>
                <a:lnTo>
                  <a:pt x="38934" y="139700"/>
                </a:lnTo>
                <a:lnTo>
                  <a:pt x="42209" y="148590"/>
                </a:lnTo>
                <a:lnTo>
                  <a:pt x="47237" y="156210"/>
                </a:lnTo>
                <a:lnTo>
                  <a:pt x="52951" y="163830"/>
                </a:lnTo>
                <a:lnTo>
                  <a:pt x="64500" y="177800"/>
                </a:lnTo>
                <a:lnTo>
                  <a:pt x="65087" y="185420"/>
                </a:lnTo>
                <a:lnTo>
                  <a:pt x="92950" y="218440"/>
                </a:lnTo>
                <a:lnTo>
                  <a:pt x="107148" y="227330"/>
                </a:lnTo>
                <a:lnTo>
                  <a:pt x="107755" y="231140"/>
                </a:lnTo>
                <a:lnTo>
                  <a:pt x="124561" y="269240"/>
                </a:lnTo>
                <a:lnTo>
                  <a:pt x="129985" y="276860"/>
                </a:lnTo>
                <a:lnTo>
                  <a:pt x="138393" y="271780"/>
                </a:lnTo>
                <a:lnTo>
                  <a:pt x="151301" y="262890"/>
                </a:lnTo>
                <a:lnTo>
                  <a:pt x="163273" y="251460"/>
                </a:lnTo>
                <a:lnTo>
                  <a:pt x="167446" y="247650"/>
                </a:lnTo>
                <a:lnTo>
                  <a:pt x="136006" y="247650"/>
                </a:lnTo>
                <a:lnTo>
                  <a:pt x="128791" y="234950"/>
                </a:lnTo>
                <a:lnTo>
                  <a:pt x="127985" y="229870"/>
                </a:lnTo>
                <a:lnTo>
                  <a:pt x="127891" y="228600"/>
                </a:lnTo>
                <a:lnTo>
                  <a:pt x="125236" y="219710"/>
                </a:lnTo>
                <a:lnTo>
                  <a:pt x="119637" y="212090"/>
                </a:lnTo>
                <a:lnTo>
                  <a:pt x="112127" y="205740"/>
                </a:lnTo>
                <a:lnTo>
                  <a:pt x="97523" y="196850"/>
                </a:lnTo>
                <a:lnTo>
                  <a:pt x="91651" y="191770"/>
                </a:lnTo>
                <a:lnTo>
                  <a:pt x="87193" y="187960"/>
                </a:lnTo>
                <a:lnTo>
                  <a:pt x="85222" y="182880"/>
                </a:lnTo>
                <a:lnTo>
                  <a:pt x="83142" y="173990"/>
                </a:lnTo>
                <a:lnTo>
                  <a:pt x="79140" y="165100"/>
                </a:lnTo>
                <a:lnTo>
                  <a:pt x="73977" y="157480"/>
                </a:lnTo>
                <a:lnTo>
                  <a:pt x="68416" y="149860"/>
                </a:lnTo>
                <a:lnTo>
                  <a:pt x="57977" y="137160"/>
                </a:lnTo>
                <a:lnTo>
                  <a:pt x="58511" y="133350"/>
                </a:lnTo>
                <a:lnTo>
                  <a:pt x="42930" y="96520"/>
                </a:lnTo>
                <a:lnTo>
                  <a:pt x="35684" y="87630"/>
                </a:lnTo>
                <a:lnTo>
                  <a:pt x="33998" y="83820"/>
                </a:lnTo>
                <a:lnTo>
                  <a:pt x="84384" y="83820"/>
                </a:lnTo>
                <a:lnTo>
                  <a:pt x="75809" y="81280"/>
                </a:lnTo>
                <a:lnTo>
                  <a:pt x="73317" y="78740"/>
                </a:lnTo>
                <a:lnTo>
                  <a:pt x="64381" y="72390"/>
                </a:lnTo>
                <a:lnTo>
                  <a:pt x="52205" y="66040"/>
                </a:lnTo>
                <a:lnTo>
                  <a:pt x="38917" y="62230"/>
                </a:lnTo>
                <a:close/>
              </a:path>
              <a:path w="317500" h="304800">
                <a:moveTo>
                  <a:pt x="266619" y="40640"/>
                </a:moveTo>
                <a:lnTo>
                  <a:pt x="238903" y="40640"/>
                </a:lnTo>
                <a:lnTo>
                  <a:pt x="255648" y="58420"/>
                </a:lnTo>
                <a:lnTo>
                  <a:pt x="270066" y="74930"/>
                </a:lnTo>
                <a:lnTo>
                  <a:pt x="281698" y="88900"/>
                </a:lnTo>
                <a:lnTo>
                  <a:pt x="289415" y="99060"/>
                </a:lnTo>
                <a:lnTo>
                  <a:pt x="297121" y="128270"/>
                </a:lnTo>
                <a:lnTo>
                  <a:pt x="294132" y="165100"/>
                </a:lnTo>
                <a:lnTo>
                  <a:pt x="282842" y="205740"/>
                </a:lnTo>
                <a:lnTo>
                  <a:pt x="265646" y="242570"/>
                </a:lnTo>
                <a:lnTo>
                  <a:pt x="261827" y="250190"/>
                </a:lnTo>
                <a:lnTo>
                  <a:pt x="258981" y="259080"/>
                </a:lnTo>
                <a:lnTo>
                  <a:pt x="257117" y="267970"/>
                </a:lnTo>
                <a:lnTo>
                  <a:pt x="256243" y="276860"/>
                </a:lnTo>
                <a:lnTo>
                  <a:pt x="276614" y="276860"/>
                </a:lnTo>
                <a:lnTo>
                  <a:pt x="277164" y="270510"/>
                </a:lnTo>
                <a:lnTo>
                  <a:pt x="279379" y="261620"/>
                </a:lnTo>
                <a:lnTo>
                  <a:pt x="283017" y="254000"/>
                </a:lnTo>
                <a:lnTo>
                  <a:pt x="302315" y="210820"/>
                </a:lnTo>
                <a:lnTo>
                  <a:pt x="314566" y="166370"/>
                </a:lnTo>
                <a:lnTo>
                  <a:pt x="316875" y="123190"/>
                </a:lnTo>
                <a:lnTo>
                  <a:pt x="306346" y="87630"/>
                </a:lnTo>
                <a:lnTo>
                  <a:pt x="298090" y="76200"/>
                </a:lnTo>
                <a:lnTo>
                  <a:pt x="286090" y="62230"/>
                </a:lnTo>
                <a:lnTo>
                  <a:pt x="266619" y="40640"/>
                </a:lnTo>
                <a:close/>
              </a:path>
              <a:path w="317500" h="304800">
                <a:moveTo>
                  <a:pt x="0" y="212090"/>
                </a:moveTo>
                <a:lnTo>
                  <a:pt x="8052" y="229870"/>
                </a:lnTo>
                <a:lnTo>
                  <a:pt x="9706" y="234950"/>
                </a:lnTo>
                <a:lnTo>
                  <a:pt x="12837" y="243840"/>
                </a:lnTo>
                <a:lnTo>
                  <a:pt x="17606" y="254000"/>
                </a:lnTo>
                <a:lnTo>
                  <a:pt x="25155" y="261620"/>
                </a:lnTo>
                <a:lnTo>
                  <a:pt x="36627" y="267970"/>
                </a:lnTo>
                <a:lnTo>
                  <a:pt x="39401" y="269240"/>
                </a:lnTo>
                <a:lnTo>
                  <a:pt x="70636" y="269240"/>
                </a:lnTo>
                <a:lnTo>
                  <a:pt x="64479" y="267970"/>
                </a:lnTo>
                <a:lnTo>
                  <a:pt x="61600" y="267970"/>
                </a:lnTo>
                <a:lnTo>
                  <a:pt x="59915" y="260350"/>
                </a:lnTo>
                <a:lnTo>
                  <a:pt x="56352" y="255270"/>
                </a:lnTo>
                <a:lnTo>
                  <a:pt x="50770" y="251460"/>
                </a:lnTo>
                <a:lnTo>
                  <a:pt x="43024" y="247650"/>
                </a:lnTo>
                <a:lnTo>
                  <a:pt x="38648" y="246380"/>
                </a:lnTo>
                <a:lnTo>
                  <a:pt x="35904" y="243840"/>
                </a:lnTo>
                <a:lnTo>
                  <a:pt x="33810" y="241300"/>
                </a:lnTo>
                <a:lnTo>
                  <a:pt x="90418" y="241300"/>
                </a:lnTo>
                <a:lnTo>
                  <a:pt x="84761" y="234950"/>
                </a:lnTo>
                <a:lnTo>
                  <a:pt x="74524" y="227330"/>
                </a:lnTo>
                <a:lnTo>
                  <a:pt x="68769" y="224790"/>
                </a:lnTo>
                <a:lnTo>
                  <a:pt x="49213" y="224790"/>
                </a:lnTo>
                <a:lnTo>
                  <a:pt x="45139" y="222250"/>
                </a:lnTo>
                <a:lnTo>
                  <a:pt x="39338" y="219710"/>
                </a:lnTo>
                <a:lnTo>
                  <a:pt x="32694" y="217170"/>
                </a:lnTo>
                <a:lnTo>
                  <a:pt x="25348" y="214630"/>
                </a:lnTo>
                <a:lnTo>
                  <a:pt x="17444" y="213360"/>
                </a:lnTo>
                <a:lnTo>
                  <a:pt x="0" y="212090"/>
                </a:lnTo>
                <a:close/>
              </a:path>
              <a:path w="317500" h="304800">
                <a:moveTo>
                  <a:pt x="90418" y="241300"/>
                </a:moveTo>
                <a:lnTo>
                  <a:pt x="33810" y="241300"/>
                </a:lnTo>
                <a:lnTo>
                  <a:pt x="42323" y="245110"/>
                </a:lnTo>
                <a:lnTo>
                  <a:pt x="44721" y="245110"/>
                </a:lnTo>
                <a:lnTo>
                  <a:pt x="50542" y="247650"/>
                </a:lnTo>
                <a:lnTo>
                  <a:pt x="63348" y="243840"/>
                </a:lnTo>
                <a:lnTo>
                  <a:pt x="92680" y="243840"/>
                </a:lnTo>
                <a:lnTo>
                  <a:pt x="90418" y="241300"/>
                </a:lnTo>
                <a:close/>
              </a:path>
              <a:path w="317500" h="304800">
                <a:moveTo>
                  <a:pt x="212246" y="185420"/>
                </a:moveTo>
                <a:lnTo>
                  <a:pt x="205035" y="186690"/>
                </a:lnTo>
                <a:lnTo>
                  <a:pt x="196350" y="191770"/>
                </a:lnTo>
                <a:lnTo>
                  <a:pt x="190190" y="196850"/>
                </a:lnTo>
                <a:lnTo>
                  <a:pt x="183851" y="201930"/>
                </a:lnTo>
                <a:lnTo>
                  <a:pt x="177330" y="208280"/>
                </a:lnTo>
                <a:lnTo>
                  <a:pt x="162616" y="223520"/>
                </a:lnTo>
                <a:lnTo>
                  <a:pt x="154178" y="232410"/>
                </a:lnTo>
                <a:lnTo>
                  <a:pt x="145308" y="240030"/>
                </a:lnTo>
                <a:lnTo>
                  <a:pt x="136006" y="247650"/>
                </a:lnTo>
                <a:lnTo>
                  <a:pt x="167446" y="247650"/>
                </a:lnTo>
                <a:lnTo>
                  <a:pt x="174399" y="241300"/>
                </a:lnTo>
                <a:lnTo>
                  <a:pt x="184769" y="231140"/>
                </a:lnTo>
                <a:lnTo>
                  <a:pt x="191048" y="224790"/>
                </a:lnTo>
                <a:lnTo>
                  <a:pt x="197085" y="218440"/>
                </a:lnTo>
                <a:lnTo>
                  <a:pt x="202812" y="213360"/>
                </a:lnTo>
                <a:lnTo>
                  <a:pt x="208161" y="208280"/>
                </a:lnTo>
                <a:lnTo>
                  <a:pt x="209124" y="208280"/>
                </a:lnTo>
                <a:lnTo>
                  <a:pt x="209867" y="207010"/>
                </a:lnTo>
                <a:lnTo>
                  <a:pt x="230912" y="207010"/>
                </a:lnTo>
                <a:lnTo>
                  <a:pt x="230561" y="204470"/>
                </a:lnTo>
                <a:lnTo>
                  <a:pt x="221867" y="189230"/>
                </a:lnTo>
                <a:lnTo>
                  <a:pt x="217887" y="186690"/>
                </a:lnTo>
                <a:lnTo>
                  <a:pt x="212246" y="185420"/>
                </a:lnTo>
                <a:close/>
              </a:path>
              <a:path w="317500" h="304800">
                <a:moveTo>
                  <a:pt x="65891" y="223520"/>
                </a:moveTo>
                <a:lnTo>
                  <a:pt x="58553" y="223520"/>
                </a:lnTo>
                <a:lnTo>
                  <a:pt x="52197" y="224790"/>
                </a:lnTo>
                <a:lnTo>
                  <a:pt x="68769" y="224790"/>
                </a:lnTo>
                <a:lnTo>
                  <a:pt x="65891" y="223520"/>
                </a:lnTo>
                <a:close/>
              </a:path>
              <a:path w="317500" h="304800">
                <a:moveTo>
                  <a:pt x="98363" y="15240"/>
                </a:moveTo>
                <a:lnTo>
                  <a:pt x="93620" y="22860"/>
                </a:lnTo>
                <a:lnTo>
                  <a:pt x="87086" y="33020"/>
                </a:lnTo>
                <a:lnTo>
                  <a:pt x="82405" y="43180"/>
                </a:lnTo>
                <a:lnTo>
                  <a:pt x="80803" y="53340"/>
                </a:lnTo>
                <a:lnTo>
                  <a:pt x="83505" y="62230"/>
                </a:lnTo>
                <a:lnTo>
                  <a:pt x="86918" y="67310"/>
                </a:lnTo>
                <a:lnTo>
                  <a:pt x="102625" y="77470"/>
                </a:lnTo>
                <a:lnTo>
                  <a:pt x="104541" y="78740"/>
                </a:lnTo>
                <a:lnTo>
                  <a:pt x="102447" y="80010"/>
                </a:lnTo>
                <a:lnTo>
                  <a:pt x="98907" y="81280"/>
                </a:lnTo>
                <a:lnTo>
                  <a:pt x="84384" y="83820"/>
                </a:lnTo>
                <a:lnTo>
                  <a:pt x="39698" y="83820"/>
                </a:lnTo>
                <a:lnTo>
                  <a:pt x="46850" y="86360"/>
                </a:lnTo>
                <a:lnTo>
                  <a:pt x="54126" y="90170"/>
                </a:lnTo>
                <a:lnTo>
                  <a:pt x="60197" y="95250"/>
                </a:lnTo>
                <a:lnTo>
                  <a:pt x="68211" y="100330"/>
                </a:lnTo>
                <a:lnTo>
                  <a:pt x="77670" y="102870"/>
                </a:lnTo>
                <a:lnTo>
                  <a:pt x="87455" y="104140"/>
                </a:lnTo>
                <a:lnTo>
                  <a:pt x="104860" y="101600"/>
                </a:lnTo>
                <a:lnTo>
                  <a:pt x="126551" y="80010"/>
                </a:lnTo>
                <a:lnTo>
                  <a:pt x="125954" y="76200"/>
                </a:lnTo>
                <a:lnTo>
                  <a:pt x="103242" y="53340"/>
                </a:lnTo>
                <a:lnTo>
                  <a:pt x="101368" y="50800"/>
                </a:lnTo>
                <a:lnTo>
                  <a:pt x="101860" y="49530"/>
                </a:lnTo>
                <a:lnTo>
                  <a:pt x="103033" y="46990"/>
                </a:lnTo>
                <a:lnTo>
                  <a:pt x="105881" y="41910"/>
                </a:lnTo>
                <a:lnTo>
                  <a:pt x="156368" y="41910"/>
                </a:lnTo>
                <a:lnTo>
                  <a:pt x="152134" y="38100"/>
                </a:lnTo>
                <a:lnTo>
                  <a:pt x="142826" y="31750"/>
                </a:lnTo>
                <a:lnTo>
                  <a:pt x="132818" y="25400"/>
                </a:lnTo>
                <a:lnTo>
                  <a:pt x="122247" y="24130"/>
                </a:lnTo>
                <a:lnTo>
                  <a:pt x="118697" y="24130"/>
                </a:lnTo>
                <a:lnTo>
                  <a:pt x="113242" y="21590"/>
                </a:lnTo>
                <a:lnTo>
                  <a:pt x="98363" y="15240"/>
                </a:lnTo>
                <a:close/>
              </a:path>
              <a:path w="317500" h="304800">
                <a:moveTo>
                  <a:pt x="201975" y="74930"/>
                </a:moveTo>
                <a:lnTo>
                  <a:pt x="176570" y="74930"/>
                </a:lnTo>
                <a:lnTo>
                  <a:pt x="192810" y="80010"/>
                </a:lnTo>
                <a:lnTo>
                  <a:pt x="201975" y="74930"/>
                </a:lnTo>
                <a:close/>
              </a:path>
              <a:path w="317500" h="304800">
                <a:moveTo>
                  <a:pt x="156368" y="41910"/>
                </a:moveTo>
                <a:lnTo>
                  <a:pt x="105881" y="41910"/>
                </a:lnTo>
                <a:lnTo>
                  <a:pt x="112195" y="44450"/>
                </a:lnTo>
                <a:lnTo>
                  <a:pt x="117368" y="45720"/>
                </a:lnTo>
                <a:lnTo>
                  <a:pt x="122069" y="45720"/>
                </a:lnTo>
                <a:lnTo>
                  <a:pt x="127885" y="46990"/>
                </a:lnTo>
                <a:lnTo>
                  <a:pt x="134451" y="50800"/>
                </a:lnTo>
                <a:lnTo>
                  <a:pt x="141158" y="55880"/>
                </a:lnTo>
                <a:lnTo>
                  <a:pt x="147398" y="62230"/>
                </a:lnTo>
                <a:lnTo>
                  <a:pt x="154716" y="68580"/>
                </a:lnTo>
                <a:lnTo>
                  <a:pt x="161714" y="73660"/>
                </a:lnTo>
                <a:lnTo>
                  <a:pt x="168575" y="76200"/>
                </a:lnTo>
                <a:lnTo>
                  <a:pt x="175481" y="74930"/>
                </a:lnTo>
                <a:lnTo>
                  <a:pt x="201975" y="74930"/>
                </a:lnTo>
                <a:lnTo>
                  <a:pt x="204266" y="73660"/>
                </a:lnTo>
                <a:lnTo>
                  <a:pt x="207302" y="69850"/>
                </a:lnTo>
                <a:lnTo>
                  <a:pt x="209386" y="60960"/>
                </a:lnTo>
                <a:lnTo>
                  <a:pt x="218160" y="57150"/>
                </a:lnTo>
                <a:lnTo>
                  <a:pt x="188559" y="57150"/>
                </a:lnTo>
                <a:lnTo>
                  <a:pt x="182350" y="54610"/>
                </a:lnTo>
                <a:lnTo>
                  <a:pt x="170340" y="54610"/>
                </a:lnTo>
                <a:lnTo>
                  <a:pt x="167911" y="52070"/>
                </a:lnTo>
                <a:lnTo>
                  <a:pt x="160602" y="45720"/>
                </a:lnTo>
                <a:lnTo>
                  <a:pt x="156368" y="41910"/>
                </a:lnTo>
                <a:close/>
              </a:path>
              <a:path w="317500" h="304800">
                <a:moveTo>
                  <a:pt x="230034" y="0"/>
                </a:moveTo>
                <a:lnTo>
                  <a:pt x="224118" y="29210"/>
                </a:lnTo>
                <a:lnTo>
                  <a:pt x="218307" y="33020"/>
                </a:lnTo>
                <a:lnTo>
                  <a:pt x="208988" y="38100"/>
                </a:lnTo>
                <a:lnTo>
                  <a:pt x="203338" y="40640"/>
                </a:lnTo>
                <a:lnTo>
                  <a:pt x="197749" y="44450"/>
                </a:lnTo>
                <a:lnTo>
                  <a:pt x="192931" y="49530"/>
                </a:lnTo>
                <a:lnTo>
                  <a:pt x="189596" y="57150"/>
                </a:lnTo>
                <a:lnTo>
                  <a:pt x="218160" y="57150"/>
                </a:lnTo>
                <a:lnTo>
                  <a:pt x="223185" y="53340"/>
                </a:lnTo>
                <a:lnTo>
                  <a:pt x="228591" y="50800"/>
                </a:lnTo>
                <a:lnTo>
                  <a:pt x="233967" y="45720"/>
                </a:lnTo>
                <a:lnTo>
                  <a:pt x="238903" y="40640"/>
                </a:lnTo>
                <a:lnTo>
                  <a:pt x="266619" y="40640"/>
                </a:lnTo>
                <a:lnTo>
                  <a:pt x="230034" y="0"/>
                </a:lnTo>
                <a:close/>
              </a:path>
              <a:path w="317500" h="304800">
                <a:moveTo>
                  <a:pt x="176141" y="52070"/>
                </a:moveTo>
                <a:lnTo>
                  <a:pt x="170340" y="54610"/>
                </a:lnTo>
                <a:lnTo>
                  <a:pt x="182350" y="54610"/>
                </a:lnTo>
                <a:lnTo>
                  <a:pt x="176141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474432" y="2311926"/>
            <a:ext cx="475038" cy="60305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6500224" y="3388024"/>
            <a:ext cx="1328961" cy="516629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3931713" y="2208538"/>
            <a:ext cx="372252" cy="441541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4262137" y="2216243"/>
            <a:ext cx="122056" cy="172216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4256951" y="2210551"/>
            <a:ext cx="131701" cy="183869"/>
          </a:xfrm>
          <a:custGeom>
            <a:avLst/>
            <a:gdLst/>
            <a:ahLst/>
            <a:cxnLst/>
            <a:rect l="l" t="t" r="r" b="b"/>
            <a:pathLst>
              <a:path w="289559" h="363854">
                <a:moveTo>
                  <a:pt x="145325" y="334314"/>
                </a:moveTo>
                <a:lnTo>
                  <a:pt x="96520" y="334314"/>
                </a:lnTo>
                <a:lnTo>
                  <a:pt x="105330" y="337254"/>
                </a:lnTo>
                <a:lnTo>
                  <a:pt x="118457" y="343513"/>
                </a:lnTo>
                <a:lnTo>
                  <a:pt x="133806" y="351883"/>
                </a:lnTo>
                <a:lnTo>
                  <a:pt x="149283" y="361161"/>
                </a:lnTo>
                <a:lnTo>
                  <a:pt x="153461" y="363800"/>
                </a:lnTo>
                <a:lnTo>
                  <a:pt x="194541" y="347975"/>
                </a:lnTo>
                <a:lnTo>
                  <a:pt x="215341" y="340335"/>
                </a:lnTo>
                <a:lnTo>
                  <a:pt x="155482" y="340335"/>
                </a:lnTo>
                <a:lnTo>
                  <a:pt x="145325" y="334314"/>
                </a:lnTo>
                <a:close/>
              </a:path>
              <a:path w="289559" h="363854">
                <a:moveTo>
                  <a:pt x="182618" y="90049"/>
                </a:moveTo>
                <a:lnTo>
                  <a:pt x="162487" y="90049"/>
                </a:lnTo>
                <a:lnTo>
                  <a:pt x="162822" y="93389"/>
                </a:lnTo>
                <a:lnTo>
                  <a:pt x="162656" y="102331"/>
                </a:lnTo>
                <a:lnTo>
                  <a:pt x="201175" y="132663"/>
                </a:lnTo>
                <a:lnTo>
                  <a:pt x="214960" y="133287"/>
                </a:lnTo>
                <a:lnTo>
                  <a:pt x="228272" y="134711"/>
                </a:lnTo>
                <a:lnTo>
                  <a:pt x="237249" y="137294"/>
                </a:lnTo>
                <a:lnTo>
                  <a:pt x="238034" y="143199"/>
                </a:lnTo>
                <a:lnTo>
                  <a:pt x="244620" y="161408"/>
                </a:lnTo>
                <a:lnTo>
                  <a:pt x="230998" y="195104"/>
                </a:lnTo>
                <a:lnTo>
                  <a:pt x="232408" y="204829"/>
                </a:lnTo>
                <a:lnTo>
                  <a:pt x="235632" y="213770"/>
                </a:lnTo>
                <a:lnTo>
                  <a:pt x="240532" y="221640"/>
                </a:lnTo>
                <a:lnTo>
                  <a:pt x="246966" y="228150"/>
                </a:lnTo>
                <a:lnTo>
                  <a:pt x="253394" y="234042"/>
                </a:lnTo>
                <a:lnTo>
                  <a:pt x="259393" y="240774"/>
                </a:lnTo>
                <a:lnTo>
                  <a:pt x="264457" y="247485"/>
                </a:lnTo>
                <a:lnTo>
                  <a:pt x="268075" y="253311"/>
                </a:lnTo>
                <a:lnTo>
                  <a:pt x="263101" y="255709"/>
                </a:lnTo>
                <a:lnTo>
                  <a:pt x="258578" y="259929"/>
                </a:lnTo>
                <a:lnTo>
                  <a:pt x="254945" y="265614"/>
                </a:lnTo>
                <a:lnTo>
                  <a:pt x="251445" y="272220"/>
                </a:lnTo>
                <a:lnTo>
                  <a:pt x="248819" y="279808"/>
                </a:lnTo>
                <a:lnTo>
                  <a:pt x="247568" y="287725"/>
                </a:lnTo>
                <a:lnTo>
                  <a:pt x="248193" y="295331"/>
                </a:lnTo>
                <a:lnTo>
                  <a:pt x="248704" y="297435"/>
                </a:lnTo>
                <a:lnTo>
                  <a:pt x="248620" y="306221"/>
                </a:lnTo>
                <a:lnTo>
                  <a:pt x="221467" y="315603"/>
                </a:lnTo>
                <a:lnTo>
                  <a:pt x="194390" y="325500"/>
                </a:lnTo>
                <a:lnTo>
                  <a:pt x="171070" y="334314"/>
                </a:lnTo>
                <a:lnTo>
                  <a:pt x="155482" y="340335"/>
                </a:lnTo>
                <a:lnTo>
                  <a:pt x="215341" y="340335"/>
                </a:lnTo>
                <a:lnTo>
                  <a:pt x="228049" y="335667"/>
                </a:lnTo>
                <a:lnTo>
                  <a:pt x="261562" y="324220"/>
                </a:lnTo>
                <a:lnTo>
                  <a:pt x="268745" y="321937"/>
                </a:lnTo>
                <a:lnTo>
                  <a:pt x="268836" y="306221"/>
                </a:lnTo>
                <a:lnTo>
                  <a:pt x="269036" y="295320"/>
                </a:lnTo>
                <a:lnTo>
                  <a:pt x="267792" y="290137"/>
                </a:lnTo>
                <a:lnTo>
                  <a:pt x="267541" y="288970"/>
                </a:lnTo>
                <a:lnTo>
                  <a:pt x="267534" y="287725"/>
                </a:lnTo>
                <a:lnTo>
                  <a:pt x="268483" y="282410"/>
                </a:lnTo>
                <a:lnTo>
                  <a:pt x="273708" y="274420"/>
                </a:lnTo>
                <a:lnTo>
                  <a:pt x="275876" y="272515"/>
                </a:lnTo>
                <a:lnTo>
                  <a:pt x="283551" y="271363"/>
                </a:lnTo>
                <a:lnTo>
                  <a:pt x="288012" y="267321"/>
                </a:lnTo>
                <a:lnTo>
                  <a:pt x="268539" y="220006"/>
                </a:lnTo>
                <a:lnTo>
                  <a:pt x="254442" y="207438"/>
                </a:lnTo>
                <a:lnTo>
                  <a:pt x="251510" y="201177"/>
                </a:lnTo>
                <a:lnTo>
                  <a:pt x="250924" y="188098"/>
                </a:lnTo>
                <a:lnTo>
                  <a:pt x="252693" y="182486"/>
                </a:lnTo>
                <a:lnTo>
                  <a:pt x="255824" y="179450"/>
                </a:lnTo>
                <a:lnTo>
                  <a:pt x="262269" y="170178"/>
                </a:lnTo>
                <a:lnTo>
                  <a:pt x="263976" y="160991"/>
                </a:lnTo>
                <a:lnTo>
                  <a:pt x="262730" y="152425"/>
                </a:lnTo>
                <a:lnTo>
                  <a:pt x="260316" y="145021"/>
                </a:lnTo>
                <a:lnTo>
                  <a:pt x="257500" y="137210"/>
                </a:lnTo>
                <a:lnTo>
                  <a:pt x="257164" y="133336"/>
                </a:lnTo>
                <a:lnTo>
                  <a:pt x="213791" y="111851"/>
                </a:lnTo>
                <a:lnTo>
                  <a:pt x="185271" y="111190"/>
                </a:lnTo>
                <a:lnTo>
                  <a:pt x="182884" y="111127"/>
                </a:lnTo>
                <a:lnTo>
                  <a:pt x="182882" y="93389"/>
                </a:lnTo>
                <a:lnTo>
                  <a:pt x="182618" y="90049"/>
                </a:lnTo>
                <a:close/>
              </a:path>
              <a:path w="289559" h="363854">
                <a:moveTo>
                  <a:pt x="72364" y="0"/>
                </a:moveTo>
                <a:lnTo>
                  <a:pt x="47269" y="13337"/>
                </a:lnTo>
                <a:lnTo>
                  <a:pt x="0" y="37956"/>
                </a:lnTo>
                <a:lnTo>
                  <a:pt x="1486" y="45956"/>
                </a:lnTo>
                <a:lnTo>
                  <a:pt x="19643" y="89207"/>
                </a:lnTo>
                <a:lnTo>
                  <a:pt x="34972" y="95745"/>
                </a:lnTo>
                <a:lnTo>
                  <a:pt x="36511" y="99441"/>
                </a:lnTo>
                <a:lnTo>
                  <a:pt x="42270" y="128048"/>
                </a:lnTo>
                <a:lnTo>
                  <a:pt x="45998" y="135671"/>
                </a:lnTo>
                <a:lnTo>
                  <a:pt x="50640" y="154506"/>
                </a:lnTo>
                <a:lnTo>
                  <a:pt x="53581" y="182486"/>
                </a:lnTo>
                <a:lnTo>
                  <a:pt x="53689" y="184620"/>
                </a:lnTo>
                <a:lnTo>
                  <a:pt x="54606" y="211625"/>
                </a:lnTo>
                <a:lnTo>
                  <a:pt x="53181" y="230914"/>
                </a:lnTo>
                <a:lnTo>
                  <a:pt x="49256" y="234042"/>
                </a:lnTo>
                <a:lnTo>
                  <a:pt x="44183" y="239976"/>
                </a:lnTo>
                <a:lnTo>
                  <a:pt x="37705" y="249803"/>
                </a:lnTo>
                <a:lnTo>
                  <a:pt x="29821" y="264149"/>
                </a:lnTo>
                <a:lnTo>
                  <a:pt x="25967" y="271677"/>
                </a:lnTo>
                <a:lnTo>
                  <a:pt x="32190" y="277270"/>
                </a:lnTo>
                <a:lnTo>
                  <a:pt x="44102" y="288596"/>
                </a:lnTo>
                <a:lnTo>
                  <a:pt x="57816" y="302548"/>
                </a:lnTo>
                <a:lnTo>
                  <a:pt x="71940" y="317509"/>
                </a:lnTo>
                <a:lnTo>
                  <a:pt x="85117" y="331895"/>
                </a:lnTo>
                <a:lnTo>
                  <a:pt x="90101" y="337424"/>
                </a:lnTo>
                <a:lnTo>
                  <a:pt x="96520" y="334314"/>
                </a:lnTo>
                <a:lnTo>
                  <a:pt x="145325" y="334314"/>
                </a:lnTo>
                <a:lnTo>
                  <a:pt x="140532" y="331473"/>
                </a:lnTo>
                <a:lnTo>
                  <a:pt x="124220" y="322787"/>
                </a:lnTo>
                <a:lnTo>
                  <a:pt x="108659" y="316058"/>
                </a:lnTo>
                <a:lnTo>
                  <a:pt x="95965" y="313069"/>
                </a:lnTo>
                <a:lnTo>
                  <a:pt x="85003" y="301172"/>
                </a:lnTo>
                <a:lnTo>
                  <a:pt x="73482" y="288970"/>
                </a:lnTo>
                <a:lnTo>
                  <a:pt x="62056" y="277237"/>
                </a:lnTo>
                <a:lnTo>
                  <a:pt x="51516" y="266881"/>
                </a:lnTo>
                <a:lnTo>
                  <a:pt x="56919" y="257144"/>
                </a:lnTo>
                <a:lnTo>
                  <a:pt x="60982" y="251573"/>
                </a:lnTo>
                <a:lnTo>
                  <a:pt x="62814" y="249803"/>
                </a:lnTo>
                <a:lnTo>
                  <a:pt x="65212" y="248997"/>
                </a:lnTo>
                <a:lnTo>
                  <a:pt x="68332" y="247060"/>
                </a:lnTo>
                <a:lnTo>
                  <a:pt x="70552" y="242526"/>
                </a:lnTo>
                <a:lnTo>
                  <a:pt x="74411" y="220006"/>
                </a:lnTo>
                <a:lnTo>
                  <a:pt x="74296" y="204829"/>
                </a:lnTo>
                <a:lnTo>
                  <a:pt x="74005" y="184620"/>
                </a:lnTo>
                <a:lnTo>
                  <a:pt x="70131" y="149596"/>
                </a:lnTo>
                <a:lnTo>
                  <a:pt x="63966" y="125943"/>
                </a:lnTo>
                <a:lnTo>
                  <a:pt x="61515" y="120927"/>
                </a:lnTo>
                <a:lnTo>
                  <a:pt x="58984" y="108467"/>
                </a:lnTo>
                <a:lnTo>
                  <a:pt x="56732" y="98649"/>
                </a:lnTo>
                <a:lnTo>
                  <a:pt x="52643" y="88304"/>
                </a:lnTo>
                <a:lnTo>
                  <a:pt x="45400" y="79387"/>
                </a:lnTo>
                <a:lnTo>
                  <a:pt x="33601" y="73495"/>
                </a:lnTo>
                <a:lnTo>
                  <a:pt x="32622" y="72816"/>
                </a:lnTo>
                <a:lnTo>
                  <a:pt x="30150" y="69725"/>
                </a:lnTo>
                <a:lnTo>
                  <a:pt x="26745" y="62590"/>
                </a:lnTo>
                <a:lnTo>
                  <a:pt x="22962" y="49778"/>
                </a:lnTo>
                <a:lnTo>
                  <a:pt x="38197" y="41851"/>
                </a:lnTo>
                <a:lnTo>
                  <a:pt x="74824" y="22501"/>
                </a:lnTo>
                <a:lnTo>
                  <a:pt x="129354" y="22501"/>
                </a:lnTo>
                <a:lnTo>
                  <a:pt x="128132" y="20952"/>
                </a:lnTo>
                <a:lnTo>
                  <a:pt x="137346" y="6879"/>
                </a:lnTo>
                <a:lnTo>
                  <a:pt x="93612" y="4840"/>
                </a:lnTo>
                <a:lnTo>
                  <a:pt x="76039" y="973"/>
                </a:lnTo>
                <a:lnTo>
                  <a:pt x="72364" y="0"/>
                </a:lnTo>
                <a:close/>
              </a:path>
              <a:path w="289559" h="363854">
                <a:moveTo>
                  <a:pt x="129354" y="22501"/>
                </a:moveTo>
                <a:lnTo>
                  <a:pt x="74824" y="22501"/>
                </a:lnTo>
                <a:lnTo>
                  <a:pt x="80078" y="23727"/>
                </a:lnTo>
                <a:lnTo>
                  <a:pt x="108227" y="27444"/>
                </a:lnTo>
                <a:lnTo>
                  <a:pt x="110457" y="32721"/>
                </a:lnTo>
                <a:lnTo>
                  <a:pt x="131723" y="55359"/>
                </a:lnTo>
                <a:lnTo>
                  <a:pt x="133540" y="66296"/>
                </a:lnTo>
                <a:lnTo>
                  <a:pt x="135989" y="73289"/>
                </a:lnTo>
                <a:lnTo>
                  <a:pt x="139512" y="79260"/>
                </a:lnTo>
                <a:lnTo>
                  <a:pt x="144037" y="84049"/>
                </a:lnTo>
                <a:lnTo>
                  <a:pt x="147691" y="87086"/>
                </a:lnTo>
                <a:lnTo>
                  <a:pt x="153733" y="90363"/>
                </a:lnTo>
                <a:lnTo>
                  <a:pt x="162487" y="90049"/>
                </a:lnTo>
                <a:lnTo>
                  <a:pt x="182618" y="90049"/>
                </a:lnTo>
                <a:lnTo>
                  <a:pt x="182265" y="85573"/>
                </a:lnTo>
                <a:lnTo>
                  <a:pt x="180242" y="78286"/>
                </a:lnTo>
                <a:lnTo>
                  <a:pt x="176151" y="72427"/>
                </a:lnTo>
                <a:lnTo>
                  <a:pt x="172826" y="69338"/>
                </a:lnTo>
                <a:lnTo>
                  <a:pt x="158927" y="69338"/>
                </a:lnTo>
                <a:lnTo>
                  <a:pt x="154361" y="65568"/>
                </a:lnTo>
                <a:lnTo>
                  <a:pt x="152791" y="61505"/>
                </a:lnTo>
                <a:lnTo>
                  <a:pt x="152361" y="56532"/>
                </a:lnTo>
                <a:lnTo>
                  <a:pt x="150408" y="48996"/>
                </a:lnTo>
                <a:lnTo>
                  <a:pt x="146333" y="41851"/>
                </a:lnTo>
                <a:lnTo>
                  <a:pt x="140981" y="35131"/>
                </a:lnTo>
                <a:lnTo>
                  <a:pt x="134969" y="28585"/>
                </a:lnTo>
                <a:lnTo>
                  <a:pt x="129891" y="23182"/>
                </a:lnTo>
                <a:lnTo>
                  <a:pt x="129354" y="22501"/>
                </a:lnTo>
                <a:close/>
              </a:path>
              <a:path w="289559" h="363854">
                <a:moveTo>
                  <a:pt x="168267" y="67935"/>
                </a:moveTo>
                <a:lnTo>
                  <a:pt x="158927" y="69338"/>
                </a:lnTo>
                <a:lnTo>
                  <a:pt x="172826" y="69338"/>
                </a:lnTo>
                <a:lnTo>
                  <a:pt x="168267" y="67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4643561" y="2149224"/>
            <a:ext cx="117524" cy="79092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4345672" y="1863867"/>
            <a:ext cx="502434" cy="36981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4733641" y="1948518"/>
            <a:ext cx="6932" cy="11552"/>
          </a:xfrm>
          <a:custGeom>
            <a:avLst/>
            <a:gdLst/>
            <a:ahLst/>
            <a:cxnLst/>
            <a:rect l="l" t="t" r="r" b="b"/>
            <a:pathLst>
              <a:path w="15240" h="22860">
                <a:moveTo>
                  <a:pt x="8544" y="0"/>
                </a:moveTo>
                <a:lnTo>
                  <a:pt x="5340" y="10104"/>
                </a:lnTo>
                <a:lnTo>
                  <a:pt x="0" y="19067"/>
                </a:lnTo>
                <a:lnTo>
                  <a:pt x="1026" y="19748"/>
                </a:lnTo>
                <a:lnTo>
                  <a:pt x="1539" y="19926"/>
                </a:lnTo>
                <a:lnTo>
                  <a:pt x="4219" y="21266"/>
                </a:lnTo>
                <a:lnTo>
                  <a:pt x="7046" y="22208"/>
                </a:lnTo>
                <a:lnTo>
                  <a:pt x="10104" y="22816"/>
                </a:lnTo>
                <a:lnTo>
                  <a:pt x="15151" y="2314"/>
                </a:lnTo>
                <a:lnTo>
                  <a:pt x="8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4721349" y="1943250"/>
            <a:ext cx="122828" cy="4970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4717274" y="1937991"/>
            <a:ext cx="131701" cy="62252"/>
          </a:xfrm>
          <a:custGeom>
            <a:avLst/>
            <a:gdLst/>
            <a:ahLst/>
            <a:cxnLst/>
            <a:rect l="l" t="t" r="r" b="b"/>
            <a:pathLst>
              <a:path w="289559" h="123189">
                <a:moveTo>
                  <a:pt x="243670" y="92436"/>
                </a:moveTo>
                <a:lnTo>
                  <a:pt x="133512" y="92436"/>
                </a:lnTo>
                <a:lnTo>
                  <a:pt x="152241" y="93890"/>
                </a:lnTo>
                <a:lnTo>
                  <a:pt x="183339" y="99723"/>
                </a:lnTo>
                <a:lnTo>
                  <a:pt x="221453" y="108561"/>
                </a:lnTo>
                <a:lnTo>
                  <a:pt x="261226" y="119033"/>
                </a:lnTo>
                <a:lnTo>
                  <a:pt x="275183" y="122928"/>
                </a:lnTo>
                <a:lnTo>
                  <a:pt x="274053" y="109766"/>
                </a:lnTo>
                <a:lnTo>
                  <a:pt x="274880" y="108446"/>
                </a:lnTo>
                <a:lnTo>
                  <a:pt x="277581" y="104897"/>
                </a:lnTo>
                <a:lnTo>
                  <a:pt x="282140" y="98613"/>
                </a:lnTo>
                <a:lnTo>
                  <a:pt x="283475" y="96311"/>
                </a:lnTo>
                <a:lnTo>
                  <a:pt x="258346" y="96311"/>
                </a:lnTo>
                <a:lnTo>
                  <a:pt x="243670" y="92436"/>
                </a:lnTo>
                <a:close/>
              </a:path>
              <a:path w="289559" h="123189">
                <a:moveTo>
                  <a:pt x="77724" y="70971"/>
                </a:moveTo>
                <a:lnTo>
                  <a:pt x="22783" y="70971"/>
                </a:lnTo>
                <a:lnTo>
                  <a:pt x="25222" y="71872"/>
                </a:lnTo>
                <a:lnTo>
                  <a:pt x="29861" y="75442"/>
                </a:lnTo>
                <a:lnTo>
                  <a:pt x="79399" y="93243"/>
                </a:lnTo>
                <a:lnTo>
                  <a:pt x="116186" y="98678"/>
                </a:lnTo>
                <a:lnTo>
                  <a:pt x="126898" y="97049"/>
                </a:lnTo>
                <a:lnTo>
                  <a:pt x="133512" y="92436"/>
                </a:lnTo>
                <a:lnTo>
                  <a:pt x="243670" y="92436"/>
                </a:lnTo>
                <a:lnTo>
                  <a:pt x="233100" y="89708"/>
                </a:lnTo>
                <a:lnTo>
                  <a:pt x="216633" y="85622"/>
                </a:lnTo>
                <a:lnTo>
                  <a:pt x="199050" y="81494"/>
                </a:lnTo>
                <a:lnTo>
                  <a:pt x="194515" y="80500"/>
                </a:lnTo>
                <a:lnTo>
                  <a:pt x="116989" y="80500"/>
                </a:lnTo>
                <a:lnTo>
                  <a:pt x="194467" y="80489"/>
                </a:lnTo>
                <a:lnTo>
                  <a:pt x="184842" y="78378"/>
                </a:lnTo>
                <a:lnTo>
                  <a:pt x="179611" y="77327"/>
                </a:lnTo>
                <a:lnTo>
                  <a:pt x="118707" y="77327"/>
                </a:lnTo>
                <a:lnTo>
                  <a:pt x="107353" y="76920"/>
                </a:lnTo>
                <a:lnTo>
                  <a:pt x="89531" y="73784"/>
                </a:lnTo>
                <a:lnTo>
                  <a:pt x="77724" y="70971"/>
                </a:lnTo>
                <a:close/>
              </a:path>
              <a:path w="289559" h="123189">
                <a:moveTo>
                  <a:pt x="288959" y="80500"/>
                </a:moveTo>
                <a:lnTo>
                  <a:pt x="269457" y="80500"/>
                </a:lnTo>
                <a:lnTo>
                  <a:pt x="269613" y="81285"/>
                </a:lnTo>
                <a:lnTo>
                  <a:pt x="259383" y="94803"/>
                </a:lnTo>
                <a:lnTo>
                  <a:pt x="258346" y="96311"/>
                </a:lnTo>
                <a:lnTo>
                  <a:pt x="283475" y="96311"/>
                </a:lnTo>
                <a:lnTo>
                  <a:pt x="286332" y="91380"/>
                </a:lnTo>
                <a:lnTo>
                  <a:pt x="288981" y="83309"/>
                </a:lnTo>
                <a:lnTo>
                  <a:pt x="288959" y="80500"/>
                </a:lnTo>
                <a:close/>
              </a:path>
              <a:path w="289559" h="123189">
                <a:moveTo>
                  <a:pt x="269455" y="80489"/>
                </a:moveTo>
                <a:lnTo>
                  <a:pt x="194467" y="80489"/>
                </a:lnTo>
                <a:lnTo>
                  <a:pt x="269457" y="80500"/>
                </a:lnTo>
                <a:close/>
              </a:path>
              <a:path w="289559" h="123189">
                <a:moveTo>
                  <a:pt x="275098" y="57951"/>
                </a:moveTo>
                <a:lnTo>
                  <a:pt x="170608" y="57951"/>
                </a:lnTo>
                <a:lnTo>
                  <a:pt x="178304" y="58135"/>
                </a:lnTo>
                <a:lnTo>
                  <a:pt x="184623" y="59509"/>
                </a:lnTo>
                <a:lnTo>
                  <a:pt x="191925" y="61771"/>
                </a:lnTo>
                <a:lnTo>
                  <a:pt x="199069" y="62948"/>
                </a:lnTo>
                <a:lnTo>
                  <a:pt x="206063" y="63399"/>
                </a:lnTo>
                <a:lnTo>
                  <a:pt x="229572" y="63547"/>
                </a:lnTo>
                <a:lnTo>
                  <a:pt x="244284" y="69997"/>
                </a:lnTo>
                <a:lnTo>
                  <a:pt x="268765" y="77023"/>
                </a:lnTo>
                <a:lnTo>
                  <a:pt x="269455" y="80489"/>
                </a:lnTo>
                <a:lnTo>
                  <a:pt x="288959" y="80489"/>
                </a:lnTo>
                <a:lnTo>
                  <a:pt x="288911" y="74510"/>
                </a:lnTo>
                <a:lnTo>
                  <a:pt x="285029" y="65475"/>
                </a:lnTo>
                <a:lnTo>
                  <a:pt x="278412" y="59506"/>
                </a:lnTo>
                <a:lnTo>
                  <a:pt x="275098" y="57951"/>
                </a:lnTo>
                <a:close/>
              </a:path>
              <a:path w="289559" h="123189">
                <a:moveTo>
                  <a:pt x="140695" y="71149"/>
                </a:moveTo>
                <a:lnTo>
                  <a:pt x="128476" y="71149"/>
                </a:lnTo>
                <a:lnTo>
                  <a:pt x="122204" y="72615"/>
                </a:lnTo>
                <a:lnTo>
                  <a:pt x="118707" y="77327"/>
                </a:lnTo>
                <a:lnTo>
                  <a:pt x="179611" y="77327"/>
                </a:lnTo>
                <a:lnTo>
                  <a:pt x="140695" y="71149"/>
                </a:lnTo>
                <a:close/>
              </a:path>
              <a:path w="289559" h="123189">
                <a:moveTo>
                  <a:pt x="448" y="5402"/>
                </a:moveTo>
                <a:lnTo>
                  <a:pt x="68" y="15057"/>
                </a:lnTo>
                <a:lnTo>
                  <a:pt x="0" y="49537"/>
                </a:lnTo>
                <a:lnTo>
                  <a:pt x="2188" y="64703"/>
                </a:lnTo>
                <a:lnTo>
                  <a:pt x="5867" y="71733"/>
                </a:lnTo>
                <a:lnTo>
                  <a:pt x="9987" y="74196"/>
                </a:lnTo>
                <a:lnTo>
                  <a:pt x="13485" y="75631"/>
                </a:lnTo>
                <a:lnTo>
                  <a:pt x="18563" y="75442"/>
                </a:lnTo>
                <a:lnTo>
                  <a:pt x="22783" y="70971"/>
                </a:lnTo>
                <a:lnTo>
                  <a:pt x="77724" y="70971"/>
                </a:lnTo>
                <a:lnTo>
                  <a:pt x="68067" y="68670"/>
                </a:lnTo>
                <a:lnTo>
                  <a:pt x="45787" y="62333"/>
                </a:lnTo>
                <a:lnTo>
                  <a:pt x="41521" y="58363"/>
                </a:lnTo>
                <a:lnTo>
                  <a:pt x="35853" y="54184"/>
                </a:lnTo>
                <a:lnTo>
                  <a:pt x="29184" y="50880"/>
                </a:lnTo>
                <a:lnTo>
                  <a:pt x="22367" y="49621"/>
                </a:lnTo>
                <a:lnTo>
                  <a:pt x="20280" y="49621"/>
                </a:lnTo>
                <a:lnTo>
                  <a:pt x="19997" y="45370"/>
                </a:lnTo>
                <a:lnTo>
                  <a:pt x="19880" y="41130"/>
                </a:lnTo>
                <a:lnTo>
                  <a:pt x="19840" y="34564"/>
                </a:lnTo>
                <a:lnTo>
                  <a:pt x="74901" y="34564"/>
                </a:lnTo>
                <a:lnTo>
                  <a:pt x="79127" y="31046"/>
                </a:lnTo>
                <a:lnTo>
                  <a:pt x="87315" y="23559"/>
                </a:lnTo>
                <a:lnTo>
                  <a:pt x="87792" y="23391"/>
                </a:lnTo>
                <a:lnTo>
                  <a:pt x="52897" y="23391"/>
                </a:lnTo>
                <a:lnTo>
                  <a:pt x="48489" y="22522"/>
                </a:lnTo>
                <a:lnTo>
                  <a:pt x="47347" y="22145"/>
                </a:lnTo>
                <a:lnTo>
                  <a:pt x="46258" y="21611"/>
                </a:lnTo>
                <a:lnTo>
                  <a:pt x="45672" y="21224"/>
                </a:lnTo>
                <a:lnTo>
                  <a:pt x="448" y="5402"/>
                </a:lnTo>
                <a:close/>
              </a:path>
              <a:path w="289559" h="123189">
                <a:moveTo>
                  <a:pt x="125917" y="20627"/>
                </a:moveTo>
                <a:lnTo>
                  <a:pt x="95660" y="20627"/>
                </a:lnTo>
                <a:lnTo>
                  <a:pt x="98142" y="21015"/>
                </a:lnTo>
                <a:lnTo>
                  <a:pt x="101859" y="26700"/>
                </a:lnTo>
                <a:lnTo>
                  <a:pt x="125335" y="48333"/>
                </a:lnTo>
                <a:lnTo>
                  <a:pt x="127104" y="50794"/>
                </a:lnTo>
                <a:lnTo>
                  <a:pt x="127711" y="53254"/>
                </a:lnTo>
                <a:lnTo>
                  <a:pt x="129052" y="55453"/>
                </a:lnTo>
                <a:lnTo>
                  <a:pt x="136099" y="61505"/>
                </a:lnTo>
                <a:lnTo>
                  <a:pt x="153321" y="59506"/>
                </a:lnTo>
                <a:lnTo>
                  <a:pt x="162429" y="58504"/>
                </a:lnTo>
                <a:lnTo>
                  <a:pt x="170608" y="57951"/>
                </a:lnTo>
                <a:lnTo>
                  <a:pt x="275098" y="57951"/>
                </a:lnTo>
                <a:lnTo>
                  <a:pt x="270188" y="55647"/>
                </a:lnTo>
                <a:lnTo>
                  <a:pt x="261435" y="52919"/>
                </a:lnTo>
                <a:lnTo>
                  <a:pt x="250860" y="49883"/>
                </a:lnTo>
                <a:lnTo>
                  <a:pt x="248515" y="48857"/>
                </a:lnTo>
                <a:lnTo>
                  <a:pt x="126780" y="48857"/>
                </a:lnTo>
                <a:lnTo>
                  <a:pt x="248491" y="48846"/>
                </a:lnTo>
                <a:lnTo>
                  <a:pt x="245310" y="47454"/>
                </a:lnTo>
                <a:lnTo>
                  <a:pt x="243790" y="46930"/>
                </a:lnTo>
                <a:lnTo>
                  <a:pt x="146915" y="46930"/>
                </a:lnTo>
                <a:lnTo>
                  <a:pt x="243760" y="46920"/>
                </a:lnTo>
                <a:lnTo>
                  <a:pt x="236711" y="44491"/>
                </a:lnTo>
                <a:lnTo>
                  <a:pt x="228419" y="42952"/>
                </a:lnTo>
                <a:lnTo>
                  <a:pt x="220494" y="42366"/>
                </a:lnTo>
                <a:lnTo>
                  <a:pt x="198201" y="42197"/>
                </a:lnTo>
                <a:lnTo>
                  <a:pt x="191741" y="39642"/>
                </a:lnTo>
                <a:lnTo>
                  <a:pt x="189644" y="39108"/>
                </a:lnTo>
                <a:lnTo>
                  <a:pt x="144015" y="39108"/>
                </a:lnTo>
                <a:lnTo>
                  <a:pt x="141146" y="34784"/>
                </a:lnTo>
                <a:lnTo>
                  <a:pt x="136182" y="30082"/>
                </a:lnTo>
                <a:lnTo>
                  <a:pt x="125917" y="20627"/>
                </a:lnTo>
                <a:close/>
              </a:path>
              <a:path w="289559" h="123189">
                <a:moveTo>
                  <a:pt x="21914" y="49537"/>
                </a:moveTo>
                <a:lnTo>
                  <a:pt x="21055" y="49558"/>
                </a:lnTo>
                <a:lnTo>
                  <a:pt x="20280" y="49621"/>
                </a:lnTo>
                <a:lnTo>
                  <a:pt x="22367" y="49621"/>
                </a:lnTo>
                <a:lnTo>
                  <a:pt x="21914" y="49537"/>
                </a:lnTo>
                <a:close/>
              </a:path>
              <a:path w="289559" h="123189">
                <a:moveTo>
                  <a:pt x="74901" y="34564"/>
                </a:moveTo>
                <a:lnTo>
                  <a:pt x="19840" y="34564"/>
                </a:lnTo>
                <a:lnTo>
                  <a:pt x="37526" y="40752"/>
                </a:lnTo>
                <a:lnTo>
                  <a:pt x="40217" y="42103"/>
                </a:lnTo>
                <a:lnTo>
                  <a:pt x="43033" y="43045"/>
                </a:lnTo>
                <a:lnTo>
                  <a:pt x="46101" y="43653"/>
                </a:lnTo>
                <a:lnTo>
                  <a:pt x="56082" y="43878"/>
                </a:lnTo>
                <a:lnTo>
                  <a:pt x="64907" y="41130"/>
                </a:lnTo>
                <a:lnTo>
                  <a:pt x="72585" y="36492"/>
                </a:lnTo>
                <a:lnTo>
                  <a:pt x="74901" y="34564"/>
                </a:lnTo>
                <a:close/>
              </a:path>
              <a:path w="289559" h="123189">
                <a:moveTo>
                  <a:pt x="172376" y="36676"/>
                </a:moveTo>
                <a:lnTo>
                  <a:pt x="162166" y="37213"/>
                </a:lnTo>
                <a:lnTo>
                  <a:pt x="146475" y="38941"/>
                </a:lnTo>
                <a:lnTo>
                  <a:pt x="144015" y="39108"/>
                </a:lnTo>
                <a:lnTo>
                  <a:pt x="189644" y="39108"/>
                </a:lnTo>
                <a:lnTo>
                  <a:pt x="182447" y="37275"/>
                </a:lnTo>
                <a:lnTo>
                  <a:pt x="172376" y="36676"/>
                </a:lnTo>
                <a:close/>
              </a:path>
              <a:path w="289559" h="123189">
                <a:moveTo>
                  <a:pt x="100854" y="0"/>
                </a:moveTo>
                <a:lnTo>
                  <a:pt x="65839" y="15057"/>
                </a:lnTo>
                <a:lnTo>
                  <a:pt x="57242" y="22941"/>
                </a:lnTo>
                <a:lnTo>
                  <a:pt x="52897" y="23391"/>
                </a:lnTo>
                <a:lnTo>
                  <a:pt x="87792" y="23391"/>
                </a:lnTo>
                <a:lnTo>
                  <a:pt x="95660" y="20627"/>
                </a:lnTo>
                <a:lnTo>
                  <a:pt x="125917" y="20627"/>
                </a:lnTo>
                <a:lnTo>
                  <a:pt x="116947" y="12366"/>
                </a:lnTo>
                <a:lnTo>
                  <a:pt x="111523" y="3884"/>
                </a:lnTo>
                <a:lnTo>
                  <a:pt x="106717" y="816"/>
                </a:lnTo>
                <a:lnTo>
                  <a:pt x="1008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5433799" y="4517388"/>
            <a:ext cx="38957" cy="48596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0" y="259273"/>
            <a:ext cx="4114800" cy="222763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0" y="301603"/>
            <a:ext cx="4010248" cy="2069080"/>
          </a:xfrm>
          <a:custGeom>
            <a:avLst/>
            <a:gdLst/>
            <a:ahLst/>
            <a:cxnLst/>
            <a:rect l="l" t="t" r="r" b="b"/>
            <a:pathLst>
              <a:path w="8816975" h="4094479">
                <a:moveTo>
                  <a:pt x="8657558" y="0"/>
                </a:moveTo>
                <a:lnTo>
                  <a:pt x="0" y="0"/>
                </a:lnTo>
                <a:lnTo>
                  <a:pt x="0" y="4094116"/>
                </a:lnTo>
                <a:lnTo>
                  <a:pt x="8619946" y="4094116"/>
                </a:lnTo>
                <a:lnTo>
                  <a:pt x="8665013" y="4088925"/>
                </a:lnTo>
                <a:lnTo>
                  <a:pt x="8706382" y="4074139"/>
                </a:lnTo>
                <a:lnTo>
                  <a:pt x="8742874" y="4050937"/>
                </a:lnTo>
                <a:lnTo>
                  <a:pt x="8773310" y="4020500"/>
                </a:lnTo>
                <a:lnTo>
                  <a:pt x="8796510" y="3984008"/>
                </a:lnTo>
                <a:lnTo>
                  <a:pt x="8811295" y="3942640"/>
                </a:lnTo>
                <a:lnTo>
                  <a:pt x="8816485" y="3897577"/>
                </a:lnTo>
                <a:lnTo>
                  <a:pt x="8816485" y="158927"/>
                </a:lnTo>
                <a:lnTo>
                  <a:pt x="8808383" y="108692"/>
                </a:lnTo>
                <a:lnTo>
                  <a:pt x="8785823" y="65064"/>
                </a:lnTo>
                <a:lnTo>
                  <a:pt x="8751420" y="30662"/>
                </a:lnTo>
                <a:lnTo>
                  <a:pt x="8707793" y="8101"/>
                </a:lnTo>
                <a:lnTo>
                  <a:pt x="8657558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0" y="2"/>
            <a:ext cx="233362" cy="571459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0" y="2"/>
            <a:ext cx="190620" cy="5714679"/>
          </a:xfrm>
          <a:custGeom>
            <a:avLst/>
            <a:gdLst/>
            <a:ahLst/>
            <a:cxnLst/>
            <a:rect l="l" t="t" r="r" b="b"/>
            <a:pathLst>
              <a:path w="419100" h="11308715">
                <a:moveTo>
                  <a:pt x="418835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418835" y="0"/>
                </a:lnTo>
                <a:lnTo>
                  <a:pt x="418835" y="11308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2224939" y="790334"/>
            <a:ext cx="75724" cy="8497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2313910" y="864158"/>
            <a:ext cx="6123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508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2313912" y="841374"/>
            <a:ext cx="20795" cy="12836"/>
          </a:xfrm>
          <a:custGeom>
            <a:avLst/>
            <a:gdLst/>
            <a:ahLst/>
            <a:cxnLst/>
            <a:rect l="l" t="t" r="r" b="b"/>
            <a:pathLst>
              <a:path w="45720" h="25400">
                <a:moveTo>
                  <a:pt x="0" y="25400"/>
                </a:moveTo>
                <a:lnTo>
                  <a:pt x="45475" y="25400"/>
                </a:lnTo>
                <a:lnTo>
                  <a:pt x="45475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2313912" y="832069"/>
            <a:ext cx="56897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5032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2313912" y="809928"/>
            <a:ext cx="20795" cy="12836"/>
          </a:xfrm>
          <a:custGeom>
            <a:avLst/>
            <a:gdLst/>
            <a:ahLst/>
            <a:cxnLst/>
            <a:rect l="l" t="t" r="r" b="b"/>
            <a:pathLst>
              <a:path w="45720" h="25400">
                <a:moveTo>
                  <a:pt x="0" y="25400"/>
                </a:moveTo>
                <a:lnTo>
                  <a:pt x="45475" y="25400"/>
                </a:lnTo>
                <a:lnTo>
                  <a:pt x="45475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2313910" y="799980"/>
            <a:ext cx="60652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25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2414513" y="810673"/>
            <a:ext cx="0" cy="63536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0"/>
                </a:moveTo>
                <a:lnTo>
                  <a:pt x="0" y="125524"/>
                </a:lnTo>
              </a:path>
            </a:pathLst>
          </a:custGeom>
          <a:ln w="459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2381447" y="800502"/>
            <a:ext cx="66139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409" y="0"/>
                </a:lnTo>
              </a:path>
            </a:pathLst>
          </a:custGeom>
          <a:ln w="402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2535807" y="790333"/>
            <a:ext cx="69361" cy="8377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2456626" y="790334"/>
            <a:ext cx="69370" cy="8377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2664159" y="804418"/>
            <a:ext cx="51130" cy="56808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1468209" y="1675416"/>
            <a:ext cx="81086" cy="9008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1566204" y="1756834"/>
            <a:ext cx="61807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744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1566203" y="1728919"/>
            <a:ext cx="17907" cy="19253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0" y="38100"/>
                </a:moveTo>
                <a:lnTo>
                  <a:pt x="38972" y="38100"/>
                </a:lnTo>
                <a:lnTo>
                  <a:pt x="38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1566202" y="1720254"/>
            <a:ext cx="56030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011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1566203" y="1692978"/>
            <a:ext cx="17907" cy="18612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0" y="36829"/>
                </a:moveTo>
                <a:lnTo>
                  <a:pt x="38972" y="36829"/>
                </a:lnTo>
                <a:lnTo>
                  <a:pt x="38972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1566201" y="1684316"/>
            <a:ext cx="6123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67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1632575" y="1675416"/>
            <a:ext cx="127658" cy="90169"/>
          </a:xfrm>
          <a:custGeom>
            <a:avLst/>
            <a:gdLst/>
            <a:ahLst/>
            <a:cxnLst/>
            <a:rect l="l" t="t" r="r" b="b"/>
            <a:pathLst>
              <a:path w="280670" h="178435">
                <a:moveTo>
                  <a:pt x="49150" y="0"/>
                </a:moveTo>
                <a:lnTo>
                  <a:pt x="2544" y="0"/>
                </a:lnTo>
                <a:lnTo>
                  <a:pt x="70531" y="77159"/>
                </a:lnTo>
                <a:lnTo>
                  <a:pt x="0" y="178266"/>
                </a:lnTo>
                <a:lnTo>
                  <a:pt x="46867" y="178266"/>
                </a:lnTo>
                <a:lnTo>
                  <a:pt x="97033" y="105431"/>
                </a:lnTo>
                <a:lnTo>
                  <a:pt x="229569" y="105431"/>
                </a:lnTo>
                <a:lnTo>
                  <a:pt x="214112" y="83274"/>
                </a:lnTo>
                <a:lnTo>
                  <a:pt x="120708" y="83274"/>
                </a:lnTo>
                <a:lnTo>
                  <a:pt x="49150" y="0"/>
                </a:lnTo>
                <a:close/>
              </a:path>
              <a:path w="280670" h="178435">
                <a:moveTo>
                  <a:pt x="183093" y="105431"/>
                </a:moveTo>
                <a:lnTo>
                  <a:pt x="97033" y="105431"/>
                </a:lnTo>
                <a:lnTo>
                  <a:pt x="120708" y="130896"/>
                </a:lnTo>
                <a:lnTo>
                  <a:pt x="120708" y="178266"/>
                </a:lnTo>
                <a:lnTo>
                  <a:pt x="159681" y="178266"/>
                </a:lnTo>
                <a:lnTo>
                  <a:pt x="159681" y="130896"/>
                </a:lnTo>
                <a:lnTo>
                  <a:pt x="183093" y="105431"/>
                </a:lnTo>
                <a:close/>
              </a:path>
              <a:path w="280670" h="178435">
                <a:moveTo>
                  <a:pt x="229569" y="105431"/>
                </a:moveTo>
                <a:lnTo>
                  <a:pt x="183093" y="105431"/>
                </a:lnTo>
                <a:lnTo>
                  <a:pt x="233532" y="178266"/>
                </a:lnTo>
                <a:lnTo>
                  <a:pt x="280378" y="178266"/>
                </a:lnTo>
                <a:lnTo>
                  <a:pt x="229569" y="105431"/>
                </a:lnTo>
                <a:close/>
              </a:path>
              <a:path w="280670" h="178435">
                <a:moveTo>
                  <a:pt x="159681" y="0"/>
                </a:moveTo>
                <a:lnTo>
                  <a:pt x="120708" y="0"/>
                </a:lnTo>
                <a:lnTo>
                  <a:pt x="120708" y="83274"/>
                </a:lnTo>
                <a:lnTo>
                  <a:pt x="159681" y="83274"/>
                </a:lnTo>
                <a:lnTo>
                  <a:pt x="159681" y="0"/>
                </a:lnTo>
                <a:close/>
              </a:path>
              <a:path w="280670" h="178435">
                <a:moveTo>
                  <a:pt x="277844" y="0"/>
                </a:moveTo>
                <a:lnTo>
                  <a:pt x="231239" y="0"/>
                </a:lnTo>
                <a:lnTo>
                  <a:pt x="159681" y="83274"/>
                </a:lnTo>
                <a:lnTo>
                  <a:pt x="214112" y="83274"/>
                </a:lnTo>
                <a:lnTo>
                  <a:pt x="209847" y="77159"/>
                </a:lnTo>
                <a:lnTo>
                  <a:pt x="277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1759762" y="1675413"/>
            <a:ext cx="168411" cy="108876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1937441" y="1729561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0" y="71120"/>
                </a:moveTo>
                <a:lnTo>
                  <a:pt x="39213" y="71120"/>
                </a:lnTo>
                <a:lnTo>
                  <a:pt x="39213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1937441" y="1720254"/>
            <a:ext cx="68739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59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1937441" y="1675651"/>
            <a:ext cx="17907" cy="35298"/>
          </a:xfrm>
          <a:custGeom>
            <a:avLst/>
            <a:gdLst/>
            <a:ahLst/>
            <a:cxnLst/>
            <a:rect l="l" t="t" r="r" b="b"/>
            <a:pathLst>
              <a:path w="39370" h="69850">
                <a:moveTo>
                  <a:pt x="0" y="69849"/>
                </a:moveTo>
                <a:lnTo>
                  <a:pt x="39213" y="69849"/>
                </a:lnTo>
                <a:lnTo>
                  <a:pt x="39213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1988177" y="1729339"/>
            <a:ext cx="17907" cy="36260"/>
          </a:xfrm>
          <a:custGeom>
            <a:avLst/>
            <a:gdLst/>
            <a:ahLst/>
            <a:cxnLst/>
            <a:rect l="l" t="t" r="r" b="b"/>
            <a:pathLst>
              <a:path w="39370" h="71754">
                <a:moveTo>
                  <a:pt x="39213" y="0"/>
                </a:moveTo>
                <a:lnTo>
                  <a:pt x="0" y="0"/>
                </a:lnTo>
                <a:lnTo>
                  <a:pt x="0" y="71558"/>
                </a:lnTo>
                <a:lnTo>
                  <a:pt x="39213" y="71558"/>
                </a:lnTo>
                <a:lnTo>
                  <a:pt x="39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1988177" y="1675416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39213" y="0"/>
                </a:moveTo>
                <a:lnTo>
                  <a:pt x="0" y="0"/>
                </a:lnTo>
                <a:lnTo>
                  <a:pt x="0" y="70531"/>
                </a:lnTo>
                <a:lnTo>
                  <a:pt x="39213" y="70531"/>
                </a:lnTo>
                <a:lnTo>
                  <a:pt x="392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2015976" y="1674767"/>
            <a:ext cx="85953" cy="9073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2111883" y="1675417"/>
            <a:ext cx="64407" cy="90169"/>
          </a:xfrm>
          <a:custGeom>
            <a:avLst/>
            <a:gdLst/>
            <a:ahLst/>
            <a:cxnLst/>
            <a:rect l="l" t="t" r="r" b="b"/>
            <a:pathLst>
              <a:path w="141604" h="178435">
                <a:moveTo>
                  <a:pt x="72835" y="0"/>
                </a:moveTo>
                <a:lnTo>
                  <a:pt x="0" y="0"/>
                </a:lnTo>
                <a:lnTo>
                  <a:pt x="0" y="178266"/>
                </a:lnTo>
                <a:lnTo>
                  <a:pt x="39223" y="178266"/>
                </a:lnTo>
                <a:lnTo>
                  <a:pt x="39223" y="124792"/>
                </a:lnTo>
                <a:lnTo>
                  <a:pt x="69024" y="124792"/>
                </a:lnTo>
                <a:lnTo>
                  <a:pt x="109843" y="115546"/>
                </a:lnTo>
                <a:lnTo>
                  <a:pt x="135231" y="89892"/>
                </a:lnTo>
                <a:lnTo>
                  <a:pt x="39223" y="89892"/>
                </a:lnTo>
                <a:lnTo>
                  <a:pt x="39223" y="35391"/>
                </a:lnTo>
                <a:lnTo>
                  <a:pt x="135717" y="35391"/>
                </a:lnTo>
                <a:lnTo>
                  <a:pt x="130780" y="26270"/>
                </a:lnTo>
                <a:lnTo>
                  <a:pt x="122760" y="17057"/>
                </a:lnTo>
                <a:lnTo>
                  <a:pt x="112765" y="9594"/>
                </a:lnTo>
                <a:lnTo>
                  <a:pt x="101112" y="4264"/>
                </a:lnTo>
                <a:lnTo>
                  <a:pt x="87801" y="1066"/>
                </a:lnTo>
                <a:lnTo>
                  <a:pt x="72835" y="0"/>
                </a:lnTo>
                <a:close/>
              </a:path>
              <a:path w="141604" h="178435">
                <a:moveTo>
                  <a:pt x="135717" y="35391"/>
                </a:moveTo>
                <a:lnTo>
                  <a:pt x="79547" y="35391"/>
                </a:lnTo>
                <a:lnTo>
                  <a:pt x="87358" y="37726"/>
                </a:lnTo>
                <a:lnTo>
                  <a:pt x="98562" y="47077"/>
                </a:lnTo>
                <a:lnTo>
                  <a:pt x="101368" y="53736"/>
                </a:lnTo>
                <a:lnTo>
                  <a:pt x="101368" y="70531"/>
                </a:lnTo>
                <a:lnTo>
                  <a:pt x="98614" y="77159"/>
                </a:lnTo>
                <a:lnTo>
                  <a:pt x="87568" y="87348"/>
                </a:lnTo>
                <a:lnTo>
                  <a:pt x="79976" y="89892"/>
                </a:lnTo>
                <a:lnTo>
                  <a:pt x="135231" y="89892"/>
                </a:lnTo>
                <a:lnTo>
                  <a:pt x="136003" y="88591"/>
                </a:lnTo>
                <a:lnTo>
                  <a:pt x="139822" y="76201"/>
                </a:lnTo>
                <a:lnTo>
                  <a:pt x="141095" y="62144"/>
                </a:lnTo>
                <a:lnTo>
                  <a:pt x="139948" y="48813"/>
                </a:lnTo>
                <a:lnTo>
                  <a:pt x="136510" y="36856"/>
                </a:lnTo>
                <a:lnTo>
                  <a:pt x="135717" y="35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2183119" y="1673869"/>
            <a:ext cx="86357" cy="93379"/>
          </a:xfrm>
          <a:custGeom>
            <a:avLst/>
            <a:gdLst/>
            <a:ahLst/>
            <a:cxnLst/>
            <a:rect l="l" t="t" r="r" b="b"/>
            <a:pathLst>
              <a:path w="189864" h="184785">
                <a:moveTo>
                  <a:pt x="94991" y="0"/>
                </a:moveTo>
                <a:lnTo>
                  <a:pt x="41538" y="15111"/>
                </a:lnTo>
                <a:lnTo>
                  <a:pt x="6779" y="56637"/>
                </a:lnTo>
                <a:lnTo>
                  <a:pt x="0" y="92185"/>
                </a:lnTo>
                <a:lnTo>
                  <a:pt x="1678" y="110795"/>
                </a:lnTo>
                <a:lnTo>
                  <a:pt x="26857" y="157649"/>
                </a:lnTo>
                <a:lnTo>
                  <a:pt x="74978" y="182711"/>
                </a:lnTo>
                <a:lnTo>
                  <a:pt x="94489" y="184381"/>
                </a:lnTo>
                <a:lnTo>
                  <a:pt x="114009" y="182703"/>
                </a:lnTo>
                <a:lnTo>
                  <a:pt x="131828" y="177666"/>
                </a:lnTo>
                <a:lnTo>
                  <a:pt x="147942" y="169269"/>
                </a:lnTo>
                <a:lnTo>
                  <a:pt x="162351" y="157513"/>
                </a:lnTo>
                <a:lnTo>
                  <a:pt x="170143" y="148215"/>
                </a:lnTo>
                <a:lnTo>
                  <a:pt x="94991" y="148215"/>
                </a:lnTo>
                <a:lnTo>
                  <a:pt x="83785" y="147198"/>
                </a:lnTo>
                <a:lnTo>
                  <a:pt x="49598" y="123325"/>
                </a:lnTo>
                <a:lnTo>
                  <a:pt x="40993" y="92185"/>
                </a:lnTo>
                <a:lnTo>
                  <a:pt x="41933" y="80818"/>
                </a:lnTo>
                <a:lnTo>
                  <a:pt x="64066" y="45260"/>
                </a:lnTo>
                <a:lnTo>
                  <a:pt x="94489" y="36155"/>
                </a:lnTo>
                <a:lnTo>
                  <a:pt x="170443" y="36155"/>
                </a:lnTo>
                <a:lnTo>
                  <a:pt x="162602" y="26742"/>
                </a:lnTo>
                <a:lnTo>
                  <a:pt x="148304" y="15041"/>
                </a:lnTo>
                <a:lnTo>
                  <a:pt x="132268" y="6684"/>
                </a:lnTo>
                <a:lnTo>
                  <a:pt x="114496" y="1670"/>
                </a:lnTo>
                <a:lnTo>
                  <a:pt x="94991" y="0"/>
                </a:lnTo>
                <a:close/>
              </a:path>
              <a:path w="189864" h="184785">
                <a:moveTo>
                  <a:pt x="170443" y="36155"/>
                </a:moveTo>
                <a:lnTo>
                  <a:pt x="94489" y="36155"/>
                </a:lnTo>
                <a:lnTo>
                  <a:pt x="105691" y="37176"/>
                </a:lnTo>
                <a:lnTo>
                  <a:pt x="115877" y="40235"/>
                </a:lnTo>
                <a:lnTo>
                  <a:pt x="144648" y="70543"/>
                </a:lnTo>
                <a:lnTo>
                  <a:pt x="148466" y="92185"/>
                </a:lnTo>
                <a:lnTo>
                  <a:pt x="147528" y="103559"/>
                </a:lnTo>
                <a:lnTo>
                  <a:pt x="125405" y="139124"/>
                </a:lnTo>
                <a:lnTo>
                  <a:pt x="94991" y="148215"/>
                </a:lnTo>
                <a:lnTo>
                  <a:pt x="170143" y="148215"/>
                </a:lnTo>
                <a:lnTo>
                  <a:pt x="174214" y="143358"/>
                </a:lnTo>
                <a:lnTo>
                  <a:pt x="182693" y="127751"/>
                </a:lnTo>
                <a:lnTo>
                  <a:pt x="187783" y="110693"/>
                </a:lnTo>
                <a:lnTo>
                  <a:pt x="189481" y="92185"/>
                </a:lnTo>
                <a:lnTo>
                  <a:pt x="187800" y="73581"/>
                </a:lnTo>
                <a:lnTo>
                  <a:pt x="182760" y="56472"/>
                </a:lnTo>
                <a:lnTo>
                  <a:pt x="174360" y="40858"/>
                </a:lnTo>
                <a:lnTo>
                  <a:pt x="170443" y="36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2274044" y="1675415"/>
            <a:ext cx="85490" cy="109102"/>
          </a:xfrm>
          <a:custGeom>
            <a:avLst/>
            <a:gdLst/>
            <a:ahLst/>
            <a:cxnLst/>
            <a:rect l="l" t="t" r="r" b="b"/>
            <a:pathLst>
              <a:path w="187960" h="215900">
                <a:moveTo>
                  <a:pt x="187439" y="142864"/>
                </a:moveTo>
                <a:lnTo>
                  <a:pt x="0" y="142864"/>
                </a:lnTo>
                <a:lnTo>
                  <a:pt x="0" y="215448"/>
                </a:lnTo>
                <a:lnTo>
                  <a:pt x="35412" y="215448"/>
                </a:lnTo>
                <a:lnTo>
                  <a:pt x="37956" y="178266"/>
                </a:lnTo>
                <a:lnTo>
                  <a:pt x="184952" y="178266"/>
                </a:lnTo>
                <a:lnTo>
                  <a:pt x="187439" y="142864"/>
                </a:lnTo>
                <a:close/>
              </a:path>
              <a:path w="187960" h="215900">
                <a:moveTo>
                  <a:pt x="184952" y="178266"/>
                </a:moveTo>
                <a:lnTo>
                  <a:pt x="149482" y="178266"/>
                </a:lnTo>
                <a:lnTo>
                  <a:pt x="149482" y="215448"/>
                </a:lnTo>
                <a:lnTo>
                  <a:pt x="182339" y="215448"/>
                </a:lnTo>
                <a:lnTo>
                  <a:pt x="184952" y="178266"/>
                </a:lnTo>
                <a:close/>
              </a:path>
              <a:path w="187960" h="215900">
                <a:moveTo>
                  <a:pt x="166047" y="0"/>
                </a:moveTo>
                <a:lnTo>
                  <a:pt x="36417" y="0"/>
                </a:lnTo>
                <a:lnTo>
                  <a:pt x="36417" y="20878"/>
                </a:lnTo>
                <a:lnTo>
                  <a:pt x="36131" y="41730"/>
                </a:lnTo>
                <a:lnTo>
                  <a:pt x="31841" y="91672"/>
                </a:lnTo>
                <a:lnTo>
                  <a:pt x="21661" y="130594"/>
                </a:lnTo>
                <a:lnTo>
                  <a:pt x="16805" y="142864"/>
                </a:lnTo>
                <a:lnTo>
                  <a:pt x="58061" y="142864"/>
                </a:lnTo>
                <a:lnTo>
                  <a:pt x="65077" y="122666"/>
                </a:lnTo>
                <a:lnTo>
                  <a:pt x="70090" y="101036"/>
                </a:lnTo>
                <a:lnTo>
                  <a:pt x="73099" y="77973"/>
                </a:lnTo>
                <a:lnTo>
                  <a:pt x="74102" y="53474"/>
                </a:lnTo>
                <a:lnTo>
                  <a:pt x="74102" y="35391"/>
                </a:lnTo>
                <a:lnTo>
                  <a:pt x="166047" y="35391"/>
                </a:lnTo>
                <a:lnTo>
                  <a:pt x="166047" y="0"/>
                </a:lnTo>
                <a:close/>
              </a:path>
              <a:path w="187960" h="215900">
                <a:moveTo>
                  <a:pt x="166047" y="35391"/>
                </a:moveTo>
                <a:lnTo>
                  <a:pt x="126833" y="35391"/>
                </a:lnTo>
                <a:lnTo>
                  <a:pt x="126833" y="142864"/>
                </a:lnTo>
                <a:lnTo>
                  <a:pt x="166047" y="142864"/>
                </a:lnTo>
                <a:lnTo>
                  <a:pt x="166047" y="35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2369262" y="1729561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0" y="71120"/>
                </a:moveTo>
                <a:lnTo>
                  <a:pt x="39213" y="71120"/>
                </a:lnTo>
                <a:lnTo>
                  <a:pt x="39213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2369262" y="1720254"/>
            <a:ext cx="68739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70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2369262" y="1675651"/>
            <a:ext cx="17907" cy="35298"/>
          </a:xfrm>
          <a:custGeom>
            <a:avLst/>
            <a:gdLst/>
            <a:ahLst/>
            <a:cxnLst/>
            <a:rect l="l" t="t" r="r" b="b"/>
            <a:pathLst>
              <a:path w="39370" h="69850">
                <a:moveTo>
                  <a:pt x="0" y="69849"/>
                </a:moveTo>
                <a:lnTo>
                  <a:pt x="39213" y="69849"/>
                </a:lnTo>
                <a:lnTo>
                  <a:pt x="39213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2419996" y="1729339"/>
            <a:ext cx="17907" cy="36260"/>
          </a:xfrm>
          <a:custGeom>
            <a:avLst/>
            <a:gdLst/>
            <a:ahLst/>
            <a:cxnLst/>
            <a:rect l="l" t="t" r="r" b="b"/>
            <a:pathLst>
              <a:path w="39370" h="71754">
                <a:moveTo>
                  <a:pt x="39223" y="0"/>
                </a:moveTo>
                <a:lnTo>
                  <a:pt x="0" y="0"/>
                </a:lnTo>
                <a:lnTo>
                  <a:pt x="0" y="71558"/>
                </a:lnTo>
                <a:lnTo>
                  <a:pt x="39223" y="71558"/>
                </a:lnTo>
                <a:lnTo>
                  <a:pt x="39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2419996" y="1675416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39223" y="0"/>
                </a:moveTo>
                <a:lnTo>
                  <a:pt x="0" y="0"/>
                </a:lnTo>
                <a:lnTo>
                  <a:pt x="0" y="70531"/>
                </a:lnTo>
                <a:lnTo>
                  <a:pt x="39223" y="70531"/>
                </a:lnTo>
                <a:lnTo>
                  <a:pt x="39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2447790" y="1674768"/>
            <a:ext cx="160078" cy="90732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1468208" y="1828299"/>
            <a:ext cx="164600" cy="9317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1646123" y="1829845"/>
            <a:ext cx="81086" cy="9008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1737170" y="1829199"/>
            <a:ext cx="85949" cy="9073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1833076" y="1883992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0" y="71120"/>
                </a:moveTo>
                <a:lnTo>
                  <a:pt x="39223" y="71120"/>
                </a:lnTo>
                <a:lnTo>
                  <a:pt x="39223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1833076" y="1874684"/>
            <a:ext cx="68739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70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1833076" y="1830081"/>
            <a:ext cx="17907" cy="35298"/>
          </a:xfrm>
          <a:custGeom>
            <a:avLst/>
            <a:gdLst/>
            <a:ahLst/>
            <a:cxnLst/>
            <a:rect l="l" t="t" r="r" b="b"/>
            <a:pathLst>
              <a:path w="39370" h="69850">
                <a:moveTo>
                  <a:pt x="0" y="69849"/>
                </a:moveTo>
                <a:lnTo>
                  <a:pt x="39223" y="69849"/>
                </a:lnTo>
                <a:lnTo>
                  <a:pt x="39223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k object 186"/>
          <p:cNvSpPr/>
          <p:nvPr/>
        </p:nvSpPr>
        <p:spPr>
          <a:xfrm>
            <a:off x="1883811" y="1883769"/>
            <a:ext cx="17907" cy="36260"/>
          </a:xfrm>
          <a:custGeom>
            <a:avLst/>
            <a:gdLst/>
            <a:ahLst/>
            <a:cxnLst/>
            <a:rect l="l" t="t" r="r" b="b"/>
            <a:pathLst>
              <a:path w="39370" h="71754">
                <a:moveTo>
                  <a:pt x="39223" y="0"/>
                </a:moveTo>
                <a:lnTo>
                  <a:pt x="0" y="0"/>
                </a:lnTo>
                <a:lnTo>
                  <a:pt x="0" y="71558"/>
                </a:lnTo>
                <a:lnTo>
                  <a:pt x="39223" y="71558"/>
                </a:lnTo>
                <a:lnTo>
                  <a:pt x="39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k object 187"/>
          <p:cNvSpPr/>
          <p:nvPr/>
        </p:nvSpPr>
        <p:spPr>
          <a:xfrm>
            <a:off x="1883811" y="1829846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39223" y="0"/>
                </a:moveTo>
                <a:lnTo>
                  <a:pt x="0" y="0"/>
                </a:lnTo>
                <a:lnTo>
                  <a:pt x="0" y="70542"/>
                </a:lnTo>
                <a:lnTo>
                  <a:pt x="39223" y="70542"/>
                </a:lnTo>
                <a:lnTo>
                  <a:pt x="39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k object 188"/>
          <p:cNvSpPr/>
          <p:nvPr/>
        </p:nvSpPr>
        <p:spPr>
          <a:xfrm>
            <a:off x="1909992" y="1829847"/>
            <a:ext cx="85490" cy="109102"/>
          </a:xfrm>
          <a:custGeom>
            <a:avLst/>
            <a:gdLst/>
            <a:ahLst/>
            <a:cxnLst/>
            <a:rect l="l" t="t" r="r" b="b"/>
            <a:pathLst>
              <a:path w="187960" h="215900">
                <a:moveTo>
                  <a:pt x="187418" y="142864"/>
                </a:moveTo>
                <a:lnTo>
                  <a:pt x="0" y="142864"/>
                </a:lnTo>
                <a:lnTo>
                  <a:pt x="0" y="215448"/>
                </a:lnTo>
                <a:lnTo>
                  <a:pt x="35412" y="215448"/>
                </a:lnTo>
                <a:lnTo>
                  <a:pt x="37936" y="178266"/>
                </a:lnTo>
                <a:lnTo>
                  <a:pt x="184936" y="178266"/>
                </a:lnTo>
                <a:lnTo>
                  <a:pt x="187418" y="142864"/>
                </a:lnTo>
                <a:close/>
              </a:path>
              <a:path w="187960" h="215900">
                <a:moveTo>
                  <a:pt x="184936" y="178266"/>
                </a:moveTo>
                <a:lnTo>
                  <a:pt x="149482" y="178266"/>
                </a:lnTo>
                <a:lnTo>
                  <a:pt x="149482" y="215448"/>
                </a:lnTo>
                <a:lnTo>
                  <a:pt x="182329" y="215448"/>
                </a:lnTo>
                <a:lnTo>
                  <a:pt x="184936" y="178266"/>
                </a:lnTo>
                <a:close/>
              </a:path>
              <a:path w="187960" h="215900">
                <a:moveTo>
                  <a:pt x="166026" y="0"/>
                </a:moveTo>
                <a:lnTo>
                  <a:pt x="36396" y="0"/>
                </a:lnTo>
                <a:lnTo>
                  <a:pt x="36396" y="20878"/>
                </a:lnTo>
                <a:lnTo>
                  <a:pt x="36112" y="41730"/>
                </a:lnTo>
                <a:lnTo>
                  <a:pt x="31841" y="91672"/>
                </a:lnTo>
                <a:lnTo>
                  <a:pt x="21656" y="130589"/>
                </a:lnTo>
                <a:lnTo>
                  <a:pt x="16795" y="142864"/>
                </a:lnTo>
                <a:lnTo>
                  <a:pt x="58050" y="142864"/>
                </a:lnTo>
                <a:lnTo>
                  <a:pt x="65067" y="122666"/>
                </a:lnTo>
                <a:lnTo>
                  <a:pt x="70080" y="101036"/>
                </a:lnTo>
                <a:lnTo>
                  <a:pt x="73088" y="77973"/>
                </a:lnTo>
                <a:lnTo>
                  <a:pt x="74091" y="53474"/>
                </a:lnTo>
                <a:lnTo>
                  <a:pt x="74091" y="35391"/>
                </a:lnTo>
                <a:lnTo>
                  <a:pt x="166026" y="35391"/>
                </a:lnTo>
                <a:lnTo>
                  <a:pt x="166026" y="0"/>
                </a:lnTo>
                <a:close/>
              </a:path>
              <a:path w="187960" h="215900">
                <a:moveTo>
                  <a:pt x="166026" y="35391"/>
                </a:moveTo>
                <a:lnTo>
                  <a:pt x="126812" y="35391"/>
                </a:lnTo>
                <a:lnTo>
                  <a:pt x="126812" y="142864"/>
                </a:lnTo>
                <a:lnTo>
                  <a:pt x="166026" y="142864"/>
                </a:lnTo>
                <a:lnTo>
                  <a:pt x="166026" y="35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k object 189"/>
          <p:cNvSpPr/>
          <p:nvPr/>
        </p:nvSpPr>
        <p:spPr>
          <a:xfrm>
            <a:off x="1998254" y="1829199"/>
            <a:ext cx="86068" cy="90811"/>
          </a:xfrm>
          <a:custGeom>
            <a:avLst/>
            <a:gdLst/>
            <a:ahLst/>
            <a:cxnLst/>
            <a:rect l="l" t="t" r="r" b="b"/>
            <a:pathLst>
              <a:path w="189229" h="179704">
                <a:moveTo>
                  <a:pt x="112562" y="0"/>
                </a:moveTo>
                <a:lnTo>
                  <a:pt x="76395" y="0"/>
                </a:lnTo>
                <a:lnTo>
                  <a:pt x="0" y="179544"/>
                </a:lnTo>
                <a:lnTo>
                  <a:pt x="39977" y="179544"/>
                </a:lnTo>
                <a:lnTo>
                  <a:pt x="56270" y="139566"/>
                </a:lnTo>
                <a:lnTo>
                  <a:pt x="171955" y="139566"/>
                </a:lnTo>
                <a:lnTo>
                  <a:pt x="157215" y="104928"/>
                </a:lnTo>
                <a:lnTo>
                  <a:pt x="70280" y="104928"/>
                </a:lnTo>
                <a:lnTo>
                  <a:pt x="93976" y="47118"/>
                </a:lnTo>
                <a:lnTo>
                  <a:pt x="132613" y="47118"/>
                </a:lnTo>
                <a:lnTo>
                  <a:pt x="112562" y="0"/>
                </a:lnTo>
                <a:close/>
              </a:path>
              <a:path w="189229" h="179704">
                <a:moveTo>
                  <a:pt x="171955" y="139566"/>
                </a:moveTo>
                <a:lnTo>
                  <a:pt x="131650" y="139566"/>
                </a:lnTo>
                <a:lnTo>
                  <a:pt x="147953" y="179544"/>
                </a:lnTo>
                <a:lnTo>
                  <a:pt x="188968" y="179544"/>
                </a:lnTo>
                <a:lnTo>
                  <a:pt x="171955" y="139566"/>
                </a:lnTo>
                <a:close/>
              </a:path>
              <a:path w="189229" h="179704">
                <a:moveTo>
                  <a:pt x="132613" y="47118"/>
                </a:moveTo>
                <a:lnTo>
                  <a:pt x="93976" y="47118"/>
                </a:lnTo>
                <a:lnTo>
                  <a:pt x="117640" y="104928"/>
                </a:lnTo>
                <a:lnTo>
                  <a:pt x="157215" y="104928"/>
                </a:lnTo>
                <a:lnTo>
                  <a:pt x="132613" y="471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k object 190"/>
          <p:cNvSpPr/>
          <p:nvPr/>
        </p:nvSpPr>
        <p:spPr>
          <a:xfrm>
            <a:off x="1468210" y="1984277"/>
            <a:ext cx="69028" cy="90169"/>
          </a:xfrm>
          <a:custGeom>
            <a:avLst/>
            <a:gdLst/>
            <a:ahLst/>
            <a:cxnLst/>
            <a:rect l="l" t="t" r="r" b="b"/>
            <a:pathLst>
              <a:path w="151764" h="178435">
                <a:moveTo>
                  <a:pt x="82772" y="0"/>
                </a:moveTo>
                <a:lnTo>
                  <a:pt x="0" y="0"/>
                </a:lnTo>
                <a:lnTo>
                  <a:pt x="0" y="178266"/>
                </a:lnTo>
                <a:lnTo>
                  <a:pt x="84803" y="178266"/>
                </a:lnTo>
                <a:lnTo>
                  <a:pt x="99509" y="177487"/>
                </a:lnTo>
                <a:lnTo>
                  <a:pt x="141501" y="158837"/>
                </a:lnTo>
                <a:lnTo>
                  <a:pt x="149301" y="143890"/>
                </a:lnTo>
                <a:lnTo>
                  <a:pt x="38197" y="143890"/>
                </a:lnTo>
                <a:lnTo>
                  <a:pt x="38197" y="104666"/>
                </a:lnTo>
                <a:lnTo>
                  <a:pt x="145046" y="104666"/>
                </a:lnTo>
                <a:lnTo>
                  <a:pt x="143126" y="101745"/>
                </a:lnTo>
                <a:lnTo>
                  <a:pt x="138410" y="96833"/>
                </a:lnTo>
                <a:lnTo>
                  <a:pt x="132679" y="92414"/>
                </a:lnTo>
                <a:lnTo>
                  <a:pt x="125931" y="88488"/>
                </a:lnTo>
                <a:lnTo>
                  <a:pt x="118163" y="85055"/>
                </a:lnTo>
                <a:lnTo>
                  <a:pt x="128416" y="77691"/>
                </a:lnTo>
                <a:lnTo>
                  <a:pt x="133058" y="72071"/>
                </a:lnTo>
                <a:lnTo>
                  <a:pt x="38197" y="72071"/>
                </a:lnTo>
                <a:lnTo>
                  <a:pt x="38197" y="34386"/>
                </a:lnTo>
                <a:lnTo>
                  <a:pt x="139890" y="34386"/>
                </a:lnTo>
                <a:lnTo>
                  <a:pt x="138537" y="29611"/>
                </a:lnTo>
                <a:lnTo>
                  <a:pt x="109827" y="3948"/>
                </a:lnTo>
                <a:lnTo>
                  <a:pt x="97240" y="987"/>
                </a:lnTo>
                <a:lnTo>
                  <a:pt x="82772" y="0"/>
                </a:lnTo>
                <a:close/>
              </a:path>
              <a:path w="151764" h="178435">
                <a:moveTo>
                  <a:pt x="145046" y="104666"/>
                </a:moveTo>
                <a:lnTo>
                  <a:pt x="83526" y="104666"/>
                </a:lnTo>
                <a:lnTo>
                  <a:pt x="96232" y="105877"/>
                </a:lnTo>
                <a:lnTo>
                  <a:pt x="105309" y="109509"/>
                </a:lnTo>
                <a:lnTo>
                  <a:pt x="110756" y="115560"/>
                </a:lnTo>
                <a:lnTo>
                  <a:pt x="112572" y="124027"/>
                </a:lnTo>
                <a:lnTo>
                  <a:pt x="110836" y="132719"/>
                </a:lnTo>
                <a:lnTo>
                  <a:pt x="105630" y="138926"/>
                </a:lnTo>
                <a:lnTo>
                  <a:pt x="96952" y="142649"/>
                </a:lnTo>
                <a:lnTo>
                  <a:pt x="84803" y="143890"/>
                </a:lnTo>
                <a:lnTo>
                  <a:pt x="149301" y="143890"/>
                </a:lnTo>
                <a:lnTo>
                  <a:pt x="150410" y="140630"/>
                </a:lnTo>
                <a:lnTo>
                  <a:pt x="151524" y="129378"/>
                </a:lnTo>
                <a:lnTo>
                  <a:pt x="150999" y="121154"/>
                </a:lnTo>
                <a:lnTo>
                  <a:pt x="149426" y="113806"/>
                </a:lnTo>
                <a:lnTo>
                  <a:pt x="146801" y="107336"/>
                </a:lnTo>
                <a:lnTo>
                  <a:pt x="145046" y="104666"/>
                </a:lnTo>
                <a:close/>
              </a:path>
              <a:path w="151764" h="178435">
                <a:moveTo>
                  <a:pt x="139890" y="34386"/>
                </a:moveTo>
                <a:lnTo>
                  <a:pt x="85222" y="34386"/>
                </a:lnTo>
                <a:lnTo>
                  <a:pt x="91599" y="35946"/>
                </a:lnTo>
                <a:lnTo>
                  <a:pt x="100415" y="42239"/>
                </a:lnTo>
                <a:lnTo>
                  <a:pt x="102543" y="46605"/>
                </a:lnTo>
                <a:lnTo>
                  <a:pt x="102625" y="52710"/>
                </a:lnTo>
                <a:lnTo>
                  <a:pt x="100859" y="61182"/>
                </a:lnTo>
                <a:lnTo>
                  <a:pt x="95562" y="67232"/>
                </a:lnTo>
                <a:lnTo>
                  <a:pt x="86731" y="70861"/>
                </a:lnTo>
                <a:lnTo>
                  <a:pt x="74364" y="72071"/>
                </a:lnTo>
                <a:lnTo>
                  <a:pt x="133058" y="72071"/>
                </a:lnTo>
                <a:lnTo>
                  <a:pt x="135739" y="68826"/>
                </a:lnTo>
                <a:lnTo>
                  <a:pt x="140133" y="58463"/>
                </a:lnTo>
                <a:lnTo>
                  <a:pt x="141597" y="46605"/>
                </a:lnTo>
                <a:lnTo>
                  <a:pt x="140832" y="37712"/>
                </a:lnTo>
                <a:lnTo>
                  <a:pt x="139890" y="343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k object 191"/>
          <p:cNvSpPr/>
          <p:nvPr/>
        </p:nvSpPr>
        <p:spPr>
          <a:xfrm>
            <a:off x="1545702" y="1982730"/>
            <a:ext cx="86357" cy="93379"/>
          </a:xfrm>
          <a:custGeom>
            <a:avLst/>
            <a:gdLst/>
            <a:ahLst/>
            <a:cxnLst/>
            <a:rect l="l" t="t" r="r" b="b"/>
            <a:pathLst>
              <a:path w="189864" h="184785">
                <a:moveTo>
                  <a:pt x="94981" y="0"/>
                </a:moveTo>
                <a:lnTo>
                  <a:pt x="41529" y="15111"/>
                </a:lnTo>
                <a:lnTo>
                  <a:pt x="6778" y="56638"/>
                </a:lnTo>
                <a:lnTo>
                  <a:pt x="0" y="92196"/>
                </a:lnTo>
                <a:lnTo>
                  <a:pt x="1678" y="110800"/>
                </a:lnTo>
                <a:lnTo>
                  <a:pt x="26857" y="157649"/>
                </a:lnTo>
                <a:lnTo>
                  <a:pt x="74973" y="182711"/>
                </a:lnTo>
                <a:lnTo>
                  <a:pt x="94478" y="184381"/>
                </a:lnTo>
                <a:lnTo>
                  <a:pt x="113999" y="182703"/>
                </a:lnTo>
                <a:lnTo>
                  <a:pt x="131819" y="177666"/>
                </a:lnTo>
                <a:lnTo>
                  <a:pt x="147936" y="169269"/>
                </a:lnTo>
                <a:lnTo>
                  <a:pt x="162351" y="157513"/>
                </a:lnTo>
                <a:lnTo>
                  <a:pt x="170146" y="148215"/>
                </a:lnTo>
                <a:lnTo>
                  <a:pt x="94981" y="148215"/>
                </a:lnTo>
                <a:lnTo>
                  <a:pt x="83780" y="147198"/>
                </a:lnTo>
                <a:lnTo>
                  <a:pt x="49595" y="123325"/>
                </a:lnTo>
                <a:lnTo>
                  <a:pt x="41003" y="92196"/>
                </a:lnTo>
                <a:lnTo>
                  <a:pt x="41942" y="80822"/>
                </a:lnTo>
                <a:lnTo>
                  <a:pt x="64067" y="45266"/>
                </a:lnTo>
                <a:lnTo>
                  <a:pt x="94478" y="36166"/>
                </a:lnTo>
                <a:lnTo>
                  <a:pt x="170444" y="36166"/>
                </a:lnTo>
                <a:lnTo>
                  <a:pt x="162602" y="26742"/>
                </a:lnTo>
                <a:lnTo>
                  <a:pt x="148299" y="15045"/>
                </a:lnTo>
                <a:lnTo>
                  <a:pt x="132262" y="6688"/>
                </a:lnTo>
                <a:lnTo>
                  <a:pt x="114490" y="1672"/>
                </a:lnTo>
                <a:lnTo>
                  <a:pt x="94981" y="0"/>
                </a:lnTo>
                <a:close/>
              </a:path>
              <a:path w="189864" h="184785">
                <a:moveTo>
                  <a:pt x="170444" y="36166"/>
                </a:moveTo>
                <a:lnTo>
                  <a:pt x="94478" y="36166"/>
                </a:lnTo>
                <a:lnTo>
                  <a:pt x="105685" y="37185"/>
                </a:lnTo>
                <a:lnTo>
                  <a:pt x="115872" y="40242"/>
                </a:lnTo>
                <a:lnTo>
                  <a:pt x="144650" y="70550"/>
                </a:lnTo>
                <a:lnTo>
                  <a:pt x="148477" y="92196"/>
                </a:lnTo>
                <a:lnTo>
                  <a:pt x="147536" y="103567"/>
                </a:lnTo>
                <a:lnTo>
                  <a:pt x="125401" y="139124"/>
                </a:lnTo>
                <a:lnTo>
                  <a:pt x="94981" y="148215"/>
                </a:lnTo>
                <a:lnTo>
                  <a:pt x="170146" y="148215"/>
                </a:lnTo>
                <a:lnTo>
                  <a:pt x="174217" y="143360"/>
                </a:lnTo>
                <a:lnTo>
                  <a:pt x="182692" y="127756"/>
                </a:lnTo>
                <a:lnTo>
                  <a:pt x="187776" y="110702"/>
                </a:lnTo>
                <a:lnTo>
                  <a:pt x="189470" y="92196"/>
                </a:lnTo>
                <a:lnTo>
                  <a:pt x="187790" y="73592"/>
                </a:lnTo>
                <a:lnTo>
                  <a:pt x="182750" y="56481"/>
                </a:lnTo>
                <a:lnTo>
                  <a:pt x="174354" y="40864"/>
                </a:lnTo>
                <a:lnTo>
                  <a:pt x="170444" y="361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k object 192"/>
          <p:cNvSpPr/>
          <p:nvPr/>
        </p:nvSpPr>
        <p:spPr>
          <a:xfrm>
            <a:off x="1636973" y="1984278"/>
            <a:ext cx="77115" cy="91452"/>
          </a:xfrm>
          <a:custGeom>
            <a:avLst/>
            <a:gdLst/>
            <a:ahLst/>
            <a:cxnLst/>
            <a:rect l="l" t="t" r="r" b="b"/>
            <a:pathLst>
              <a:path w="169545" h="180975">
                <a:moveTo>
                  <a:pt x="2554" y="145922"/>
                </a:moveTo>
                <a:lnTo>
                  <a:pt x="0" y="178266"/>
                </a:lnTo>
                <a:lnTo>
                  <a:pt x="5769" y="179785"/>
                </a:lnTo>
                <a:lnTo>
                  <a:pt x="12648" y="180559"/>
                </a:lnTo>
                <a:lnTo>
                  <a:pt x="20627" y="180559"/>
                </a:lnTo>
                <a:lnTo>
                  <a:pt x="59624" y="163018"/>
                </a:lnTo>
                <a:lnTo>
                  <a:pt x="67485" y="146424"/>
                </a:lnTo>
                <a:lnTo>
                  <a:pt x="6973" y="146424"/>
                </a:lnTo>
                <a:lnTo>
                  <a:pt x="4921" y="146267"/>
                </a:lnTo>
                <a:lnTo>
                  <a:pt x="2554" y="145922"/>
                </a:lnTo>
                <a:close/>
              </a:path>
              <a:path w="169545" h="180975">
                <a:moveTo>
                  <a:pt x="169104" y="35391"/>
                </a:moveTo>
                <a:lnTo>
                  <a:pt x="129891" y="35391"/>
                </a:lnTo>
                <a:lnTo>
                  <a:pt x="129891" y="178266"/>
                </a:lnTo>
                <a:lnTo>
                  <a:pt x="169104" y="178266"/>
                </a:lnTo>
                <a:lnTo>
                  <a:pt x="169104" y="35391"/>
                </a:lnTo>
                <a:close/>
              </a:path>
              <a:path w="169545" h="180975">
                <a:moveTo>
                  <a:pt x="169104" y="0"/>
                </a:moveTo>
                <a:lnTo>
                  <a:pt x="41768" y="0"/>
                </a:lnTo>
                <a:lnTo>
                  <a:pt x="41677" y="48899"/>
                </a:lnTo>
                <a:lnTo>
                  <a:pt x="41640" y="53695"/>
                </a:lnTo>
                <a:lnTo>
                  <a:pt x="39737" y="94353"/>
                </a:lnTo>
                <a:lnTo>
                  <a:pt x="29842" y="135315"/>
                </a:lnTo>
                <a:lnTo>
                  <a:pt x="14439" y="146424"/>
                </a:lnTo>
                <a:lnTo>
                  <a:pt x="67485" y="146424"/>
                </a:lnTo>
                <a:lnTo>
                  <a:pt x="76885" y="95244"/>
                </a:lnTo>
                <a:lnTo>
                  <a:pt x="78371" y="53695"/>
                </a:lnTo>
                <a:lnTo>
                  <a:pt x="78447" y="35391"/>
                </a:lnTo>
                <a:lnTo>
                  <a:pt x="169104" y="35391"/>
                </a:lnTo>
                <a:lnTo>
                  <a:pt x="1691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k object 193"/>
          <p:cNvSpPr/>
          <p:nvPr/>
        </p:nvSpPr>
        <p:spPr>
          <a:xfrm>
            <a:off x="1727207" y="1982732"/>
            <a:ext cx="86182" cy="9317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k object 194"/>
          <p:cNvSpPr/>
          <p:nvPr/>
        </p:nvSpPr>
        <p:spPr>
          <a:xfrm>
            <a:off x="1826704" y="2038423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0" y="71120"/>
                </a:moveTo>
                <a:lnTo>
                  <a:pt x="39213" y="71120"/>
                </a:lnTo>
                <a:lnTo>
                  <a:pt x="39213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k object 195"/>
          <p:cNvSpPr/>
          <p:nvPr/>
        </p:nvSpPr>
        <p:spPr>
          <a:xfrm>
            <a:off x="1826704" y="2029116"/>
            <a:ext cx="68739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70" y="0"/>
                </a:lnTo>
              </a:path>
            </a:pathLst>
          </a:custGeom>
          <a:ln w="368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k object 196"/>
          <p:cNvSpPr/>
          <p:nvPr/>
        </p:nvSpPr>
        <p:spPr>
          <a:xfrm>
            <a:off x="1826704" y="1984513"/>
            <a:ext cx="17907" cy="35298"/>
          </a:xfrm>
          <a:custGeom>
            <a:avLst/>
            <a:gdLst/>
            <a:ahLst/>
            <a:cxnLst/>
            <a:rect l="l" t="t" r="r" b="b"/>
            <a:pathLst>
              <a:path w="39370" h="69850">
                <a:moveTo>
                  <a:pt x="0" y="69849"/>
                </a:moveTo>
                <a:lnTo>
                  <a:pt x="39213" y="69849"/>
                </a:lnTo>
                <a:lnTo>
                  <a:pt x="39213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k object 197"/>
          <p:cNvSpPr/>
          <p:nvPr/>
        </p:nvSpPr>
        <p:spPr>
          <a:xfrm>
            <a:off x="1877439" y="2038200"/>
            <a:ext cx="17907" cy="36260"/>
          </a:xfrm>
          <a:custGeom>
            <a:avLst/>
            <a:gdLst/>
            <a:ahLst/>
            <a:cxnLst/>
            <a:rect l="l" t="t" r="r" b="b"/>
            <a:pathLst>
              <a:path w="39370" h="71754">
                <a:moveTo>
                  <a:pt x="39223" y="0"/>
                </a:moveTo>
                <a:lnTo>
                  <a:pt x="0" y="0"/>
                </a:lnTo>
                <a:lnTo>
                  <a:pt x="0" y="71558"/>
                </a:lnTo>
                <a:lnTo>
                  <a:pt x="39223" y="71558"/>
                </a:lnTo>
                <a:lnTo>
                  <a:pt x="39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k object 198"/>
          <p:cNvSpPr/>
          <p:nvPr/>
        </p:nvSpPr>
        <p:spPr>
          <a:xfrm>
            <a:off x="1877439" y="1984277"/>
            <a:ext cx="17907" cy="35939"/>
          </a:xfrm>
          <a:custGeom>
            <a:avLst/>
            <a:gdLst/>
            <a:ahLst/>
            <a:cxnLst/>
            <a:rect l="l" t="t" r="r" b="b"/>
            <a:pathLst>
              <a:path w="39370" h="71120">
                <a:moveTo>
                  <a:pt x="39223" y="0"/>
                </a:moveTo>
                <a:lnTo>
                  <a:pt x="0" y="0"/>
                </a:lnTo>
                <a:lnTo>
                  <a:pt x="0" y="70531"/>
                </a:lnTo>
                <a:lnTo>
                  <a:pt x="39223" y="70531"/>
                </a:lnTo>
                <a:lnTo>
                  <a:pt x="39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k object 199"/>
          <p:cNvSpPr/>
          <p:nvPr/>
        </p:nvSpPr>
        <p:spPr>
          <a:xfrm>
            <a:off x="1939991" y="2002553"/>
            <a:ext cx="0" cy="71879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100"/>
                </a:lnTo>
              </a:path>
            </a:pathLst>
          </a:custGeom>
          <a:ln w="392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k object 200"/>
          <p:cNvSpPr/>
          <p:nvPr/>
        </p:nvSpPr>
        <p:spPr>
          <a:xfrm>
            <a:off x="1906395" y="1993416"/>
            <a:ext cx="67295" cy="0"/>
          </a:xfrm>
          <a:custGeom>
            <a:avLst/>
            <a:gdLst/>
            <a:ahLst/>
            <a:cxnLst/>
            <a:rect l="l" t="t" r="r" b="b"/>
            <a:pathLst>
              <a:path w="147954">
                <a:moveTo>
                  <a:pt x="0" y="0"/>
                </a:moveTo>
                <a:lnTo>
                  <a:pt x="147702" y="0"/>
                </a:lnTo>
              </a:path>
            </a:pathLst>
          </a:custGeom>
          <a:ln w="361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k object 201"/>
          <p:cNvSpPr/>
          <p:nvPr/>
        </p:nvSpPr>
        <p:spPr>
          <a:xfrm>
            <a:off x="1984700" y="2065697"/>
            <a:ext cx="61807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744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k object 202"/>
          <p:cNvSpPr/>
          <p:nvPr/>
        </p:nvSpPr>
        <p:spPr>
          <a:xfrm>
            <a:off x="1984699" y="2037779"/>
            <a:ext cx="17907" cy="19253"/>
          </a:xfrm>
          <a:custGeom>
            <a:avLst/>
            <a:gdLst/>
            <a:ahLst/>
            <a:cxnLst/>
            <a:rect l="l" t="t" r="r" b="b"/>
            <a:pathLst>
              <a:path w="39370" h="38100">
                <a:moveTo>
                  <a:pt x="0" y="38100"/>
                </a:moveTo>
                <a:lnTo>
                  <a:pt x="38972" y="38100"/>
                </a:lnTo>
                <a:lnTo>
                  <a:pt x="38972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k object 203"/>
          <p:cNvSpPr/>
          <p:nvPr/>
        </p:nvSpPr>
        <p:spPr>
          <a:xfrm>
            <a:off x="1984698" y="2029116"/>
            <a:ext cx="56030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011" y="0"/>
                </a:lnTo>
              </a:path>
            </a:pathLst>
          </a:custGeom>
          <a:ln w="342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k object 204"/>
          <p:cNvSpPr/>
          <p:nvPr/>
        </p:nvSpPr>
        <p:spPr>
          <a:xfrm>
            <a:off x="1984699" y="2001841"/>
            <a:ext cx="17907" cy="18612"/>
          </a:xfrm>
          <a:custGeom>
            <a:avLst/>
            <a:gdLst/>
            <a:ahLst/>
            <a:cxnLst/>
            <a:rect l="l" t="t" r="r" b="b"/>
            <a:pathLst>
              <a:path w="39370" h="36829">
                <a:moveTo>
                  <a:pt x="0" y="36829"/>
                </a:moveTo>
                <a:lnTo>
                  <a:pt x="38972" y="36829"/>
                </a:lnTo>
                <a:lnTo>
                  <a:pt x="38972" y="0"/>
                </a:lnTo>
                <a:lnTo>
                  <a:pt x="0" y="0"/>
                </a:lnTo>
                <a:lnTo>
                  <a:pt x="0" y="36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k object 205"/>
          <p:cNvSpPr/>
          <p:nvPr/>
        </p:nvSpPr>
        <p:spPr>
          <a:xfrm>
            <a:off x="1984697" y="1993176"/>
            <a:ext cx="6123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467" y="0"/>
                </a:lnTo>
              </a:path>
            </a:pathLst>
          </a:custGeom>
          <a:ln w="342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k object 206"/>
          <p:cNvSpPr/>
          <p:nvPr/>
        </p:nvSpPr>
        <p:spPr>
          <a:xfrm>
            <a:off x="2059760" y="1982732"/>
            <a:ext cx="157419" cy="93174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k object 207"/>
          <p:cNvSpPr/>
          <p:nvPr/>
        </p:nvSpPr>
        <p:spPr>
          <a:xfrm>
            <a:off x="2230494" y="1984276"/>
            <a:ext cx="68918" cy="9008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k object 208"/>
          <p:cNvSpPr/>
          <p:nvPr/>
        </p:nvSpPr>
        <p:spPr>
          <a:xfrm>
            <a:off x="2159602" y="913425"/>
            <a:ext cx="1269345" cy="650942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k object 209"/>
          <p:cNvSpPr/>
          <p:nvPr/>
        </p:nvSpPr>
        <p:spPr>
          <a:xfrm>
            <a:off x="697916" y="833691"/>
            <a:ext cx="571576" cy="63504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k object 210"/>
          <p:cNvSpPr/>
          <p:nvPr/>
        </p:nvSpPr>
        <p:spPr>
          <a:xfrm>
            <a:off x="548717" y="674760"/>
            <a:ext cx="858745" cy="949826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k object 211"/>
          <p:cNvSpPr/>
          <p:nvPr/>
        </p:nvSpPr>
        <p:spPr>
          <a:xfrm>
            <a:off x="1483964" y="746401"/>
            <a:ext cx="460666" cy="826926"/>
          </a:xfrm>
          <a:custGeom>
            <a:avLst/>
            <a:gdLst/>
            <a:ahLst/>
            <a:cxnLst/>
            <a:rect l="l" t="t" r="r" b="b"/>
            <a:pathLst>
              <a:path w="1012825" h="1636395">
                <a:moveTo>
                  <a:pt x="919311" y="226339"/>
                </a:moveTo>
                <a:lnTo>
                  <a:pt x="603814" y="226339"/>
                </a:lnTo>
                <a:lnTo>
                  <a:pt x="605290" y="228507"/>
                </a:lnTo>
                <a:lnTo>
                  <a:pt x="604180" y="230329"/>
                </a:lnTo>
                <a:lnTo>
                  <a:pt x="603102" y="232287"/>
                </a:lnTo>
                <a:lnTo>
                  <a:pt x="575094" y="274184"/>
                </a:lnTo>
                <a:lnTo>
                  <a:pt x="548659" y="314446"/>
                </a:lnTo>
                <a:lnTo>
                  <a:pt x="522531" y="354903"/>
                </a:lnTo>
                <a:lnTo>
                  <a:pt x="496691" y="395544"/>
                </a:lnTo>
                <a:lnTo>
                  <a:pt x="471119" y="436356"/>
                </a:lnTo>
                <a:lnTo>
                  <a:pt x="445797" y="477326"/>
                </a:lnTo>
                <a:lnTo>
                  <a:pt x="419837" y="519884"/>
                </a:lnTo>
                <a:lnTo>
                  <a:pt x="394130" y="562584"/>
                </a:lnTo>
                <a:lnTo>
                  <a:pt x="368683" y="605433"/>
                </a:lnTo>
                <a:lnTo>
                  <a:pt x="343503" y="648433"/>
                </a:lnTo>
                <a:lnTo>
                  <a:pt x="318600" y="691589"/>
                </a:lnTo>
                <a:lnTo>
                  <a:pt x="293979" y="734905"/>
                </a:lnTo>
                <a:lnTo>
                  <a:pt x="269649" y="778385"/>
                </a:lnTo>
                <a:lnTo>
                  <a:pt x="245617" y="822034"/>
                </a:lnTo>
                <a:lnTo>
                  <a:pt x="221891" y="865856"/>
                </a:lnTo>
                <a:lnTo>
                  <a:pt x="198478" y="909855"/>
                </a:lnTo>
                <a:lnTo>
                  <a:pt x="175387" y="954034"/>
                </a:lnTo>
                <a:lnTo>
                  <a:pt x="151183" y="1001434"/>
                </a:lnTo>
                <a:lnTo>
                  <a:pt x="127556" y="1049102"/>
                </a:lnTo>
                <a:lnTo>
                  <a:pt x="104541" y="1097053"/>
                </a:lnTo>
                <a:lnTo>
                  <a:pt x="82174" y="1145305"/>
                </a:lnTo>
                <a:lnTo>
                  <a:pt x="60493" y="1193873"/>
                </a:lnTo>
                <a:lnTo>
                  <a:pt x="39532" y="1242774"/>
                </a:lnTo>
                <a:lnTo>
                  <a:pt x="19329" y="1292024"/>
                </a:lnTo>
                <a:lnTo>
                  <a:pt x="6217" y="1330844"/>
                </a:lnTo>
                <a:lnTo>
                  <a:pt x="0" y="1371320"/>
                </a:lnTo>
                <a:lnTo>
                  <a:pt x="979" y="1397926"/>
                </a:lnTo>
                <a:lnTo>
                  <a:pt x="13293" y="1448747"/>
                </a:lnTo>
                <a:lnTo>
                  <a:pt x="36480" y="1497834"/>
                </a:lnTo>
                <a:lnTo>
                  <a:pt x="66884" y="1544130"/>
                </a:lnTo>
                <a:lnTo>
                  <a:pt x="83672" y="1566246"/>
                </a:lnTo>
                <a:lnTo>
                  <a:pt x="116719" y="1610555"/>
                </a:lnTo>
                <a:lnTo>
                  <a:pt x="136171" y="1631797"/>
                </a:lnTo>
                <a:lnTo>
                  <a:pt x="149618" y="1635797"/>
                </a:lnTo>
                <a:lnTo>
                  <a:pt x="164654" y="1628380"/>
                </a:lnTo>
                <a:lnTo>
                  <a:pt x="176002" y="1614771"/>
                </a:lnTo>
                <a:lnTo>
                  <a:pt x="186176" y="1593846"/>
                </a:lnTo>
                <a:lnTo>
                  <a:pt x="193504" y="1574654"/>
                </a:lnTo>
                <a:lnTo>
                  <a:pt x="196318" y="1566246"/>
                </a:lnTo>
                <a:lnTo>
                  <a:pt x="212532" y="1523469"/>
                </a:lnTo>
                <a:lnTo>
                  <a:pt x="228985" y="1480787"/>
                </a:lnTo>
                <a:lnTo>
                  <a:pt x="245693" y="1438205"/>
                </a:lnTo>
                <a:lnTo>
                  <a:pt x="262672" y="1395728"/>
                </a:lnTo>
                <a:lnTo>
                  <a:pt x="281579" y="1349389"/>
                </a:lnTo>
                <a:lnTo>
                  <a:pt x="300830" y="1303207"/>
                </a:lnTo>
                <a:lnTo>
                  <a:pt x="320427" y="1257185"/>
                </a:lnTo>
                <a:lnTo>
                  <a:pt x="340373" y="1211322"/>
                </a:lnTo>
                <a:lnTo>
                  <a:pt x="360668" y="1165619"/>
                </a:lnTo>
                <a:lnTo>
                  <a:pt x="381316" y="1120078"/>
                </a:lnTo>
                <a:lnTo>
                  <a:pt x="402318" y="1074699"/>
                </a:lnTo>
                <a:lnTo>
                  <a:pt x="423676" y="1029484"/>
                </a:lnTo>
                <a:lnTo>
                  <a:pt x="445392" y="984434"/>
                </a:lnTo>
                <a:lnTo>
                  <a:pt x="467468" y="939548"/>
                </a:lnTo>
                <a:lnTo>
                  <a:pt x="489905" y="894830"/>
                </a:lnTo>
                <a:lnTo>
                  <a:pt x="512706" y="850278"/>
                </a:lnTo>
                <a:lnTo>
                  <a:pt x="535996" y="805663"/>
                </a:lnTo>
                <a:lnTo>
                  <a:pt x="559644" y="761257"/>
                </a:lnTo>
                <a:lnTo>
                  <a:pt x="583655" y="717063"/>
                </a:lnTo>
                <a:lnTo>
                  <a:pt x="608034" y="673084"/>
                </a:lnTo>
                <a:lnTo>
                  <a:pt x="632787" y="629322"/>
                </a:lnTo>
                <a:lnTo>
                  <a:pt x="657918" y="585781"/>
                </a:lnTo>
                <a:lnTo>
                  <a:pt x="683432" y="542464"/>
                </a:lnTo>
                <a:lnTo>
                  <a:pt x="709335" y="499374"/>
                </a:lnTo>
                <a:lnTo>
                  <a:pt x="735631" y="456514"/>
                </a:lnTo>
                <a:lnTo>
                  <a:pt x="762325" y="413886"/>
                </a:lnTo>
                <a:lnTo>
                  <a:pt x="789422" y="371495"/>
                </a:lnTo>
                <a:lnTo>
                  <a:pt x="816928" y="329341"/>
                </a:lnTo>
                <a:lnTo>
                  <a:pt x="874811" y="242747"/>
                </a:lnTo>
                <a:lnTo>
                  <a:pt x="877135" y="239250"/>
                </a:lnTo>
                <a:lnTo>
                  <a:pt x="879502" y="237344"/>
                </a:lnTo>
                <a:lnTo>
                  <a:pt x="888843" y="237344"/>
                </a:lnTo>
                <a:lnTo>
                  <a:pt x="900152" y="236639"/>
                </a:lnTo>
                <a:lnTo>
                  <a:pt x="913676" y="231274"/>
                </a:lnTo>
                <a:lnTo>
                  <a:pt x="919311" y="226339"/>
                </a:lnTo>
                <a:close/>
              </a:path>
              <a:path w="1012825" h="1636395">
                <a:moveTo>
                  <a:pt x="888843" y="237344"/>
                </a:moveTo>
                <a:lnTo>
                  <a:pt x="879502" y="237344"/>
                </a:lnTo>
                <a:lnTo>
                  <a:pt x="883973" y="237648"/>
                </a:lnTo>
                <a:lnTo>
                  <a:pt x="888843" y="237344"/>
                </a:lnTo>
                <a:close/>
              </a:path>
              <a:path w="1012825" h="1636395">
                <a:moveTo>
                  <a:pt x="263152" y="0"/>
                </a:moveTo>
                <a:lnTo>
                  <a:pt x="218153" y="2061"/>
                </a:lnTo>
                <a:lnTo>
                  <a:pt x="185816" y="30492"/>
                </a:lnTo>
                <a:lnTo>
                  <a:pt x="169303" y="65351"/>
                </a:lnTo>
                <a:lnTo>
                  <a:pt x="152960" y="100291"/>
                </a:lnTo>
                <a:lnTo>
                  <a:pt x="117891" y="175765"/>
                </a:lnTo>
                <a:lnTo>
                  <a:pt x="115661" y="187691"/>
                </a:lnTo>
                <a:lnTo>
                  <a:pt x="119452" y="207843"/>
                </a:lnTo>
                <a:lnTo>
                  <a:pt x="130619" y="223071"/>
                </a:lnTo>
                <a:lnTo>
                  <a:pt x="147722" y="232211"/>
                </a:lnTo>
                <a:lnTo>
                  <a:pt x="169324" y="234098"/>
                </a:lnTo>
                <a:lnTo>
                  <a:pt x="207018" y="231010"/>
                </a:lnTo>
                <a:lnTo>
                  <a:pt x="244754" y="228554"/>
                </a:lnTo>
                <a:lnTo>
                  <a:pt x="282525" y="226671"/>
                </a:lnTo>
                <a:lnTo>
                  <a:pt x="320325" y="225303"/>
                </a:lnTo>
                <a:lnTo>
                  <a:pt x="350173" y="224574"/>
                </a:lnTo>
                <a:lnTo>
                  <a:pt x="380021" y="224197"/>
                </a:lnTo>
                <a:lnTo>
                  <a:pt x="921757" y="224197"/>
                </a:lnTo>
                <a:lnTo>
                  <a:pt x="924722" y="221601"/>
                </a:lnTo>
                <a:lnTo>
                  <a:pt x="933468" y="207670"/>
                </a:lnTo>
                <a:lnTo>
                  <a:pt x="945680" y="182558"/>
                </a:lnTo>
                <a:lnTo>
                  <a:pt x="958177" y="157581"/>
                </a:lnTo>
                <a:lnTo>
                  <a:pt x="989112" y="96606"/>
                </a:lnTo>
                <a:lnTo>
                  <a:pt x="994866" y="85502"/>
                </a:lnTo>
                <a:lnTo>
                  <a:pt x="1000897" y="74550"/>
                </a:lnTo>
                <a:lnTo>
                  <a:pt x="1007372" y="63842"/>
                </a:lnTo>
                <a:lnTo>
                  <a:pt x="1010195" y="56731"/>
                </a:lnTo>
                <a:lnTo>
                  <a:pt x="1011956" y="49459"/>
                </a:lnTo>
                <a:lnTo>
                  <a:pt x="1012464" y="42027"/>
                </a:lnTo>
                <a:lnTo>
                  <a:pt x="1011529" y="34439"/>
                </a:lnTo>
                <a:lnTo>
                  <a:pt x="1005781" y="19780"/>
                </a:lnTo>
                <a:lnTo>
                  <a:pt x="996220" y="8964"/>
                </a:lnTo>
                <a:lnTo>
                  <a:pt x="983228" y="2278"/>
                </a:lnTo>
                <a:lnTo>
                  <a:pt x="975865" y="1238"/>
                </a:lnTo>
                <a:lnTo>
                  <a:pt x="419708" y="1238"/>
                </a:lnTo>
                <a:lnTo>
                  <a:pt x="263152" y="0"/>
                </a:lnTo>
                <a:close/>
              </a:path>
              <a:path w="1012825" h="1636395">
                <a:moveTo>
                  <a:pt x="921757" y="224197"/>
                </a:moveTo>
                <a:lnTo>
                  <a:pt x="380021" y="224197"/>
                </a:lnTo>
                <a:lnTo>
                  <a:pt x="409870" y="224217"/>
                </a:lnTo>
                <a:lnTo>
                  <a:pt x="601856" y="227104"/>
                </a:lnTo>
                <a:lnTo>
                  <a:pt x="603814" y="226339"/>
                </a:lnTo>
                <a:lnTo>
                  <a:pt x="919311" y="226339"/>
                </a:lnTo>
                <a:lnTo>
                  <a:pt x="921757" y="224197"/>
                </a:lnTo>
                <a:close/>
              </a:path>
              <a:path w="1012825" h="1636395">
                <a:moveTo>
                  <a:pt x="967185" y="11"/>
                </a:moveTo>
                <a:lnTo>
                  <a:pt x="419708" y="1238"/>
                </a:lnTo>
                <a:lnTo>
                  <a:pt x="975865" y="1238"/>
                </a:lnTo>
                <a:lnTo>
                  <a:pt x="967185" y="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k object 212"/>
          <p:cNvSpPr/>
          <p:nvPr/>
        </p:nvSpPr>
        <p:spPr>
          <a:xfrm>
            <a:off x="1762759" y="856893"/>
            <a:ext cx="401169" cy="560590"/>
          </a:xfrm>
          <a:custGeom>
            <a:avLst/>
            <a:gdLst/>
            <a:ahLst/>
            <a:cxnLst/>
            <a:rect l="l" t="t" r="r" b="b"/>
            <a:pathLst>
              <a:path w="882014" h="1109345">
                <a:moveTo>
                  <a:pt x="31900" y="942738"/>
                </a:moveTo>
                <a:lnTo>
                  <a:pt x="17354" y="947641"/>
                </a:lnTo>
                <a:lnTo>
                  <a:pt x="3329" y="956881"/>
                </a:lnTo>
                <a:lnTo>
                  <a:pt x="1088" y="958703"/>
                </a:lnTo>
                <a:lnTo>
                  <a:pt x="0" y="960389"/>
                </a:lnTo>
                <a:lnTo>
                  <a:pt x="1518" y="968923"/>
                </a:lnTo>
                <a:lnTo>
                  <a:pt x="3193" y="980273"/>
                </a:lnTo>
                <a:lnTo>
                  <a:pt x="12757" y="1017403"/>
                </a:lnTo>
                <a:lnTo>
                  <a:pt x="33407" y="1058552"/>
                </a:lnTo>
                <a:lnTo>
                  <a:pt x="71024" y="1087765"/>
                </a:lnTo>
                <a:lnTo>
                  <a:pt x="111745" y="1103568"/>
                </a:lnTo>
                <a:lnTo>
                  <a:pt x="146539" y="1108903"/>
                </a:lnTo>
                <a:lnTo>
                  <a:pt x="180798" y="1108349"/>
                </a:lnTo>
                <a:lnTo>
                  <a:pt x="247730" y="1091150"/>
                </a:lnTo>
                <a:lnTo>
                  <a:pt x="289156" y="1072131"/>
                </a:lnTo>
                <a:lnTo>
                  <a:pt x="329031" y="1050351"/>
                </a:lnTo>
                <a:lnTo>
                  <a:pt x="367713" y="1026468"/>
                </a:lnTo>
                <a:lnTo>
                  <a:pt x="405558" y="1001142"/>
                </a:lnTo>
                <a:lnTo>
                  <a:pt x="447621" y="971012"/>
                </a:lnTo>
                <a:lnTo>
                  <a:pt x="470756" y="952981"/>
                </a:lnTo>
                <a:lnTo>
                  <a:pt x="82687" y="952981"/>
                </a:lnTo>
                <a:lnTo>
                  <a:pt x="73886" y="952215"/>
                </a:lnTo>
                <a:lnTo>
                  <a:pt x="65413" y="949719"/>
                </a:lnTo>
                <a:lnTo>
                  <a:pt x="63589" y="949719"/>
                </a:lnTo>
                <a:lnTo>
                  <a:pt x="63055" y="949405"/>
                </a:lnTo>
                <a:lnTo>
                  <a:pt x="47092" y="943037"/>
                </a:lnTo>
                <a:lnTo>
                  <a:pt x="31900" y="942738"/>
                </a:lnTo>
                <a:close/>
              </a:path>
              <a:path w="882014" h="1109345">
                <a:moveTo>
                  <a:pt x="692706" y="517696"/>
                </a:moveTo>
                <a:lnTo>
                  <a:pt x="449225" y="517696"/>
                </a:lnTo>
                <a:lnTo>
                  <a:pt x="486320" y="517701"/>
                </a:lnTo>
                <a:lnTo>
                  <a:pt x="501807" y="518476"/>
                </a:lnTo>
                <a:lnTo>
                  <a:pt x="547920" y="524423"/>
                </a:lnTo>
                <a:lnTo>
                  <a:pt x="569297" y="543103"/>
                </a:lnTo>
                <a:lnTo>
                  <a:pt x="568401" y="555197"/>
                </a:lnTo>
                <a:lnTo>
                  <a:pt x="547405" y="607445"/>
                </a:lnTo>
                <a:lnTo>
                  <a:pt x="515252" y="655250"/>
                </a:lnTo>
                <a:lnTo>
                  <a:pt x="490557" y="684858"/>
                </a:lnTo>
                <a:lnTo>
                  <a:pt x="463837" y="712676"/>
                </a:lnTo>
                <a:lnTo>
                  <a:pt x="435484" y="739024"/>
                </a:lnTo>
                <a:lnTo>
                  <a:pt x="393262" y="774916"/>
                </a:lnTo>
                <a:lnTo>
                  <a:pt x="349718" y="808982"/>
                </a:lnTo>
                <a:lnTo>
                  <a:pt x="304856" y="841221"/>
                </a:lnTo>
                <a:lnTo>
                  <a:pt x="258681" y="871629"/>
                </a:lnTo>
                <a:lnTo>
                  <a:pt x="211197" y="900202"/>
                </a:lnTo>
                <a:lnTo>
                  <a:pt x="157339" y="928743"/>
                </a:lnTo>
                <a:lnTo>
                  <a:pt x="100300" y="950295"/>
                </a:lnTo>
                <a:lnTo>
                  <a:pt x="82687" y="952981"/>
                </a:lnTo>
                <a:lnTo>
                  <a:pt x="470756" y="952981"/>
                </a:lnTo>
                <a:lnTo>
                  <a:pt x="527656" y="905720"/>
                </a:lnTo>
                <a:lnTo>
                  <a:pt x="565344" y="870266"/>
                </a:lnTo>
                <a:lnTo>
                  <a:pt x="592167" y="842917"/>
                </a:lnTo>
                <a:lnTo>
                  <a:pt x="617581" y="814391"/>
                </a:lnTo>
                <a:lnTo>
                  <a:pt x="640780" y="784071"/>
                </a:lnTo>
                <a:lnTo>
                  <a:pt x="660953" y="751338"/>
                </a:lnTo>
                <a:lnTo>
                  <a:pt x="688573" y="683993"/>
                </a:lnTo>
                <a:lnTo>
                  <a:pt x="701130" y="612243"/>
                </a:lnTo>
                <a:lnTo>
                  <a:pt x="701544" y="572567"/>
                </a:lnTo>
                <a:lnTo>
                  <a:pt x="697016" y="533881"/>
                </a:lnTo>
                <a:lnTo>
                  <a:pt x="692706" y="517696"/>
                </a:lnTo>
                <a:close/>
              </a:path>
              <a:path w="882014" h="1109345">
                <a:moveTo>
                  <a:pt x="64427" y="949573"/>
                </a:moveTo>
                <a:lnTo>
                  <a:pt x="63589" y="949719"/>
                </a:lnTo>
                <a:lnTo>
                  <a:pt x="65413" y="949719"/>
                </a:lnTo>
                <a:lnTo>
                  <a:pt x="65128" y="949636"/>
                </a:lnTo>
                <a:lnTo>
                  <a:pt x="64427" y="949573"/>
                </a:lnTo>
                <a:close/>
              </a:path>
              <a:path w="882014" h="1109345">
                <a:moveTo>
                  <a:pt x="431264" y="0"/>
                </a:moveTo>
                <a:lnTo>
                  <a:pt x="429044" y="565"/>
                </a:lnTo>
                <a:lnTo>
                  <a:pt x="411123" y="4074"/>
                </a:lnTo>
                <a:lnTo>
                  <a:pt x="402762" y="5853"/>
                </a:lnTo>
                <a:lnTo>
                  <a:pt x="361619" y="45247"/>
                </a:lnTo>
                <a:lnTo>
                  <a:pt x="337043" y="92870"/>
                </a:lnTo>
                <a:lnTo>
                  <a:pt x="321255" y="127720"/>
                </a:lnTo>
                <a:lnTo>
                  <a:pt x="321191" y="138707"/>
                </a:lnTo>
                <a:lnTo>
                  <a:pt x="324587" y="149129"/>
                </a:lnTo>
                <a:lnTo>
                  <a:pt x="331330" y="158403"/>
                </a:lnTo>
                <a:lnTo>
                  <a:pt x="334796" y="161921"/>
                </a:lnTo>
                <a:lnTo>
                  <a:pt x="335089" y="164298"/>
                </a:lnTo>
                <a:lnTo>
                  <a:pt x="309927" y="209786"/>
                </a:lnTo>
                <a:lnTo>
                  <a:pt x="287577" y="251240"/>
                </a:lnTo>
                <a:lnTo>
                  <a:pt x="265705" y="292944"/>
                </a:lnTo>
                <a:lnTo>
                  <a:pt x="244353" y="334921"/>
                </a:lnTo>
                <a:lnTo>
                  <a:pt x="222401" y="379569"/>
                </a:lnTo>
                <a:lnTo>
                  <a:pt x="221061" y="381422"/>
                </a:lnTo>
                <a:lnTo>
                  <a:pt x="218611" y="382805"/>
                </a:lnTo>
                <a:lnTo>
                  <a:pt x="207699" y="390692"/>
                </a:lnTo>
                <a:lnTo>
                  <a:pt x="200641" y="400097"/>
                </a:lnTo>
                <a:lnTo>
                  <a:pt x="197476" y="411238"/>
                </a:lnTo>
                <a:lnTo>
                  <a:pt x="198245" y="424332"/>
                </a:lnTo>
                <a:lnTo>
                  <a:pt x="200651" y="437322"/>
                </a:lnTo>
                <a:lnTo>
                  <a:pt x="202869" y="450337"/>
                </a:lnTo>
                <a:lnTo>
                  <a:pt x="204964" y="463367"/>
                </a:lnTo>
                <a:lnTo>
                  <a:pt x="206998" y="476404"/>
                </a:lnTo>
                <a:lnTo>
                  <a:pt x="208864" y="487315"/>
                </a:lnTo>
                <a:lnTo>
                  <a:pt x="210793" y="498223"/>
                </a:lnTo>
                <a:lnTo>
                  <a:pt x="212374" y="509181"/>
                </a:lnTo>
                <a:lnTo>
                  <a:pt x="213200" y="520266"/>
                </a:lnTo>
                <a:lnTo>
                  <a:pt x="214428" y="529473"/>
                </a:lnTo>
                <a:lnTo>
                  <a:pt x="249264" y="554178"/>
                </a:lnTo>
                <a:lnTo>
                  <a:pt x="255751" y="553983"/>
                </a:lnTo>
                <a:lnTo>
                  <a:pt x="276490" y="547912"/>
                </a:lnTo>
                <a:lnTo>
                  <a:pt x="297307" y="542141"/>
                </a:lnTo>
                <a:lnTo>
                  <a:pt x="339288" y="531973"/>
                </a:lnTo>
                <a:lnTo>
                  <a:pt x="412364" y="520266"/>
                </a:lnTo>
                <a:lnTo>
                  <a:pt x="449225" y="517696"/>
                </a:lnTo>
                <a:lnTo>
                  <a:pt x="692706" y="517696"/>
                </a:lnTo>
                <a:lnTo>
                  <a:pt x="687016" y="496330"/>
                </a:lnTo>
                <a:lnTo>
                  <a:pt x="671016" y="460059"/>
                </a:lnTo>
                <a:lnTo>
                  <a:pt x="643154" y="418855"/>
                </a:lnTo>
                <a:lnTo>
                  <a:pt x="608667" y="386310"/>
                </a:lnTo>
                <a:lnTo>
                  <a:pt x="567646" y="362493"/>
                </a:lnTo>
                <a:lnTo>
                  <a:pt x="520183" y="347476"/>
                </a:lnTo>
                <a:lnTo>
                  <a:pt x="515782" y="346848"/>
                </a:lnTo>
                <a:lnTo>
                  <a:pt x="435526" y="346848"/>
                </a:lnTo>
                <a:lnTo>
                  <a:pt x="440399" y="337254"/>
                </a:lnTo>
                <a:lnTo>
                  <a:pt x="474138" y="275925"/>
                </a:lnTo>
                <a:lnTo>
                  <a:pt x="495428" y="242678"/>
                </a:lnTo>
                <a:lnTo>
                  <a:pt x="518059" y="210319"/>
                </a:lnTo>
                <a:lnTo>
                  <a:pt x="541847" y="178727"/>
                </a:lnTo>
                <a:lnTo>
                  <a:pt x="548286" y="172842"/>
                </a:lnTo>
                <a:lnTo>
                  <a:pt x="820002" y="172842"/>
                </a:lnTo>
                <a:lnTo>
                  <a:pt x="822657" y="170775"/>
                </a:lnTo>
                <a:lnTo>
                  <a:pt x="826948" y="164508"/>
                </a:lnTo>
                <a:lnTo>
                  <a:pt x="830654" y="156584"/>
                </a:lnTo>
                <a:lnTo>
                  <a:pt x="838127" y="140760"/>
                </a:lnTo>
                <a:lnTo>
                  <a:pt x="841785" y="132812"/>
                </a:lnTo>
                <a:lnTo>
                  <a:pt x="849721" y="114913"/>
                </a:lnTo>
                <a:lnTo>
                  <a:pt x="857608" y="96990"/>
                </a:lnTo>
                <a:lnTo>
                  <a:pt x="865788" y="79198"/>
                </a:lnTo>
                <a:lnTo>
                  <a:pt x="874601" y="61694"/>
                </a:lnTo>
                <a:lnTo>
                  <a:pt x="878465" y="54448"/>
                </a:lnTo>
                <a:lnTo>
                  <a:pt x="881522" y="46804"/>
                </a:lnTo>
                <a:lnTo>
                  <a:pt x="879596" y="38197"/>
                </a:lnTo>
                <a:lnTo>
                  <a:pt x="874341" y="24361"/>
                </a:lnTo>
                <a:lnTo>
                  <a:pt x="865700" y="14265"/>
                </a:lnTo>
                <a:lnTo>
                  <a:pt x="854634" y="8470"/>
                </a:lnTo>
                <a:lnTo>
                  <a:pt x="432248" y="8470"/>
                </a:lnTo>
                <a:lnTo>
                  <a:pt x="431264" y="0"/>
                </a:lnTo>
                <a:close/>
              </a:path>
              <a:path w="882014" h="1109345">
                <a:moveTo>
                  <a:pt x="487595" y="344536"/>
                </a:moveTo>
                <a:lnTo>
                  <a:pt x="471164" y="344961"/>
                </a:lnTo>
                <a:lnTo>
                  <a:pt x="435526" y="346848"/>
                </a:lnTo>
                <a:lnTo>
                  <a:pt x="515782" y="346848"/>
                </a:lnTo>
                <a:lnTo>
                  <a:pt x="503958" y="345160"/>
                </a:lnTo>
                <a:lnTo>
                  <a:pt x="487595" y="344536"/>
                </a:lnTo>
                <a:close/>
              </a:path>
              <a:path w="882014" h="1109345">
                <a:moveTo>
                  <a:pt x="820002" y="172842"/>
                </a:moveTo>
                <a:lnTo>
                  <a:pt x="548286" y="172842"/>
                </a:lnTo>
                <a:lnTo>
                  <a:pt x="716273" y="176874"/>
                </a:lnTo>
                <a:lnTo>
                  <a:pt x="739870" y="177952"/>
                </a:lnTo>
                <a:lnTo>
                  <a:pt x="763439" y="179588"/>
                </a:lnTo>
                <a:lnTo>
                  <a:pt x="786960" y="182057"/>
                </a:lnTo>
                <a:lnTo>
                  <a:pt x="792457" y="182758"/>
                </a:lnTo>
                <a:lnTo>
                  <a:pt x="798195" y="181554"/>
                </a:lnTo>
                <a:lnTo>
                  <a:pt x="803818" y="181230"/>
                </a:lnTo>
                <a:lnTo>
                  <a:pt x="810571" y="178402"/>
                </a:lnTo>
                <a:lnTo>
                  <a:pt x="817062" y="175133"/>
                </a:lnTo>
                <a:lnTo>
                  <a:pt x="820002" y="172842"/>
                </a:lnTo>
                <a:close/>
              </a:path>
              <a:path w="882014" h="1109345">
                <a:moveTo>
                  <a:pt x="792530" y="5748"/>
                </a:moveTo>
                <a:lnTo>
                  <a:pt x="790174" y="5853"/>
                </a:lnTo>
                <a:lnTo>
                  <a:pt x="787829" y="6031"/>
                </a:lnTo>
                <a:lnTo>
                  <a:pt x="441065" y="6146"/>
                </a:lnTo>
                <a:lnTo>
                  <a:pt x="437421" y="6146"/>
                </a:lnTo>
                <a:lnTo>
                  <a:pt x="432248" y="8470"/>
                </a:lnTo>
                <a:lnTo>
                  <a:pt x="854634" y="8470"/>
                </a:lnTo>
                <a:lnTo>
                  <a:pt x="853867" y="8069"/>
                </a:lnTo>
                <a:lnTo>
                  <a:pt x="839042" y="5936"/>
                </a:lnTo>
                <a:lnTo>
                  <a:pt x="792530" y="5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k object 213"/>
          <p:cNvSpPr/>
          <p:nvPr/>
        </p:nvSpPr>
        <p:spPr>
          <a:xfrm>
            <a:off x="180977" y="2571570"/>
            <a:ext cx="3633917" cy="423571"/>
          </a:xfrm>
          <a:custGeom>
            <a:avLst/>
            <a:gdLst/>
            <a:ahLst/>
            <a:cxnLst/>
            <a:rect l="l" t="t" r="r" b="b"/>
            <a:pathLst>
              <a:path w="7989570" h="838200">
                <a:moveTo>
                  <a:pt x="7989285" y="837670"/>
                </a:moveTo>
                <a:lnTo>
                  <a:pt x="0" y="837670"/>
                </a:lnTo>
                <a:lnTo>
                  <a:pt x="0" y="0"/>
                </a:lnTo>
                <a:lnTo>
                  <a:pt x="7989285" y="0"/>
                </a:lnTo>
                <a:lnTo>
                  <a:pt x="7989285" y="837670"/>
                </a:lnTo>
                <a:close/>
              </a:path>
            </a:pathLst>
          </a:custGeom>
          <a:solidFill>
            <a:srgbClr val="2E75A4">
              <a:alpha val="6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k object 214"/>
          <p:cNvSpPr/>
          <p:nvPr/>
        </p:nvSpPr>
        <p:spPr>
          <a:xfrm>
            <a:off x="4074637" y="3037114"/>
            <a:ext cx="1169138" cy="884044"/>
          </a:xfrm>
          <a:custGeom>
            <a:avLst/>
            <a:gdLst/>
            <a:ahLst/>
            <a:cxnLst/>
            <a:rect l="l" t="t" r="r" b="b"/>
            <a:pathLst>
              <a:path w="2570479" h="1749425">
                <a:moveTo>
                  <a:pt x="2569932" y="0"/>
                </a:moveTo>
                <a:lnTo>
                  <a:pt x="37517" y="0"/>
                </a:lnTo>
                <a:lnTo>
                  <a:pt x="22913" y="2947"/>
                </a:lnTo>
                <a:lnTo>
                  <a:pt x="10987" y="10986"/>
                </a:lnTo>
                <a:lnTo>
                  <a:pt x="2948" y="22908"/>
                </a:lnTo>
                <a:lnTo>
                  <a:pt x="0" y="37506"/>
                </a:lnTo>
                <a:lnTo>
                  <a:pt x="0" y="1711309"/>
                </a:lnTo>
                <a:lnTo>
                  <a:pt x="2948" y="1725907"/>
                </a:lnTo>
                <a:lnTo>
                  <a:pt x="10987" y="1737829"/>
                </a:lnTo>
                <a:lnTo>
                  <a:pt x="22913" y="1745867"/>
                </a:lnTo>
                <a:lnTo>
                  <a:pt x="37517" y="1748815"/>
                </a:lnTo>
                <a:lnTo>
                  <a:pt x="2532425" y="1748815"/>
                </a:lnTo>
                <a:lnTo>
                  <a:pt x="2547027" y="1745867"/>
                </a:lnTo>
                <a:lnTo>
                  <a:pt x="2558949" y="1737829"/>
                </a:lnTo>
                <a:lnTo>
                  <a:pt x="2566985" y="1725907"/>
                </a:lnTo>
                <a:lnTo>
                  <a:pt x="2569932" y="1711309"/>
                </a:lnTo>
                <a:lnTo>
                  <a:pt x="2569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k object 215"/>
          <p:cNvSpPr/>
          <p:nvPr/>
        </p:nvSpPr>
        <p:spPr>
          <a:xfrm>
            <a:off x="4151515" y="3106336"/>
            <a:ext cx="59208" cy="73804"/>
          </a:xfrm>
          <a:custGeom>
            <a:avLst/>
            <a:gdLst/>
            <a:ahLst/>
            <a:cxnLst/>
            <a:rect l="l" t="t" r="r" b="b"/>
            <a:pathLst>
              <a:path w="130175" h="146050">
                <a:moveTo>
                  <a:pt x="73516" y="0"/>
                </a:moveTo>
                <a:lnTo>
                  <a:pt x="31821" y="11904"/>
                </a:lnTo>
                <a:lnTo>
                  <a:pt x="5184" y="44672"/>
                </a:lnTo>
                <a:lnTo>
                  <a:pt x="0" y="72919"/>
                </a:lnTo>
                <a:lnTo>
                  <a:pt x="1289" y="87716"/>
                </a:lnTo>
                <a:lnTo>
                  <a:pt x="20638" y="124781"/>
                </a:lnTo>
                <a:lnTo>
                  <a:pt x="57445" y="144522"/>
                </a:lnTo>
                <a:lnTo>
                  <a:pt x="72311" y="145838"/>
                </a:lnTo>
                <a:lnTo>
                  <a:pt x="81692" y="145471"/>
                </a:lnTo>
                <a:lnTo>
                  <a:pt x="118153" y="132541"/>
                </a:lnTo>
                <a:lnTo>
                  <a:pt x="130121" y="121870"/>
                </a:lnTo>
                <a:lnTo>
                  <a:pt x="125802" y="117242"/>
                </a:lnTo>
                <a:lnTo>
                  <a:pt x="73317" y="117242"/>
                </a:lnTo>
                <a:lnTo>
                  <a:pt x="64835" y="116434"/>
                </a:lnTo>
                <a:lnTo>
                  <a:pt x="35319" y="90044"/>
                </a:lnTo>
                <a:lnTo>
                  <a:pt x="32417" y="72919"/>
                </a:lnTo>
                <a:lnTo>
                  <a:pt x="33143" y="63927"/>
                </a:lnTo>
                <a:lnTo>
                  <a:pt x="57123" y="31806"/>
                </a:lnTo>
                <a:lnTo>
                  <a:pt x="73317" y="28606"/>
                </a:lnTo>
                <a:lnTo>
                  <a:pt x="123213" y="28606"/>
                </a:lnTo>
                <a:lnTo>
                  <a:pt x="128100" y="22973"/>
                </a:lnTo>
                <a:lnTo>
                  <a:pt x="90385" y="1489"/>
                </a:lnTo>
                <a:lnTo>
                  <a:pt x="82315" y="372"/>
                </a:lnTo>
                <a:lnTo>
                  <a:pt x="73516" y="0"/>
                </a:lnTo>
                <a:close/>
              </a:path>
              <a:path w="130175" h="146050">
                <a:moveTo>
                  <a:pt x="110373" y="100708"/>
                </a:moveTo>
                <a:lnTo>
                  <a:pt x="104195" y="106352"/>
                </a:lnTo>
                <a:lnTo>
                  <a:pt x="98353" y="110520"/>
                </a:lnTo>
                <a:lnTo>
                  <a:pt x="87348" y="115891"/>
                </a:lnTo>
                <a:lnTo>
                  <a:pt x="80824" y="117242"/>
                </a:lnTo>
                <a:lnTo>
                  <a:pt x="125802" y="117242"/>
                </a:lnTo>
                <a:lnTo>
                  <a:pt x="110373" y="100708"/>
                </a:lnTo>
                <a:close/>
              </a:path>
              <a:path w="130175" h="146050">
                <a:moveTo>
                  <a:pt x="123213" y="28606"/>
                </a:moveTo>
                <a:lnTo>
                  <a:pt x="80824" y="28606"/>
                </a:lnTo>
                <a:lnTo>
                  <a:pt x="87243" y="29852"/>
                </a:lnTo>
                <a:lnTo>
                  <a:pt x="97850" y="34815"/>
                </a:lnTo>
                <a:lnTo>
                  <a:pt x="103525" y="38815"/>
                </a:lnTo>
                <a:lnTo>
                  <a:pt x="109577" y="44323"/>
                </a:lnTo>
                <a:lnTo>
                  <a:pt x="123213" y="28606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k object 216"/>
          <p:cNvSpPr/>
          <p:nvPr/>
        </p:nvSpPr>
        <p:spPr>
          <a:xfrm>
            <a:off x="4215006" y="3123235"/>
            <a:ext cx="48233" cy="56797"/>
          </a:xfrm>
          <a:custGeom>
            <a:avLst/>
            <a:gdLst/>
            <a:ahLst/>
            <a:cxnLst/>
            <a:rect l="l" t="t" r="r" b="b"/>
            <a:pathLst>
              <a:path w="106045" h="112395">
                <a:moveTo>
                  <a:pt x="53370" y="0"/>
                </a:moveTo>
                <a:lnTo>
                  <a:pt x="15099" y="16324"/>
                </a:lnTo>
                <a:lnTo>
                  <a:pt x="0" y="56197"/>
                </a:lnTo>
                <a:lnTo>
                  <a:pt x="993" y="68100"/>
                </a:lnTo>
                <a:lnTo>
                  <a:pt x="24402" y="103612"/>
                </a:lnTo>
                <a:lnTo>
                  <a:pt x="56396" y="112394"/>
                </a:lnTo>
                <a:lnTo>
                  <a:pt x="69571" y="111136"/>
                </a:lnTo>
                <a:lnTo>
                  <a:pt x="81314" y="107360"/>
                </a:lnTo>
                <a:lnTo>
                  <a:pt x="91623" y="101068"/>
                </a:lnTo>
                <a:lnTo>
                  <a:pt x="100499" y="92258"/>
                </a:lnTo>
                <a:lnTo>
                  <a:pt x="95499" y="87829"/>
                </a:lnTo>
                <a:lnTo>
                  <a:pt x="49810" y="87829"/>
                </a:lnTo>
                <a:lnTo>
                  <a:pt x="44040" y="86007"/>
                </a:lnTo>
                <a:lnTo>
                  <a:pt x="34909" y="78751"/>
                </a:lnTo>
                <a:lnTo>
                  <a:pt x="31883" y="73516"/>
                </a:lnTo>
                <a:lnTo>
                  <a:pt x="30407" y="66668"/>
                </a:lnTo>
                <a:lnTo>
                  <a:pt x="105536" y="66668"/>
                </a:lnTo>
                <a:lnTo>
                  <a:pt x="105797" y="62919"/>
                </a:lnTo>
                <a:lnTo>
                  <a:pt x="105944" y="60228"/>
                </a:lnTo>
                <a:lnTo>
                  <a:pt x="105944" y="58616"/>
                </a:lnTo>
                <a:lnTo>
                  <a:pt x="105158" y="47537"/>
                </a:lnTo>
                <a:lnTo>
                  <a:pt x="30009" y="47537"/>
                </a:lnTo>
                <a:lnTo>
                  <a:pt x="31213" y="40417"/>
                </a:lnTo>
                <a:lnTo>
                  <a:pt x="33862" y="34815"/>
                </a:lnTo>
                <a:lnTo>
                  <a:pt x="42051" y="26627"/>
                </a:lnTo>
                <a:lnTo>
                  <a:pt x="47192" y="24575"/>
                </a:lnTo>
                <a:lnTo>
                  <a:pt x="97496" y="24575"/>
                </a:lnTo>
                <a:lnTo>
                  <a:pt x="92447" y="16920"/>
                </a:lnTo>
                <a:lnTo>
                  <a:pt x="84944" y="9519"/>
                </a:lnTo>
                <a:lnTo>
                  <a:pt x="75928" y="4231"/>
                </a:lnTo>
                <a:lnTo>
                  <a:pt x="65402" y="1058"/>
                </a:lnTo>
                <a:lnTo>
                  <a:pt x="53370" y="0"/>
                </a:lnTo>
                <a:close/>
              </a:path>
              <a:path w="106045" h="112395">
                <a:moveTo>
                  <a:pt x="82981" y="76741"/>
                </a:moveTo>
                <a:lnTo>
                  <a:pt x="76887" y="81592"/>
                </a:lnTo>
                <a:lnTo>
                  <a:pt x="70492" y="85057"/>
                </a:lnTo>
                <a:lnTo>
                  <a:pt x="63795" y="87136"/>
                </a:lnTo>
                <a:lnTo>
                  <a:pt x="56794" y="87829"/>
                </a:lnTo>
                <a:lnTo>
                  <a:pt x="95499" y="87829"/>
                </a:lnTo>
                <a:lnTo>
                  <a:pt x="82981" y="76741"/>
                </a:lnTo>
                <a:close/>
              </a:path>
              <a:path w="106045" h="112395">
                <a:moveTo>
                  <a:pt x="97496" y="24575"/>
                </a:moveTo>
                <a:lnTo>
                  <a:pt x="59684" y="24575"/>
                </a:lnTo>
                <a:lnTo>
                  <a:pt x="64814" y="26658"/>
                </a:lnTo>
                <a:lnTo>
                  <a:pt x="72741" y="34983"/>
                </a:lnTo>
                <a:lnTo>
                  <a:pt x="75180" y="40553"/>
                </a:lnTo>
                <a:lnTo>
                  <a:pt x="76123" y="47537"/>
                </a:lnTo>
                <a:lnTo>
                  <a:pt x="105158" y="47537"/>
                </a:lnTo>
                <a:lnTo>
                  <a:pt x="105100" y="46716"/>
                </a:lnTo>
                <a:lnTo>
                  <a:pt x="102568" y="35801"/>
                </a:lnTo>
                <a:lnTo>
                  <a:pt x="98350" y="25869"/>
                </a:lnTo>
                <a:lnTo>
                  <a:pt x="97496" y="24575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k object 217"/>
          <p:cNvSpPr/>
          <p:nvPr/>
        </p:nvSpPr>
        <p:spPr>
          <a:xfrm>
            <a:off x="4269050" y="3104507"/>
            <a:ext cx="51410" cy="75729"/>
          </a:xfrm>
          <a:custGeom>
            <a:avLst/>
            <a:gdLst/>
            <a:ahLst/>
            <a:cxnLst/>
            <a:rect l="l" t="t" r="r" b="b"/>
            <a:pathLst>
              <a:path w="113029" h="149860">
                <a:moveTo>
                  <a:pt x="103127" y="0"/>
                </a:moveTo>
                <a:lnTo>
                  <a:pt x="37527" y="12146"/>
                </a:lnTo>
                <a:lnTo>
                  <a:pt x="6146" y="40689"/>
                </a:lnTo>
                <a:lnTo>
                  <a:pt x="0" y="84992"/>
                </a:lnTo>
                <a:lnTo>
                  <a:pt x="906" y="99695"/>
                </a:lnTo>
                <a:lnTo>
                  <a:pt x="22563" y="140109"/>
                </a:lnTo>
                <a:lnTo>
                  <a:pt x="56406" y="149461"/>
                </a:lnTo>
                <a:lnTo>
                  <a:pt x="68072" y="148466"/>
                </a:lnTo>
                <a:lnTo>
                  <a:pt x="103937" y="125158"/>
                </a:lnTo>
                <a:lnTo>
                  <a:pt x="105078" y="123064"/>
                </a:lnTo>
                <a:lnTo>
                  <a:pt x="49275" y="123064"/>
                </a:lnTo>
                <a:lnTo>
                  <a:pt x="43014" y="120383"/>
                </a:lnTo>
                <a:lnTo>
                  <a:pt x="32941" y="109640"/>
                </a:lnTo>
                <a:lnTo>
                  <a:pt x="30470" y="103201"/>
                </a:lnTo>
                <a:lnTo>
                  <a:pt x="30417" y="87348"/>
                </a:lnTo>
                <a:lnTo>
                  <a:pt x="32836" y="80667"/>
                </a:lnTo>
                <a:lnTo>
                  <a:pt x="42501" y="69788"/>
                </a:lnTo>
                <a:lnTo>
                  <a:pt x="48741" y="67066"/>
                </a:lnTo>
                <a:lnTo>
                  <a:pt x="105129" y="67066"/>
                </a:lnTo>
                <a:lnTo>
                  <a:pt x="104502" y="65901"/>
                </a:lnTo>
                <a:lnTo>
                  <a:pt x="100593" y="61233"/>
                </a:lnTo>
                <a:lnTo>
                  <a:pt x="22554" y="61233"/>
                </a:lnTo>
                <a:lnTo>
                  <a:pt x="24798" y="52018"/>
                </a:lnTo>
                <a:lnTo>
                  <a:pt x="29911" y="44714"/>
                </a:lnTo>
                <a:lnTo>
                  <a:pt x="37892" y="39324"/>
                </a:lnTo>
                <a:lnTo>
                  <a:pt x="48741" y="35852"/>
                </a:lnTo>
                <a:lnTo>
                  <a:pt x="107965" y="24177"/>
                </a:lnTo>
                <a:lnTo>
                  <a:pt x="103127" y="0"/>
                </a:lnTo>
                <a:close/>
              </a:path>
              <a:path w="113029" h="149860">
                <a:moveTo>
                  <a:pt x="105129" y="67066"/>
                </a:moveTo>
                <a:lnTo>
                  <a:pt x="63924" y="67066"/>
                </a:lnTo>
                <a:lnTo>
                  <a:pt x="70196" y="69830"/>
                </a:lnTo>
                <a:lnTo>
                  <a:pt x="80269" y="80835"/>
                </a:lnTo>
                <a:lnTo>
                  <a:pt x="82731" y="87348"/>
                </a:lnTo>
                <a:lnTo>
                  <a:pt x="82782" y="103201"/>
                </a:lnTo>
                <a:lnTo>
                  <a:pt x="80374" y="109808"/>
                </a:lnTo>
                <a:lnTo>
                  <a:pt x="70699" y="120415"/>
                </a:lnTo>
                <a:lnTo>
                  <a:pt x="64448" y="123064"/>
                </a:lnTo>
                <a:lnTo>
                  <a:pt x="105078" y="123064"/>
                </a:lnTo>
                <a:lnTo>
                  <a:pt x="108973" y="115919"/>
                </a:lnTo>
                <a:lnTo>
                  <a:pt x="111994" y="105826"/>
                </a:lnTo>
                <a:lnTo>
                  <a:pt x="113001" y="94876"/>
                </a:lnTo>
                <a:lnTo>
                  <a:pt x="112057" y="84333"/>
                </a:lnTo>
                <a:lnTo>
                  <a:pt x="109224" y="74675"/>
                </a:lnTo>
                <a:lnTo>
                  <a:pt x="105129" y="67066"/>
                </a:lnTo>
                <a:close/>
              </a:path>
              <a:path w="113029" h="149860">
                <a:moveTo>
                  <a:pt x="61830" y="43098"/>
                </a:moveTo>
                <a:lnTo>
                  <a:pt x="25119" y="56804"/>
                </a:lnTo>
                <a:lnTo>
                  <a:pt x="22554" y="61233"/>
                </a:lnTo>
                <a:lnTo>
                  <a:pt x="100593" y="61233"/>
                </a:lnTo>
                <a:lnTo>
                  <a:pt x="61830" y="43098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k object 218"/>
          <p:cNvSpPr/>
          <p:nvPr/>
        </p:nvSpPr>
        <p:spPr>
          <a:xfrm>
            <a:off x="4324295" y="3123641"/>
            <a:ext cx="45345" cy="56476"/>
          </a:xfrm>
          <a:custGeom>
            <a:avLst/>
            <a:gdLst/>
            <a:ahLst/>
            <a:cxnLst/>
            <a:rect l="l" t="t" r="r" b="b"/>
            <a:pathLst>
              <a:path w="99695" h="111760">
                <a:moveTo>
                  <a:pt x="43506" y="43307"/>
                </a:moveTo>
                <a:lnTo>
                  <a:pt x="6626" y="56828"/>
                </a:lnTo>
                <a:lnTo>
                  <a:pt x="0" y="77746"/>
                </a:lnTo>
                <a:lnTo>
                  <a:pt x="661" y="85177"/>
                </a:lnTo>
                <a:lnTo>
                  <a:pt x="29439" y="110636"/>
                </a:lnTo>
                <a:lnTo>
                  <a:pt x="37056" y="111190"/>
                </a:lnTo>
                <a:lnTo>
                  <a:pt x="46723" y="110334"/>
                </a:lnTo>
                <a:lnTo>
                  <a:pt x="55384" y="107766"/>
                </a:lnTo>
                <a:lnTo>
                  <a:pt x="63038" y="103486"/>
                </a:lnTo>
                <a:lnTo>
                  <a:pt x="69683" y="97494"/>
                </a:lnTo>
                <a:lnTo>
                  <a:pt x="99305" y="97494"/>
                </a:lnTo>
                <a:lnTo>
                  <a:pt x="99305" y="90039"/>
                </a:lnTo>
                <a:lnTo>
                  <a:pt x="41349" y="90039"/>
                </a:lnTo>
                <a:lnTo>
                  <a:pt x="37328" y="88866"/>
                </a:lnTo>
                <a:lnTo>
                  <a:pt x="31150" y="84164"/>
                </a:lnTo>
                <a:lnTo>
                  <a:pt x="29677" y="81138"/>
                </a:lnTo>
                <a:lnTo>
                  <a:pt x="29601" y="71976"/>
                </a:lnTo>
                <a:lnTo>
                  <a:pt x="31454" y="68186"/>
                </a:lnTo>
                <a:lnTo>
                  <a:pt x="38836" y="62950"/>
                </a:lnTo>
                <a:lnTo>
                  <a:pt x="44040" y="61642"/>
                </a:lnTo>
                <a:lnTo>
                  <a:pt x="99305" y="61642"/>
                </a:lnTo>
                <a:lnTo>
                  <a:pt x="99305" y="47736"/>
                </a:lnTo>
                <a:lnTo>
                  <a:pt x="69893" y="47736"/>
                </a:lnTo>
                <a:lnTo>
                  <a:pt x="63408" y="45803"/>
                </a:lnTo>
                <a:lnTo>
                  <a:pt x="56849" y="44418"/>
                </a:lnTo>
                <a:lnTo>
                  <a:pt x="50215" y="43585"/>
                </a:lnTo>
                <a:lnTo>
                  <a:pt x="43506" y="43307"/>
                </a:lnTo>
                <a:close/>
              </a:path>
              <a:path w="99695" h="111760">
                <a:moveTo>
                  <a:pt x="99305" y="97494"/>
                </a:moveTo>
                <a:lnTo>
                  <a:pt x="69683" y="97494"/>
                </a:lnTo>
                <a:lnTo>
                  <a:pt x="69683" y="109169"/>
                </a:lnTo>
                <a:lnTo>
                  <a:pt x="99305" y="109169"/>
                </a:lnTo>
                <a:lnTo>
                  <a:pt x="99305" y="97494"/>
                </a:lnTo>
                <a:close/>
              </a:path>
              <a:path w="99695" h="111760">
                <a:moveTo>
                  <a:pt x="99305" y="61642"/>
                </a:moveTo>
                <a:lnTo>
                  <a:pt x="58008" y="61642"/>
                </a:lnTo>
                <a:lnTo>
                  <a:pt x="64521" y="62982"/>
                </a:lnTo>
                <a:lnTo>
                  <a:pt x="70291" y="65673"/>
                </a:lnTo>
                <a:lnTo>
                  <a:pt x="70291" y="76615"/>
                </a:lnTo>
                <a:lnTo>
                  <a:pt x="68081" y="81138"/>
                </a:lnTo>
                <a:lnTo>
                  <a:pt x="59212" y="88259"/>
                </a:lnTo>
                <a:lnTo>
                  <a:pt x="53443" y="90039"/>
                </a:lnTo>
                <a:lnTo>
                  <a:pt x="99305" y="90039"/>
                </a:lnTo>
                <a:lnTo>
                  <a:pt x="99305" y="61642"/>
                </a:lnTo>
                <a:close/>
              </a:path>
              <a:path w="99695" h="111760">
                <a:moveTo>
                  <a:pt x="96214" y="26187"/>
                </a:moveTo>
                <a:lnTo>
                  <a:pt x="46731" y="26187"/>
                </a:lnTo>
                <a:lnTo>
                  <a:pt x="56866" y="27420"/>
                </a:lnTo>
                <a:lnTo>
                  <a:pt x="64104" y="31120"/>
                </a:lnTo>
                <a:lnTo>
                  <a:pt x="68446" y="37288"/>
                </a:lnTo>
                <a:lnTo>
                  <a:pt x="69817" y="45473"/>
                </a:lnTo>
                <a:lnTo>
                  <a:pt x="69893" y="47736"/>
                </a:lnTo>
                <a:lnTo>
                  <a:pt x="99305" y="47736"/>
                </a:lnTo>
                <a:lnTo>
                  <a:pt x="99233" y="45473"/>
                </a:lnTo>
                <a:lnTo>
                  <a:pt x="98573" y="35846"/>
                </a:lnTo>
                <a:lnTo>
                  <a:pt x="96379" y="26545"/>
                </a:lnTo>
                <a:lnTo>
                  <a:pt x="96214" y="26187"/>
                </a:lnTo>
                <a:close/>
              </a:path>
              <a:path w="99695" h="111760">
                <a:moveTo>
                  <a:pt x="51160" y="0"/>
                </a:moveTo>
                <a:lnTo>
                  <a:pt x="40232" y="543"/>
                </a:lnTo>
                <a:lnTo>
                  <a:pt x="29609" y="2171"/>
                </a:lnTo>
                <a:lnTo>
                  <a:pt x="19287" y="4881"/>
                </a:lnTo>
                <a:lnTo>
                  <a:pt x="9266" y="8669"/>
                </a:lnTo>
                <a:lnTo>
                  <a:pt x="16910" y="32030"/>
                </a:lnTo>
                <a:lnTo>
                  <a:pt x="24746" y="29474"/>
                </a:lnTo>
                <a:lnTo>
                  <a:pt x="32327" y="27648"/>
                </a:lnTo>
                <a:lnTo>
                  <a:pt x="39655" y="26552"/>
                </a:lnTo>
                <a:lnTo>
                  <a:pt x="46731" y="26187"/>
                </a:lnTo>
                <a:lnTo>
                  <a:pt x="96214" y="26187"/>
                </a:lnTo>
                <a:lnTo>
                  <a:pt x="92723" y="18627"/>
                </a:lnTo>
                <a:lnTo>
                  <a:pt x="87609" y="12093"/>
                </a:lnTo>
                <a:lnTo>
                  <a:pt x="80803" y="6802"/>
                </a:lnTo>
                <a:lnTo>
                  <a:pt x="72459" y="3023"/>
                </a:lnTo>
                <a:lnTo>
                  <a:pt x="62579" y="755"/>
                </a:lnTo>
                <a:lnTo>
                  <a:pt x="51160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k object 219"/>
          <p:cNvSpPr/>
          <p:nvPr/>
        </p:nvSpPr>
        <p:spPr>
          <a:xfrm>
            <a:off x="4375413" y="3123641"/>
            <a:ext cx="45345" cy="56476"/>
          </a:xfrm>
          <a:custGeom>
            <a:avLst/>
            <a:gdLst/>
            <a:ahLst/>
            <a:cxnLst/>
            <a:rect l="l" t="t" r="r" b="b"/>
            <a:pathLst>
              <a:path w="99695" h="111760">
                <a:moveTo>
                  <a:pt x="43506" y="43307"/>
                </a:moveTo>
                <a:lnTo>
                  <a:pt x="6626" y="56828"/>
                </a:lnTo>
                <a:lnTo>
                  <a:pt x="0" y="77746"/>
                </a:lnTo>
                <a:lnTo>
                  <a:pt x="661" y="85177"/>
                </a:lnTo>
                <a:lnTo>
                  <a:pt x="29445" y="110636"/>
                </a:lnTo>
                <a:lnTo>
                  <a:pt x="37066" y="111190"/>
                </a:lnTo>
                <a:lnTo>
                  <a:pt x="46732" y="110334"/>
                </a:lnTo>
                <a:lnTo>
                  <a:pt x="55390" y="107766"/>
                </a:lnTo>
                <a:lnTo>
                  <a:pt x="63044" y="103486"/>
                </a:lnTo>
                <a:lnTo>
                  <a:pt x="69694" y="97494"/>
                </a:lnTo>
                <a:lnTo>
                  <a:pt x="99305" y="97494"/>
                </a:lnTo>
                <a:lnTo>
                  <a:pt x="99305" y="90039"/>
                </a:lnTo>
                <a:lnTo>
                  <a:pt x="41359" y="90039"/>
                </a:lnTo>
                <a:lnTo>
                  <a:pt x="37339" y="88866"/>
                </a:lnTo>
                <a:lnTo>
                  <a:pt x="31161" y="84164"/>
                </a:lnTo>
                <a:lnTo>
                  <a:pt x="29688" y="81138"/>
                </a:lnTo>
                <a:lnTo>
                  <a:pt x="29611" y="71976"/>
                </a:lnTo>
                <a:lnTo>
                  <a:pt x="31454" y="68186"/>
                </a:lnTo>
                <a:lnTo>
                  <a:pt x="38836" y="62950"/>
                </a:lnTo>
                <a:lnTo>
                  <a:pt x="44040" y="61642"/>
                </a:lnTo>
                <a:lnTo>
                  <a:pt x="99305" y="61642"/>
                </a:lnTo>
                <a:lnTo>
                  <a:pt x="99305" y="47736"/>
                </a:lnTo>
                <a:lnTo>
                  <a:pt x="69893" y="47736"/>
                </a:lnTo>
                <a:lnTo>
                  <a:pt x="63414" y="45803"/>
                </a:lnTo>
                <a:lnTo>
                  <a:pt x="56856" y="44418"/>
                </a:lnTo>
                <a:lnTo>
                  <a:pt x="50220" y="43585"/>
                </a:lnTo>
                <a:lnTo>
                  <a:pt x="43506" y="43307"/>
                </a:lnTo>
                <a:close/>
              </a:path>
              <a:path w="99695" h="111760">
                <a:moveTo>
                  <a:pt x="99305" y="97494"/>
                </a:moveTo>
                <a:lnTo>
                  <a:pt x="69694" y="97494"/>
                </a:lnTo>
                <a:lnTo>
                  <a:pt x="69694" y="109169"/>
                </a:lnTo>
                <a:lnTo>
                  <a:pt x="99305" y="109169"/>
                </a:lnTo>
                <a:lnTo>
                  <a:pt x="99305" y="97494"/>
                </a:lnTo>
                <a:close/>
              </a:path>
              <a:path w="99695" h="111760">
                <a:moveTo>
                  <a:pt x="99305" y="61642"/>
                </a:moveTo>
                <a:lnTo>
                  <a:pt x="58008" y="61642"/>
                </a:lnTo>
                <a:lnTo>
                  <a:pt x="64521" y="62982"/>
                </a:lnTo>
                <a:lnTo>
                  <a:pt x="70301" y="65673"/>
                </a:lnTo>
                <a:lnTo>
                  <a:pt x="70301" y="76615"/>
                </a:lnTo>
                <a:lnTo>
                  <a:pt x="68081" y="81138"/>
                </a:lnTo>
                <a:lnTo>
                  <a:pt x="59212" y="88259"/>
                </a:lnTo>
                <a:lnTo>
                  <a:pt x="53453" y="90039"/>
                </a:lnTo>
                <a:lnTo>
                  <a:pt x="99305" y="90039"/>
                </a:lnTo>
                <a:lnTo>
                  <a:pt x="99305" y="61642"/>
                </a:lnTo>
                <a:close/>
              </a:path>
              <a:path w="99695" h="111760">
                <a:moveTo>
                  <a:pt x="96219" y="26187"/>
                </a:moveTo>
                <a:lnTo>
                  <a:pt x="46731" y="26187"/>
                </a:lnTo>
                <a:lnTo>
                  <a:pt x="56866" y="27420"/>
                </a:lnTo>
                <a:lnTo>
                  <a:pt x="64104" y="31120"/>
                </a:lnTo>
                <a:lnTo>
                  <a:pt x="68446" y="37288"/>
                </a:lnTo>
                <a:lnTo>
                  <a:pt x="69817" y="45473"/>
                </a:lnTo>
                <a:lnTo>
                  <a:pt x="69893" y="47736"/>
                </a:lnTo>
                <a:lnTo>
                  <a:pt x="99305" y="47736"/>
                </a:lnTo>
                <a:lnTo>
                  <a:pt x="99233" y="45473"/>
                </a:lnTo>
                <a:lnTo>
                  <a:pt x="98575" y="35846"/>
                </a:lnTo>
                <a:lnTo>
                  <a:pt x="96384" y="26545"/>
                </a:lnTo>
                <a:lnTo>
                  <a:pt x="96219" y="26187"/>
                </a:lnTo>
                <a:close/>
              </a:path>
              <a:path w="99695" h="111760">
                <a:moveTo>
                  <a:pt x="51160" y="0"/>
                </a:moveTo>
                <a:lnTo>
                  <a:pt x="40237" y="543"/>
                </a:lnTo>
                <a:lnTo>
                  <a:pt x="29612" y="2171"/>
                </a:lnTo>
                <a:lnTo>
                  <a:pt x="19289" y="4881"/>
                </a:lnTo>
                <a:lnTo>
                  <a:pt x="9266" y="8669"/>
                </a:lnTo>
                <a:lnTo>
                  <a:pt x="16920" y="32030"/>
                </a:lnTo>
                <a:lnTo>
                  <a:pt x="24750" y="29474"/>
                </a:lnTo>
                <a:lnTo>
                  <a:pt x="32328" y="27648"/>
                </a:lnTo>
                <a:lnTo>
                  <a:pt x="39655" y="26552"/>
                </a:lnTo>
                <a:lnTo>
                  <a:pt x="46731" y="26187"/>
                </a:lnTo>
                <a:lnTo>
                  <a:pt x="96219" y="26187"/>
                </a:lnTo>
                <a:lnTo>
                  <a:pt x="92732" y="18627"/>
                </a:lnTo>
                <a:lnTo>
                  <a:pt x="87620" y="12093"/>
                </a:lnTo>
                <a:lnTo>
                  <a:pt x="80811" y="6802"/>
                </a:lnTo>
                <a:lnTo>
                  <a:pt x="72465" y="3023"/>
                </a:lnTo>
                <a:lnTo>
                  <a:pt x="62581" y="755"/>
                </a:lnTo>
                <a:lnTo>
                  <a:pt x="51160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k object 220"/>
          <p:cNvSpPr/>
          <p:nvPr/>
        </p:nvSpPr>
        <p:spPr>
          <a:xfrm>
            <a:off x="4154356" y="3224952"/>
            <a:ext cx="104530" cy="72268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k object 221"/>
          <p:cNvSpPr/>
          <p:nvPr/>
        </p:nvSpPr>
        <p:spPr>
          <a:xfrm>
            <a:off x="4267770" y="3240625"/>
            <a:ext cx="104438" cy="7186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k object 222"/>
          <p:cNvSpPr/>
          <p:nvPr/>
        </p:nvSpPr>
        <p:spPr>
          <a:xfrm>
            <a:off x="4381551" y="3241030"/>
            <a:ext cx="106544" cy="56189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k object 223"/>
          <p:cNvSpPr/>
          <p:nvPr/>
        </p:nvSpPr>
        <p:spPr>
          <a:xfrm>
            <a:off x="4148001" y="3348371"/>
            <a:ext cx="612459" cy="12156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k object 224"/>
          <p:cNvSpPr/>
          <p:nvPr/>
        </p:nvSpPr>
        <p:spPr>
          <a:xfrm>
            <a:off x="4290414" y="3533469"/>
            <a:ext cx="793855" cy="282559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k object 225"/>
          <p:cNvSpPr/>
          <p:nvPr/>
        </p:nvSpPr>
        <p:spPr>
          <a:xfrm>
            <a:off x="4840897" y="2757161"/>
            <a:ext cx="564641" cy="627334"/>
          </a:xfrm>
          <a:custGeom>
            <a:avLst/>
            <a:gdLst/>
            <a:ahLst/>
            <a:cxnLst/>
            <a:rect l="l" t="t" r="r" b="b"/>
            <a:pathLst>
              <a:path w="1241425" h="1241425">
                <a:moveTo>
                  <a:pt x="620598" y="0"/>
                </a:moveTo>
                <a:lnTo>
                  <a:pt x="572099" y="1867"/>
                </a:lnTo>
                <a:lnTo>
                  <a:pt x="524621" y="7376"/>
                </a:lnTo>
                <a:lnTo>
                  <a:pt x="478302" y="16391"/>
                </a:lnTo>
                <a:lnTo>
                  <a:pt x="433279" y="28772"/>
                </a:lnTo>
                <a:lnTo>
                  <a:pt x="389692" y="44381"/>
                </a:lnTo>
                <a:lnTo>
                  <a:pt x="347676" y="63081"/>
                </a:lnTo>
                <a:lnTo>
                  <a:pt x="307372" y="84733"/>
                </a:lnTo>
                <a:lnTo>
                  <a:pt x="268916" y="109200"/>
                </a:lnTo>
                <a:lnTo>
                  <a:pt x="232447" y="136343"/>
                </a:lnTo>
                <a:lnTo>
                  <a:pt x="198103" y="166026"/>
                </a:lnTo>
                <a:lnTo>
                  <a:pt x="166021" y="198108"/>
                </a:lnTo>
                <a:lnTo>
                  <a:pt x="136339" y="232453"/>
                </a:lnTo>
                <a:lnTo>
                  <a:pt x="109197" y="268923"/>
                </a:lnTo>
                <a:lnTo>
                  <a:pt x="84730" y="307380"/>
                </a:lnTo>
                <a:lnTo>
                  <a:pt x="63079" y="347685"/>
                </a:lnTo>
                <a:lnTo>
                  <a:pt x="44379" y="389701"/>
                </a:lnTo>
                <a:lnTo>
                  <a:pt x="28771" y="433289"/>
                </a:lnTo>
                <a:lnTo>
                  <a:pt x="16390" y="478312"/>
                </a:lnTo>
                <a:lnTo>
                  <a:pt x="7376" y="524632"/>
                </a:lnTo>
                <a:lnTo>
                  <a:pt x="1867" y="572110"/>
                </a:lnTo>
                <a:lnTo>
                  <a:pt x="0" y="620609"/>
                </a:lnTo>
                <a:lnTo>
                  <a:pt x="1867" y="669108"/>
                </a:lnTo>
                <a:lnTo>
                  <a:pt x="7376" y="716586"/>
                </a:lnTo>
                <a:lnTo>
                  <a:pt x="16390" y="762906"/>
                </a:lnTo>
                <a:lnTo>
                  <a:pt x="28771" y="807929"/>
                </a:lnTo>
                <a:lnTo>
                  <a:pt x="44379" y="851517"/>
                </a:lnTo>
                <a:lnTo>
                  <a:pt x="63079" y="893533"/>
                </a:lnTo>
                <a:lnTo>
                  <a:pt x="84730" y="933838"/>
                </a:lnTo>
                <a:lnTo>
                  <a:pt x="109197" y="972295"/>
                </a:lnTo>
                <a:lnTo>
                  <a:pt x="136339" y="1008764"/>
                </a:lnTo>
                <a:lnTo>
                  <a:pt x="166021" y="1043110"/>
                </a:lnTo>
                <a:lnTo>
                  <a:pt x="198103" y="1075192"/>
                </a:lnTo>
                <a:lnTo>
                  <a:pt x="232447" y="1104874"/>
                </a:lnTo>
                <a:lnTo>
                  <a:pt x="268916" y="1132018"/>
                </a:lnTo>
                <a:lnTo>
                  <a:pt x="307372" y="1156485"/>
                </a:lnTo>
                <a:lnTo>
                  <a:pt x="347676" y="1178137"/>
                </a:lnTo>
                <a:lnTo>
                  <a:pt x="389692" y="1196837"/>
                </a:lnTo>
                <a:lnTo>
                  <a:pt x="433279" y="1212446"/>
                </a:lnTo>
                <a:lnTo>
                  <a:pt x="478302" y="1224827"/>
                </a:lnTo>
                <a:lnTo>
                  <a:pt x="524621" y="1233841"/>
                </a:lnTo>
                <a:lnTo>
                  <a:pt x="572099" y="1239351"/>
                </a:lnTo>
                <a:lnTo>
                  <a:pt x="620598" y="1241218"/>
                </a:lnTo>
                <a:lnTo>
                  <a:pt x="669099" y="1239351"/>
                </a:lnTo>
                <a:lnTo>
                  <a:pt x="716578" y="1233841"/>
                </a:lnTo>
                <a:lnTo>
                  <a:pt x="762899" y="1224827"/>
                </a:lnTo>
                <a:lnTo>
                  <a:pt x="807922" y="1212446"/>
                </a:lnTo>
                <a:lnTo>
                  <a:pt x="851511" y="1196837"/>
                </a:lnTo>
                <a:lnTo>
                  <a:pt x="893527" y="1178137"/>
                </a:lnTo>
                <a:lnTo>
                  <a:pt x="933832" y="1156485"/>
                </a:lnTo>
                <a:lnTo>
                  <a:pt x="972289" y="1132018"/>
                </a:lnTo>
                <a:lnTo>
                  <a:pt x="1008758" y="1104874"/>
                </a:lnTo>
                <a:lnTo>
                  <a:pt x="1043103" y="1075192"/>
                </a:lnTo>
                <a:lnTo>
                  <a:pt x="1075186" y="1043110"/>
                </a:lnTo>
                <a:lnTo>
                  <a:pt x="1104867" y="1008764"/>
                </a:lnTo>
                <a:lnTo>
                  <a:pt x="1132010" y="972295"/>
                </a:lnTo>
                <a:lnTo>
                  <a:pt x="1156477" y="933838"/>
                </a:lnTo>
                <a:lnTo>
                  <a:pt x="1178128" y="893533"/>
                </a:lnTo>
                <a:lnTo>
                  <a:pt x="1196828" y="851517"/>
                </a:lnTo>
                <a:lnTo>
                  <a:pt x="1212437" y="807929"/>
                </a:lnTo>
                <a:lnTo>
                  <a:pt x="1224817" y="762906"/>
                </a:lnTo>
                <a:lnTo>
                  <a:pt x="1233831" y="716586"/>
                </a:lnTo>
                <a:lnTo>
                  <a:pt x="1239341" y="669108"/>
                </a:lnTo>
                <a:lnTo>
                  <a:pt x="1241208" y="620609"/>
                </a:lnTo>
                <a:lnTo>
                  <a:pt x="1239341" y="572110"/>
                </a:lnTo>
                <a:lnTo>
                  <a:pt x="1233831" y="524632"/>
                </a:lnTo>
                <a:lnTo>
                  <a:pt x="1224817" y="478312"/>
                </a:lnTo>
                <a:lnTo>
                  <a:pt x="1212437" y="433289"/>
                </a:lnTo>
                <a:lnTo>
                  <a:pt x="1196828" y="389701"/>
                </a:lnTo>
                <a:lnTo>
                  <a:pt x="1178128" y="347685"/>
                </a:lnTo>
                <a:lnTo>
                  <a:pt x="1156477" y="307380"/>
                </a:lnTo>
                <a:lnTo>
                  <a:pt x="1132010" y="268923"/>
                </a:lnTo>
                <a:lnTo>
                  <a:pt x="1104867" y="232453"/>
                </a:lnTo>
                <a:lnTo>
                  <a:pt x="1075186" y="198108"/>
                </a:lnTo>
                <a:lnTo>
                  <a:pt x="1043103" y="166026"/>
                </a:lnTo>
                <a:lnTo>
                  <a:pt x="1008758" y="136343"/>
                </a:lnTo>
                <a:lnTo>
                  <a:pt x="972289" y="109200"/>
                </a:lnTo>
                <a:lnTo>
                  <a:pt x="933832" y="84733"/>
                </a:lnTo>
                <a:lnTo>
                  <a:pt x="893527" y="63081"/>
                </a:lnTo>
                <a:lnTo>
                  <a:pt x="851511" y="44381"/>
                </a:lnTo>
                <a:lnTo>
                  <a:pt x="807922" y="28772"/>
                </a:lnTo>
                <a:lnTo>
                  <a:pt x="762899" y="16391"/>
                </a:lnTo>
                <a:lnTo>
                  <a:pt x="716578" y="7376"/>
                </a:lnTo>
                <a:lnTo>
                  <a:pt x="669099" y="1867"/>
                </a:lnTo>
                <a:lnTo>
                  <a:pt x="620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k object 226"/>
          <p:cNvSpPr/>
          <p:nvPr/>
        </p:nvSpPr>
        <p:spPr>
          <a:xfrm>
            <a:off x="4149671" y="3500372"/>
            <a:ext cx="101136" cy="8700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k object 227"/>
          <p:cNvSpPr/>
          <p:nvPr/>
        </p:nvSpPr>
        <p:spPr>
          <a:xfrm>
            <a:off x="4149670" y="3854370"/>
            <a:ext cx="1043078" cy="5086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k object 228"/>
          <p:cNvSpPr/>
          <p:nvPr/>
        </p:nvSpPr>
        <p:spPr>
          <a:xfrm>
            <a:off x="4857377" y="2772258"/>
            <a:ext cx="530255" cy="589138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k object 229"/>
          <p:cNvSpPr/>
          <p:nvPr/>
        </p:nvSpPr>
        <p:spPr>
          <a:xfrm>
            <a:off x="5497724" y="2383676"/>
            <a:ext cx="1360625" cy="727772"/>
          </a:xfrm>
          <a:custGeom>
            <a:avLst/>
            <a:gdLst/>
            <a:ahLst/>
            <a:cxnLst/>
            <a:rect l="l" t="t" r="r" b="b"/>
            <a:pathLst>
              <a:path w="2991484" h="1440179">
                <a:moveTo>
                  <a:pt x="2990956" y="0"/>
                </a:moveTo>
                <a:lnTo>
                  <a:pt x="37517" y="0"/>
                </a:lnTo>
                <a:lnTo>
                  <a:pt x="22913" y="2947"/>
                </a:lnTo>
                <a:lnTo>
                  <a:pt x="10987" y="10986"/>
                </a:lnTo>
                <a:lnTo>
                  <a:pt x="2948" y="22908"/>
                </a:lnTo>
                <a:lnTo>
                  <a:pt x="0" y="37506"/>
                </a:lnTo>
                <a:lnTo>
                  <a:pt x="0" y="1402344"/>
                </a:lnTo>
                <a:lnTo>
                  <a:pt x="2948" y="1416942"/>
                </a:lnTo>
                <a:lnTo>
                  <a:pt x="10987" y="1428864"/>
                </a:lnTo>
                <a:lnTo>
                  <a:pt x="22913" y="1436903"/>
                </a:lnTo>
                <a:lnTo>
                  <a:pt x="37517" y="1439851"/>
                </a:lnTo>
                <a:lnTo>
                  <a:pt x="2953449" y="1439851"/>
                </a:lnTo>
                <a:lnTo>
                  <a:pt x="2968051" y="1436903"/>
                </a:lnTo>
                <a:lnTo>
                  <a:pt x="2979973" y="1428864"/>
                </a:lnTo>
                <a:lnTo>
                  <a:pt x="2988009" y="1416942"/>
                </a:lnTo>
                <a:lnTo>
                  <a:pt x="2990956" y="1402344"/>
                </a:lnTo>
                <a:lnTo>
                  <a:pt x="2990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k object 230"/>
          <p:cNvSpPr/>
          <p:nvPr/>
        </p:nvSpPr>
        <p:spPr>
          <a:xfrm>
            <a:off x="5614002" y="2480739"/>
            <a:ext cx="0" cy="65140"/>
          </a:xfrm>
          <a:custGeom>
            <a:avLst/>
            <a:gdLst/>
            <a:ahLst/>
            <a:cxnLst/>
            <a:rect l="l" t="t" r="r" b="b"/>
            <a:pathLst>
              <a:path h="128904">
                <a:moveTo>
                  <a:pt x="0" y="0"/>
                </a:moveTo>
                <a:lnTo>
                  <a:pt x="0" y="128498"/>
                </a:lnTo>
              </a:path>
            </a:pathLst>
          </a:custGeom>
          <a:ln w="35464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k object 231"/>
          <p:cNvSpPr/>
          <p:nvPr/>
        </p:nvSpPr>
        <p:spPr>
          <a:xfrm>
            <a:off x="5583626" y="2472477"/>
            <a:ext cx="60941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566" y="0"/>
                </a:lnTo>
              </a:path>
            </a:pathLst>
          </a:custGeom>
          <a:ln w="32700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k object 232"/>
          <p:cNvSpPr/>
          <p:nvPr/>
        </p:nvSpPr>
        <p:spPr>
          <a:xfrm>
            <a:off x="5648775" y="2482136"/>
            <a:ext cx="60941" cy="65140"/>
          </a:xfrm>
          <a:custGeom>
            <a:avLst/>
            <a:gdLst/>
            <a:ahLst/>
            <a:cxnLst/>
            <a:rect l="l" t="t" r="r" b="b"/>
            <a:pathLst>
              <a:path w="133984" h="128904">
                <a:moveTo>
                  <a:pt x="67013" y="0"/>
                </a:moveTo>
                <a:lnTo>
                  <a:pt x="29425" y="10495"/>
                </a:lnTo>
                <a:lnTo>
                  <a:pt x="1201" y="51297"/>
                </a:lnTo>
                <a:lnTo>
                  <a:pt x="0" y="64249"/>
                </a:lnTo>
                <a:lnTo>
                  <a:pt x="1178" y="77201"/>
                </a:lnTo>
                <a:lnTo>
                  <a:pt x="29097" y="118073"/>
                </a:lnTo>
                <a:lnTo>
                  <a:pt x="66552" y="128498"/>
                </a:lnTo>
                <a:lnTo>
                  <a:pt x="80242" y="127332"/>
                </a:lnTo>
                <a:lnTo>
                  <a:pt x="114342" y="109850"/>
                </a:lnTo>
                <a:lnTo>
                  <a:pt x="123668" y="98332"/>
                </a:lnTo>
                <a:lnTo>
                  <a:pt x="67013" y="98332"/>
                </a:lnTo>
                <a:lnTo>
                  <a:pt x="60199" y="97705"/>
                </a:lnTo>
                <a:lnTo>
                  <a:pt x="34543" y="64249"/>
                </a:lnTo>
                <a:lnTo>
                  <a:pt x="35090" y="57289"/>
                </a:lnTo>
                <a:lnTo>
                  <a:pt x="56877" y="30166"/>
                </a:lnTo>
                <a:lnTo>
                  <a:pt x="123870" y="30166"/>
                </a:lnTo>
                <a:lnTo>
                  <a:pt x="122879" y="28346"/>
                </a:lnTo>
                <a:lnTo>
                  <a:pt x="114572" y="18533"/>
                </a:lnTo>
                <a:lnTo>
                  <a:pt x="104471" y="10429"/>
                </a:lnTo>
                <a:lnTo>
                  <a:pt x="93176" y="4637"/>
                </a:lnTo>
                <a:lnTo>
                  <a:pt x="80689" y="1159"/>
                </a:lnTo>
                <a:lnTo>
                  <a:pt x="67013" y="0"/>
                </a:lnTo>
                <a:close/>
              </a:path>
              <a:path w="133984" h="128904">
                <a:moveTo>
                  <a:pt x="123870" y="30166"/>
                </a:moveTo>
                <a:lnTo>
                  <a:pt x="66552" y="30166"/>
                </a:lnTo>
                <a:lnTo>
                  <a:pt x="73367" y="30792"/>
                </a:lnTo>
                <a:lnTo>
                  <a:pt x="79534" y="32671"/>
                </a:lnTo>
                <a:lnTo>
                  <a:pt x="99023" y="64249"/>
                </a:lnTo>
                <a:lnTo>
                  <a:pt x="98475" y="71209"/>
                </a:lnTo>
                <a:lnTo>
                  <a:pt x="76688" y="98332"/>
                </a:lnTo>
                <a:lnTo>
                  <a:pt x="123668" y="98332"/>
                </a:lnTo>
                <a:lnTo>
                  <a:pt x="128751" y="89119"/>
                </a:lnTo>
                <a:lnTo>
                  <a:pt x="132354" y="77201"/>
                </a:lnTo>
                <a:lnTo>
                  <a:pt x="133556" y="64249"/>
                </a:lnTo>
                <a:lnTo>
                  <a:pt x="132378" y="51297"/>
                </a:lnTo>
                <a:lnTo>
                  <a:pt x="132286" y="50921"/>
                </a:lnTo>
                <a:lnTo>
                  <a:pt x="128811" y="39235"/>
                </a:lnTo>
                <a:lnTo>
                  <a:pt x="123870" y="30166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k object 233"/>
          <p:cNvSpPr/>
          <p:nvPr/>
        </p:nvSpPr>
        <p:spPr>
          <a:xfrm>
            <a:off x="5711302" y="2483302"/>
            <a:ext cx="65273" cy="77334"/>
          </a:xfrm>
          <a:custGeom>
            <a:avLst/>
            <a:gdLst/>
            <a:ahLst/>
            <a:cxnLst/>
            <a:rect l="l" t="t" r="r" b="b"/>
            <a:pathLst>
              <a:path w="143509" h="153035">
                <a:moveTo>
                  <a:pt x="143011" y="93494"/>
                </a:moveTo>
                <a:lnTo>
                  <a:pt x="0" y="93494"/>
                </a:lnTo>
                <a:lnTo>
                  <a:pt x="0" y="152445"/>
                </a:lnTo>
                <a:lnTo>
                  <a:pt x="29486" y="152445"/>
                </a:lnTo>
                <a:lnTo>
                  <a:pt x="32009" y="123430"/>
                </a:lnTo>
                <a:lnTo>
                  <a:pt x="140905" y="123430"/>
                </a:lnTo>
                <a:lnTo>
                  <a:pt x="143011" y="93494"/>
                </a:lnTo>
                <a:close/>
              </a:path>
              <a:path w="143509" h="153035">
                <a:moveTo>
                  <a:pt x="140905" y="123430"/>
                </a:moveTo>
                <a:lnTo>
                  <a:pt x="109389" y="123430"/>
                </a:lnTo>
                <a:lnTo>
                  <a:pt x="109389" y="152445"/>
                </a:lnTo>
                <a:lnTo>
                  <a:pt x="138864" y="152445"/>
                </a:lnTo>
                <a:lnTo>
                  <a:pt x="140905" y="123430"/>
                </a:lnTo>
                <a:close/>
              </a:path>
              <a:path w="143509" h="153035">
                <a:moveTo>
                  <a:pt x="126195" y="0"/>
                </a:moveTo>
                <a:lnTo>
                  <a:pt x="25329" y="0"/>
                </a:lnTo>
                <a:lnTo>
                  <a:pt x="25329" y="10596"/>
                </a:lnTo>
                <a:lnTo>
                  <a:pt x="24582" y="37277"/>
                </a:lnTo>
                <a:lnTo>
                  <a:pt x="22340" y="59989"/>
                </a:lnTo>
                <a:lnTo>
                  <a:pt x="18601" y="78729"/>
                </a:lnTo>
                <a:lnTo>
                  <a:pt x="13360" y="93494"/>
                </a:lnTo>
                <a:lnTo>
                  <a:pt x="49056" y="93494"/>
                </a:lnTo>
                <a:lnTo>
                  <a:pt x="52912" y="81836"/>
                </a:lnTo>
                <a:lnTo>
                  <a:pt x="55732" y="67817"/>
                </a:lnTo>
                <a:lnTo>
                  <a:pt x="57518" y="51437"/>
                </a:lnTo>
                <a:lnTo>
                  <a:pt x="58270" y="32700"/>
                </a:lnTo>
                <a:lnTo>
                  <a:pt x="58270" y="29936"/>
                </a:lnTo>
                <a:lnTo>
                  <a:pt x="126195" y="29936"/>
                </a:lnTo>
                <a:lnTo>
                  <a:pt x="126195" y="0"/>
                </a:lnTo>
                <a:close/>
              </a:path>
              <a:path w="143509" h="153035">
                <a:moveTo>
                  <a:pt x="126195" y="29936"/>
                </a:moveTo>
                <a:lnTo>
                  <a:pt x="91190" y="29936"/>
                </a:lnTo>
                <a:lnTo>
                  <a:pt x="91190" y="93494"/>
                </a:lnTo>
                <a:lnTo>
                  <a:pt x="126195" y="93494"/>
                </a:lnTo>
                <a:lnTo>
                  <a:pt x="126195" y="29936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k object 234"/>
          <p:cNvSpPr/>
          <p:nvPr/>
        </p:nvSpPr>
        <p:spPr>
          <a:xfrm>
            <a:off x="5778758" y="2482136"/>
            <a:ext cx="60941" cy="65140"/>
          </a:xfrm>
          <a:custGeom>
            <a:avLst/>
            <a:gdLst/>
            <a:ahLst/>
            <a:cxnLst/>
            <a:rect l="l" t="t" r="r" b="b"/>
            <a:pathLst>
              <a:path w="133984" h="128904">
                <a:moveTo>
                  <a:pt x="67003" y="0"/>
                </a:moveTo>
                <a:lnTo>
                  <a:pt x="29421" y="10495"/>
                </a:lnTo>
                <a:lnTo>
                  <a:pt x="1201" y="51297"/>
                </a:lnTo>
                <a:lnTo>
                  <a:pt x="0" y="64249"/>
                </a:lnTo>
                <a:lnTo>
                  <a:pt x="1177" y="77201"/>
                </a:lnTo>
                <a:lnTo>
                  <a:pt x="29093" y="118073"/>
                </a:lnTo>
                <a:lnTo>
                  <a:pt x="66542" y="128498"/>
                </a:lnTo>
                <a:lnTo>
                  <a:pt x="80238" y="127332"/>
                </a:lnTo>
                <a:lnTo>
                  <a:pt x="114331" y="109850"/>
                </a:lnTo>
                <a:lnTo>
                  <a:pt x="123664" y="98332"/>
                </a:lnTo>
                <a:lnTo>
                  <a:pt x="67003" y="98332"/>
                </a:lnTo>
                <a:lnTo>
                  <a:pt x="60190" y="97705"/>
                </a:lnTo>
                <a:lnTo>
                  <a:pt x="34532" y="64249"/>
                </a:lnTo>
                <a:lnTo>
                  <a:pt x="35080" y="57289"/>
                </a:lnTo>
                <a:lnTo>
                  <a:pt x="56877" y="30166"/>
                </a:lnTo>
                <a:lnTo>
                  <a:pt x="123867" y="30166"/>
                </a:lnTo>
                <a:lnTo>
                  <a:pt x="122874" y="28346"/>
                </a:lnTo>
                <a:lnTo>
                  <a:pt x="114561" y="18533"/>
                </a:lnTo>
                <a:lnTo>
                  <a:pt x="104462" y="10429"/>
                </a:lnTo>
                <a:lnTo>
                  <a:pt x="93169" y="4637"/>
                </a:lnTo>
                <a:lnTo>
                  <a:pt x="80683" y="1159"/>
                </a:lnTo>
                <a:lnTo>
                  <a:pt x="67003" y="0"/>
                </a:lnTo>
                <a:close/>
              </a:path>
              <a:path w="133984" h="128904">
                <a:moveTo>
                  <a:pt x="123867" y="30166"/>
                </a:moveTo>
                <a:lnTo>
                  <a:pt x="66542" y="30166"/>
                </a:lnTo>
                <a:lnTo>
                  <a:pt x="73357" y="30792"/>
                </a:lnTo>
                <a:lnTo>
                  <a:pt x="79523" y="32671"/>
                </a:lnTo>
                <a:lnTo>
                  <a:pt x="99023" y="64249"/>
                </a:lnTo>
                <a:lnTo>
                  <a:pt x="98474" y="71209"/>
                </a:lnTo>
                <a:lnTo>
                  <a:pt x="76678" y="98332"/>
                </a:lnTo>
                <a:lnTo>
                  <a:pt x="123664" y="98332"/>
                </a:lnTo>
                <a:lnTo>
                  <a:pt x="128750" y="89119"/>
                </a:lnTo>
                <a:lnTo>
                  <a:pt x="132354" y="77201"/>
                </a:lnTo>
                <a:lnTo>
                  <a:pt x="133556" y="64249"/>
                </a:lnTo>
                <a:lnTo>
                  <a:pt x="132378" y="51297"/>
                </a:lnTo>
                <a:lnTo>
                  <a:pt x="132286" y="50921"/>
                </a:lnTo>
                <a:lnTo>
                  <a:pt x="128810" y="39235"/>
                </a:lnTo>
                <a:lnTo>
                  <a:pt x="123867" y="30166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k object 235"/>
          <p:cNvSpPr/>
          <p:nvPr/>
        </p:nvSpPr>
        <p:spPr>
          <a:xfrm>
            <a:off x="5847462" y="2482137"/>
            <a:ext cx="59208" cy="82469"/>
          </a:xfrm>
          <a:custGeom>
            <a:avLst/>
            <a:gdLst/>
            <a:ahLst/>
            <a:cxnLst/>
            <a:rect l="l" t="t" r="r" b="b"/>
            <a:pathLst>
              <a:path w="130175" h="163195">
                <a:moveTo>
                  <a:pt x="35004" y="2303"/>
                </a:moveTo>
                <a:lnTo>
                  <a:pt x="0" y="2303"/>
                </a:lnTo>
                <a:lnTo>
                  <a:pt x="0" y="162581"/>
                </a:lnTo>
                <a:lnTo>
                  <a:pt x="35004" y="162581"/>
                </a:lnTo>
                <a:lnTo>
                  <a:pt x="35004" y="109609"/>
                </a:lnTo>
                <a:lnTo>
                  <a:pt x="114165" y="109609"/>
                </a:lnTo>
                <a:lnTo>
                  <a:pt x="120387" y="101530"/>
                </a:lnTo>
                <a:lnTo>
                  <a:pt x="121898" y="98332"/>
                </a:lnTo>
                <a:lnTo>
                  <a:pt x="56040" y="98332"/>
                </a:lnTo>
                <a:lnTo>
                  <a:pt x="48940" y="95138"/>
                </a:lnTo>
                <a:lnTo>
                  <a:pt x="34543" y="64249"/>
                </a:lnTo>
                <a:lnTo>
                  <a:pt x="35083" y="56902"/>
                </a:lnTo>
                <a:lnTo>
                  <a:pt x="56040" y="29705"/>
                </a:lnTo>
                <a:lnTo>
                  <a:pt x="121754" y="29705"/>
                </a:lnTo>
                <a:lnTo>
                  <a:pt x="120325" y="26680"/>
                </a:lnTo>
                <a:lnTo>
                  <a:pt x="115203" y="20030"/>
                </a:lnTo>
                <a:lnTo>
                  <a:pt x="35004" y="20030"/>
                </a:lnTo>
                <a:lnTo>
                  <a:pt x="35004" y="2303"/>
                </a:lnTo>
                <a:close/>
              </a:path>
              <a:path w="130175" h="163195">
                <a:moveTo>
                  <a:pt x="114165" y="109609"/>
                </a:moveTo>
                <a:lnTo>
                  <a:pt x="35004" y="109609"/>
                </a:lnTo>
                <a:lnTo>
                  <a:pt x="43192" y="117674"/>
                </a:lnTo>
                <a:lnTo>
                  <a:pt x="52333" y="123433"/>
                </a:lnTo>
                <a:lnTo>
                  <a:pt x="62424" y="126887"/>
                </a:lnTo>
                <a:lnTo>
                  <a:pt x="73463" y="128037"/>
                </a:lnTo>
                <a:lnTo>
                  <a:pt x="84670" y="126965"/>
                </a:lnTo>
                <a:lnTo>
                  <a:pt x="95027" y="123748"/>
                </a:lnTo>
                <a:lnTo>
                  <a:pt x="104534" y="118385"/>
                </a:lnTo>
                <a:lnTo>
                  <a:pt x="113190" y="110876"/>
                </a:lnTo>
                <a:lnTo>
                  <a:pt x="114165" y="109609"/>
                </a:lnTo>
                <a:close/>
              </a:path>
              <a:path w="130175" h="163195">
                <a:moveTo>
                  <a:pt x="121754" y="29705"/>
                </a:moveTo>
                <a:lnTo>
                  <a:pt x="72929" y="29705"/>
                </a:lnTo>
                <a:lnTo>
                  <a:pt x="80060" y="32889"/>
                </a:lnTo>
                <a:lnTo>
                  <a:pt x="85892" y="39255"/>
                </a:lnTo>
                <a:lnTo>
                  <a:pt x="89739" y="44404"/>
                </a:lnTo>
                <a:lnTo>
                  <a:pt x="92460" y="50170"/>
                </a:lnTo>
                <a:lnTo>
                  <a:pt x="94100" y="56642"/>
                </a:lnTo>
                <a:lnTo>
                  <a:pt x="94646" y="63788"/>
                </a:lnTo>
                <a:lnTo>
                  <a:pt x="94100" y="71134"/>
                </a:lnTo>
                <a:lnTo>
                  <a:pt x="72929" y="98332"/>
                </a:lnTo>
                <a:lnTo>
                  <a:pt x="121898" y="98332"/>
                </a:lnTo>
                <a:lnTo>
                  <a:pt x="125531" y="90645"/>
                </a:lnTo>
                <a:lnTo>
                  <a:pt x="128620" y="78218"/>
                </a:lnTo>
                <a:lnTo>
                  <a:pt x="129650" y="64249"/>
                </a:lnTo>
                <a:lnTo>
                  <a:pt x="128614" y="50170"/>
                </a:lnTo>
                <a:lnTo>
                  <a:pt x="125505" y="37648"/>
                </a:lnTo>
                <a:lnTo>
                  <a:pt x="121754" y="29705"/>
                </a:lnTo>
                <a:close/>
              </a:path>
              <a:path w="130175" h="163195">
                <a:moveTo>
                  <a:pt x="73463" y="0"/>
                </a:moveTo>
                <a:lnTo>
                  <a:pt x="62165" y="1252"/>
                </a:lnTo>
                <a:lnTo>
                  <a:pt x="51987" y="5009"/>
                </a:lnTo>
                <a:lnTo>
                  <a:pt x="42933" y="11268"/>
                </a:lnTo>
                <a:lnTo>
                  <a:pt x="35004" y="20030"/>
                </a:lnTo>
                <a:lnTo>
                  <a:pt x="115203" y="20030"/>
                </a:lnTo>
                <a:lnTo>
                  <a:pt x="73463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k object 236"/>
          <p:cNvSpPr/>
          <p:nvPr/>
        </p:nvSpPr>
        <p:spPr>
          <a:xfrm>
            <a:off x="5911880" y="2482136"/>
            <a:ext cx="60941" cy="65140"/>
          </a:xfrm>
          <a:custGeom>
            <a:avLst/>
            <a:gdLst/>
            <a:ahLst/>
            <a:cxnLst/>
            <a:rect l="l" t="t" r="r" b="b"/>
            <a:pathLst>
              <a:path w="133984" h="128904">
                <a:moveTo>
                  <a:pt x="67013" y="0"/>
                </a:moveTo>
                <a:lnTo>
                  <a:pt x="29425" y="10495"/>
                </a:lnTo>
                <a:lnTo>
                  <a:pt x="1201" y="51297"/>
                </a:lnTo>
                <a:lnTo>
                  <a:pt x="0" y="64249"/>
                </a:lnTo>
                <a:lnTo>
                  <a:pt x="1177" y="77201"/>
                </a:lnTo>
                <a:lnTo>
                  <a:pt x="29093" y="118073"/>
                </a:lnTo>
                <a:lnTo>
                  <a:pt x="66542" y="128498"/>
                </a:lnTo>
                <a:lnTo>
                  <a:pt x="80238" y="127332"/>
                </a:lnTo>
                <a:lnTo>
                  <a:pt x="114331" y="109850"/>
                </a:lnTo>
                <a:lnTo>
                  <a:pt x="123664" y="98332"/>
                </a:lnTo>
                <a:lnTo>
                  <a:pt x="67013" y="98332"/>
                </a:lnTo>
                <a:lnTo>
                  <a:pt x="60194" y="97705"/>
                </a:lnTo>
                <a:lnTo>
                  <a:pt x="34532" y="64249"/>
                </a:lnTo>
                <a:lnTo>
                  <a:pt x="35080" y="57289"/>
                </a:lnTo>
                <a:lnTo>
                  <a:pt x="56877" y="30166"/>
                </a:lnTo>
                <a:lnTo>
                  <a:pt x="123867" y="30166"/>
                </a:lnTo>
                <a:lnTo>
                  <a:pt x="122874" y="28346"/>
                </a:lnTo>
                <a:lnTo>
                  <a:pt x="114561" y="18533"/>
                </a:lnTo>
                <a:lnTo>
                  <a:pt x="104462" y="10429"/>
                </a:lnTo>
                <a:lnTo>
                  <a:pt x="93171" y="4637"/>
                </a:lnTo>
                <a:lnTo>
                  <a:pt x="80687" y="1159"/>
                </a:lnTo>
                <a:lnTo>
                  <a:pt x="67013" y="0"/>
                </a:lnTo>
                <a:close/>
              </a:path>
              <a:path w="133984" h="128904">
                <a:moveTo>
                  <a:pt x="123867" y="30166"/>
                </a:moveTo>
                <a:lnTo>
                  <a:pt x="66542" y="30166"/>
                </a:lnTo>
                <a:lnTo>
                  <a:pt x="73357" y="30792"/>
                </a:lnTo>
                <a:lnTo>
                  <a:pt x="79525" y="32671"/>
                </a:lnTo>
                <a:lnTo>
                  <a:pt x="99023" y="64249"/>
                </a:lnTo>
                <a:lnTo>
                  <a:pt x="98475" y="71209"/>
                </a:lnTo>
                <a:lnTo>
                  <a:pt x="76678" y="98332"/>
                </a:lnTo>
                <a:lnTo>
                  <a:pt x="123664" y="98332"/>
                </a:lnTo>
                <a:lnTo>
                  <a:pt x="128750" y="89119"/>
                </a:lnTo>
                <a:lnTo>
                  <a:pt x="132354" y="77201"/>
                </a:lnTo>
                <a:lnTo>
                  <a:pt x="133556" y="64249"/>
                </a:lnTo>
                <a:lnTo>
                  <a:pt x="132378" y="51297"/>
                </a:lnTo>
                <a:lnTo>
                  <a:pt x="132286" y="50921"/>
                </a:lnTo>
                <a:lnTo>
                  <a:pt x="128810" y="39235"/>
                </a:lnTo>
                <a:lnTo>
                  <a:pt x="123867" y="30166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k object 237"/>
          <p:cNvSpPr/>
          <p:nvPr/>
        </p:nvSpPr>
        <p:spPr>
          <a:xfrm>
            <a:off x="5980583" y="2483299"/>
            <a:ext cx="51698" cy="62573"/>
          </a:xfrm>
          <a:custGeom>
            <a:avLst/>
            <a:gdLst/>
            <a:ahLst/>
            <a:cxnLst/>
            <a:rect l="l" t="t" r="r" b="b"/>
            <a:pathLst>
              <a:path w="113665" h="123825">
                <a:moveTo>
                  <a:pt x="67704" y="0"/>
                </a:moveTo>
                <a:lnTo>
                  <a:pt x="0" y="0"/>
                </a:lnTo>
                <a:lnTo>
                  <a:pt x="0" y="123430"/>
                </a:lnTo>
                <a:lnTo>
                  <a:pt x="67484" y="123430"/>
                </a:lnTo>
                <a:lnTo>
                  <a:pt x="77621" y="122869"/>
                </a:lnTo>
                <a:lnTo>
                  <a:pt x="112764" y="97220"/>
                </a:lnTo>
                <a:lnTo>
                  <a:pt x="112888" y="96028"/>
                </a:lnTo>
                <a:lnTo>
                  <a:pt x="34543" y="96028"/>
                </a:lnTo>
                <a:lnTo>
                  <a:pt x="34543" y="71620"/>
                </a:lnTo>
                <a:lnTo>
                  <a:pt x="108231" y="71620"/>
                </a:lnTo>
                <a:lnTo>
                  <a:pt x="107488" y="70181"/>
                </a:lnTo>
                <a:lnTo>
                  <a:pt x="99930" y="63430"/>
                </a:lnTo>
                <a:lnTo>
                  <a:pt x="89348" y="58720"/>
                </a:lnTo>
                <a:lnTo>
                  <a:pt x="97911" y="53786"/>
                </a:lnTo>
                <a:lnTo>
                  <a:pt x="102066" y="49516"/>
                </a:lnTo>
                <a:lnTo>
                  <a:pt x="34543" y="49516"/>
                </a:lnTo>
                <a:lnTo>
                  <a:pt x="34543" y="25789"/>
                </a:lnTo>
                <a:lnTo>
                  <a:pt x="108928" y="25789"/>
                </a:lnTo>
                <a:lnTo>
                  <a:pt x="108928" y="21339"/>
                </a:lnTo>
                <a:lnTo>
                  <a:pt x="76663" y="518"/>
                </a:lnTo>
                <a:lnTo>
                  <a:pt x="67704" y="0"/>
                </a:lnTo>
                <a:close/>
              </a:path>
              <a:path w="113665" h="123825">
                <a:moveTo>
                  <a:pt x="108231" y="71620"/>
                </a:moveTo>
                <a:lnTo>
                  <a:pt x="72468" y="71620"/>
                </a:lnTo>
                <a:lnTo>
                  <a:pt x="78070" y="75610"/>
                </a:lnTo>
                <a:lnTo>
                  <a:pt x="78070" y="91882"/>
                </a:lnTo>
                <a:lnTo>
                  <a:pt x="72772" y="96028"/>
                </a:lnTo>
                <a:lnTo>
                  <a:pt x="112888" y="96028"/>
                </a:lnTo>
                <a:lnTo>
                  <a:pt x="113535" y="89808"/>
                </a:lnTo>
                <a:lnTo>
                  <a:pt x="112024" y="78973"/>
                </a:lnTo>
                <a:lnTo>
                  <a:pt x="108231" y="71620"/>
                </a:lnTo>
                <a:close/>
              </a:path>
              <a:path w="113665" h="123825">
                <a:moveTo>
                  <a:pt x="108928" y="25789"/>
                </a:moveTo>
                <a:lnTo>
                  <a:pt x="64406" y="25789"/>
                </a:lnTo>
                <a:lnTo>
                  <a:pt x="67966" y="26868"/>
                </a:lnTo>
                <a:lnTo>
                  <a:pt x="72730" y="31171"/>
                </a:lnTo>
                <a:lnTo>
                  <a:pt x="73924" y="33852"/>
                </a:lnTo>
                <a:lnTo>
                  <a:pt x="73924" y="40763"/>
                </a:lnTo>
                <a:lnTo>
                  <a:pt x="72667" y="43757"/>
                </a:lnTo>
                <a:lnTo>
                  <a:pt x="67589" y="48365"/>
                </a:lnTo>
                <a:lnTo>
                  <a:pt x="63945" y="49516"/>
                </a:lnTo>
                <a:lnTo>
                  <a:pt x="102066" y="49516"/>
                </a:lnTo>
                <a:lnTo>
                  <a:pt x="104030" y="47498"/>
                </a:lnTo>
                <a:lnTo>
                  <a:pt x="107703" y="39855"/>
                </a:lnTo>
                <a:lnTo>
                  <a:pt x="108885" y="31171"/>
                </a:lnTo>
                <a:lnTo>
                  <a:pt x="108928" y="25789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k object 238"/>
          <p:cNvSpPr/>
          <p:nvPr/>
        </p:nvSpPr>
        <p:spPr>
          <a:xfrm>
            <a:off x="6037142" y="2482137"/>
            <a:ext cx="52276" cy="65140"/>
          </a:xfrm>
          <a:custGeom>
            <a:avLst/>
            <a:gdLst/>
            <a:ahLst/>
            <a:cxnLst/>
            <a:rect l="l" t="t" r="r" b="b"/>
            <a:pathLst>
              <a:path w="114934" h="128904">
                <a:moveTo>
                  <a:pt x="64720" y="0"/>
                </a:moveTo>
                <a:lnTo>
                  <a:pt x="18428" y="18763"/>
                </a:lnTo>
                <a:lnTo>
                  <a:pt x="0" y="64249"/>
                </a:lnTo>
                <a:lnTo>
                  <a:pt x="1144" y="77200"/>
                </a:lnTo>
                <a:lnTo>
                  <a:pt x="28047" y="118002"/>
                </a:lnTo>
                <a:lnTo>
                  <a:pt x="64249" y="128498"/>
                </a:lnTo>
                <a:lnTo>
                  <a:pt x="72528" y="128137"/>
                </a:lnTo>
                <a:lnTo>
                  <a:pt x="109530" y="111120"/>
                </a:lnTo>
                <a:lnTo>
                  <a:pt x="114677" y="105923"/>
                </a:lnTo>
                <a:lnTo>
                  <a:pt x="107170" y="98332"/>
                </a:lnTo>
                <a:lnTo>
                  <a:pt x="56500" y="98332"/>
                </a:lnTo>
                <a:lnTo>
                  <a:pt x="48940" y="95075"/>
                </a:lnTo>
                <a:lnTo>
                  <a:pt x="34543" y="64249"/>
                </a:lnTo>
                <a:lnTo>
                  <a:pt x="35077" y="57383"/>
                </a:lnTo>
                <a:lnTo>
                  <a:pt x="55883" y="30166"/>
                </a:lnTo>
                <a:lnTo>
                  <a:pt x="105333" y="30166"/>
                </a:lnTo>
                <a:lnTo>
                  <a:pt x="113766" y="21643"/>
                </a:lnTo>
                <a:lnTo>
                  <a:pt x="103444" y="12174"/>
                </a:lnTo>
                <a:lnTo>
                  <a:pt x="91830" y="5410"/>
                </a:lnTo>
                <a:lnTo>
                  <a:pt x="78923" y="1352"/>
                </a:lnTo>
                <a:lnTo>
                  <a:pt x="64720" y="0"/>
                </a:lnTo>
                <a:close/>
              </a:path>
              <a:path w="114934" h="128904">
                <a:moveTo>
                  <a:pt x="94185" y="85201"/>
                </a:moveTo>
                <a:lnTo>
                  <a:pt x="87233" y="90946"/>
                </a:lnTo>
                <a:lnTo>
                  <a:pt x="80196" y="95049"/>
                </a:lnTo>
                <a:lnTo>
                  <a:pt x="73073" y="97511"/>
                </a:lnTo>
                <a:lnTo>
                  <a:pt x="65861" y="98332"/>
                </a:lnTo>
                <a:lnTo>
                  <a:pt x="107170" y="98332"/>
                </a:lnTo>
                <a:lnTo>
                  <a:pt x="94185" y="85201"/>
                </a:lnTo>
                <a:close/>
              </a:path>
              <a:path w="114934" h="128904">
                <a:moveTo>
                  <a:pt x="105333" y="30166"/>
                </a:moveTo>
                <a:lnTo>
                  <a:pt x="64479" y="30166"/>
                </a:lnTo>
                <a:lnTo>
                  <a:pt x="72238" y="30930"/>
                </a:lnTo>
                <a:lnTo>
                  <a:pt x="79621" y="33218"/>
                </a:lnTo>
                <a:lnTo>
                  <a:pt x="86630" y="37031"/>
                </a:lnTo>
                <a:lnTo>
                  <a:pt x="93264" y="42365"/>
                </a:lnTo>
                <a:lnTo>
                  <a:pt x="105333" y="30166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k object 239"/>
          <p:cNvSpPr/>
          <p:nvPr/>
        </p:nvSpPr>
        <p:spPr>
          <a:xfrm>
            <a:off x="6096111" y="2483300"/>
            <a:ext cx="57186" cy="62573"/>
          </a:xfrm>
          <a:custGeom>
            <a:avLst/>
            <a:gdLst/>
            <a:ahLst/>
            <a:cxnLst/>
            <a:rect l="l" t="t" r="r" b="b"/>
            <a:pathLst>
              <a:path w="125730" h="123825">
                <a:moveTo>
                  <a:pt x="35004" y="0"/>
                </a:moveTo>
                <a:lnTo>
                  <a:pt x="0" y="0"/>
                </a:lnTo>
                <a:lnTo>
                  <a:pt x="0" y="123430"/>
                </a:lnTo>
                <a:lnTo>
                  <a:pt x="35004" y="123430"/>
                </a:lnTo>
                <a:lnTo>
                  <a:pt x="35004" y="93724"/>
                </a:lnTo>
                <a:lnTo>
                  <a:pt x="50888" y="76458"/>
                </a:lnTo>
                <a:lnTo>
                  <a:pt x="92281" y="76458"/>
                </a:lnTo>
                <a:lnTo>
                  <a:pt x="74154" y="50658"/>
                </a:lnTo>
                <a:lnTo>
                  <a:pt x="35004" y="50658"/>
                </a:lnTo>
                <a:lnTo>
                  <a:pt x="35004" y="0"/>
                </a:lnTo>
                <a:close/>
              </a:path>
              <a:path w="125730" h="123825">
                <a:moveTo>
                  <a:pt x="92281" y="76458"/>
                </a:moveTo>
                <a:lnTo>
                  <a:pt x="50888" y="76458"/>
                </a:lnTo>
                <a:lnTo>
                  <a:pt x="83829" y="123430"/>
                </a:lnTo>
                <a:lnTo>
                  <a:pt x="125284" y="123430"/>
                </a:lnTo>
                <a:lnTo>
                  <a:pt x="92281" y="76458"/>
                </a:lnTo>
                <a:close/>
              </a:path>
              <a:path w="125730" h="123825">
                <a:moveTo>
                  <a:pt x="119525" y="0"/>
                </a:moveTo>
                <a:lnTo>
                  <a:pt x="79222" y="0"/>
                </a:lnTo>
                <a:lnTo>
                  <a:pt x="35004" y="50658"/>
                </a:lnTo>
                <a:lnTo>
                  <a:pt x="74154" y="50658"/>
                </a:lnTo>
                <a:lnTo>
                  <a:pt x="119525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k object 240"/>
          <p:cNvSpPr/>
          <p:nvPr/>
        </p:nvSpPr>
        <p:spPr>
          <a:xfrm>
            <a:off x="6156548" y="2483300"/>
            <a:ext cx="52276" cy="62573"/>
          </a:xfrm>
          <a:custGeom>
            <a:avLst/>
            <a:gdLst/>
            <a:ahLst/>
            <a:cxnLst/>
            <a:rect l="l" t="t" r="r" b="b"/>
            <a:pathLst>
              <a:path w="114934" h="123825">
                <a:moveTo>
                  <a:pt x="33852" y="0"/>
                </a:moveTo>
                <a:lnTo>
                  <a:pt x="0" y="0"/>
                </a:lnTo>
                <a:lnTo>
                  <a:pt x="0" y="123430"/>
                </a:lnTo>
                <a:lnTo>
                  <a:pt x="32930" y="123430"/>
                </a:lnTo>
                <a:lnTo>
                  <a:pt x="67330" y="72081"/>
                </a:lnTo>
                <a:lnTo>
                  <a:pt x="33852" y="72081"/>
                </a:lnTo>
                <a:lnTo>
                  <a:pt x="33852" y="0"/>
                </a:lnTo>
                <a:close/>
              </a:path>
              <a:path w="114934" h="123825">
                <a:moveTo>
                  <a:pt x="114907" y="51579"/>
                </a:moveTo>
                <a:lnTo>
                  <a:pt x="81065" y="51579"/>
                </a:lnTo>
                <a:lnTo>
                  <a:pt x="81065" y="123430"/>
                </a:lnTo>
                <a:lnTo>
                  <a:pt x="114907" y="123430"/>
                </a:lnTo>
                <a:lnTo>
                  <a:pt x="114907" y="51579"/>
                </a:lnTo>
                <a:close/>
              </a:path>
              <a:path w="114934" h="123825">
                <a:moveTo>
                  <a:pt x="114907" y="0"/>
                </a:moveTo>
                <a:lnTo>
                  <a:pt x="81976" y="0"/>
                </a:lnTo>
                <a:lnTo>
                  <a:pt x="33852" y="72081"/>
                </a:lnTo>
                <a:lnTo>
                  <a:pt x="67330" y="72081"/>
                </a:lnTo>
                <a:lnTo>
                  <a:pt x="81065" y="51579"/>
                </a:lnTo>
                <a:lnTo>
                  <a:pt x="114907" y="51579"/>
                </a:lnTo>
                <a:lnTo>
                  <a:pt x="114907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41"/>
          <p:cNvSpPr/>
          <p:nvPr/>
        </p:nvSpPr>
        <p:spPr>
          <a:xfrm>
            <a:off x="5581111" y="2598427"/>
            <a:ext cx="131446" cy="9845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42"/>
          <p:cNvSpPr/>
          <p:nvPr/>
        </p:nvSpPr>
        <p:spPr>
          <a:xfrm>
            <a:off x="5722720" y="2616348"/>
            <a:ext cx="185596" cy="82160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43"/>
          <p:cNvSpPr/>
          <p:nvPr/>
        </p:nvSpPr>
        <p:spPr>
          <a:xfrm>
            <a:off x="5585434" y="2737759"/>
            <a:ext cx="738599" cy="63359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44"/>
          <p:cNvSpPr/>
          <p:nvPr/>
        </p:nvSpPr>
        <p:spPr>
          <a:xfrm>
            <a:off x="5767084" y="2864391"/>
            <a:ext cx="878636" cy="143241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45"/>
          <p:cNvSpPr/>
          <p:nvPr/>
        </p:nvSpPr>
        <p:spPr>
          <a:xfrm>
            <a:off x="6373789" y="2063605"/>
            <a:ext cx="645510" cy="717182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709528" y="0"/>
                </a:moveTo>
                <a:lnTo>
                  <a:pt x="660948" y="1636"/>
                </a:lnTo>
                <a:lnTo>
                  <a:pt x="613246" y="6477"/>
                </a:lnTo>
                <a:lnTo>
                  <a:pt x="566530" y="14415"/>
                </a:lnTo>
                <a:lnTo>
                  <a:pt x="520903" y="25345"/>
                </a:lnTo>
                <a:lnTo>
                  <a:pt x="476472" y="39162"/>
                </a:lnTo>
                <a:lnTo>
                  <a:pt x="433342" y="55759"/>
                </a:lnTo>
                <a:lnTo>
                  <a:pt x="391620" y="75032"/>
                </a:lnTo>
                <a:lnTo>
                  <a:pt x="351410" y="96873"/>
                </a:lnTo>
                <a:lnTo>
                  <a:pt x="312819" y="121179"/>
                </a:lnTo>
                <a:lnTo>
                  <a:pt x="275951" y="147842"/>
                </a:lnTo>
                <a:lnTo>
                  <a:pt x="240914" y="176758"/>
                </a:lnTo>
                <a:lnTo>
                  <a:pt x="207811" y="207820"/>
                </a:lnTo>
                <a:lnTo>
                  <a:pt x="176750" y="240924"/>
                </a:lnTo>
                <a:lnTo>
                  <a:pt x="147835" y="275962"/>
                </a:lnTo>
                <a:lnTo>
                  <a:pt x="121173" y="312830"/>
                </a:lnTo>
                <a:lnTo>
                  <a:pt x="96868" y="351423"/>
                </a:lnTo>
                <a:lnTo>
                  <a:pt x="75028" y="391633"/>
                </a:lnTo>
                <a:lnTo>
                  <a:pt x="55756" y="433356"/>
                </a:lnTo>
                <a:lnTo>
                  <a:pt x="39160" y="476485"/>
                </a:lnTo>
                <a:lnTo>
                  <a:pt x="25344" y="520916"/>
                </a:lnTo>
                <a:lnTo>
                  <a:pt x="14414" y="566543"/>
                </a:lnTo>
                <a:lnTo>
                  <a:pt x="6476" y="613259"/>
                </a:lnTo>
                <a:lnTo>
                  <a:pt x="1636" y="660959"/>
                </a:lnTo>
                <a:lnTo>
                  <a:pt x="0" y="709538"/>
                </a:lnTo>
                <a:lnTo>
                  <a:pt x="1636" y="758117"/>
                </a:lnTo>
                <a:lnTo>
                  <a:pt x="6476" y="805817"/>
                </a:lnTo>
                <a:lnTo>
                  <a:pt x="14414" y="852533"/>
                </a:lnTo>
                <a:lnTo>
                  <a:pt x="25344" y="898160"/>
                </a:lnTo>
                <a:lnTo>
                  <a:pt x="39160" y="942591"/>
                </a:lnTo>
                <a:lnTo>
                  <a:pt x="55756" y="985720"/>
                </a:lnTo>
                <a:lnTo>
                  <a:pt x="75028" y="1027443"/>
                </a:lnTo>
                <a:lnTo>
                  <a:pt x="96868" y="1067654"/>
                </a:lnTo>
                <a:lnTo>
                  <a:pt x="121173" y="1106246"/>
                </a:lnTo>
                <a:lnTo>
                  <a:pt x="147835" y="1143114"/>
                </a:lnTo>
                <a:lnTo>
                  <a:pt x="176750" y="1178152"/>
                </a:lnTo>
                <a:lnTo>
                  <a:pt x="207811" y="1211256"/>
                </a:lnTo>
                <a:lnTo>
                  <a:pt x="240914" y="1242318"/>
                </a:lnTo>
                <a:lnTo>
                  <a:pt x="275951" y="1271234"/>
                </a:lnTo>
                <a:lnTo>
                  <a:pt x="312819" y="1297897"/>
                </a:lnTo>
                <a:lnTo>
                  <a:pt x="351410" y="1322203"/>
                </a:lnTo>
                <a:lnTo>
                  <a:pt x="391620" y="1344045"/>
                </a:lnTo>
                <a:lnTo>
                  <a:pt x="433342" y="1363317"/>
                </a:lnTo>
                <a:lnTo>
                  <a:pt x="476472" y="1379914"/>
                </a:lnTo>
                <a:lnTo>
                  <a:pt x="520903" y="1393731"/>
                </a:lnTo>
                <a:lnTo>
                  <a:pt x="566530" y="1404661"/>
                </a:lnTo>
                <a:lnTo>
                  <a:pt x="613246" y="1412599"/>
                </a:lnTo>
                <a:lnTo>
                  <a:pt x="660948" y="1417440"/>
                </a:lnTo>
                <a:lnTo>
                  <a:pt x="709528" y="1419077"/>
                </a:lnTo>
                <a:lnTo>
                  <a:pt x="758106" y="1417440"/>
                </a:lnTo>
                <a:lnTo>
                  <a:pt x="805807" y="1412599"/>
                </a:lnTo>
                <a:lnTo>
                  <a:pt x="852523" y="1404661"/>
                </a:lnTo>
                <a:lnTo>
                  <a:pt x="898149" y="1393731"/>
                </a:lnTo>
                <a:lnTo>
                  <a:pt x="942580" y="1379914"/>
                </a:lnTo>
                <a:lnTo>
                  <a:pt x="985710" y="1363317"/>
                </a:lnTo>
                <a:lnTo>
                  <a:pt x="1027433" y="1344045"/>
                </a:lnTo>
                <a:lnTo>
                  <a:pt x="1067643" y="1322203"/>
                </a:lnTo>
                <a:lnTo>
                  <a:pt x="1106235" y="1297897"/>
                </a:lnTo>
                <a:lnTo>
                  <a:pt x="1143103" y="1271234"/>
                </a:lnTo>
                <a:lnTo>
                  <a:pt x="1178142" y="1242318"/>
                </a:lnTo>
                <a:lnTo>
                  <a:pt x="1211245" y="1211256"/>
                </a:lnTo>
                <a:lnTo>
                  <a:pt x="1242308" y="1178152"/>
                </a:lnTo>
                <a:lnTo>
                  <a:pt x="1271223" y="1143114"/>
                </a:lnTo>
                <a:lnTo>
                  <a:pt x="1297887" y="1106246"/>
                </a:lnTo>
                <a:lnTo>
                  <a:pt x="1322192" y="1067654"/>
                </a:lnTo>
                <a:lnTo>
                  <a:pt x="1344034" y="1027443"/>
                </a:lnTo>
                <a:lnTo>
                  <a:pt x="1363306" y="985720"/>
                </a:lnTo>
                <a:lnTo>
                  <a:pt x="1379904" y="942591"/>
                </a:lnTo>
                <a:lnTo>
                  <a:pt x="1393720" y="898160"/>
                </a:lnTo>
                <a:lnTo>
                  <a:pt x="1404651" y="852533"/>
                </a:lnTo>
                <a:lnTo>
                  <a:pt x="1412589" y="805817"/>
                </a:lnTo>
                <a:lnTo>
                  <a:pt x="1417429" y="758117"/>
                </a:lnTo>
                <a:lnTo>
                  <a:pt x="1419066" y="709538"/>
                </a:lnTo>
                <a:lnTo>
                  <a:pt x="1417429" y="660959"/>
                </a:lnTo>
                <a:lnTo>
                  <a:pt x="1412589" y="613259"/>
                </a:lnTo>
                <a:lnTo>
                  <a:pt x="1404651" y="566543"/>
                </a:lnTo>
                <a:lnTo>
                  <a:pt x="1393720" y="520916"/>
                </a:lnTo>
                <a:lnTo>
                  <a:pt x="1379904" y="476485"/>
                </a:lnTo>
                <a:lnTo>
                  <a:pt x="1363306" y="433356"/>
                </a:lnTo>
                <a:lnTo>
                  <a:pt x="1344034" y="391633"/>
                </a:lnTo>
                <a:lnTo>
                  <a:pt x="1322192" y="351423"/>
                </a:lnTo>
                <a:lnTo>
                  <a:pt x="1297887" y="312830"/>
                </a:lnTo>
                <a:lnTo>
                  <a:pt x="1271223" y="275962"/>
                </a:lnTo>
                <a:lnTo>
                  <a:pt x="1242308" y="240924"/>
                </a:lnTo>
                <a:lnTo>
                  <a:pt x="1211245" y="207820"/>
                </a:lnTo>
                <a:lnTo>
                  <a:pt x="1178142" y="176758"/>
                </a:lnTo>
                <a:lnTo>
                  <a:pt x="1143103" y="147842"/>
                </a:lnTo>
                <a:lnTo>
                  <a:pt x="1106235" y="121179"/>
                </a:lnTo>
                <a:lnTo>
                  <a:pt x="1067643" y="96873"/>
                </a:lnTo>
                <a:lnTo>
                  <a:pt x="1027433" y="75032"/>
                </a:lnTo>
                <a:lnTo>
                  <a:pt x="985710" y="55759"/>
                </a:lnTo>
                <a:lnTo>
                  <a:pt x="942580" y="39162"/>
                </a:lnTo>
                <a:lnTo>
                  <a:pt x="898149" y="25345"/>
                </a:lnTo>
                <a:lnTo>
                  <a:pt x="852523" y="14415"/>
                </a:lnTo>
                <a:lnTo>
                  <a:pt x="805807" y="6477"/>
                </a:lnTo>
                <a:lnTo>
                  <a:pt x="758106" y="1636"/>
                </a:lnTo>
                <a:lnTo>
                  <a:pt x="709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46"/>
          <p:cNvSpPr/>
          <p:nvPr/>
        </p:nvSpPr>
        <p:spPr>
          <a:xfrm>
            <a:off x="5593254" y="2834786"/>
            <a:ext cx="115623" cy="99471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47"/>
          <p:cNvSpPr/>
          <p:nvPr/>
        </p:nvSpPr>
        <p:spPr>
          <a:xfrm>
            <a:off x="5593251" y="3059999"/>
            <a:ext cx="1192544" cy="5810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48"/>
          <p:cNvSpPr/>
          <p:nvPr/>
        </p:nvSpPr>
        <p:spPr>
          <a:xfrm>
            <a:off x="6394389" y="2089740"/>
            <a:ext cx="592641" cy="667846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49"/>
          <p:cNvSpPr/>
          <p:nvPr/>
        </p:nvSpPr>
        <p:spPr>
          <a:xfrm>
            <a:off x="6391173" y="1131022"/>
            <a:ext cx="1322212" cy="718467"/>
          </a:xfrm>
          <a:custGeom>
            <a:avLst/>
            <a:gdLst/>
            <a:ahLst/>
            <a:cxnLst/>
            <a:rect l="l" t="t" r="r" b="b"/>
            <a:pathLst>
              <a:path w="2907030" h="1421764">
                <a:moveTo>
                  <a:pt x="2907000" y="0"/>
                </a:moveTo>
                <a:lnTo>
                  <a:pt x="37517" y="0"/>
                </a:lnTo>
                <a:lnTo>
                  <a:pt x="22917" y="2947"/>
                </a:lnTo>
                <a:lnTo>
                  <a:pt x="10991" y="10986"/>
                </a:lnTo>
                <a:lnTo>
                  <a:pt x="2949" y="22908"/>
                </a:lnTo>
                <a:lnTo>
                  <a:pt x="0" y="37506"/>
                </a:lnTo>
                <a:lnTo>
                  <a:pt x="0" y="1383853"/>
                </a:lnTo>
                <a:lnTo>
                  <a:pt x="2949" y="1398457"/>
                </a:lnTo>
                <a:lnTo>
                  <a:pt x="10991" y="1410382"/>
                </a:lnTo>
                <a:lnTo>
                  <a:pt x="22917" y="1418422"/>
                </a:lnTo>
                <a:lnTo>
                  <a:pt x="37517" y="1421370"/>
                </a:lnTo>
                <a:lnTo>
                  <a:pt x="2869483" y="1421370"/>
                </a:lnTo>
                <a:lnTo>
                  <a:pt x="2884087" y="1418422"/>
                </a:lnTo>
                <a:lnTo>
                  <a:pt x="2896012" y="1410382"/>
                </a:lnTo>
                <a:lnTo>
                  <a:pt x="2904052" y="1398457"/>
                </a:lnTo>
                <a:lnTo>
                  <a:pt x="2907000" y="1383853"/>
                </a:lnTo>
                <a:lnTo>
                  <a:pt x="290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50"/>
          <p:cNvSpPr/>
          <p:nvPr/>
        </p:nvSpPr>
        <p:spPr>
          <a:xfrm>
            <a:off x="6476196" y="1274503"/>
            <a:ext cx="94155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443" y="0"/>
                </a:lnTo>
              </a:path>
            </a:pathLst>
          </a:custGeom>
          <a:ln w="29209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51"/>
          <p:cNvSpPr/>
          <p:nvPr/>
        </p:nvSpPr>
        <p:spPr>
          <a:xfrm>
            <a:off x="6483716" y="1206154"/>
            <a:ext cx="0" cy="60969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33077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52"/>
          <p:cNvSpPr/>
          <p:nvPr/>
        </p:nvSpPr>
        <p:spPr>
          <a:xfrm>
            <a:off x="6523094" y="1206154"/>
            <a:ext cx="0" cy="60969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509"/>
                </a:lnTo>
              </a:path>
            </a:pathLst>
          </a:custGeom>
          <a:ln w="33077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53"/>
          <p:cNvSpPr/>
          <p:nvPr/>
        </p:nvSpPr>
        <p:spPr>
          <a:xfrm>
            <a:off x="6562567" y="1206154"/>
            <a:ext cx="0" cy="60969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509"/>
                </a:lnTo>
              </a:path>
            </a:pathLst>
          </a:custGeom>
          <a:ln w="33087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54"/>
          <p:cNvSpPr/>
          <p:nvPr/>
        </p:nvSpPr>
        <p:spPr>
          <a:xfrm>
            <a:off x="6579075" y="1222873"/>
            <a:ext cx="51410" cy="60648"/>
          </a:xfrm>
          <a:custGeom>
            <a:avLst/>
            <a:gdLst/>
            <a:ahLst/>
            <a:cxnLst/>
            <a:rect l="l" t="t" r="r" b="b"/>
            <a:pathLst>
              <a:path w="113030" h="120014">
                <a:moveTo>
                  <a:pt x="56940" y="0"/>
                </a:moveTo>
                <a:lnTo>
                  <a:pt x="16114" y="17402"/>
                </a:lnTo>
                <a:lnTo>
                  <a:pt x="0" y="59935"/>
                </a:lnTo>
                <a:lnTo>
                  <a:pt x="1061" y="72629"/>
                </a:lnTo>
                <a:lnTo>
                  <a:pt x="26039" y="110505"/>
                </a:lnTo>
                <a:lnTo>
                  <a:pt x="60165" y="119870"/>
                </a:lnTo>
                <a:lnTo>
                  <a:pt x="74214" y="118527"/>
                </a:lnTo>
                <a:lnTo>
                  <a:pt x="86738" y="114499"/>
                </a:lnTo>
                <a:lnTo>
                  <a:pt x="97734" y="107784"/>
                </a:lnTo>
                <a:lnTo>
                  <a:pt x="107200" y="98384"/>
                </a:lnTo>
                <a:lnTo>
                  <a:pt x="101865" y="93662"/>
                </a:lnTo>
                <a:lnTo>
                  <a:pt x="53139" y="93662"/>
                </a:lnTo>
                <a:lnTo>
                  <a:pt x="46982" y="91724"/>
                </a:lnTo>
                <a:lnTo>
                  <a:pt x="37244" y="83997"/>
                </a:lnTo>
                <a:lnTo>
                  <a:pt x="34019" y="78405"/>
                </a:lnTo>
                <a:lnTo>
                  <a:pt x="32449" y="71107"/>
                </a:lnTo>
                <a:lnTo>
                  <a:pt x="112572" y="71107"/>
                </a:lnTo>
                <a:lnTo>
                  <a:pt x="112865" y="67097"/>
                </a:lnTo>
                <a:lnTo>
                  <a:pt x="113001" y="64228"/>
                </a:lnTo>
                <a:lnTo>
                  <a:pt x="113001" y="62511"/>
                </a:lnTo>
                <a:lnTo>
                  <a:pt x="112163" y="50700"/>
                </a:lnTo>
                <a:lnTo>
                  <a:pt x="32019" y="50700"/>
                </a:lnTo>
                <a:lnTo>
                  <a:pt x="33307" y="43108"/>
                </a:lnTo>
                <a:lnTo>
                  <a:pt x="36135" y="37129"/>
                </a:lnTo>
                <a:lnTo>
                  <a:pt x="44867" y="28397"/>
                </a:lnTo>
                <a:lnTo>
                  <a:pt x="50344" y="26208"/>
                </a:lnTo>
                <a:lnTo>
                  <a:pt x="103990" y="26208"/>
                </a:lnTo>
                <a:lnTo>
                  <a:pt x="98604" y="18041"/>
                </a:lnTo>
                <a:lnTo>
                  <a:pt x="90604" y="10146"/>
                </a:lnTo>
                <a:lnTo>
                  <a:pt x="80992" y="4509"/>
                </a:lnTo>
                <a:lnTo>
                  <a:pt x="69770" y="1127"/>
                </a:lnTo>
                <a:lnTo>
                  <a:pt x="56940" y="0"/>
                </a:lnTo>
                <a:close/>
              </a:path>
              <a:path w="113030" h="120014">
                <a:moveTo>
                  <a:pt x="88520" y="81850"/>
                </a:moveTo>
                <a:lnTo>
                  <a:pt x="82016" y="87018"/>
                </a:lnTo>
                <a:lnTo>
                  <a:pt x="75194" y="90709"/>
                </a:lnTo>
                <a:lnTo>
                  <a:pt x="68053" y="92923"/>
                </a:lnTo>
                <a:lnTo>
                  <a:pt x="60595" y="93662"/>
                </a:lnTo>
                <a:lnTo>
                  <a:pt x="101865" y="93662"/>
                </a:lnTo>
                <a:lnTo>
                  <a:pt x="88520" y="81850"/>
                </a:lnTo>
                <a:close/>
              </a:path>
              <a:path w="113030" h="120014">
                <a:moveTo>
                  <a:pt x="103990" y="26208"/>
                </a:moveTo>
                <a:lnTo>
                  <a:pt x="63662" y="26208"/>
                </a:lnTo>
                <a:lnTo>
                  <a:pt x="69139" y="28428"/>
                </a:lnTo>
                <a:lnTo>
                  <a:pt x="77599" y="37307"/>
                </a:lnTo>
                <a:lnTo>
                  <a:pt x="80206" y="43255"/>
                </a:lnTo>
                <a:lnTo>
                  <a:pt x="81201" y="50700"/>
                </a:lnTo>
                <a:lnTo>
                  <a:pt x="112163" y="50700"/>
                </a:lnTo>
                <a:lnTo>
                  <a:pt x="112100" y="49824"/>
                </a:lnTo>
                <a:lnTo>
                  <a:pt x="109399" y="38183"/>
                </a:lnTo>
                <a:lnTo>
                  <a:pt x="104900" y="27588"/>
                </a:lnTo>
                <a:lnTo>
                  <a:pt x="103990" y="26208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55"/>
          <p:cNvSpPr/>
          <p:nvPr/>
        </p:nvSpPr>
        <p:spPr>
          <a:xfrm>
            <a:off x="6638193" y="1223959"/>
            <a:ext cx="48233" cy="58402"/>
          </a:xfrm>
          <a:custGeom>
            <a:avLst/>
            <a:gdLst/>
            <a:ahLst/>
            <a:cxnLst/>
            <a:rect l="l" t="t" r="r" b="b"/>
            <a:pathLst>
              <a:path w="106044" h="115569">
                <a:moveTo>
                  <a:pt x="63160" y="0"/>
                </a:moveTo>
                <a:lnTo>
                  <a:pt x="0" y="0"/>
                </a:lnTo>
                <a:lnTo>
                  <a:pt x="0" y="115137"/>
                </a:lnTo>
                <a:lnTo>
                  <a:pt x="62950" y="115137"/>
                </a:lnTo>
                <a:lnTo>
                  <a:pt x="72403" y="114613"/>
                </a:lnTo>
                <a:lnTo>
                  <a:pt x="105183" y="90692"/>
                </a:lnTo>
                <a:lnTo>
                  <a:pt x="105299" y="89578"/>
                </a:lnTo>
                <a:lnTo>
                  <a:pt x="32218" y="89578"/>
                </a:lnTo>
                <a:lnTo>
                  <a:pt x="32218" y="66804"/>
                </a:lnTo>
                <a:lnTo>
                  <a:pt x="100953" y="66804"/>
                </a:lnTo>
                <a:lnTo>
                  <a:pt x="100263" y="65466"/>
                </a:lnTo>
                <a:lnTo>
                  <a:pt x="93215" y="59166"/>
                </a:lnTo>
                <a:lnTo>
                  <a:pt x="83348" y="54773"/>
                </a:lnTo>
                <a:lnTo>
                  <a:pt x="91339" y="50169"/>
                </a:lnTo>
                <a:lnTo>
                  <a:pt x="95223" y="46176"/>
                </a:lnTo>
                <a:lnTo>
                  <a:pt x="32218" y="46176"/>
                </a:lnTo>
                <a:lnTo>
                  <a:pt x="32218" y="24062"/>
                </a:lnTo>
                <a:lnTo>
                  <a:pt x="101609" y="24062"/>
                </a:lnTo>
                <a:lnTo>
                  <a:pt x="101609" y="19905"/>
                </a:lnTo>
                <a:lnTo>
                  <a:pt x="71515" y="482"/>
                </a:lnTo>
                <a:lnTo>
                  <a:pt x="63160" y="0"/>
                </a:lnTo>
                <a:close/>
              </a:path>
              <a:path w="106044" h="115569">
                <a:moveTo>
                  <a:pt x="100953" y="66804"/>
                </a:moveTo>
                <a:lnTo>
                  <a:pt x="67600" y="66804"/>
                </a:lnTo>
                <a:lnTo>
                  <a:pt x="72825" y="70531"/>
                </a:lnTo>
                <a:lnTo>
                  <a:pt x="72825" y="85704"/>
                </a:lnTo>
                <a:lnTo>
                  <a:pt x="67882" y="89578"/>
                </a:lnTo>
                <a:lnTo>
                  <a:pt x="105299" y="89578"/>
                </a:lnTo>
                <a:lnTo>
                  <a:pt x="105902" y="83777"/>
                </a:lnTo>
                <a:lnTo>
                  <a:pt x="104492" y="73670"/>
                </a:lnTo>
                <a:lnTo>
                  <a:pt x="100953" y="66804"/>
                </a:lnTo>
                <a:close/>
              </a:path>
              <a:path w="106044" h="115569">
                <a:moveTo>
                  <a:pt x="101609" y="24062"/>
                </a:moveTo>
                <a:lnTo>
                  <a:pt x="60071" y="24062"/>
                </a:lnTo>
                <a:lnTo>
                  <a:pt x="63411" y="25056"/>
                </a:lnTo>
                <a:lnTo>
                  <a:pt x="67840" y="29067"/>
                </a:lnTo>
                <a:lnTo>
                  <a:pt x="68961" y="31569"/>
                </a:lnTo>
                <a:lnTo>
                  <a:pt x="68961" y="38019"/>
                </a:lnTo>
                <a:lnTo>
                  <a:pt x="67778" y="40815"/>
                </a:lnTo>
                <a:lnTo>
                  <a:pt x="63045" y="45108"/>
                </a:lnTo>
                <a:lnTo>
                  <a:pt x="59642" y="46176"/>
                </a:lnTo>
                <a:lnTo>
                  <a:pt x="95223" y="46176"/>
                </a:lnTo>
                <a:lnTo>
                  <a:pt x="97045" y="44303"/>
                </a:lnTo>
                <a:lnTo>
                  <a:pt x="100468" y="37175"/>
                </a:lnTo>
                <a:lnTo>
                  <a:pt x="101571" y="29067"/>
                </a:lnTo>
                <a:lnTo>
                  <a:pt x="101609" y="24062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56"/>
          <p:cNvSpPr/>
          <p:nvPr/>
        </p:nvSpPr>
        <p:spPr>
          <a:xfrm>
            <a:off x="6692025" y="1223958"/>
            <a:ext cx="47655" cy="58402"/>
          </a:xfrm>
          <a:custGeom>
            <a:avLst/>
            <a:gdLst/>
            <a:ahLst/>
            <a:cxnLst/>
            <a:rect l="l" t="t" r="r" b="b"/>
            <a:pathLst>
              <a:path w="104775" h="115569">
                <a:moveTo>
                  <a:pt x="104185" y="74971"/>
                </a:moveTo>
                <a:lnTo>
                  <a:pt x="71317" y="74971"/>
                </a:lnTo>
                <a:lnTo>
                  <a:pt x="71317" y="115148"/>
                </a:lnTo>
                <a:lnTo>
                  <a:pt x="104185" y="115148"/>
                </a:lnTo>
                <a:lnTo>
                  <a:pt x="104185" y="74971"/>
                </a:lnTo>
                <a:close/>
              </a:path>
              <a:path w="104775" h="115569">
                <a:moveTo>
                  <a:pt x="33087" y="0"/>
                </a:moveTo>
                <a:lnTo>
                  <a:pt x="0" y="0"/>
                </a:lnTo>
                <a:lnTo>
                  <a:pt x="0" y="45328"/>
                </a:lnTo>
                <a:lnTo>
                  <a:pt x="24005" y="80045"/>
                </a:lnTo>
                <a:lnTo>
                  <a:pt x="40176" y="82489"/>
                </a:lnTo>
                <a:lnTo>
                  <a:pt x="48002" y="82020"/>
                </a:lnTo>
                <a:lnTo>
                  <a:pt x="55801" y="80611"/>
                </a:lnTo>
                <a:lnTo>
                  <a:pt x="63574" y="78262"/>
                </a:lnTo>
                <a:lnTo>
                  <a:pt x="71317" y="74971"/>
                </a:lnTo>
                <a:lnTo>
                  <a:pt x="104185" y="74971"/>
                </a:lnTo>
                <a:lnTo>
                  <a:pt x="104185" y="54993"/>
                </a:lnTo>
                <a:lnTo>
                  <a:pt x="38386" y="54993"/>
                </a:lnTo>
                <a:lnTo>
                  <a:pt x="33087" y="48689"/>
                </a:lnTo>
                <a:lnTo>
                  <a:pt x="33087" y="0"/>
                </a:lnTo>
                <a:close/>
              </a:path>
              <a:path w="104775" h="115569">
                <a:moveTo>
                  <a:pt x="104185" y="0"/>
                </a:moveTo>
                <a:lnTo>
                  <a:pt x="71317" y="0"/>
                </a:lnTo>
                <a:lnTo>
                  <a:pt x="71317" y="49412"/>
                </a:lnTo>
                <a:lnTo>
                  <a:pt x="63872" y="53129"/>
                </a:lnTo>
                <a:lnTo>
                  <a:pt x="56427" y="54993"/>
                </a:lnTo>
                <a:lnTo>
                  <a:pt x="104185" y="54993"/>
                </a:lnTo>
                <a:lnTo>
                  <a:pt x="104185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57"/>
          <p:cNvSpPr/>
          <p:nvPr/>
        </p:nvSpPr>
        <p:spPr>
          <a:xfrm>
            <a:off x="6746837" y="1222873"/>
            <a:ext cx="51410" cy="60648"/>
          </a:xfrm>
          <a:custGeom>
            <a:avLst/>
            <a:gdLst/>
            <a:ahLst/>
            <a:cxnLst/>
            <a:rect l="l" t="t" r="r" b="b"/>
            <a:pathLst>
              <a:path w="113030" h="120014">
                <a:moveTo>
                  <a:pt x="56930" y="0"/>
                </a:moveTo>
                <a:lnTo>
                  <a:pt x="16104" y="17402"/>
                </a:lnTo>
                <a:lnTo>
                  <a:pt x="0" y="59935"/>
                </a:lnTo>
                <a:lnTo>
                  <a:pt x="1060" y="72629"/>
                </a:lnTo>
                <a:lnTo>
                  <a:pt x="26033" y="110505"/>
                </a:lnTo>
                <a:lnTo>
                  <a:pt x="60155" y="119870"/>
                </a:lnTo>
                <a:lnTo>
                  <a:pt x="74210" y="118527"/>
                </a:lnTo>
                <a:lnTo>
                  <a:pt x="86736" y="114499"/>
                </a:lnTo>
                <a:lnTo>
                  <a:pt x="97734" y="107784"/>
                </a:lnTo>
                <a:lnTo>
                  <a:pt x="107200" y="98384"/>
                </a:lnTo>
                <a:lnTo>
                  <a:pt x="101862" y="93662"/>
                </a:lnTo>
                <a:lnTo>
                  <a:pt x="53139" y="93662"/>
                </a:lnTo>
                <a:lnTo>
                  <a:pt x="46972" y="91724"/>
                </a:lnTo>
                <a:lnTo>
                  <a:pt x="37234" y="83997"/>
                </a:lnTo>
                <a:lnTo>
                  <a:pt x="34009" y="78405"/>
                </a:lnTo>
                <a:lnTo>
                  <a:pt x="32438" y="71107"/>
                </a:lnTo>
                <a:lnTo>
                  <a:pt x="112562" y="71107"/>
                </a:lnTo>
                <a:lnTo>
                  <a:pt x="112855" y="67097"/>
                </a:lnTo>
                <a:lnTo>
                  <a:pt x="112991" y="64228"/>
                </a:lnTo>
                <a:lnTo>
                  <a:pt x="112991" y="62511"/>
                </a:lnTo>
                <a:lnTo>
                  <a:pt x="112154" y="50700"/>
                </a:lnTo>
                <a:lnTo>
                  <a:pt x="32009" y="50700"/>
                </a:lnTo>
                <a:lnTo>
                  <a:pt x="33297" y="43108"/>
                </a:lnTo>
                <a:lnTo>
                  <a:pt x="36124" y="37129"/>
                </a:lnTo>
                <a:lnTo>
                  <a:pt x="44867" y="28397"/>
                </a:lnTo>
                <a:lnTo>
                  <a:pt x="50344" y="26208"/>
                </a:lnTo>
                <a:lnTo>
                  <a:pt x="103988" y="26208"/>
                </a:lnTo>
                <a:lnTo>
                  <a:pt x="98604" y="18041"/>
                </a:lnTo>
                <a:lnTo>
                  <a:pt x="90599" y="10146"/>
                </a:lnTo>
                <a:lnTo>
                  <a:pt x="80987" y="4509"/>
                </a:lnTo>
                <a:lnTo>
                  <a:pt x="69764" y="1127"/>
                </a:lnTo>
                <a:lnTo>
                  <a:pt x="56930" y="0"/>
                </a:lnTo>
                <a:close/>
              </a:path>
              <a:path w="113030" h="120014">
                <a:moveTo>
                  <a:pt x="88510" y="81850"/>
                </a:moveTo>
                <a:lnTo>
                  <a:pt x="82011" y="87018"/>
                </a:lnTo>
                <a:lnTo>
                  <a:pt x="75191" y="90709"/>
                </a:lnTo>
                <a:lnTo>
                  <a:pt x="68048" y="92923"/>
                </a:lnTo>
                <a:lnTo>
                  <a:pt x="60584" y="93662"/>
                </a:lnTo>
                <a:lnTo>
                  <a:pt x="101862" y="93662"/>
                </a:lnTo>
                <a:lnTo>
                  <a:pt x="88510" y="81850"/>
                </a:lnTo>
                <a:close/>
              </a:path>
              <a:path w="113030" h="120014">
                <a:moveTo>
                  <a:pt x="103988" y="26208"/>
                </a:moveTo>
                <a:lnTo>
                  <a:pt x="63652" y="26208"/>
                </a:lnTo>
                <a:lnTo>
                  <a:pt x="69139" y="28428"/>
                </a:lnTo>
                <a:lnTo>
                  <a:pt x="77589" y="37307"/>
                </a:lnTo>
                <a:lnTo>
                  <a:pt x="80206" y="43255"/>
                </a:lnTo>
                <a:lnTo>
                  <a:pt x="81201" y="50700"/>
                </a:lnTo>
                <a:lnTo>
                  <a:pt x="112154" y="50700"/>
                </a:lnTo>
                <a:lnTo>
                  <a:pt x="112092" y="49824"/>
                </a:lnTo>
                <a:lnTo>
                  <a:pt x="109394" y="38183"/>
                </a:lnTo>
                <a:lnTo>
                  <a:pt x="104898" y="27588"/>
                </a:lnTo>
                <a:lnTo>
                  <a:pt x="103988" y="26208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58"/>
          <p:cNvSpPr/>
          <p:nvPr/>
        </p:nvSpPr>
        <p:spPr>
          <a:xfrm>
            <a:off x="6805954" y="1259898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0" y="44449"/>
                </a:moveTo>
                <a:lnTo>
                  <a:pt x="32648" y="44449"/>
                </a:lnTo>
                <a:lnTo>
                  <a:pt x="32648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59"/>
          <p:cNvSpPr/>
          <p:nvPr/>
        </p:nvSpPr>
        <p:spPr>
          <a:xfrm>
            <a:off x="6805955" y="1253159"/>
            <a:ext cx="48233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473" y="0"/>
                </a:lnTo>
              </a:path>
            </a:pathLst>
          </a:custGeom>
          <a:ln w="26670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60"/>
          <p:cNvSpPr/>
          <p:nvPr/>
        </p:nvSpPr>
        <p:spPr>
          <a:xfrm>
            <a:off x="6805954" y="1223958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0" y="44450"/>
                </a:moveTo>
                <a:lnTo>
                  <a:pt x="32648" y="44450"/>
                </a:lnTo>
                <a:lnTo>
                  <a:pt x="32648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61"/>
          <p:cNvSpPr/>
          <p:nvPr/>
        </p:nvSpPr>
        <p:spPr>
          <a:xfrm>
            <a:off x="6839073" y="1259891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32658" y="0"/>
                </a:moveTo>
                <a:lnTo>
                  <a:pt x="0" y="0"/>
                </a:lnTo>
                <a:lnTo>
                  <a:pt x="0" y="44040"/>
                </a:lnTo>
                <a:lnTo>
                  <a:pt x="32658" y="44040"/>
                </a:lnTo>
                <a:lnTo>
                  <a:pt x="32658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62"/>
          <p:cNvSpPr/>
          <p:nvPr/>
        </p:nvSpPr>
        <p:spPr>
          <a:xfrm>
            <a:off x="6839073" y="1223958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32658" y="0"/>
                </a:moveTo>
                <a:lnTo>
                  <a:pt x="0" y="0"/>
                </a:lnTo>
                <a:lnTo>
                  <a:pt x="0" y="44249"/>
                </a:lnTo>
                <a:lnTo>
                  <a:pt x="32658" y="44249"/>
                </a:lnTo>
                <a:lnTo>
                  <a:pt x="32658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63"/>
          <p:cNvSpPr/>
          <p:nvPr/>
        </p:nvSpPr>
        <p:spPr>
          <a:xfrm>
            <a:off x="6863889" y="1222875"/>
            <a:ext cx="110511" cy="6057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64"/>
          <p:cNvSpPr/>
          <p:nvPr/>
        </p:nvSpPr>
        <p:spPr>
          <a:xfrm>
            <a:off x="6470331" y="1330814"/>
            <a:ext cx="72782" cy="76692"/>
          </a:xfrm>
          <a:custGeom>
            <a:avLst/>
            <a:gdLst/>
            <a:ahLst/>
            <a:cxnLst/>
            <a:rect l="l" t="t" r="r" b="b"/>
            <a:pathLst>
              <a:path w="160019" h="151764">
                <a:moveTo>
                  <a:pt x="94949" y="0"/>
                </a:moveTo>
                <a:lnTo>
                  <a:pt x="64448" y="0"/>
                </a:lnTo>
                <a:lnTo>
                  <a:pt x="0" y="151440"/>
                </a:lnTo>
                <a:lnTo>
                  <a:pt x="33737" y="151440"/>
                </a:lnTo>
                <a:lnTo>
                  <a:pt x="47474" y="117724"/>
                </a:lnTo>
                <a:lnTo>
                  <a:pt x="145049" y="117724"/>
                </a:lnTo>
                <a:lnTo>
                  <a:pt x="132612" y="88499"/>
                </a:lnTo>
                <a:lnTo>
                  <a:pt x="59296" y="88499"/>
                </a:lnTo>
                <a:lnTo>
                  <a:pt x="79264" y="39737"/>
                </a:lnTo>
                <a:lnTo>
                  <a:pt x="111860" y="39737"/>
                </a:lnTo>
                <a:lnTo>
                  <a:pt x="94949" y="0"/>
                </a:lnTo>
                <a:close/>
              </a:path>
              <a:path w="160019" h="151764">
                <a:moveTo>
                  <a:pt x="145049" y="117724"/>
                </a:moveTo>
                <a:lnTo>
                  <a:pt x="111064" y="117724"/>
                </a:lnTo>
                <a:lnTo>
                  <a:pt x="124812" y="151440"/>
                </a:lnTo>
                <a:lnTo>
                  <a:pt x="159398" y="151440"/>
                </a:lnTo>
                <a:lnTo>
                  <a:pt x="145049" y="117724"/>
                </a:lnTo>
                <a:close/>
              </a:path>
              <a:path w="160019" h="151764">
                <a:moveTo>
                  <a:pt x="111860" y="39737"/>
                </a:moveTo>
                <a:lnTo>
                  <a:pt x="79264" y="39737"/>
                </a:lnTo>
                <a:lnTo>
                  <a:pt x="99243" y="88499"/>
                </a:lnTo>
                <a:lnTo>
                  <a:pt x="132612" y="88499"/>
                </a:lnTo>
                <a:lnTo>
                  <a:pt x="111860" y="39737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65"/>
          <p:cNvSpPr/>
          <p:nvPr/>
        </p:nvSpPr>
        <p:spPr>
          <a:xfrm>
            <a:off x="6548500" y="1385096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0" y="44449"/>
                </a:moveTo>
                <a:lnTo>
                  <a:pt x="32648" y="44449"/>
                </a:lnTo>
                <a:lnTo>
                  <a:pt x="32648" y="0"/>
                </a:lnTo>
                <a:lnTo>
                  <a:pt x="0" y="0"/>
                </a:lnTo>
                <a:lnTo>
                  <a:pt x="0" y="44449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66"/>
          <p:cNvSpPr/>
          <p:nvPr/>
        </p:nvSpPr>
        <p:spPr>
          <a:xfrm>
            <a:off x="6548500" y="1378357"/>
            <a:ext cx="48233" cy="0"/>
          </a:xfrm>
          <a:custGeom>
            <a:avLst/>
            <a:gdLst/>
            <a:ahLst/>
            <a:cxnLst/>
            <a:rect l="l" t="t" r="r" b="b"/>
            <a:pathLst>
              <a:path w="106044">
                <a:moveTo>
                  <a:pt x="0" y="0"/>
                </a:moveTo>
                <a:lnTo>
                  <a:pt x="105473" y="0"/>
                </a:lnTo>
              </a:path>
            </a:pathLst>
          </a:custGeom>
          <a:ln w="26670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k object 267"/>
          <p:cNvSpPr/>
          <p:nvPr/>
        </p:nvSpPr>
        <p:spPr>
          <a:xfrm>
            <a:off x="6548500" y="1349157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0" y="44450"/>
                </a:moveTo>
                <a:lnTo>
                  <a:pt x="32648" y="44450"/>
                </a:lnTo>
                <a:lnTo>
                  <a:pt x="32648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k object 268"/>
          <p:cNvSpPr/>
          <p:nvPr/>
        </p:nvSpPr>
        <p:spPr>
          <a:xfrm>
            <a:off x="6581623" y="1385090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32648" y="0"/>
                </a:moveTo>
                <a:lnTo>
                  <a:pt x="0" y="0"/>
                </a:lnTo>
                <a:lnTo>
                  <a:pt x="0" y="44040"/>
                </a:lnTo>
                <a:lnTo>
                  <a:pt x="32648" y="44040"/>
                </a:lnTo>
                <a:lnTo>
                  <a:pt x="32648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k object 269"/>
          <p:cNvSpPr/>
          <p:nvPr/>
        </p:nvSpPr>
        <p:spPr>
          <a:xfrm>
            <a:off x="6581623" y="1349157"/>
            <a:ext cx="15019" cy="22462"/>
          </a:xfrm>
          <a:custGeom>
            <a:avLst/>
            <a:gdLst/>
            <a:ahLst/>
            <a:cxnLst/>
            <a:rect l="l" t="t" r="r" b="b"/>
            <a:pathLst>
              <a:path w="33019" h="44450">
                <a:moveTo>
                  <a:pt x="32648" y="0"/>
                </a:moveTo>
                <a:lnTo>
                  <a:pt x="0" y="0"/>
                </a:lnTo>
                <a:lnTo>
                  <a:pt x="0" y="44260"/>
                </a:lnTo>
                <a:lnTo>
                  <a:pt x="32648" y="44260"/>
                </a:lnTo>
                <a:lnTo>
                  <a:pt x="32648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k object 270"/>
          <p:cNvSpPr/>
          <p:nvPr/>
        </p:nvSpPr>
        <p:spPr>
          <a:xfrm>
            <a:off x="6603309" y="1348505"/>
            <a:ext cx="48233" cy="60006"/>
          </a:xfrm>
          <a:custGeom>
            <a:avLst/>
            <a:gdLst/>
            <a:ahLst/>
            <a:cxnLst/>
            <a:rect l="l" t="t" r="r" b="b"/>
            <a:pathLst>
              <a:path w="106044" h="118744">
                <a:moveTo>
                  <a:pt x="46406" y="46187"/>
                </a:moveTo>
                <a:lnTo>
                  <a:pt x="7072" y="60609"/>
                </a:lnTo>
                <a:lnTo>
                  <a:pt x="0" y="82929"/>
                </a:lnTo>
                <a:lnTo>
                  <a:pt x="706" y="90846"/>
                </a:lnTo>
                <a:lnTo>
                  <a:pt x="31405" y="117993"/>
                </a:lnTo>
                <a:lnTo>
                  <a:pt x="39538" y="118582"/>
                </a:lnTo>
                <a:lnTo>
                  <a:pt x="49842" y="117669"/>
                </a:lnTo>
                <a:lnTo>
                  <a:pt x="59079" y="114931"/>
                </a:lnTo>
                <a:lnTo>
                  <a:pt x="67244" y="110366"/>
                </a:lnTo>
                <a:lnTo>
                  <a:pt x="74332" y="103975"/>
                </a:lnTo>
                <a:lnTo>
                  <a:pt x="105913" y="103975"/>
                </a:lnTo>
                <a:lnTo>
                  <a:pt x="105913" y="96028"/>
                </a:lnTo>
                <a:lnTo>
                  <a:pt x="44113" y="96028"/>
                </a:lnTo>
                <a:lnTo>
                  <a:pt x="39820" y="94771"/>
                </a:lnTo>
                <a:lnTo>
                  <a:pt x="33224" y="89766"/>
                </a:lnTo>
                <a:lnTo>
                  <a:pt x="31676" y="86541"/>
                </a:lnTo>
                <a:lnTo>
                  <a:pt x="31590" y="76772"/>
                </a:lnTo>
                <a:lnTo>
                  <a:pt x="33548" y="72720"/>
                </a:lnTo>
                <a:lnTo>
                  <a:pt x="41422" y="67128"/>
                </a:lnTo>
                <a:lnTo>
                  <a:pt x="46982" y="65736"/>
                </a:lnTo>
                <a:lnTo>
                  <a:pt x="105913" y="65736"/>
                </a:lnTo>
                <a:lnTo>
                  <a:pt x="105913" y="50909"/>
                </a:lnTo>
                <a:lnTo>
                  <a:pt x="74542" y="50909"/>
                </a:lnTo>
                <a:lnTo>
                  <a:pt x="67629" y="48846"/>
                </a:lnTo>
                <a:lnTo>
                  <a:pt x="60635" y="47370"/>
                </a:lnTo>
                <a:lnTo>
                  <a:pt x="53561" y="46483"/>
                </a:lnTo>
                <a:lnTo>
                  <a:pt x="46406" y="46187"/>
                </a:lnTo>
                <a:close/>
              </a:path>
              <a:path w="106044" h="118744">
                <a:moveTo>
                  <a:pt x="105913" y="103975"/>
                </a:moveTo>
                <a:lnTo>
                  <a:pt x="74332" y="103975"/>
                </a:lnTo>
                <a:lnTo>
                  <a:pt x="74332" y="116436"/>
                </a:lnTo>
                <a:lnTo>
                  <a:pt x="105913" y="116436"/>
                </a:lnTo>
                <a:lnTo>
                  <a:pt x="105913" y="103975"/>
                </a:lnTo>
                <a:close/>
              </a:path>
              <a:path w="106044" h="118744">
                <a:moveTo>
                  <a:pt x="105913" y="65736"/>
                </a:moveTo>
                <a:lnTo>
                  <a:pt x="61872" y="65736"/>
                </a:lnTo>
                <a:lnTo>
                  <a:pt x="68825" y="67170"/>
                </a:lnTo>
                <a:lnTo>
                  <a:pt x="74971" y="70039"/>
                </a:lnTo>
                <a:lnTo>
                  <a:pt x="74971" y="81704"/>
                </a:lnTo>
                <a:lnTo>
                  <a:pt x="72615" y="86541"/>
                </a:lnTo>
                <a:lnTo>
                  <a:pt x="63160" y="94133"/>
                </a:lnTo>
                <a:lnTo>
                  <a:pt x="57003" y="96028"/>
                </a:lnTo>
                <a:lnTo>
                  <a:pt x="105913" y="96028"/>
                </a:lnTo>
                <a:lnTo>
                  <a:pt x="105913" y="65736"/>
                </a:lnTo>
                <a:close/>
              </a:path>
              <a:path w="106044" h="118744">
                <a:moveTo>
                  <a:pt x="102625" y="27936"/>
                </a:moveTo>
                <a:lnTo>
                  <a:pt x="49841" y="27936"/>
                </a:lnTo>
                <a:lnTo>
                  <a:pt x="60649" y="29251"/>
                </a:lnTo>
                <a:lnTo>
                  <a:pt x="68368" y="33197"/>
                </a:lnTo>
                <a:lnTo>
                  <a:pt x="72998" y="39774"/>
                </a:lnTo>
                <a:lnTo>
                  <a:pt x="74461" y="48501"/>
                </a:lnTo>
                <a:lnTo>
                  <a:pt x="74542" y="50909"/>
                </a:lnTo>
                <a:lnTo>
                  <a:pt x="105913" y="50909"/>
                </a:lnTo>
                <a:lnTo>
                  <a:pt x="105836" y="48501"/>
                </a:lnTo>
                <a:lnTo>
                  <a:pt x="105133" y="38226"/>
                </a:lnTo>
                <a:lnTo>
                  <a:pt x="102796" y="28306"/>
                </a:lnTo>
                <a:lnTo>
                  <a:pt x="102625" y="27936"/>
                </a:lnTo>
                <a:close/>
              </a:path>
              <a:path w="106044" h="118744">
                <a:moveTo>
                  <a:pt x="54574" y="0"/>
                </a:moveTo>
                <a:lnTo>
                  <a:pt x="42916" y="578"/>
                </a:lnTo>
                <a:lnTo>
                  <a:pt x="31582" y="2312"/>
                </a:lnTo>
                <a:lnTo>
                  <a:pt x="20574" y="5199"/>
                </a:lnTo>
                <a:lnTo>
                  <a:pt x="9894" y="9235"/>
                </a:lnTo>
                <a:lnTo>
                  <a:pt x="18051" y="34156"/>
                </a:lnTo>
                <a:lnTo>
                  <a:pt x="26401" y="31434"/>
                </a:lnTo>
                <a:lnTo>
                  <a:pt x="34484" y="29491"/>
                </a:lnTo>
                <a:lnTo>
                  <a:pt x="42298" y="28325"/>
                </a:lnTo>
                <a:lnTo>
                  <a:pt x="49841" y="27936"/>
                </a:lnTo>
                <a:lnTo>
                  <a:pt x="102625" y="27936"/>
                </a:lnTo>
                <a:lnTo>
                  <a:pt x="98902" y="19861"/>
                </a:lnTo>
                <a:lnTo>
                  <a:pt x="93452" y="12889"/>
                </a:lnTo>
                <a:lnTo>
                  <a:pt x="86191" y="7253"/>
                </a:lnTo>
                <a:lnTo>
                  <a:pt x="77288" y="3225"/>
                </a:lnTo>
                <a:lnTo>
                  <a:pt x="66747" y="806"/>
                </a:lnTo>
                <a:lnTo>
                  <a:pt x="54574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k object 271"/>
          <p:cNvSpPr/>
          <p:nvPr/>
        </p:nvSpPr>
        <p:spPr>
          <a:xfrm>
            <a:off x="6658414" y="1348073"/>
            <a:ext cx="48810" cy="60648"/>
          </a:xfrm>
          <a:custGeom>
            <a:avLst/>
            <a:gdLst/>
            <a:ahLst/>
            <a:cxnLst/>
            <a:rect l="l" t="t" r="r" b="b"/>
            <a:pathLst>
              <a:path w="107315" h="120014">
                <a:moveTo>
                  <a:pt x="60364" y="0"/>
                </a:moveTo>
                <a:lnTo>
                  <a:pt x="17193" y="17507"/>
                </a:lnTo>
                <a:lnTo>
                  <a:pt x="0" y="59935"/>
                </a:lnTo>
                <a:lnTo>
                  <a:pt x="1067" y="72017"/>
                </a:lnTo>
                <a:lnTo>
                  <a:pt x="26158" y="110081"/>
                </a:lnTo>
                <a:lnTo>
                  <a:pt x="59935" y="119870"/>
                </a:lnTo>
                <a:lnTo>
                  <a:pt x="67656" y="119534"/>
                </a:lnTo>
                <a:lnTo>
                  <a:pt x="106981" y="98813"/>
                </a:lnTo>
                <a:lnTo>
                  <a:pt x="99969" y="91724"/>
                </a:lnTo>
                <a:lnTo>
                  <a:pt x="52710" y="91724"/>
                </a:lnTo>
                <a:lnTo>
                  <a:pt x="45653" y="88688"/>
                </a:lnTo>
                <a:lnTo>
                  <a:pt x="34909" y="76510"/>
                </a:lnTo>
                <a:lnTo>
                  <a:pt x="32229" y="68961"/>
                </a:lnTo>
                <a:lnTo>
                  <a:pt x="32229" y="51056"/>
                </a:lnTo>
                <a:lnTo>
                  <a:pt x="34868" y="43537"/>
                </a:lnTo>
                <a:lnTo>
                  <a:pt x="45464" y="31224"/>
                </a:lnTo>
                <a:lnTo>
                  <a:pt x="52134" y="28135"/>
                </a:lnTo>
                <a:lnTo>
                  <a:pt x="98265" y="28135"/>
                </a:lnTo>
                <a:lnTo>
                  <a:pt x="106122" y="20187"/>
                </a:lnTo>
                <a:lnTo>
                  <a:pt x="96500" y="11357"/>
                </a:lnTo>
                <a:lnTo>
                  <a:pt x="85666" y="5048"/>
                </a:lnTo>
                <a:lnTo>
                  <a:pt x="73620" y="1262"/>
                </a:lnTo>
                <a:lnTo>
                  <a:pt x="60364" y="0"/>
                </a:lnTo>
                <a:close/>
              </a:path>
              <a:path w="107315" h="120014">
                <a:moveTo>
                  <a:pt x="87861" y="79484"/>
                </a:moveTo>
                <a:lnTo>
                  <a:pt x="81380" y="84838"/>
                </a:lnTo>
                <a:lnTo>
                  <a:pt x="74817" y="88663"/>
                </a:lnTo>
                <a:lnTo>
                  <a:pt x="68171" y="90959"/>
                </a:lnTo>
                <a:lnTo>
                  <a:pt x="61443" y="91724"/>
                </a:lnTo>
                <a:lnTo>
                  <a:pt x="99969" y="91724"/>
                </a:lnTo>
                <a:lnTo>
                  <a:pt x="87861" y="79484"/>
                </a:lnTo>
                <a:close/>
              </a:path>
              <a:path w="107315" h="120014">
                <a:moveTo>
                  <a:pt x="98265" y="28135"/>
                </a:moveTo>
                <a:lnTo>
                  <a:pt x="60155" y="28135"/>
                </a:lnTo>
                <a:lnTo>
                  <a:pt x="67392" y="28847"/>
                </a:lnTo>
                <a:lnTo>
                  <a:pt x="74277" y="30984"/>
                </a:lnTo>
                <a:lnTo>
                  <a:pt x="80813" y="34544"/>
                </a:lnTo>
                <a:lnTo>
                  <a:pt x="87002" y="39527"/>
                </a:lnTo>
                <a:lnTo>
                  <a:pt x="98265" y="28135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k object 272"/>
          <p:cNvSpPr/>
          <p:nvPr/>
        </p:nvSpPr>
        <p:spPr>
          <a:xfrm>
            <a:off x="6731305" y="1363269"/>
            <a:ext cx="0" cy="44282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222"/>
                </a:lnTo>
              </a:path>
            </a:pathLst>
          </a:custGeom>
          <a:ln w="33087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k object 273"/>
          <p:cNvSpPr/>
          <p:nvPr/>
        </p:nvSpPr>
        <p:spPr>
          <a:xfrm>
            <a:off x="6708246" y="1356212"/>
            <a:ext cx="46211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400" y="0"/>
                </a:lnTo>
              </a:path>
            </a:pathLst>
          </a:custGeom>
          <a:ln w="27925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k object 274"/>
          <p:cNvSpPr/>
          <p:nvPr/>
        </p:nvSpPr>
        <p:spPr>
          <a:xfrm>
            <a:off x="6756025" y="1348505"/>
            <a:ext cx="48233" cy="60006"/>
          </a:xfrm>
          <a:custGeom>
            <a:avLst/>
            <a:gdLst/>
            <a:ahLst/>
            <a:cxnLst/>
            <a:rect l="l" t="t" r="r" b="b"/>
            <a:pathLst>
              <a:path w="106044" h="118744">
                <a:moveTo>
                  <a:pt x="46406" y="46187"/>
                </a:moveTo>
                <a:lnTo>
                  <a:pt x="7072" y="60609"/>
                </a:lnTo>
                <a:lnTo>
                  <a:pt x="0" y="82929"/>
                </a:lnTo>
                <a:lnTo>
                  <a:pt x="706" y="90846"/>
                </a:lnTo>
                <a:lnTo>
                  <a:pt x="31404" y="117993"/>
                </a:lnTo>
                <a:lnTo>
                  <a:pt x="39538" y="118582"/>
                </a:lnTo>
                <a:lnTo>
                  <a:pt x="49841" y="117669"/>
                </a:lnTo>
                <a:lnTo>
                  <a:pt x="59075" y="114931"/>
                </a:lnTo>
                <a:lnTo>
                  <a:pt x="67239" y="110366"/>
                </a:lnTo>
                <a:lnTo>
                  <a:pt x="74332" y="103975"/>
                </a:lnTo>
                <a:lnTo>
                  <a:pt x="105913" y="103975"/>
                </a:lnTo>
                <a:lnTo>
                  <a:pt x="105913" y="96028"/>
                </a:lnTo>
                <a:lnTo>
                  <a:pt x="44113" y="96028"/>
                </a:lnTo>
                <a:lnTo>
                  <a:pt x="39820" y="94771"/>
                </a:lnTo>
                <a:lnTo>
                  <a:pt x="33224" y="89766"/>
                </a:lnTo>
                <a:lnTo>
                  <a:pt x="31666" y="86541"/>
                </a:lnTo>
                <a:lnTo>
                  <a:pt x="31580" y="76772"/>
                </a:lnTo>
                <a:lnTo>
                  <a:pt x="33548" y="72720"/>
                </a:lnTo>
                <a:lnTo>
                  <a:pt x="41422" y="67128"/>
                </a:lnTo>
                <a:lnTo>
                  <a:pt x="46982" y="65736"/>
                </a:lnTo>
                <a:lnTo>
                  <a:pt x="105913" y="65736"/>
                </a:lnTo>
                <a:lnTo>
                  <a:pt x="105913" y="50909"/>
                </a:lnTo>
                <a:lnTo>
                  <a:pt x="74542" y="50909"/>
                </a:lnTo>
                <a:lnTo>
                  <a:pt x="67625" y="48846"/>
                </a:lnTo>
                <a:lnTo>
                  <a:pt x="60631" y="47370"/>
                </a:lnTo>
                <a:lnTo>
                  <a:pt x="53559" y="46483"/>
                </a:lnTo>
                <a:lnTo>
                  <a:pt x="46406" y="46187"/>
                </a:lnTo>
                <a:close/>
              </a:path>
              <a:path w="106044" h="118744">
                <a:moveTo>
                  <a:pt x="105913" y="103975"/>
                </a:moveTo>
                <a:lnTo>
                  <a:pt x="74332" y="103975"/>
                </a:lnTo>
                <a:lnTo>
                  <a:pt x="74332" y="116436"/>
                </a:lnTo>
                <a:lnTo>
                  <a:pt x="105913" y="116436"/>
                </a:lnTo>
                <a:lnTo>
                  <a:pt x="105913" y="103975"/>
                </a:lnTo>
                <a:close/>
              </a:path>
              <a:path w="106044" h="118744">
                <a:moveTo>
                  <a:pt x="105913" y="65736"/>
                </a:moveTo>
                <a:lnTo>
                  <a:pt x="61861" y="65736"/>
                </a:lnTo>
                <a:lnTo>
                  <a:pt x="68825" y="67170"/>
                </a:lnTo>
                <a:lnTo>
                  <a:pt x="74971" y="70039"/>
                </a:lnTo>
                <a:lnTo>
                  <a:pt x="74971" y="81704"/>
                </a:lnTo>
                <a:lnTo>
                  <a:pt x="72615" y="86541"/>
                </a:lnTo>
                <a:lnTo>
                  <a:pt x="63160" y="94133"/>
                </a:lnTo>
                <a:lnTo>
                  <a:pt x="57003" y="96028"/>
                </a:lnTo>
                <a:lnTo>
                  <a:pt x="105913" y="96028"/>
                </a:lnTo>
                <a:lnTo>
                  <a:pt x="105913" y="65736"/>
                </a:lnTo>
                <a:close/>
              </a:path>
              <a:path w="106044" h="118744">
                <a:moveTo>
                  <a:pt x="102625" y="27936"/>
                </a:moveTo>
                <a:lnTo>
                  <a:pt x="49841" y="27936"/>
                </a:lnTo>
                <a:lnTo>
                  <a:pt x="60645" y="29251"/>
                </a:lnTo>
                <a:lnTo>
                  <a:pt x="68364" y="33197"/>
                </a:lnTo>
                <a:lnTo>
                  <a:pt x="72997" y="39774"/>
                </a:lnTo>
                <a:lnTo>
                  <a:pt x="74461" y="48501"/>
                </a:lnTo>
                <a:lnTo>
                  <a:pt x="74542" y="50909"/>
                </a:lnTo>
                <a:lnTo>
                  <a:pt x="105913" y="50909"/>
                </a:lnTo>
                <a:lnTo>
                  <a:pt x="105836" y="48501"/>
                </a:lnTo>
                <a:lnTo>
                  <a:pt x="105133" y="38226"/>
                </a:lnTo>
                <a:lnTo>
                  <a:pt x="102796" y="28306"/>
                </a:lnTo>
                <a:lnTo>
                  <a:pt x="102625" y="27936"/>
                </a:lnTo>
                <a:close/>
              </a:path>
              <a:path w="106044" h="118744">
                <a:moveTo>
                  <a:pt x="54563" y="0"/>
                </a:moveTo>
                <a:lnTo>
                  <a:pt x="42907" y="578"/>
                </a:lnTo>
                <a:lnTo>
                  <a:pt x="31576" y="2312"/>
                </a:lnTo>
                <a:lnTo>
                  <a:pt x="20568" y="5199"/>
                </a:lnTo>
                <a:lnTo>
                  <a:pt x="9884" y="9235"/>
                </a:lnTo>
                <a:lnTo>
                  <a:pt x="18051" y="34156"/>
                </a:lnTo>
                <a:lnTo>
                  <a:pt x="26401" y="31434"/>
                </a:lnTo>
                <a:lnTo>
                  <a:pt x="34484" y="29491"/>
                </a:lnTo>
                <a:lnTo>
                  <a:pt x="42298" y="28325"/>
                </a:lnTo>
                <a:lnTo>
                  <a:pt x="49841" y="27936"/>
                </a:lnTo>
                <a:lnTo>
                  <a:pt x="102625" y="27936"/>
                </a:lnTo>
                <a:lnTo>
                  <a:pt x="98902" y="19861"/>
                </a:lnTo>
                <a:lnTo>
                  <a:pt x="93452" y="12889"/>
                </a:lnTo>
                <a:lnTo>
                  <a:pt x="86186" y="7253"/>
                </a:lnTo>
                <a:lnTo>
                  <a:pt x="77282" y="3225"/>
                </a:lnTo>
                <a:lnTo>
                  <a:pt x="66742" y="806"/>
                </a:lnTo>
                <a:lnTo>
                  <a:pt x="54563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k object 275"/>
          <p:cNvSpPr/>
          <p:nvPr/>
        </p:nvSpPr>
        <p:spPr>
          <a:xfrm>
            <a:off x="6811131" y="1348073"/>
            <a:ext cx="48810" cy="60648"/>
          </a:xfrm>
          <a:custGeom>
            <a:avLst/>
            <a:gdLst/>
            <a:ahLst/>
            <a:cxnLst/>
            <a:rect l="l" t="t" r="r" b="b"/>
            <a:pathLst>
              <a:path w="107315" h="120014">
                <a:moveTo>
                  <a:pt x="60364" y="0"/>
                </a:moveTo>
                <a:lnTo>
                  <a:pt x="17182" y="17507"/>
                </a:lnTo>
                <a:lnTo>
                  <a:pt x="0" y="59935"/>
                </a:lnTo>
                <a:lnTo>
                  <a:pt x="1066" y="72017"/>
                </a:lnTo>
                <a:lnTo>
                  <a:pt x="26158" y="110081"/>
                </a:lnTo>
                <a:lnTo>
                  <a:pt x="59935" y="119870"/>
                </a:lnTo>
                <a:lnTo>
                  <a:pt x="67650" y="119534"/>
                </a:lnTo>
                <a:lnTo>
                  <a:pt x="106981" y="98813"/>
                </a:lnTo>
                <a:lnTo>
                  <a:pt x="99969" y="91724"/>
                </a:lnTo>
                <a:lnTo>
                  <a:pt x="52699" y="91724"/>
                </a:lnTo>
                <a:lnTo>
                  <a:pt x="45653" y="88688"/>
                </a:lnTo>
                <a:lnTo>
                  <a:pt x="34899" y="76510"/>
                </a:lnTo>
                <a:lnTo>
                  <a:pt x="32229" y="68961"/>
                </a:lnTo>
                <a:lnTo>
                  <a:pt x="32229" y="51056"/>
                </a:lnTo>
                <a:lnTo>
                  <a:pt x="34868" y="43537"/>
                </a:lnTo>
                <a:lnTo>
                  <a:pt x="45464" y="31224"/>
                </a:lnTo>
                <a:lnTo>
                  <a:pt x="52124" y="28135"/>
                </a:lnTo>
                <a:lnTo>
                  <a:pt x="98265" y="28135"/>
                </a:lnTo>
                <a:lnTo>
                  <a:pt x="106122" y="20187"/>
                </a:lnTo>
                <a:lnTo>
                  <a:pt x="96496" y="11357"/>
                </a:lnTo>
                <a:lnTo>
                  <a:pt x="85662" y="5048"/>
                </a:lnTo>
                <a:lnTo>
                  <a:pt x="73619" y="1262"/>
                </a:lnTo>
                <a:lnTo>
                  <a:pt x="60364" y="0"/>
                </a:lnTo>
                <a:close/>
              </a:path>
              <a:path w="107315" h="120014">
                <a:moveTo>
                  <a:pt x="87861" y="79484"/>
                </a:moveTo>
                <a:lnTo>
                  <a:pt x="81378" y="84838"/>
                </a:lnTo>
                <a:lnTo>
                  <a:pt x="74813" y="88663"/>
                </a:lnTo>
                <a:lnTo>
                  <a:pt x="68166" y="90959"/>
                </a:lnTo>
                <a:lnTo>
                  <a:pt x="61443" y="91724"/>
                </a:lnTo>
                <a:lnTo>
                  <a:pt x="99969" y="91724"/>
                </a:lnTo>
                <a:lnTo>
                  <a:pt x="87861" y="79484"/>
                </a:lnTo>
                <a:close/>
              </a:path>
              <a:path w="107315" h="120014">
                <a:moveTo>
                  <a:pt x="98265" y="28135"/>
                </a:moveTo>
                <a:lnTo>
                  <a:pt x="60155" y="28135"/>
                </a:lnTo>
                <a:lnTo>
                  <a:pt x="67386" y="28847"/>
                </a:lnTo>
                <a:lnTo>
                  <a:pt x="74269" y="30984"/>
                </a:lnTo>
                <a:lnTo>
                  <a:pt x="80808" y="34544"/>
                </a:lnTo>
                <a:lnTo>
                  <a:pt x="87002" y="39527"/>
                </a:lnTo>
                <a:lnTo>
                  <a:pt x="98265" y="28135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k object 276"/>
          <p:cNvSpPr/>
          <p:nvPr/>
        </p:nvSpPr>
        <p:spPr>
          <a:xfrm>
            <a:off x="6866141" y="1349156"/>
            <a:ext cx="48810" cy="58402"/>
          </a:xfrm>
          <a:custGeom>
            <a:avLst/>
            <a:gdLst/>
            <a:ahLst/>
            <a:cxnLst/>
            <a:rect l="l" t="t" r="r" b="b"/>
            <a:pathLst>
              <a:path w="107315" h="115569">
                <a:moveTo>
                  <a:pt x="31569" y="0"/>
                </a:moveTo>
                <a:lnTo>
                  <a:pt x="0" y="0"/>
                </a:lnTo>
                <a:lnTo>
                  <a:pt x="0" y="115148"/>
                </a:lnTo>
                <a:lnTo>
                  <a:pt x="30711" y="115148"/>
                </a:lnTo>
                <a:lnTo>
                  <a:pt x="62801" y="67244"/>
                </a:lnTo>
                <a:lnTo>
                  <a:pt x="31569" y="67244"/>
                </a:lnTo>
                <a:lnTo>
                  <a:pt x="31569" y="0"/>
                </a:lnTo>
                <a:close/>
              </a:path>
              <a:path w="107315" h="115569">
                <a:moveTo>
                  <a:pt x="107190" y="48124"/>
                </a:moveTo>
                <a:lnTo>
                  <a:pt x="75610" y="48124"/>
                </a:lnTo>
                <a:lnTo>
                  <a:pt x="75610" y="115148"/>
                </a:lnTo>
                <a:lnTo>
                  <a:pt x="107190" y="115148"/>
                </a:lnTo>
                <a:lnTo>
                  <a:pt x="107190" y="48124"/>
                </a:lnTo>
                <a:close/>
              </a:path>
              <a:path w="107315" h="115569">
                <a:moveTo>
                  <a:pt x="107190" y="0"/>
                </a:moveTo>
                <a:lnTo>
                  <a:pt x="76468" y="0"/>
                </a:lnTo>
                <a:lnTo>
                  <a:pt x="31569" y="67244"/>
                </a:lnTo>
                <a:lnTo>
                  <a:pt x="62801" y="67244"/>
                </a:lnTo>
                <a:lnTo>
                  <a:pt x="75610" y="48124"/>
                </a:lnTo>
                <a:lnTo>
                  <a:pt x="107190" y="48124"/>
                </a:lnTo>
                <a:lnTo>
                  <a:pt x="107190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k object 277"/>
          <p:cNvSpPr/>
          <p:nvPr/>
        </p:nvSpPr>
        <p:spPr>
          <a:xfrm>
            <a:off x="6920175" y="1349158"/>
            <a:ext cx="51121" cy="58402"/>
          </a:xfrm>
          <a:custGeom>
            <a:avLst/>
            <a:gdLst/>
            <a:ahLst/>
            <a:cxnLst/>
            <a:rect l="l" t="t" r="r" b="b"/>
            <a:pathLst>
              <a:path w="112394" h="115569">
                <a:moveTo>
                  <a:pt x="112342" y="0"/>
                </a:moveTo>
                <a:lnTo>
                  <a:pt x="51987" y="0"/>
                </a:lnTo>
                <a:lnTo>
                  <a:pt x="41541" y="651"/>
                </a:lnTo>
                <a:lnTo>
                  <a:pt x="8429" y="22635"/>
                </a:lnTo>
                <a:lnTo>
                  <a:pt x="5371" y="38449"/>
                </a:lnTo>
                <a:lnTo>
                  <a:pt x="6873" y="50026"/>
                </a:lnTo>
                <a:lnTo>
                  <a:pt x="11381" y="59614"/>
                </a:lnTo>
                <a:lnTo>
                  <a:pt x="18897" y="67213"/>
                </a:lnTo>
                <a:lnTo>
                  <a:pt x="29423" y="72825"/>
                </a:lnTo>
                <a:lnTo>
                  <a:pt x="0" y="115137"/>
                </a:lnTo>
                <a:lnTo>
                  <a:pt x="37799" y="115137"/>
                </a:lnTo>
                <a:lnTo>
                  <a:pt x="62081" y="78186"/>
                </a:lnTo>
                <a:lnTo>
                  <a:pt x="112342" y="78186"/>
                </a:lnTo>
                <a:lnTo>
                  <a:pt x="112342" y="54563"/>
                </a:lnTo>
                <a:lnTo>
                  <a:pt x="51558" y="54563"/>
                </a:lnTo>
                <a:lnTo>
                  <a:pt x="46867" y="53307"/>
                </a:lnTo>
                <a:lnTo>
                  <a:pt x="40134" y="48302"/>
                </a:lnTo>
                <a:lnTo>
                  <a:pt x="38449" y="44752"/>
                </a:lnTo>
                <a:lnTo>
                  <a:pt x="38449" y="35443"/>
                </a:lnTo>
                <a:lnTo>
                  <a:pt x="40093" y="31831"/>
                </a:lnTo>
                <a:lnTo>
                  <a:pt x="46679" y="26815"/>
                </a:lnTo>
                <a:lnTo>
                  <a:pt x="51338" y="25559"/>
                </a:lnTo>
                <a:lnTo>
                  <a:pt x="112342" y="25559"/>
                </a:lnTo>
                <a:lnTo>
                  <a:pt x="112342" y="0"/>
                </a:lnTo>
                <a:close/>
              </a:path>
              <a:path w="112394" h="115569">
                <a:moveTo>
                  <a:pt x="112342" y="78186"/>
                </a:moveTo>
                <a:lnTo>
                  <a:pt x="79693" y="78186"/>
                </a:lnTo>
                <a:lnTo>
                  <a:pt x="79693" y="115137"/>
                </a:lnTo>
                <a:lnTo>
                  <a:pt x="112342" y="115137"/>
                </a:lnTo>
                <a:lnTo>
                  <a:pt x="112342" y="78186"/>
                </a:lnTo>
                <a:close/>
              </a:path>
              <a:path w="112394" h="115569">
                <a:moveTo>
                  <a:pt x="112342" y="25559"/>
                </a:moveTo>
                <a:lnTo>
                  <a:pt x="79693" y="25559"/>
                </a:lnTo>
                <a:lnTo>
                  <a:pt x="79693" y="54563"/>
                </a:lnTo>
                <a:lnTo>
                  <a:pt x="112342" y="54563"/>
                </a:lnTo>
                <a:lnTo>
                  <a:pt x="112342" y="25559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k object 278"/>
          <p:cNvSpPr/>
          <p:nvPr/>
        </p:nvSpPr>
        <p:spPr>
          <a:xfrm>
            <a:off x="6473807" y="1455794"/>
            <a:ext cx="44189" cy="53909"/>
          </a:xfrm>
          <a:custGeom>
            <a:avLst/>
            <a:gdLst/>
            <a:ahLst/>
            <a:cxnLst/>
            <a:rect l="l" t="t" r="r" b="b"/>
            <a:pathLst>
              <a:path w="97155" h="106680">
                <a:moveTo>
                  <a:pt x="23433" y="0"/>
                </a:moveTo>
                <a:lnTo>
                  <a:pt x="0" y="0"/>
                </a:lnTo>
                <a:lnTo>
                  <a:pt x="0" y="106562"/>
                </a:lnTo>
                <a:lnTo>
                  <a:pt x="23433" y="106562"/>
                </a:lnTo>
                <a:lnTo>
                  <a:pt x="23433" y="73987"/>
                </a:lnTo>
                <a:lnTo>
                  <a:pt x="35768" y="61202"/>
                </a:lnTo>
                <a:lnTo>
                  <a:pt x="63425" y="61202"/>
                </a:lnTo>
                <a:lnTo>
                  <a:pt x="52614" y="46584"/>
                </a:lnTo>
                <a:lnTo>
                  <a:pt x="23433" y="46584"/>
                </a:lnTo>
                <a:lnTo>
                  <a:pt x="23433" y="0"/>
                </a:lnTo>
                <a:close/>
              </a:path>
              <a:path w="97155" h="106680">
                <a:moveTo>
                  <a:pt x="63425" y="61202"/>
                </a:moveTo>
                <a:lnTo>
                  <a:pt x="35768" y="61202"/>
                </a:lnTo>
                <a:lnTo>
                  <a:pt x="68804" y="106562"/>
                </a:lnTo>
                <a:lnTo>
                  <a:pt x="96970" y="106562"/>
                </a:lnTo>
                <a:lnTo>
                  <a:pt x="63425" y="61202"/>
                </a:lnTo>
                <a:close/>
              </a:path>
              <a:path w="97155" h="106680">
                <a:moveTo>
                  <a:pt x="94981" y="0"/>
                </a:moveTo>
                <a:lnTo>
                  <a:pt x="66668" y="0"/>
                </a:lnTo>
                <a:lnTo>
                  <a:pt x="23433" y="46584"/>
                </a:lnTo>
                <a:lnTo>
                  <a:pt x="52614" y="46584"/>
                </a:lnTo>
                <a:lnTo>
                  <a:pt x="51600" y="45213"/>
                </a:lnTo>
                <a:lnTo>
                  <a:pt x="94981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k object 279"/>
          <p:cNvSpPr/>
          <p:nvPr/>
        </p:nvSpPr>
        <p:spPr>
          <a:xfrm>
            <a:off x="6520885" y="1468413"/>
            <a:ext cx="34658" cy="41394"/>
          </a:xfrm>
          <a:custGeom>
            <a:avLst/>
            <a:gdLst/>
            <a:ahLst/>
            <a:cxnLst/>
            <a:rect l="l" t="t" r="r" b="b"/>
            <a:pathLst>
              <a:path w="76200" h="81914">
                <a:moveTo>
                  <a:pt x="22376" y="0"/>
                </a:moveTo>
                <a:lnTo>
                  <a:pt x="0" y="0"/>
                </a:lnTo>
                <a:lnTo>
                  <a:pt x="0" y="81589"/>
                </a:lnTo>
                <a:lnTo>
                  <a:pt x="21768" y="81589"/>
                </a:lnTo>
                <a:lnTo>
                  <a:pt x="44502" y="47652"/>
                </a:lnTo>
                <a:lnTo>
                  <a:pt x="22376" y="47652"/>
                </a:lnTo>
                <a:lnTo>
                  <a:pt x="22376" y="0"/>
                </a:lnTo>
                <a:close/>
              </a:path>
              <a:path w="76200" h="81914">
                <a:moveTo>
                  <a:pt x="75955" y="34103"/>
                </a:moveTo>
                <a:lnTo>
                  <a:pt x="53579" y="34103"/>
                </a:lnTo>
                <a:lnTo>
                  <a:pt x="53579" y="81589"/>
                </a:lnTo>
                <a:lnTo>
                  <a:pt x="75955" y="81589"/>
                </a:lnTo>
                <a:lnTo>
                  <a:pt x="75955" y="34103"/>
                </a:lnTo>
                <a:close/>
              </a:path>
              <a:path w="76200" h="81914">
                <a:moveTo>
                  <a:pt x="75955" y="0"/>
                </a:moveTo>
                <a:lnTo>
                  <a:pt x="54197" y="0"/>
                </a:lnTo>
                <a:lnTo>
                  <a:pt x="22376" y="47652"/>
                </a:lnTo>
                <a:lnTo>
                  <a:pt x="44502" y="47652"/>
                </a:lnTo>
                <a:lnTo>
                  <a:pt x="53579" y="34103"/>
                </a:lnTo>
                <a:lnTo>
                  <a:pt x="75955" y="34103"/>
                </a:lnTo>
                <a:lnTo>
                  <a:pt x="75955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k object 280"/>
          <p:cNvSpPr/>
          <p:nvPr/>
        </p:nvSpPr>
        <p:spPr>
          <a:xfrm>
            <a:off x="6562497" y="1467647"/>
            <a:ext cx="38991" cy="54551"/>
          </a:xfrm>
          <a:custGeom>
            <a:avLst/>
            <a:gdLst/>
            <a:ahLst/>
            <a:cxnLst/>
            <a:rect l="l" t="t" r="r" b="b"/>
            <a:pathLst>
              <a:path w="85725" h="107950">
                <a:moveTo>
                  <a:pt x="23140" y="1518"/>
                </a:moveTo>
                <a:lnTo>
                  <a:pt x="0" y="1518"/>
                </a:lnTo>
                <a:lnTo>
                  <a:pt x="0" y="107462"/>
                </a:lnTo>
                <a:lnTo>
                  <a:pt x="23140" y="107462"/>
                </a:lnTo>
                <a:lnTo>
                  <a:pt x="23140" y="72448"/>
                </a:lnTo>
                <a:lnTo>
                  <a:pt x="75477" y="72448"/>
                </a:lnTo>
                <a:lnTo>
                  <a:pt x="79581" y="67111"/>
                </a:lnTo>
                <a:lnTo>
                  <a:pt x="80582" y="64992"/>
                </a:lnTo>
                <a:lnTo>
                  <a:pt x="37045" y="64992"/>
                </a:lnTo>
                <a:lnTo>
                  <a:pt x="32344" y="62888"/>
                </a:lnTo>
                <a:lnTo>
                  <a:pt x="24742" y="54469"/>
                </a:lnTo>
                <a:lnTo>
                  <a:pt x="22837" y="49066"/>
                </a:lnTo>
                <a:lnTo>
                  <a:pt x="22873" y="35559"/>
                </a:lnTo>
                <a:lnTo>
                  <a:pt x="24742" y="30156"/>
                </a:lnTo>
                <a:lnTo>
                  <a:pt x="32344" y="21737"/>
                </a:lnTo>
                <a:lnTo>
                  <a:pt x="37045" y="19632"/>
                </a:lnTo>
                <a:lnTo>
                  <a:pt x="80483" y="19632"/>
                </a:lnTo>
                <a:lnTo>
                  <a:pt x="79537" y="17630"/>
                </a:lnTo>
                <a:lnTo>
                  <a:pt x="76146" y="13235"/>
                </a:lnTo>
                <a:lnTo>
                  <a:pt x="23140" y="13235"/>
                </a:lnTo>
                <a:lnTo>
                  <a:pt x="23140" y="1518"/>
                </a:lnTo>
                <a:close/>
              </a:path>
              <a:path w="85725" h="107950">
                <a:moveTo>
                  <a:pt x="75477" y="72448"/>
                </a:moveTo>
                <a:lnTo>
                  <a:pt x="23140" y="72448"/>
                </a:lnTo>
                <a:lnTo>
                  <a:pt x="28556" y="77780"/>
                </a:lnTo>
                <a:lnTo>
                  <a:pt x="34595" y="81589"/>
                </a:lnTo>
                <a:lnTo>
                  <a:pt x="41263" y="83874"/>
                </a:lnTo>
                <a:lnTo>
                  <a:pt x="48563" y="84636"/>
                </a:lnTo>
                <a:lnTo>
                  <a:pt x="55971" y="83927"/>
                </a:lnTo>
                <a:lnTo>
                  <a:pt x="62817" y="81801"/>
                </a:lnTo>
                <a:lnTo>
                  <a:pt x="69101" y="78257"/>
                </a:lnTo>
                <a:lnTo>
                  <a:pt x="74824" y="73296"/>
                </a:lnTo>
                <a:lnTo>
                  <a:pt x="75477" y="72448"/>
                </a:lnTo>
                <a:close/>
              </a:path>
              <a:path w="85725" h="107950">
                <a:moveTo>
                  <a:pt x="80483" y="19632"/>
                </a:moveTo>
                <a:lnTo>
                  <a:pt x="48207" y="19632"/>
                </a:lnTo>
                <a:lnTo>
                  <a:pt x="52919" y="21737"/>
                </a:lnTo>
                <a:lnTo>
                  <a:pt x="60636" y="30156"/>
                </a:lnTo>
                <a:lnTo>
                  <a:pt x="62563" y="35559"/>
                </a:lnTo>
                <a:lnTo>
                  <a:pt x="62526" y="49066"/>
                </a:lnTo>
                <a:lnTo>
                  <a:pt x="60636" y="54469"/>
                </a:lnTo>
                <a:lnTo>
                  <a:pt x="52919" y="62888"/>
                </a:lnTo>
                <a:lnTo>
                  <a:pt x="48207" y="64992"/>
                </a:lnTo>
                <a:lnTo>
                  <a:pt x="80582" y="64992"/>
                </a:lnTo>
                <a:lnTo>
                  <a:pt x="82981" y="59911"/>
                </a:lnTo>
                <a:lnTo>
                  <a:pt x="85023" y="51695"/>
                </a:lnTo>
                <a:lnTo>
                  <a:pt x="85704" y="42459"/>
                </a:lnTo>
                <a:lnTo>
                  <a:pt x="85019" y="33155"/>
                </a:lnTo>
                <a:lnTo>
                  <a:pt x="82963" y="24878"/>
                </a:lnTo>
                <a:lnTo>
                  <a:pt x="80483" y="19632"/>
                </a:lnTo>
                <a:close/>
              </a:path>
              <a:path w="85725" h="107950">
                <a:moveTo>
                  <a:pt x="48563" y="0"/>
                </a:moveTo>
                <a:lnTo>
                  <a:pt x="41095" y="826"/>
                </a:lnTo>
                <a:lnTo>
                  <a:pt x="34368" y="3307"/>
                </a:lnTo>
                <a:lnTo>
                  <a:pt x="28382" y="7443"/>
                </a:lnTo>
                <a:lnTo>
                  <a:pt x="23140" y="13235"/>
                </a:lnTo>
                <a:lnTo>
                  <a:pt x="76146" y="13235"/>
                </a:lnTo>
                <a:lnTo>
                  <a:pt x="48563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k object 281"/>
          <p:cNvSpPr/>
          <p:nvPr/>
        </p:nvSpPr>
        <p:spPr>
          <a:xfrm>
            <a:off x="6606875" y="1468414"/>
            <a:ext cx="27149" cy="41394"/>
          </a:xfrm>
          <a:custGeom>
            <a:avLst/>
            <a:gdLst/>
            <a:ahLst/>
            <a:cxnLst/>
            <a:rect l="l" t="t" r="r" b="b"/>
            <a:pathLst>
              <a:path w="59690" h="81914">
                <a:moveTo>
                  <a:pt x="59526" y="0"/>
                </a:moveTo>
                <a:lnTo>
                  <a:pt x="0" y="0"/>
                </a:lnTo>
                <a:lnTo>
                  <a:pt x="0" y="81589"/>
                </a:lnTo>
                <a:lnTo>
                  <a:pt x="23140" y="81589"/>
                </a:lnTo>
                <a:lnTo>
                  <a:pt x="23140" y="19789"/>
                </a:lnTo>
                <a:lnTo>
                  <a:pt x="59526" y="19789"/>
                </a:lnTo>
                <a:lnTo>
                  <a:pt x="59526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k object 282"/>
          <p:cNvSpPr/>
          <p:nvPr/>
        </p:nvSpPr>
        <p:spPr>
          <a:xfrm>
            <a:off x="6637344" y="1468413"/>
            <a:ext cx="34658" cy="41394"/>
          </a:xfrm>
          <a:custGeom>
            <a:avLst/>
            <a:gdLst/>
            <a:ahLst/>
            <a:cxnLst/>
            <a:rect l="l" t="t" r="r" b="b"/>
            <a:pathLst>
              <a:path w="76200" h="81914">
                <a:moveTo>
                  <a:pt x="22376" y="0"/>
                </a:moveTo>
                <a:lnTo>
                  <a:pt x="0" y="0"/>
                </a:lnTo>
                <a:lnTo>
                  <a:pt x="0" y="81589"/>
                </a:lnTo>
                <a:lnTo>
                  <a:pt x="21758" y="81589"/>
                </a:lnTo>
                <a:lnTo>
                  <a:pt x="44499" y="47652"/>
                </a:lnTo>
                <a:lnTo>
                  <a:pt x="22376" y="47652"/>
                </a:lnTo>
                <a:lnTo>
                  <a:pt x="22376" y="0"/>
                </a:lnTo>
                <a:close/>
              </a:path>
              <a:path w="76200" h="81914">
                <a:moveTo>
                  <a:pt x="75955" y="34103"/>
                </a:moveTo>
                <a:lnTo>
                  <a:pt x="53579" y="34103"/>
                </a:lnTo>
                <a:lnTo>
                  <a:pt x="53579" y="81589"/>
                </a:lnTo>
                <a:lnTo>
                  <a:pt x="75955" y="81589"/>
                </a:lnTo>
                <a:lnTo>
                  <a:pt x="75955" y="34103"/>
                </a:lnTo>
                <a:close/>
              </a:path>
              <a:path w="76200" h="81914">
                <a:moveTo>
                  <a:pt x="75955" y="0"/>
                </a:moveTo>
                <a:lnTo>
                  <a:pt x="54186" y="0"/>
                </a:lnTo>
                <a:lnTo>
                  <a:pt x="22376" y="47652"/>
                </a:lnTo>
                <a:lnTo>
                  <a:pt x="44499" y="47652"/>
                </a:lnTo>
                <a:lnTo>
                  <a:pt x="53579" y="34103"/>
                </a:lnTo>
                <a:lnTo>
                  <a:pt x="75955" y="34103"/>
                </a:lnTo>
                <a:lnTo>
                  <a:pt x="75955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k object 283"/>
          <p:cNvSpPr/>
          <p:nvPr/>
        </p:nvSpPr>
        <p:spPr>
          <a:xfrm>
            <a:off x="6675494" y="1467876"/>
            <a:ext cx="32059" cy="42999"/>
          </a:xfrm>
          <a:custGeom>
            <a:avLst/>
            <a:gdLst/>
            <a:ahLst/>
            <a:cxnLst/>
            <a:rect l="l" t="t" r="r" b="b"/>
            <a:pathLst>
              <a:path w="70484" h="85089">
                <a:moveTo>
                  <a:pt x="10648" y="56783"/>
                </a:moveTo>
                <a:lnTo>
                  <a:pt x="0" y="71547"/>
                </a:lnTo>
                <a:lnTo>
                  <a:pt x="7799" y="77205"/>
                </a:lnTo>
                <a:lnTo>
                  <a:pt x="16591" y="81250"/>
                </a:lnTo>
                <a:lnTo>
                  <a:pt x="26371" y="83679"/>
                </a:lnTo>
                <a:lnTo>
                  <a:pt x="37140" y="84489"/>
                </a:lnTo>
                <a:lnTo>
                  <a:pt x="46679" y="84489"/>
                </a:lnTo>
                <a:lnTo>
                  <a:pt x="54553" y="82102"/>
                </a:lnTo>
                <a:lnTo>
                  <a:pt x="66919" y="72552"/>
                </a:lnTo>
                <a:lnTo>
                  <a:pt x="70018" y="66626"/>
                </a:lnTo>
                <a:lnTo>
                  <a:pt x="70018" y="66060"/>
                </a:lnTo>
                <a:lnTo>
                  <a:pt x="35161" y="66060"/>
                </a:lnTo>
                <a:lnTo>
                  <a:pt x="28493" y="65481"/>
                </a:lnTo>
                <a:lnTo>
                  <a:pt x="22186" y="63742"/>
                </a:lnTo>
                <a:lnTo>
                  <a:pt x="16238" y="60843"/>
                </a:lnTo>
                <a:lnTo>
                  <a:pt x="10648" y="56783"/>
                </a:lnTo>
                <a:close/>
              </a:path>
              <a:path w="70484" h="85089">
                <a:moveTo>
                  <a:pt x="68050" y="18418"/>
                </a:moveTo>
                <a:lnTo>
                  <a:pt x="37590" y="18418"/>
                </a:lnTo>
                <a:lnTo>
                  <a:pt x="40134" y="19172"/>
                </a:lnTo>
                <a:lnTo>
                  <a:pt x="44187" y="22219"/>
                </a:lnTo>
                <a:lnTo>
                  <a:pt x="45213" y="24051"/>
                </a:lnTo>
                <a:lnTo>
                  <a:pt x="45213" y="28512"/>
                </a:lnTo>
                <a:lnTo>
                  <a:pt x="44145" y="30491"/>
                </a:lnTo>
                <a:lnTo>
                  <a:pt x="39883" y="33737"/>
                </a:lnTo>
                <a:lnTo>
                  <a:pt x="37045" y="34553"/>
                </a:lnTo>
                <a:lnTo>
                  <a:pt x="24041" y="34553"/>
                </a:lnTo>
                <a:lnTo>
                  <a:pt x="24041" y="49014"/>
                </a:lnTo>
                <a:lnTo>
                  <a:pt x="37904" y="49014"/>
                </a:lnTo>
                <a:lnTo>
                  <a:pt x="41223" y="49799"/>
                </a:lnTo>
                <a:lnTo>
                  <a:pt x="45998" y="52951"/>
                </a:lnTo>
                <a:lnTo>
                  <a:pt x="47181" y="54951"/>
                </a:lnTo>
                <a:lnTo>
                  <a:pt x="47181" y="59820"/>
                </a:lnTo>
                <a:lnTo>
                  <a:pt x="46050" y="61872"/>
                </a:lnTo>
                <a:lnTo>
                  <a:pt x="41485" y="65223"/>
                </a:lnTo>
                <a:lnTo>
                  <a:pt x="38606" y="66060"/>
                </a:lnTo>
                <a:lnTo>
                  <a:pt x="70018" y="66060"/>
                </a:lnTo>
                <a:lnTo>
                  <a:pt x="70018" y="50281"/>
                </a:lnTo>
                <a:lnTo>
                  <a:pt x="65202" y="43946"/>
                </a:lnTo>
                <a:lnTo>
                  <a:pt x="55558" y="40490"/>
                </a:lnTo>
                <a:lnTo>
                  <a:pt x="63882" y="36742"/>
                </a:lnTo>
                <a:lnTo>
                  <a:pt x="68050" y="30595"/>
                </a:lnTo>
                <a:lnTo>
                  <a:pt x="68050" y="18418"/>
                </a:lnTo>
                <a:close/>
              </a:path>
              <a:path w="70484" h="85089">
                <a:moveTo>
                  <a:pt x="45820" y="0"/>
                </a:moveTo>
                <a:lnTo>
                  <a:pt x="36993" y="0"/>
                </a:lnTo>
                <a:lnTo>
                  <a:pt x="27133" y="799"/>
                </a:lnTo>
                <a:lnTo>
                  <a:pt x="18113" y="3196"/>
                </a:lnTo>
                <a:lnTo>
                  <a:pt x="9931" y="7191"/>
                </a:lnTo>
                <a:lnTo>
                  <a:pt x="2586" y="12784"/>
                </a:lnTo>
                <a:lnTo>
                  <a:pt x="12481" y="26941"/>
                </a:lnTo>
                <a:lnTo>
                  <a:pt x="18460" y="21255"/>
                </a:lnTo>
                <a:lnTo>
                  <a:pt x="25821" y="18418"/>
                </a:lnTo>
                <a:lnTo>
                  <a:pt x="68050" y="18418"/>
                </a:lnTo>
                <a:lnTo>
                  <a:pt x="68050" y="15779"/>
                </a:lnTo>
                <a:lnTo>
                  <a:pt x="65066" y="10523"/>
                </a:lnTo>
                <a:lnTo>
                  <a:pt x="53202" y="2104"/>
                </a:lnTo>
                <a:lnTo>
                  <a:pt x="45820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k object 284"/>
          <p:cNvSpPr/>
          <p:nvPr/>
        </p:nvSpPr>
        <p:spPr>
          <a:xfrm>
            <a:off x="6712808" y="1468413"/>
            <a:ext cx="34658" cy="41394"/>
          </a:xfrm>
          <a:custGeom>
            <a:avLst/>
            <a:gdLst/>
            <a:ahLst/>
            <a:cxnLst/>
            <a:rect l="l" t="t" r="r" b="b"/>
            <a:pathLst>
              <a:path w="76200" h="81914">
                <a:moveTo>
                  <a:pt x="22386" y="0"/>
                </a:moveTo>
                <a:lnTo>
                  <a:pt x="0" y="0"/>
                </a:lnTo>
                <a:lnTo>
                  <a:pt x="0" y="81589"/>
                </a:lnTo>
                <a:lnTo>
                  <a:pt x="21768" y="81589"/>
                </a:lnTo>
                <a:lnTo>
                  <a:pt x="44510" y="47652"/>
                </a:lnTo>
                <a:lnTo>
                  <a:pt x="22386" y="47652"/>
                </a:lnTo>
                <a:lnTo>
                  <a:pt x="22386" y="0"/>
                </a:lnTo>
                <a:close/>
              </a:path>
              <a:path w="76200" h="81914">
                <a:moveTo>
                  <a:pt x="75966" y="34103"/>
                </a:moveTo>
                <a:lnTo>
                  <a:pt x="53589" y="34103"/>
                </a:lnTo>
                <a:lnTo>
                  <a:pt x="53589" y="81589"/>
                </a:lnTo>
                <a:lnTo>
                  <a:pt x="75966" y="81589"/>
                </a:lnTo>
                <a:lnTo>
                  <a:pt x="75966" y="34103"/>
                </a:lnTo>
                <a:close/>
              </a:path>
              <a:path w="76200" h="81914">
                <a:moveTo>
                  <a:pt x="75966" y="0"/>
                </a:moveTo>
                <a:lnTo>
                  <a:pt x="54197" y="0"/>
                </a:lnTo>
                <a:lnTo>
                  <a:pt x="22386" y="47652"/>
                </a:lnTo>
                <a:lnTo>
                  <a:pt x="44510" y="47652"/>
                </a:lnTo>
                <a:lnTo>
                  <a:pt x="53589" y="34103"/>
                </a:lnTo>
                <a:lnTo>
                  <a:pt x="75966" y="34103"/>
                </a:lnTo>
                <a:lnTo>
                  <a:pt x="75966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k object 285"/>
          <p:cNvSpPr/>
          <p:nvPr/>
        </p:nvSpPr>
        <p:spPr>
          <a:xfrm>
            <a:off x="6751098" y="1468413"/>
            <a:ext cx="36391" cy="41394"/>
          </a:xfrm>
          <a:custGeom>
            <a:avLst/>
            <a:gdLst/>
            <a:ahLst/>
            <a:cxnLst/>
            <a:rect l="l" t="t" r="r" b="b"/>
            <a:pathLst>
              <a:path w="80009" h="81914">
                <a:moveTo>
                  <a:pt x="79620" y="0"/>
                </a:moveTo>
                <a:lnTo>
                  <a:pt x="36836" y="0"/>
                </a:lnTo>
                <a:lnTo>
                  <a:pt x="29436" y="461"/>
                </a:lnTo>
                <a:lnTo>
                  <a:pt x="3811" y="18931"/>
                </a:lnTo>
                <a:lnTo>
                  <a:pt x="3811" y="27255"/>
                </a:lnTo>
                <a:lnTo>
                  <a:pt x="4877" y="35452"/>
                </a:lnTo>
                <a:lnTo>
                  <a:pt x="8074" y="42244"/>
                </a:lnTo>
                <a:lnTo>
                  <a:pt x="13401" y="47631"/>
                </a:lnTo>
                <a:lnTo>
                  <a:pt x="20858" y="51610"/>
                </a:lnTo>
                <a:lnTo>
                  <a:pt x="0" y="81599"/>
                </a:lnTo>
                <a:lnTo>
                  <a:pt x="26794" y="81599"/>
                </a:lnTo>
                <a:lnTo>
                  <a:pt x="43998" y="55411"/>
                </a:lnTo>
                <a:lnTo>
                  <a:pt x="79620" y="55411"/>
                </a:lnTo>
                <a:lnTo>
                  <a:pt x="79620" y="38668"/>
                </a:lnTo>
                <a:lnTo>
                  <a:pt x="36543" y="38668"/>
                </a:lnTo>
                <a:lnTo>
                  <a:pt x="33203" y="37778"/>
                </a:lnTo>
                <a:lnTo>
                  <a:pt x="28438" y="34229"/>
                </a:lnTo>
                <a:lnTo>
                  <a:pt x="27255" y="31716"/>
                </a:lnTo>
                <a:lnTo>
                  <a:pt x="27255" y="25119"/>
                </a:lnTo>
                <a:lnTo>
                  <a:pt x="28417" y="22554"/>
                </a:lnTo>
                <a:lnTo>
                  <a:pt x="33087" y="19004"/>
                </a:lnTo>
                <a:lnTo>
                  <a:pt x="36386" y="18114"/>
                </a:lnTo>
                <a:lnTo>
                  <a:pt x="79620" y="18114"/>
                </a:lnTo>
                <a:lnTo>
                  <a:pt x="79620" y="0"/>
                </a:lnTo>
                <a:close/>
              </a:path>
              <a:path w="80009" h="81914">
                <a:moveTo>
                  <a:pt x="79620" y="55411"/>
                </a:moveTo>
                <a:lnTo>
                  <a:pt x="56479" y="55411"/>
                </a:lnTo>
                <a:lnTo>
                  <a:pt x="56479" y="81599"/>
                </a:lnTo>
                <a:lnTo>
                  <a:pt x="79620" y="81599"/>
                </a:lnTo>
                <a:lnTo>
                  <a:pt x="79620" y="55411"/>
                </a:lnTo>
                <a:close/>
              </a:path>
              <a:path w="80009" h="81914">
                <a:moveTo>
                  <a:pt x="79620" y="18114"/>
                </a:moveTo>
                <a:lnTo>
                  <a:pt x="56479" y="18114"/>
                </a:lnTo>
                <a:lnTo>
                  <a:pt x="56479" y="38668"/>
                </a:lnTo>
                <a:lnTo>
                  <a:pt x="79620" y="38668"/>
                </a:lnTo>
                <a:lnTo>
                  <a:pt x="79620" y="18114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k object 286"/>
          <p:cNvSpPr/>
          <p:nvPr/>
        </p:nvSpPr>
        <p:spPr>
          <a:xfrm>
            <a:off x="6636027" y="1591484"/>
            <a:ext cx="939127" cy="52909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k object 287"/>
          <p:cNvSpPr/>
          <p:nvPr/>
        </p:nvSpPr>
        <p:spPr>
          <a:xfrm>
            <a:off x="7591784" y="1620920"/>
            <a:ext cx="18773" cy="8664"/>
          </a:xfrm>
          <a:custGeom>
            <a:avLst/>
            <a:gdLst/>
            <a:ahLst/>
            <a:cxnLst/>
            <a:rect l="l" t="t" r="r" b="b"/>
            <a:pathLst>
              <a:path w="41275" h="17144">
                <a:moveTo>
                  <a:pt x="0" y="0"/>
                </a:moveTo>
                <a:lnTo>
                  <a:pt x="41098" y="0"/>
                </a:lnTo>
                <a:lnTo>
                  <a:pt x="41098" y="16523"/>
                </a:lnTo>
                <a:lnTo>
                  <a:pt x="0" y="16523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k object 288"/>
          <p:cNvSpPr/>
          <p:nvPr/>
        </p:nvSpPr>
        <p:spPr>
          <a:xfrm>
            <a:off x="6635082" y="1686651"/>
            <a:ext cx="794447" cy="49046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k object 289"/>
          <p:cNvSpPr/>
          <p:nvPr/>
        </p:nvSpPr>
        <p:spPr>
          <a:xfrm>
            <a:off x="7208407" y="832449"/>
            <a:ext cx="602187" cy="669050"/>
          </a:xfrm>
          <a:custGeom>
            <a:avLst/>
            <a:gdLst/>
            <a:ahLst/>
            <a:cxnLst/>
            <a:rect l="l" t="t" r="r" b="b"/>
            <a:pathLst>
              <a:path w="1323975" h="1323975">
                <a:moveTo>
                  <a:pt x="661885" y="0"/>
                </a:moveTo>
                <a:lnTo>
                  <a:pt x="614616" y="1661"/>
                </a:lnTo>
                <a:lnTo>
                  <a:pt x="568244" y="6572"/>
                </a:lnTo>
                <a:lnTo>
                  <a:pt x="522881" y="14620"/>
                </a:lnTo>
                <a:lnTo>
                  <a:pt x="478639" y="25694"/>
                </a:lnTo>
                <a:lnTo>
                  <a:pt x="435630" y="39680"/>
                </a:lnTo>
                <a:lnTo>
                  <a:pt x="393966" y="56467"/>
                </a:lnTo>
                <a:lnTo>
                  <a:pt x="353759" y="75943"/>
                </a:lnTo>
                <a:lnTo>
                  <a:pt x="315121" y="97997"/>
                </a:lnTo>
                <a:lnTo>
                  <a:pt x="278164" y="122515"/>
                </a:lnTo>
                <a:lnTo>
                  <a:pt x="243000" y="149387"/>
                </a:lnTo>
                <a:lnTo>
                  <a:pt x="209741" y="178500"/>
                </a:lnTo>
                <a:lnTo>
                  <a:pt x="178500" y="209741"/>
                </a:lnTo>
                <a:lnTo>
                  <a:pt x="149387" y="243000"/>
                </a:lnTo>
                <a:lnTo>
                  <a:pt x="122515" y="278164"/>
                </a:lnTo>
                <a:lnTo>
                  <a:pt x="97997" y="315121"/>
                </a:lnTo>
                <a:lnTo>
                  <a:pt x="75943" y="353759"/>
                </a:lnTo>
                <a:lnTo>
                  <a:pt x="56467" y="393966"/>
                </a:lnTo>
                <a:lnTo>
                  <a:pt x="39680" y="435630"/>
                </a:lnTo>
                <a:lnTo>
                  <a:pt x="25694" y="478639"/>
                </a:lnTo>
                <a:lnTo>
                  <a:pt x="14620" y="522881"/>
                </a:lnTo>
                <a:lnTo>
                  <a:pt x="6572" y="568244"/>
                </a:lnTo>
                <a:lnTo>
                  <a:pt x="1661" y="614616"/>
                </a:lnTo>
                <a:lnTo>
                  <a:pt x="0" y="661885"/>
                </a:lnTo>
                <a:lnTo>
                  <a:pt x="1661" y="709154"/>
                </a:lnTo>
                <a:lnTo>
                  <a:pt x="6572" y="755526"/>
                </a:lnTo>
                <a:lnTo>
                  <a:pt x="14620" y="800889"/>
                </a:lnTo>
                <a:lnTo>
                  <a:pt x="25694" y="845132"/>
                </a:lnTo>
                <a:lnTo>
                  <a:pt x="39680" y="888141"/>
                </a:lnTo>
                <a:lnTo>
                  <a:pt x="56467" y="929805"/>
                </a:lnTo>
                <a:lnTo>
                  <a:pt x="75943" y="970011"/>
                </a:lnTo>
                <a:lnTo>
                  <a:pt x="97997" y="1008649"/>
                </a:lnTo>
                <a:lnTo>
                  <a:pt x="122515" y="1045606"/>
                </a:lnTo>
                <a:lnTo>
                  <a:pt x="149387" y="1080770"/>
                </a:lnTo>
                <a:lnTo>
                  <a:pt x="178500" y="1114029"/>
                </a:lnTo>
                <a:lnTo>
                  <a:pt x="209741" y="1145271"/>
                </a:lnTo>
                <a:lnTo>
                  <a:pt x="243000" y="1174383"/>
                </a:lnTo>
                <a:lnTo>
                  <a:pt x="278164" y="1201255"/>
                </a:lnTo>
                <a:lnTo>
                  <a:pt x="315121" y="1225773"/>
                </a:lnTo>
                <a:lnTo>
                  <a:pt x="353759" y="1247827"/>
                </a:lnTo>
                <a:lnTo>
                  <a:pt x="393966" y="1267303"/>
                </a:lnTo>
                <a:lnTo>
                  <a:pt x="435630" y="1284090"/>
                </a:lnTo>
                <a:lnTo>
                  <a:pt x="478639" y="1298077"/>
                </a:lnTo>
                <a:lnTo>
                  <a:pt x="522881" y="1309150"/>
                </a:lnTo>
                <a:lnTo>
                  <a:pt x="568244" y="1317198"/>
                </a:lnTo>
                <a:lnTo>
                  <a:pt x="614616" y="1322109"/>
                </a:lnTo>
                <a:lnTo>
                  <a:pt x="661885" y="1323771"/>
                </a:lnTo>
                <a:lnTo>
                  <a:pt x="709154" y="1322109"/>
                </a:lnTo>
                <a:lnTo>
                  <a:pt x="755526" y="1317198"/>
                </a:lnTo>
                <a:lnTo>
                  <a:pt x="800889" y="1309150"/>
                </a:lnTo>
                <a:lnTo>
                  <a:pt x="845132" y="1298077"/>
                </a:lnTo>
                <a:lnTo>
                  <a:pt x="888141" y="1284090"/>
                </a:lnTo>
                <a:lnTo>
                  <a:pt x="929805" y="1267303"/>
                </a:lnTo>
                <a:lnTo>
                  <a:pt x="970011" y="1247827"/>
                </a:lnTo>
                <a:lnTo>
                  <a:pt x="1008649" y="1225773"/>
                </a:lnTo>
                <a:lnTo>
                  <a:pt x="1045606" y="1201255"/>
                </a:lnTo>
                <a:lnTo>
                  <a:pt x="1080770" y="1174383"/>
                </a:lnTo>
                <a:lnTo>
                  <a:pt x="1114029" y="1145271"/>
                </a:lnTo>
                <a:lnTo>
                  <a:pt x="1145271" y="1114029"/>
                </a:lnTo>
                <a:lnTo>
                  <a:pt x="1174383" y="1080770"/>
                </a:lnTo>
                <a:lnTo>
                  <a:pt x="1201255" y="1045606"/>
                </a:lnTo>
                <a:lnTo>
                  <a:pt x="1225773" y="1008649"/>
                </a:lnTo>
                <a:lnTo>
                  <a:pt x="1247827" y="970011"/>
                </a:lnTo>
                <a:lnTo>
                  <a:pt x="1267303" y="929805"/>
                </a:lnTo>
                <a:lnTo>
                  <a:pt x="1284090" y="888141"/>
                </a:lnTo>
                <a:lnTo>
                  <a:pt x="1298077" y="845132"/>
                </a:lnTo>
                <a:lnTo>
                  <a:pt x="1309150" y="800889"/>
                </a:lnTo>
                <a:lnTo>
                  <a:pt x="1317198" y="755526"/>
                </a:lnTo>
                <a:lnTo>
                  <a:pt x="1322109" y="709154"/>
                </a:lnTo>
                <a:lnTo>
                  <a:pt x="1323771" y="661885"/>
                </a:lnTo>
                <a:lnTo>
                  <a:pt x="1322109" y="614616"/>
                </a:lnTo>
                <a:lnTo>
                  <a:pt x="1317198" y="568244"/>
                </a:lnTo>
                <a:lnTo>
                  <a:pt x="1309150" y="522881"/>
                </a:lnTo>
                <a:lnTo>
                  <a:pt x="1298077" y="478639"/>
                </a:lnTo>
                <a:lnTo>
                  <a:pt x="1284090" y="435630"/>
                </a:lnTo>
                <a:lnTo>
                  <a:pt x="1267303" y="393966"/>
                </a:lnTo>
                <a:lnTo>
                  <a:pt x="1247827" y="353759"/>
                </a:lnTo>
                <a:lnTo>
                  <a:pt x="1225773" y="315121"/>
                </a:lnTo>
                <a:lnTo>
                  <a:pt x="1201255" y="278164"/>
                </a:lnTo>
                <a:lnTo>
                  <a:pt x="1174383" y="243000"/>
                </a:lnTo>
                <a:lnTo>
                  <a:pt x="1145271" y="209741"/>
                </a:lnTo>
                <a:lnTo>
                  <a:pt x="1114029" y="178500"/>
                </a:lnTo>
                <a:lnTo>
                  <a:pt x="1080770" y="149387"/>
                </a:lnTo>
                <a:lnTo>
                  <a:pt x="1045606" y="122515"/>
                </a:lnTo>
                <a:lnTo>
                  <a:pt x="1008649" y="97997"/>
                </a:lnTo>
                <a:lnTo>
                  <a:pt x="970011" y="75943"/>
                </a:lnTo>
                <a:lnTo>
                  <a:pt x="929805" y="56467"/>
                </a:lnTo>
                <a:lnTo>
                  <a:pt x="888141" y="39680"/>
                </a:lnTo>
                <a:lnTo>
                  <a:pt x="845132" y="25694"/>
                </a:lnTo>
                <a:lnTo>
                  <a:pt x="800889" y="14620"/>
                </a:lnTo>
                <a:lnTo>
                  <a:pt x="755526" y="6572"/>
                </a:lnTo>
                <a:lnTo>
                  <a:pt x="709154" y="1661"/>
                </a:lnTo>
                <a:lnTo>
                  <a:pt x="6618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k object 290"/>
          <p:cNvSpPr/>
          <p:nvPr/>
        </p:nvSpPr>
        <p:spPr>
          <a:xfrm>
            <a:off x="7234749" y="850586"/>
            <a:ext cx="560741" cy="622997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k object 291"/>
          <p:cNvSpPr/>
          <p:nvPr/>
        </p:nvSpPr>
        <p:spPr>
          <a:xfrm>
            <a:off x="6479958" y="1570716"/>
            <a:ext cx="107861" cy="92793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k object 292"/>
          <p:cNvSpPr/>
          <p:nvPr/>
        </p:nvSpPr>
        <p:spPr>
          <a:xfrm>
            <a:off x="6479959" y="1774795"/>
            <a:ext cx="1112463" cy="5419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k object 293"/>
          <p:cNvSpPr/>
          <p:nvPr/>
        </p:nvSpPr>
        <p:spPr>
          <a:xfrm>
            <a:off x="4438652" y="897118"/>
            <a:ext cx="1204374" cy="753764"/>
          </a:xfrm>
          <a:custGeom>
            <a:avLst/>
            <a:gdLst/>
            <a:ahLst/>
            <a:cxnLst/>
            <a:rect l="l" t="t" r="r" b="b"/>
            <a:pathLst>
              <a:path w="2647950" h="1491614">
                <a:moveTo>
                  <a:pt x="2647647" y="0"/>
                </a:moveTo>
                <a:lnTo>
                  <a:pt x="37506" y="0"/>
                </a:lnTo>
                <a:lnTo>
                  <a:pt x="22904" y="2948"/>
                </a:lnTo>
                <a:lnTo>
                  <a:pt x="10982" y="10987"/>
                </a:lnTo>
                <a:lnTo>
                  <a:pt x="2946" y="22913"/>
                </a:lnTo>
                <a:lnTo>
                  <a:pt x="0" y="37517"/>
                </a:lnTo>
                <a:lnTo>
                  <a:pt x="0" y="1454102"/>
                </a:lnTo>
                <a:lnTo>
                  <a:pt x="2946" y="1468706"/>
                </a:lnTo>
                <a:lnTo>
                  <a:pt x="10982" y="1480631"/>
                </a:lnTo>
                <a:lnTo>
                  <a:pt x="22904" y="1488671"/>
                </a:lnTo>
                <a:lnTo>
                  <a:pt x="37506" y="1491619"/>
                </a:lnTo>
                <a:lnTo>
                  <a:pt x="2610129" y="1491619"/>
                </a:lnTo>
                <a:lnTo>
                  <a:pt x="2624734" y="1488671"/>
                </a:lnTo>
                <a:lnTo>
                  <a:pt x="2636659" y="1480631"/>
                </a:lnTo>
                <a:lnTo>
                  <a:pt x="2644699" y="1468706"/>
                </a:lnTo>
                <a:lnTo>
                  <a:pt x="2647647" y="1454102"/>
                </a:lnTo>
                <a:lnTo>
                  <a:pt x="26476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k object 294"/>
          <p:cNvSpPr/>
          <p:nvPr/>
        </p:nvSpPr>
        <p:spPr>
          <a:xfrm>
            <a:off x="4512470" y="968419"/>
            <a:ext cx="187658" cy="87148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k object 295"/>
          <p:cNvSpPr/>
          <p:nvPr/>
        </p:nvSpPr>
        <p:spPr>
          <a:xfrm>
            <a:off x="4709588" y="985314"/>
            <a:ext cx="46267" cy="55214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k object 296"/>
          <p:cNvSpPr/>
          <p:nvPr/>
        </p:nvSpPr>
        <p:spPr>
          <a:xfrm>
            <a:off x="4765307" y="1019327"/>
            <a:ext cx="14152" cy="21179"/>
          </a:xfrm>
          <a:custGeom>
            <a:avLst/>
            <a:gdLst/>
            <a:ahLst/>
            <a:cxnLst/>
            <a:rect l="l" t="t" r="r" b="b"/>
            <a:pathLst>
              <a:path w="31115" h="41910">
                <a:moveTo>
                  <a:pt x="0" y="41910"/>
                </a:moveTo>
                <a:lnTo>
                  <a:pt x="30983" y="41910"/>
                </a:lnTo>
                <a:lnTo>
                  <a:pt x="30983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k object 297"/>
          <p:cNvSpPr/>
          <p:nvPr/>
        </p:nvSpPr>
        <p:spPr>
          <a:xfrm>
            <a:off x="4765309" y="1012909"/>
            <a:ext cx="45633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91" y="0"/>
                </a:lnTo>
              </a:path>
            </a:pathLst>
          </a:custGeom>
          <a:ln w="25400">
            <a:solidFill>
              <a:srgbClr val="443F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k object 298"/>
          <p:cNvSpPr/>
          <p:nvPr/>
        </p:nvSpPr>
        <p:spPr>
          <a:xfrm>
            <a:off x="4765307" y="985313"/>
            <a:ext cx="14152" cy="21179"/>
          </a:xfrm>
          <a:custGeom>
            <a:avLst/>
            <a:gdLst/>
            <a:ahLst/>
            <a:cxnLst/>
            <a:rect l="l" t="t" r="r" b="b"/>
            <a:pathLst>
              <a:path w="31115" h="41910">
                <a:moveTo>
                  <a:pt x="0" y="41910"/>
                </a:moveTo>
                <a:lnTo>
                  <a:pt x="30983" y="41910"/>
                </a:lnTo>
                <a:lnTo>
                  <a:pt x="30983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k object 299"/>
          <p:cNvSpPr/>
          <p:nvPr/>
        </p:nvSpPr>
        <p:spPr>
          <a:xfrm>
            <a:off x="4796739" y="1019409"/>
            <a:ext cx="14152" cy="21179"/>
          </a:xfrm>
          <a:custGeom>
            <a:avLst/>
            <a:gdLst/>
            <a:ahLst/>
            <a:cxnLst/>
            <a:rect l="l" t="t" r="r" b="b"/>
            <a:pathLst>
              <a:path w="31115" h="41910">
                <a:moveTo>
                  <a:pt x="30983" y="0"/>
                </a:moveTo>
                <a:lnTo>
                  <a:pt x="0" y="0"/>
                </a:lnTo>
                <a:lnTo>
                  <a:pt x="0" y="41789"/>
                </a:lnTo>
                <a:lnTo>
                  <a:pt x="30983" y="41789"/>
                </a:lnTo>
                <a:lnTo>
                  <a:pt x="30983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k object 300"/>
          <p:cNvSpPr/>
          <p:nvPr/>
        </p:nvSpPr>
        <p:spPr>
          <a:xfrm>
            <a:off x="4796739" y="985314"/>
            <a:ext cx="14152" cy="21499"/>
          </a:xfrm>
          <a:custGeom>
            <a:avLst/>
            <a:gdLst/>
            <a:ahLst/>
            <a:cxnLst/>
            <a:rect l="l" t="t" r="r" b="b"/>
            <a:pathLst>
              <a:path w="31115" h="42544">
                <a:moveTo>
                  <a:pt x="30983" y="0"/>
                </a:moveTo>
                <a:lnTo>
                  <a:pt x="0" y="0"/>
                </a:lnTo>
                <a:lnTo>
                  <a:pt x="0" y="41998"/>
                </a:lnTo>
                <a:lnTo>
                  <a:pt x="30983" y="41998"/>
                </a:lnTo>
                <a:lnTo>
                  <a:pt x="30983" y="0"/>
                </a:lnTo>
                <a:close/>
              </a:path>
            </a:pathLst>
          </a:custGeom>
          <a:solidFill>
            <a:srgbClr val="443F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k object 301"/>
          <p:cNvSpPr/>
          <p:nvPr/>
        </p:nvSpPr>
        <p:spPr>
          <a:xfrm>
            <a:off x="4820293" y="985314"/>
            <a:ext cx="46267" cy="55214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k object 302"/>
          <p:cNvSpPr/>
          <p:nvPr/>
        </p:nvSpPr>
        <p:spPr>
          <a:xfrm>
            <a:off x="4876014" y="984696"/>
            <a:ext cx="96240" cy="56860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k object 303"/>
          <p:cNvSpPr/>
          <p:nvPr/>
        </p:nvSpPr>
        <p:spPr>
          <a:xfrm>
            <a:off x="4519331" y="1087226"/>
            <a:ext cx="105793" cy="73139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k object 304"/>
          <p:cNvSpPr/>
          <p:nvPr/>
        </p:nvSpPr>
        <p:spPr>
          <a:xfrm>
            <a:off x="4634119" y="1103090"/>
            <a:ext cx="226323" cy="72729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k object 305"/>
          <p:cNvSpPr/>
          <p:nvPr/>
        </p:nvSpPr>
        <p:spPr>
          <a:xfrm>
            <a:off x="4517065" y="1232467"/>
            <a:ext cx="10397" cy="41073"/>
          </a:xfrm>
          <a:custGeom>
            <a:avLst/>
            <a:gdLst/>
            <a:ahLst/>
            <a:cxnLst/>
            <a:rect l="l" t="t" r="r" b="b"/>
            <a:pathLst>
              <a:path w="22859" h="81280">
                <a:moveTo>
                  <a:pt x="0" y="81279"/>
                </a:moveTo>
                <a:lnTo>
                  <a:pt x="22240" y="81279"/>
                </a:lnTo>
                <a:lnTo>
                  <a:pt x="22240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k object 306"/>
          <p:cNvSpPr/>
          <p:nvPr/>
        </p:nvSpPr>
        <p:spPr>
          <a:xfrm>
            <a:off x="4517065" y="1222198"/>
            <a:ext cx="38413" cy="10269"/>
          </a:xfrm>
          <a:custGeom>
            <a:avLst/>
            <a:gdLst/>
            <a:ahLst/>
            <a:cxnLst/>
            <a:rect l="l" t="t" r="r" b="b"/>
            <a:pathLst>
              <a:path w="84454" h="20319">
                <a:moveTo>
                  <a:pt x="0" y="20319"/>
                </a:moveTo>
                <a:lnTo>
                  <a:pt x="84363" y="20319"/>
                </a:lnTo>
                <a:lnTo>
                  <a:pt x="84363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k object 307"/>
          <p:cNvSpPr/>
          <p:nvPr/>
        </p:nvSpPr>
        <p:spPr>
          <a:xfrm>
            <a:off x="4545317" y="1232592"/>
            <a:ext cx="10397" cy="41073"/>
          </a:xfrm>
          <a:custGeom>
            <a:avLst/>
            <a:gdLst/>
            <a:ahLst/>
            <a:cxnLst/>
            <a:rect l="l" t="t" r="r" b="b"/>
            <a:pathLst>
              <a:path w="22859" h="81280">
                <a:moveTo>
                  <a:pt x="22250" y="0"/>
                </a:moveTo>
                <a:lnTo>
                  <a:pt x="0" y="0"/>
                </a:lnTo>
                <a:lnTo>
                  <a:pt x="0" y="81034"/>
                </a:lnTo>
                <a:lnTo>
                  <a:pt x="22250" y="81034"/>
                </a:lnTo>
                <a:lnTo>
                  <a:pt x="22250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k object 308"/>
          <p:cNvSpPr/>
          <p:nvPr/>
        </p:nvSpPr>
        <p:spPr>
          <a:xfrm>
            <a:off x="4561473" y="1233685"/>
            <a:ext cx="38124" cy="40752"/>
          </a:xfrm>
          <a:custGeom>
            <a:avLst/>
            <a:gdLst/>
            <a:ahLst/>
            <a:cxnLst/>
            <a:rect l="l" t="t" r="r" b="b"/>
            <a:pathLst>
              <a:path w="83820" h="80644">
                <a:moveTo>
                  <a:pt x="42040" y="0"/>
                </a:moveTo>
                <a:lnTo>
                  <a:pt x="6789" y="17881"/>
                </a:lnTo>
                <a:lnTo>
                  <a:pt x="0" y="40302"/>
                </a:lnTo>
                <a:lnTo>
                  <a:pt x="745" y="48486"/>
                </a:lnTo>
                <a:lnTo>
                  <a:pt x="25342" y="77699"/>
                </a:lnTo>
                <a:lnTo>
                  <a:pt x="41757" y="80604"/>
                </a:lnTo>
                <a:lnTo>
                  <a:pt x="50345" y="79874"/>
                </a:lnTo>
                <a:lnTo>
                  <a:pt x="77586" y="61683"/>
                </a:lnTo>
                <a:lnTo>
                  <a:pt x="36072" y="61683"/>
                </a:lnTo>
                <a:lnTo>
                  <a:pt x="31182" y="59589"/>
                </a:lnTo>
                <a:lnTo>
                  <a:pt x="23569" y="51213"/>
                </a:lnTo>
                <a:lnTo>
                  <a:pt x="21749" y="46375"/>
                </a:lnTo>
                <a:lnTo>
                  <a:pt x="21674" y="34239"/>
                </a:lnTo>
                <a:lnTo>
                  <a:pt x="23496" y="29161"/>
                </a:lnTo>
                <a:lnTo>
                  <a:pt x="30826" y="20973"/>
                </a:lnTo>
                <a:lnTo>
                  <a:pt x="35695" y="18931"/>
                </a:lnTo>
                <a:lnTo>
                  <a:pt x="77716" y="18931"/>
                </a:lnTo>
                <a:lnTo>
                  <a:pt x="77091" y="17783"/>
                </a:lnTo>
                <a:lnTo>
                  <a:pt x="71882" y="11633"/>
                </a:lnTo>
                <a:lnTo>
                  <a:pt x="65547" y="6542"/>
                </a:lnTo>
                <a:lnTo>
                  <a:pt x="58461" y="2906"/>
                </a:lnTo>
                <a:lnTo>
                  <a:pt x="50626" y="726"/>
                </a:lnTo>
                <a:lnTo>
                  <a:pt x="42040" y="0"/>
                </a:lnTo>
                <a:close/>
              </a:path>
              <a:path w="83820" h="80644">
                <a:moveTo>
                  <a:pt x="77716" y="18931"/>
                </a:moveTo>
                <a:lnTo>
                  <a:pt x="47726" y="18931"/>
                </a:lnTo>
                <a:lnTo>
                  <a:pt x="52616" y="21015"/>
                </a:lnTo>
                <a:lnTo>
                  <a:pt x="60218" y="29402"/>
                </a:lnTo>
                <a:lnTo>
                  <a:pt x="62052" y="34239"/>
                </a:lnTo>
                <a:lnTo>
                  <a:pt x="62123" y="46375"/>
                </a:lnTo>
                <a:lnTo>
                  <a:pt x="60291" y="51453"/>
                </a:lnTo>
                <a:lnTo>
                  <a:pt x="52972" y="59642"/>
                </a:lnTo>
                <a:lnTo>
                  <a:pt x="48113" y="61683"/>
                </a:lnTo>
                <a:lnTo>
                  <a:pt x="77586" y="61683"/>
                </a:lnTo>
                <a:lnTo>
                  <a:pt x="80776" y="55905"/>
                </a:lnTo>
                <a:lnTo>
                  <a:pt x="83035" y="48428"/>
                </a:lnTo>
                <a:lnTo>
                  <a:pt x="83788" y="40302"/>
                </a:lnTo>
                <a:lnTo>
                  <a:pt x="83043" y="32119"/>
                </a:lnTo>
                <a:lnTo>
                  <a:pt x="80811" y="24613"/>
                </a:lnTo>
                <a:lnTo>
                  <a:pt x="77716" y="18931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k object 309"/>
          <p:cNvSpPr/>
          <p:nvPr/>
        </p:nvSpPr>
        <p:spPr>
          <a:xfrm>
            <a:off x="4600308" y="1234415"/>
            <a:ext cx="36969" cy="3979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1444" y="59223"/>
                </a:moveTo>
                <a:lnTo>
                  <a:pt x="0" y="76992"/>
                </a:lnTo>
                <a:lnTo>
                  <a:pt x="3465" y="77861"/>
                </a:lnTo>
                <a:lnTo>
                  <a:pt x="7172" y="78301"/>
                </a:lnTo>
                <a:lnTo>
                  <a:pt x="15266" y="78301"/>
                </a:lnTo>
                <a:lnTo>
                  <a:pt x="35613" y="59663"/>
                </a:lnTo>
                <a:lnTo>
                  <a:pt x="4722" y="59663"/>
                </a:lnTo>
                <a:lnTo>
                  <a:pt x="3172" y="59516"/>
                </a:lnTo>
                <a:lnTo>
                  <a:pt x="1444" y="59223"/>
                </a:lnTo>
                <a:close/>
              </a:path>
              <a:path w="81279" h="78739">
                <a:moveTo>
                  <a:pt x="80887" y="18774"/>
                </a:moveTo>
                <a:lnTo>
                  <a:pt x="58940" y="18774"/>
                </a:lnTo>
                <a:lnTo>
                  <a:pt x="58940" y="77432"/>
                </a:lnTo>
                <a:lnTo>
                  <a:pt x="80887" y="77432"/>
                </a:lnTo>
                <a:lnTo>
                  <a:pt x="80887" y="18774"/>
                </a:lnTo>
                <a:close/>
              </a:path>
              <a:path w="81279" h="78739">
                <a:moveTo>
                  <a:pt x="80887" y="0"/>
                </a:moveTo>
                <a:lnTo>
                  <a:pt x="18638" y="0"/>
                </a:lnTo>
                <a:lnTo>
                  <a:pt x="18593" y="9612"/>
                </a:lnTo>
                <a:lnTo>
                  <a:pt x="18441" y="18774"/>
                </a:lnTo>
                <a:lnTo>
                  <a:pt x="12900" y="56898"/>
                </a:lnTo>
                <a:lnTo>
                  <a:pt x="8387" y="59663"/>
                </a:lnTo>
                <a:lnTo>
                  <a:pt x="35613" y="59663"/>
                </a:lnTo>
                <a:lnTo>
                  <a:pt x="39297" y="18774"/>
                </a:lnTo>
                <a:lnTo>
                  <a:pt x="80887" y="18774"/>
                </a:lnTo>
                <a:lnTo>
                  <a:pt x="80887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k object 310"/>
          <p:cNvSpPr/>
          <p:nvPr/>
        </p:nvSpPr>
        <p:spPr>
          <a:xfrm>
            <a:off x="4643804" y="1234414"/>
            <a:ext cx="31481" cy="39149"/>
          </a:xfrm>
          <a:custGeom>
            <a:avLst/>
            <a:gdLst/>
            <a:ahLst/>
            <a:cxnLst/>
            <a:rect l="l" t="t" r="r" b="b"/>
            <a:pathLst>
              <a:path w="69215" h="77469">
                <a:moveTo>
                  <a:pt x="21957" y="0"/>
                </a:moveTo>
                <a:lnTo>
                  <a:pt x="0" y="0"/>
                </a:lnTo>
                <a:lnTo>
                  <a:pt x="0" y="77421"/>
                </a:lnTo>
                <a:lnTo>
                  <a:pt x="48344" y="77421"/>
                </a:lnTo>
                <a:lnTo>
                  <a:pt x="55631" y="75097"/>
                </a:lnTo>
                <a:lnTo>
                  <a:pt x="66134" y="65746"/>
                </a:lnTo>
                <a:lnTo>
                  <a:pt x="68445" y="60092"/>
                </a:lnTo>
                <a:lnTo>
                  <a:pt x="21957" y="60092"/>
                </a:lnTo>
                <a:lnTo>
                  <a:pt x="21957" y="42176"/>
                </a:lnTo>
                <a:lnTo>
                  <a:pt x="68507" y="42176"/>
                </a:lnTo>
                <a:lnTo>
                  <a:pt x="65945" y="36396"/>
                </a:lnTo>
                <a:lnTo>
                  <a:pt x="54668" y="27737"/>
                </a:lnTo>
                <a:lnTo>
                  <a:pt x="47192" y="25569"/>
                </a:lnTo>
                <a:lnTo>
                  <a:pt x="21957" y="25569"/>
                </a:lnTo>
                <a:lnTo>
                  <a:pt x="21957" y="0"/>
                </a:lnTo>
                <a:close/>
              </a:path>
              <a:path w="69215" h="77469">
                <a:moveTo>
                  <a:pt x="68507" y="42176"/>
                </a:moveTo>
                <a:lnTo>
                  <a:pt x="39244" y="42176"/>
                </a:lnTo>
                <a:lnTo>
                  <a:pt x="41967" y="42951"/>
                </a:lnTo>
                <a:lnTo>
                  <a:pt x="45715" y="46030"/>
                </a:lnTo>
                <a:lnTo>
                  <a:pt x="46658" y="48145"/>
                </a:lnTo>
                <a:lnTo>
                  <a:pt x="46658" y="57013"/>
                </a:lnTo>
                <a:lnTo>
                  <a:pt x="43045" y="60092"/>
                </a:lnTo>
                <a:lnTo>
                  <a:pt x="68445" y="60092"/>
                </a:lnTo>
                <a:lnTo>
                  <a:pt x="68762" y="59317"/>
                </a:lnTo>
                <a:lnTo>
                  <a:pt x="68762" y="42752"/>
                </a:lnTo>
                <a:lnTo>
                  <a:pt x="68507" y="42176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k object 311"/>
          <p:cNvSpPr/>
          <p:nvPr/>
        </p:nvSpPr>
        <p:spPr>
          <a:xfrm>
            <a:off x="4678557" y="1268749"/>
            <a:ext cx="52565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284" y="0"/>
                </a:lnTo>
              </a:path>
            </a:pathLst>
          </a:custGeom>
          <a:ln w="19050">
            <a:solidFill>
              <a:srgbClr val="3A66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k object 312"/>
          <p:cNvSpPr/>
          <p:nvPr/>
        </p:nvSpPr>
        <p:spPr>
          <a:xfrm>
            <a:off x="4678557" y="1234415"/>
            <a:ext cx="10109" cy="29521"/>
          </a:xfrm>
          <a:custGeom>
            <a:avLst/>
            <a:gdLst/>
            <a:ahLst/>
            <a:cxnLst/>
            <a:rect l="l" t="t" r="r" b="b"/>
            <a:pathLst>
              <a:path w="22225" h="58419">
                <a:moveTo>
                  <a:pt x="0" y="58420"/>
                </a:moveTo>
                <a:lnTo>
                  <a:pt x="21967" y="58420"/>
                </a:lnTo>
                <a:lnTo>
                  <a:pt x="21967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k object 313"/>
          <p:cNvSpPr/>
          <p:nvPr/>
        </p:nvSpPr>
        <p:spPr>
          <a:xfrm>
            <a:off x="4699779" y="1234415"/>
            <a:ext cx="10109" cy="29842"/>
          </a:xfrm>
          <a:custGeom>
            <a:avLst/>
            <a:gdLst/>
            <a:ahLst/>
            <a:cxnLst/>
            <a:rect l="l" t="t" r="r" b="b"/>
            <a:pathLst>
              <a:path w="22225" h="59055">
                <a:moveTo>
                  <a:pt x="21967" y="0"/>
                </a:moveTo>
                <a:lnTo>
                  <a:pt x="0" y="0"/>
                </a:lnTo>
                <a:lnTo>
                  <a:pt x="0" y="58647"/>
                </a:lnTo>
                <a:lnTo>
                  <a:pt x="21967" y="58647"/>
                </a:lnTo>
                <a:lnTo>
                  <a:pt x="21967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k object 314"/>
          <p:cNvSpPr/>
          <p:nvPr/>
        </p:nvSpPr>
        <p:spPr>
          <a:xfrm>
            <a:off x="4720938" y="1234415"/>
            <a:ext cx="10109" cy="29842"/>
          </a:xfrm>
          <a:custGeom>
            <a:avLst/>
            <a:gdLst/>
            <a:ahLst/>
            <a:cxnLst/>
            <a:rect l="l" t="t" r="r" b="b"/>
            <a:pathLst>
              <a:path w="22225" h="59055">
                <a:moveTo>
                  <a:pt x="22104" y="0"/>
                </a:moveTo>
                <a:lnTo>
                  <a:pt x="0" y="0"/>
                </a:lnTo>
                <a:lnTo>
                  <a:pt x="0" y="58647"/>
                </a:lnTo>
                <a:lnTo>
                  <a:pt x="22104" y="58647"/>
                </a:lnTo>
                <a:lnTo>
                  <a:pt x="22104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k object 315"/>
          <p:cNvSpPr/>
          <p:nvPr/>
        </p:nvSpPr>
        <p:spPr>
          <a:xfrm>
            <a:off x="4735587" y="1233975"/>
            <a:ext cx="32637" cy="40432"/>
          </a:xfrm>
          <a:custGeom>
            <a:avLst/>
            <a:gdLst/>
            <a:ahLst/>
            <a:cxnLst/>
            <a:rect l="l" t="t" r="r" b="b"/>
            <a:pathLst>
              <a:path w="71754" h="80010">
                <a:moveTo>
                  <a:pt x="37663" y="31056"/>
                </a:moveTo>
                <a:lnTo>
                  <a:pt x="21674" y="31056"/>
                </a:lnTo>
                <a:lnTo>
                  <a:pt x="14093" y="33129"/>
                </a:lnTo>
                <a:lnTo>
                  <a:pt x="2827" y="41412"/>
                </a:lnTo>
                <a:lnTo>
                  <a:pt x="0" y="47579"/>
                </a:lnTo>
                <a:lnTo>
                  <a:pt x="9" y="63296"/>
                </a:lnTo>
                <a:lnTo>
                  <a:pt x="2533" y="69149"/>
                </a:lnTo>
                <a:lnTo>
                  <a:pt x="12638" y="77631"/>
                </a:lnTo>
                <a:lnTo>
                  <a:pt x="18983" y="79746"/>
                </a:lnTo>
                <a:lnTo>
                  <a:pt x="36313" y="79746"/>
                </a:lnTo>
                <a:lnTo>
                  <a:pt x="44113" y="76468"/>
                </a:lnTo>
                <a:lnTo>
                  <a:pt x="49988" y="69914"/>
                </a:lnTo>
                <a:lnTo>
                  <a:pt x="71222" y="69914"/>
                </a:lnTo>
                <a:lnTo>
                  <a:pt x="71222" y="64573"/>
                </a:lnTo>
                <a:lnTo>
                  <a:pt x="29664" y="64573"/>
                </a:lnTo>
                <a:lnTo>
                  <a:pt x="26784" y="63725"/>
                </a:lnTo>
                <a:lnTo>
                  <a:pt x="22344" y="60364"/>
                </a:lnTo>
                <a:lnTo>
                  <a:pt x="21295" y="58197"/>
                </a:lnTo>
                <a:lnTo>
                  <a:pt x="21234" y="51621"/>
                </a:lnTo>
                <a:lnTo>
                  <a:pt x="22554" y="48899"/>
                </a:lnTo>
                <a:lnTo>
                  <a:pt x="27852" y="45150"/>
                </a:lnTo>
                <a:lnTo>
                  <a:pt x="31590" y="44208"/>
                </a:lnTo>
                <a:lnTo>
                  <a:pt x="71222" y="44208"/>
                </a:lnTo>
                <a:lnTo>
                  <a:pt x="71222" y="34239"/>
                </a:lnTo>
                <a:lnTo>
                  <a:pt x="50124" y="34239"/>
                </a:lnTo>
                <a:lnTo>
                  <a:pt x="43967" y="32114"/>
                </a:lnTo>
                <a:lnTo>
                  <a:pt x="37663" y="31056"/>
                </a:lnTo>
                <a:close/>
              </a:path>
              <a:path w="71754" h="80010">
                <a:moveTo>
                  <a:pt x="71222" y="69914"/>
                </a:moveTo>
                <a:lnTo>
                  <a:pt x="49988" y="69914"/>
                </a:lnTo>
                <a:lnTo>
                  <a:pt x="49988" y="78301"/>
                </a:lnTo>
                <a:lnTo>
                  <a:pt x="71222" y="78301"/>
                </a:lnTo>
                <a:lnTo>
                  <a:pt x="71222" y="69914"/>
                </a:lnTo>
                <a:close/>
              </a:path>
              <a:path w="71754" h="80010">
                <a:moveTo>
                  <a:pt x="71222" y="44208"/>
                </a:moveTo>
                <a:lnTo>
                  <a:pt x="41611" y="44208"/>
                </a:lnTo>
                <a:lnTo>
                  <a:pt x="46281" y="45171"/>
                </a:lnTo>
                <a:lnTo>
                  <a:pt x="50427" y="47098"/>
                </a:lnTo>
                <a:lnTo>
                  <a:pt x="50427" y="54951"/>
                </a:lnTo>
                <a:lnTo>
                  <a:pt x="48825" y="58197"/>
                </a:lnTo>
                <a:lnTo>
                  <a:pt x="42480" y="63296"/>
                </a:lnTo>
                <a:lnTo>
                  <a:pt x="38333" y="64573"/>
                </a:lnTo>
                <a:lnTo>
                  <a:pt x="71222" y="64573"/>
                </a:lnTo>
                <a:lnTo>
                  <a:pt x="71222" y="44208"/>
                </a:lnTo>
                <a:close/>
              </a:path>
              <a:path w="71754" h="80010">
                <a:moveTo>
                  <a:pt x="69008" y="18774"/>
                </a:moveTo>
                <a:lnTo>
                  <a:pt x="44595" y="18774"/>
                </a:lnTo>
                <a:lnTo>
                  <a:pt x="50124" y="23496"/>
                </a:lnTo>
                <a:lnTo>
                  <a:pt x="50124" y="34239"/>
                </a:lnTo>
                <a:lnTo>
                  <a:pt x="71222" y="34239"/>
                </a:lnTo>
                <a:lnTo>
                  <a:pt x="71137" y="32114"/>
                </a:lnTo>
                <a:lnTo>
                  <a:pt x="70698" y="25706"/>
                </a:lnTo>
                <a:lnTo>
                  <a:pt x="69127" y="19033"/>
                </a:lnTo>
                <a:lnTo>
                  <a:pt x="69008" y="18774"/>
                </a:lnTo>
                <a:close/>
              </a:path>
              <a:path w="71754" h="80010">
                <a:moveTo>
                  <a:pt x="36700" y="0"/>
                </a:moveTo>
                <a:lnTo>
                  <a:pt x="28861" y="388"/>
                </a:lnTo>
                <a:lnTo>
                  <a:pt x="21238" y="1553"/>
                </a:lnTo>
                <a:lnTo>
                  <a:pt x="13834" y="3494"/>
                </a:lnTo>
                <a:lnTo>
                  <a:pt x="6649" y="6209"/>
                </a:lnTo>
                <a:lnTo>
                  <a:pt x="12135" y="22973"/>
                </a:lnTo>
                <a:lnTo>
                  <a:pt x="19748" y="20177"/>
                </a:lnTo>
                <a:lnTo>
                  <a:pt x="26878" y="18774"/>
                </a:lnTo>
                <a:lnTo>
                  <a:pt x="69008" y="18774"/>
                </a:lnTo>
                <a:lnTo>
                  <a:pt x="66509" y="13353"/>
                </a:lnTo>
                <a:lnTo>
                  <a:pt x="62846" y="8669"/>
                </a:lnTo>
                <a:lnTo>
                  <a:pt x="57959" y="4876"/>
                </a:lnTo>
                <a:lnTo>
                  <a:pt x="51972" y="2167"/>
                </a:lnTo>
                <a:lnTo>
                  <a:pt x="44885" y="541"/>
                </a:lnTo>
                <a:lnTo>
                  <a:pt x="36700" y="0"/>
                </a:lnTo>
                <a:close/>
              </a:path>
            </a:pathLst>
          </a:custGeom>
          <a:solidFill>
            <a:srgbClr val="3A6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k object 316"/>
          <p:cNvSpPr/>
          <p:nvPr/>
        </p:nvSpPr>
        <p:spPr>
          <a:xfrm>
            <a:off x="4669326" y="1333479"/>
            <a:ext cx="686340" cy="135199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k object 317"/>
          <p:cNvSpPr/>
          <p:nvPr/>
        </p:nvSpPr>
        <p:spPr>
          <a:xfrm>
            <a:off x="4670368" y="1487978"/>
            <a:ext cx="801903" cy="61207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k object 318"/>
          <p:cNvSpPr/>
          <p:nvPr/>
        </p:nvSpPr>
        <p:spPr>
          <a:xfrm>
            <a:off x="5214155" y="613790"/>
            <a:ext cx="571572" cy="635036"/>
          </a:xfrm>
          <a:custGeom>
            <a:avLst/>
            <a:gdLst/>
            <a:ahLst/>
            <a:cxnLst/>
            <a:rect l="l" t="t" r="r" b="b"/>
            <a:pathLst>
              <a:path w="1256665" h="1256664">
                <a:moveTo>
                  <a:pt x="628096" y="0"/>
                </a:moveTo>
                <a:lnTo>
                  <a:pt x="579011" y="1889"/>
                </a:lnTo>
                <a:lnTo>
                  <a:pt x="530960" y="7465"/>
                </a:lnTo>
                <a:lnTo>
                  <a:pt x="484082" y="16588"/>
                </a:lnTo>
                <a:lnTo>
                  <a:pt x="438515" y="29118"/>
                </a:lnTo>
                <a:lnTo>
                  <a:pt x="394401" y="44915"/>
                </a:lnTo>
                <a:lnTo>
                  <a:pt x="351878" y="63840"/>
                </a:lnTo>
                <a:lnTo>
                  <a:pt x="311087" y="85753"/>
                </a:lnTo>
                <a:lnTo>
                  <a:pt x="272167" y="110514"/>
                </a:lnTo>
                <a:lnTo>
                  <a:pt x="235257" y="137984"/>
                </a:lnTo>
                <a:lnTo>
                  <a:pt x="200498" y="168024"/>
                </a:lnTo>
                <a:lnTo>
                  <a:pt x="168028" y="200493"/>
                </a:lnTo>
                <a:lnTo>
                  <a:pt x="137988" y="235253"/>
                </a:lnTo>
                <a:lnTo>
                  <a:pt x="110517" y="272162"/>
                </a:lnTo>
                <a:lnTo>
                  <a:pt x="85755" y="311083"/>
                </a:lnTo>
                <a:lnTo>
                  <a:pt x="63841" y="351874"/>
                </a:lnTo>
                <a:lnTo>
                  <a:pt x="44916" y="394397"/>
                </a:lnTo>
                <a:lnTo>
                  <a:pt x="29118" y="438511"/>
                </a:lnTo>
                <a:lnTo>
                  <a:pt x="16588" y="484078"/>
                </a:lnTo>
                <a:lnTo>
                  <a:pt x="7465" y="530958"/>
                </a:lnTo>
                <a:lnTo>
                  <a:pt x="1889" y="579010"/>
                </a:lnTo>
                <a:lnTo>
                  <a:pt x="0" y="628096"/>
                </a:lnTo>
                <a:lnTo>
                  <a:pt x="1889" y="677180"/>
                </a:lnTo>
                <a:lnTo>
                  <a:pt x="7465" y="725231"/>
                </a:lnTo>
                <a:lnTo>
                  <a:pt x="16588" y="772110"/>
                </a:lnTo>
                <a:lnTo>
                  <a:pt x="29118" y="817676"/>
                </a:lnTo>
                <a:lnTo>
                  <a:pt x="44916" y="861790"/>
                </a:lnTo>
                <a:lnTo>
                  <a:pt x="63841" y="904313"/>
                </a:lnTo>
                <a:lnTo>
                  <a:pt x="85755" y="945104"/>
                </a:lnTo>
                <a:lnTo>
                  <a:pt x="110517" y="984024"/>
                </a:lnTo>
                <a:lnTo>
                  <a:pt x="137988" y="1020934"/>
                </a:lnTo>
                <a:lnTo>
                  <a:pt x="168028" y="1055694"/>
                </a:lnTo>
                <a:lnTo>
                  <a:pt x="200498" y="1088163"/>
                </a:lnTo>
                <a:lnTo>
                  <a:pt x="235257" y="1118203"/>
                </a:lnTo>
                <a:lnTo>
                  <a:pt x="272167" y="1145674"/>
                </a:lnTo>
                <a:lnTo>
                  <a:pt x="311087" y="1170436"/>
                </a:lnTo>
                <a:lnTo>
                  <a:pt x="351878" y="1192350"/>
                </a:lnTo>
                <a:lnTo>
                  <a:pt x="394401" y="1211275"/>
                </a:lnTo>
                <a:lnTo>
                  <a:pt x="438515" y="1227073"/>
                </a:lnTo>
                <a:lnTo>
                  <a:pt x="484082" y="1239603"/>
                </a:lnTo>
                <a:lnTo>
                  <a:pt x="530960" y="1248726"/>
                </a:lnTo>
                <a:lnTo>
                  <a:pt x="579011" y="1254302"/>
                </a:lnTo>
                <a:lnTo>
                  <a:pt x="628096" y="1256192"/>
                </a:lnTo>
                <a:lnTo>
                  <a:pt x="677181" y="1254302"/>
                </a:lnTo>
                <a:lnTo>
                  <a:pt x="725233" y="1248726"/>
                </a:lnTo>
                <a:lnTo>
                  <a:pt x="772113" y="1239603"/>
                </a:lnTo>
                <a:lnTo>
                  <a:pt x="817680" y="1227073"/>
                </a:lnTo>
                <a:lnTo>
                  <a:pt x="861794" y="1211275"/>
                </a:lnTo>
                <a:lnTo>
                  <a:pt x="904317" y="1192350"/>
                </a:lnTo>
                <a:lnTo>
                  <a:pt x="945109" y="1170436"/>
                </a:lnTo>
                <a:lnTo>
                  <a:pt x="984029" y="1145674"/>
                </a:lnTo>
                <a:lnTo>
                  <a:pt x="1020938" y="1118203"/>
                </a:lnTo>
                <a:lnTo>
                  <a:pt x="1055698" y="1088163"/>
                </a:lnTo>
                <a:lnTo>
                  <a:pt x="1088167" y="1055694"/>
                </a:lnTo>
                <a:lnTo>
                  <a:pt x="1118207" y="1020934"/>
                </a:lnTo>
                <a:lnTo>
                  <a:pt x="1145677" y="984024"/>
                </a:lnTo>
                <a:lnTo>
                  <a:pt x="1170439" y="945104"/>
                </a:lnTo>
                <a:lnTo>
                  <a:pt x="1192352" y="904313"/>
                </a:lnTo>
                <a:lnTo>
                  <a:pt x="1211276" y="861790"/>
                </a:lnTo>
                <a:lnTo>
                  <a:pt x="1227074" y="817676"/>
                </a:lnTo>
                <a:lnTo>
                  <a:pt x="1239603" y="772110"/>
                </a:lnTo>
                <a:lnTo>
                  <a:pt x="1248726" y="725231"/>
                </a:lnTo>
                <a:lnTo>
                  <a:pt x="1254302" y="677180"/>
                </a:lnTo>
                <a:lnTo>
                  <a:pt x="1256192" y="628096"/>
                </a:lnTo>
                <a:lnTo>
                  <a:pt x="1254302" y="579010"/>
                </a:lnTo>
                <a:lnTo>
                  <a:pt x="1248726" y="530958"/>
                </a:lnTo>
                <a:lnTo>
                  <a:pt x="1239603" y="484078"/>
                </a:lnTo>
                <a:lnTo>
                  <a:pt x="1227074" y="438511"/>
                </a:lnTo>
                <a:lnTo>
                  <a:pt x="1211276" y="394397"/>
                </a:lnTo>
                <a:lnTo>
                  <a:pt x="1192352" y="351874"/>
                </a:lnTo>
                <a:lnTo>
                  <a:pt x="1170439" y="311083"/>
                </a:lnTo>
                <a:lnTo>
                  <a:pt x="1145677" y="272162"/>
                </a:lnTo>
                <a:lnTo>
                  <a:pt x="1118207" y="235253"/>
                </a:lnTo>
                <a:lnTo>
                  <a:pt x="1088167" y="200493"/>
                </a:lnTo>
                <a:lnTo>
                  <a:pt x="1055698" y="168024"/>
                </a:lnTo>
                <a:lnTo>
                  <a:pt x="1020938" y="137984"/>
                </a:lnTo>
                <a:lnTo>
                  <a:pt x="984029" y="110514"/>
                </a:lnTo>
                <a:lnTo>
                  <a:pt x="945109" y="85753"/>
                </a:lnTo>
                <a:lnTo>
                  <a:pt x="904317" y="63840"/>
                </a:lnTo>
                <a:lnTo>
                  <a:pt x="861794" y="44915"/>
                </a:lnTo>
                <a:lnTo>
                  <a:pt x="817680" y="29118"/>
                </a:lnTo>
                <a:lnTo>
                  <a:pt x="772113" y="16588"/>
                </a:lnTo>
                <a:lnTo>
                  <a:pt x="725233" y="7465"/>
                </a:lnTo>
                <a:lnTo>
                  <a:pt x="677181" y="1889"/>
                </a:lnTo>
                <a:lnTo>
                  <a:pt x="628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k object 319"/>
          <p:cNvSpPr/>
          <p:nvPr/>
        </p:nvSpPr>
        <p:spPr>
          <a:xfrm>
            <a:off x="5232841" y="633590"/>
            <a:ext cx="532105" cy="591197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k object 320"/>
          <p:cNvSpPr/>
          <p:nvPr/>
        </p:nvSpPr>
        <p:spPr>
          <a:xfrm>
            <a:off x="4522562" y="1324221"/>
            <a:ext cx="102351" cy="88062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21"/>
          <p:cNvSpPr/>
          <p:nvPr/>
        </p:nvSpPr>
        <p:spPr>
          <a:xfrm>
            <a:off x="4522563" y="1585420"/>
            <a:ext cx="1055661" cy="514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22"/>
          <p:cNvSpPr/>
          <p:nvPr/>
        </p:nvSpPr>
        <p:spPr>
          <a:xfrm>
            <a:off x="804864" y="3486964"/>
            <a:ext cx="3076575" cy="724908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23"/>
          <p:cNvSpPr/>
          <p:nvPr/>
        </p:nvSpPr>
        <p:spPr>
          <a:xfrm>
            <a:off x="845025" y="3529295"/>
            <a:ext cx="2958370" cy="598133"/>
          </a:xfrm>
          <a:custGeom>
            <a:avLst/>
            <a:gdLst/>
            <a:ahLst/>
            <a:cxnLst/>
            <a:rect l="l" t="t" r="r" b="b"/>
            <a:pathLst>
              <a:path w="6504305" h="1183640">
                <a:moveTo>
                  <a:pt x="6457311" y="0"/>
                </a:moveTo>
                <a:lnTo>
                  <a:pt x="46365" y="0"/>
                </a:lnTo>
                <a:lnTo>
                  <a:pt x="28315" y="3643"/>
                </a:lnTo>
                <a:lnTo>
                  <a:pt x="13578" y="13579"/>
                </a:lnTo>
                <a:lnTo>
                  <a:pt x="3642" y="28319"/>
                </a:lnTo>
                <a:lnTo>
                  <a:pt x="0" y="46375"/>
                </a:lnTo>
                <a:lnTo>
                  <a:pt x="0" y="1136834"/>
                </a:lnTo>
                <a:lnTo>
                  <a:pt x="3642" y="1154890"/>
                </a:lnTo>
                <a:lnTo>
                  <a:pt x="13578" y="1169630"/>
                </a:lnTo>
                <a:lnTo>
                  <a:pt x="28315" y="1179566"/>
                </a:lnTo>
                <a:lnTo>
                  <a:pt x="46365" y="1183210"/>
                </a:lnTo>
                <a:lnTo>
                  <a:pt x="6457311" y="1183210"/>
                </a:lnTo>
                <a:lnTo>
                  <a:pt x="6475362" y="1179566"/>
                </a:lnTo>
                <a:lnTo>
                  <a:pt x="6490103" y="1169630"/>
                </a:lnTo>
                <a:lnTo>
                  <a:pt x="6500042" y="1154890"/>
                </a:lnTo>
                <a:lnTo>
                  <a:pt x="6503686" y="1136834"/>
                </a:lnTo>
                <a:lnTo>
                  <a:pt x="6503686" y="46375"/>
                </a:lnTo>
                <a:lnTo>
                  <a:pt x="6500042" y="28319"/>
                </a:lnTo>
                <a:lnTo>
                  <a:pt x="6490103" y="13579"/>
                </a:lnTo>
                <a:lnTo>
                  <a:pt x="6475362" y="3643"/>
                </a:lnTo>
                <a:lnTo>
                  <a:pt x="64573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24"/>
          <p:cNvSpPr/>
          <p:nvPr/>
        </p:nvSpPr>
        <p:spPr>
          <a:xfrm>
            <a:off x="809627" y="2926086"/>
            <a:ext cx="3076575" cy="545003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25"/>
          <p:cNvSpPr/>
          <p:nvPr/>
        </p:nvSpPr>
        <p:spPr>
          <a:xfrm>
            <a:off x="851913" y="2968418"/>
            <a:ext cx="2958370" cy="418116"/>
          </a:xfrm>
          <a:custGeom>
            <a:avLst/>
            <a:gdLst/>
            <a:ahLst/>
            <a:cxnLst/>
            <a:rect l="l" t="t" r="r" b="b"/>
            <a:pathLst>
              <a:path w="6504305" h="827404">
                <a:moveTo>
                  <a:pt x="6457311" y="0"/>
                </a:moveTo>
                <a:lnTo>
                  <a:pt x="46365" y="0"/>
                </a:lnTo>
                <a:lnTo>
                  <a:pt x="28319" y="3643"/>
                </a:lnTo>
                <a:lnTo>
                  <a:pt x="13582" y="13579"/>
                </a:lnTo>
                <a:lnTo>
                  <a:pt x="3644" y="28319"/>
                </a:lnTo>
                <a:lnTo>
                  <a:pt x="0" y="46375"/>
                </a:lnTo>
                <a:lnTo>
                  <a:pt x="0" y="780824"/>
                </a:lnTo>
                <a:lnTo>
                  <a:pt x="3644" y="798879"/>
                </a:lnTo>
                <a:lnTo>
                  <a:pt x="13582" y="813620"/>
                </a:lnTo>
                <a:lnTo>
                  <a:pt x="28319" y="823556"/>
                </a:lnTo>
                <a:lnTo>
                  <a:pt x="46365" y="827199"/>
                </a:lnTo>
                <a:lnTo>
                  <a:pt x="6457311" y="827199"/>
                </a:lnTo>
                <a:lnTo>
                  <a:pt x="6475362" y="823556"/>
                </a:lnTo>
                <a:lnTo>
                  <a:pt x="6490103" y="813620"/>
                </a:lnTo>
                <a:lnTo>
                  <a:pt x="6500042" y="798879"/>
                </a:lnTo>
                <a:lnTo>
                  <a:pt x="6503686" y="780824"/>
                </a:lnTo>
                <a:lnTo>
                  <a:pt x="6503686" y="46375"/>
                </a:lnTo>
                <a:lnTo>
                  <a:pt x="6500042" y="28319"/>
                </a:lnTo>
                <a:lnTo>
                  <a:pt x="6490103" y="13579"/>
                </a:lnTo>
                <a:lnTo>
                  <a:pt x="6475362" y="3643"/>
                </a:lnTo>
                <a:lnTo>
                  <a:pt x="64573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26"/>
          <p:cNvSpPr/>
          <p:nvPr/>
        </p:nvSpPr>
        <p:spPr>
          <a:xfrm>
            <a:off x="814387" y="4201289"/>
            <a:ext cx="3076575" cy="608499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27"/>
          <p:cNvSpPr/>
          <p:nvPr/>
        </p:nvSpPr>
        <p:spPr>
          <a:xfrm>
            <a:off x="854556" y="4243620"/>
            <a:ext cx="2958081" cy="481652"/>
          </a:xfrm>
          <a:custGeom>
            <a:avLst/>
            <a:gdLst/>
            <a:ahLst/>
            <a:cxnLst/>
            <a:rect l="l" t="t" r="r" b="b"/>
            <a:pathLst>
              <a:path w="6503670" h="953134">
                <a:moveTo>
                  <a:pt x="6457300" y="0"/>
                </a:moveTo>
                <a:lnTo>
                  <a:pt x="46354" y="0"/>
                </a:lnTo>
                <a:lnTo>
                  <a:pt x="28311" y="3643"/>
                </a:lnTo>
                <a:lnTo>
                  <a:pt x="13576" y="13579"/>
                </a:lnTo>
                <a:lnTo>
                  <a:pt x="3642" y="28319"/>
                </a:lnTo>
                <a:lnTo>
                  <a:pt x="0" y="46375"/>
                </a:lnTo>
                <a:lnTo>
                  <a:pt x="0" y="906475"/>
                </a:lnTo>
                <a:lnTo>
                  <a:pt x="3642" y="924530"/>
                </a:lnTo>
                <a:lnTo>
                  <a:pt x="13576" y="939271"/>
                </a:lnTo>
                <a:lnTo>
                  <a:pt x="28311" y="949207"/>
                </a:lnTo>
                <a:lnTo>
                  <a:pt x="46354" y="952850"/>
                </a:lnTo>
                <a:lnTo>
                  <a:pt x="6457300" y="952850"/>
                </a:lnTo>
                <a:lnTo>
                  <a:pt x="6475351" y="949207"/>
                </a:lnTo>
                <a:lnTo>
                  <a:pt x="6490092" y="939271"/>
                </a:lnTo>
                <a:lnTo>
                  <a:pt x="6500031" y="924530"/>
                </a:lnTo>
                <a:lnTo>
                  <a:pt x="6503676" y="906475"/>
                </a:lnTo>
                <a:lnTo>
                  <a:pt x="6503676" y="46375"/>
                </a:lnTo>
                <a:lnTo>
                  <a:pt x="6500031" y="28319"/>
                </a:lnTo>
                <a:lnTo>
                  <a:pt x="6490092" y="13579"/>
                </a:lnTo>
                <a:lnTo>
                  <a:pt x="6475351" y="3643"/>
                </a:lnTo>
                <a:lnTo>
                  <a:pt x="645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28"/>
          <p:cNvSpPr/>
          <p:nvPr/>
        </p:nvSpPr>
        <p:spPr>
          <a:xfrm>
            <a:off x="7193567" y="2032124"/>
            <a:ext cx="1683813" cy="1867563"/>
          </a:xfrm>
          <a:custGeom>
            <a:avLst/>
            <a:gdLst/>
            <a:ahLst/>
            <a:cxnLst/>
            <a:rect l="l" t="t" r="r" b="b"/>
            <a:pathLst>
              <a:path w="3702050" h="3695700">
                <a:moveTo>
                  <a:pt x="2090354" y="3683000"/>
                </a:moveTo>
                <a:lnTo>
                  <a:pt x="1611522" y="3683000"/>
                </a:lnTo>
                <a:lnTo>
                  <a:pt x="1658729" y="3695700"/>
                </a:lnTo>
                <a:lnTo>
                  <a:pt x="2043147" y="3695700"/>
                </a:lnTo>
                <a:lnTo>
                  <a:pt x="2090354" y="3683000"/>
                </a:lnTo>
                <a:close/>
              </a:path>
              <a:path w="3702050" h="3695700">
                <a:moveTo>
                  <a:pt x="2229700" y="3657600"/>
                </a:moveTo>
                <a:lnTo>
                  <a:pt x="1472176" y="3657600"/>
                </a:lnTo>
                <a:lnTo>
                  <a:pt x="1564684" y="3683000"/>
                </a:lnTo>
                <a:lnTo>
                  <a:pt x="2137192" y="3683000"/>
                </a:lnTo>
                <a:lnTo>
                  <a:pt x="2229700" y="3657600"/>
                </a:lnTo>
                <a:close/>
              </a:path>
              <a:path w="3702050" h="3695700">
                <a:moveTo>
                  <a:pt x="2183645" y="25400"/>
                </a:moveTo>
                <a:lnTo>
                  <a:pt x="1518230" y="25400"/>
                </a:lnTo>
                <a:lnTo>
                  <a:pt x="1426536" y="50800"/>
                </a:lnTo>
                <a:lnTo>
                  <a:pt x="1162254" y="127000"/>
                </a:lnTo>
                <a:lnTo>
                  <a:pt x="1119943" y="152400"/>
                </a:lnTo>
                <a:lnTo>
                  <a:pt x="1078167" y="165100"/>
                </a:lnTo>
                <a:lnTo>
                  <a:pt x="1036944" y="190500"/>
                </a:lnTo>
                <a:lnTo>
                  <a:pt x="996287" y="203200"/>
                </a:lnTo>
                <a:lnTo>
                  <a:pt x="916736" y="254000"/>
                </a:lnTo>
                <a:lnTo>
                  <a:pt x="877871" y="279400"/>
                </a:lnTo>
                <a:lnTo>
                  <a:pt x="839635" y="304800"/>
                </a:lnTo>
                <a:lnTo>
                  <a:pt x="802041" y="330200"/>
                </a:lnTo>
                <a:lnTo>
                  <a:pt x="765106" y="355600"/>
                </a:lnTo>
                <a:lnTo>
                  <a:pt x="728845" y="381000"/>
                </a:lnTo>
                <a:lnTo>
                  <a:pt x="693272" y="406400"/>
                </a:lnTo>
                <a:lnTo>
                  <a:pt x="658403" y="431800"/>
                </a:lnTo>
                <a:lnTo>
                  <a:pt x="624254" y="469900"/>
                </a:lnTo>
                <a:lnTo>
                  <a:pt x="590840" y="495300"/>
                </a:lnTo>
                <a:lnTo>
                  <a:pt x="558175" y="520700"/>
                </a:lnTo>
                <a:lnTo>
                  <a:pt x="526275" y="558800"/>
                </a:lnTo>
                <a:lnTo>
                  <a:pt x="495155" y="596900"/>
                </a:lnTo>
                <a:lnTo>
                  <a:pt x="464831" y="622300"/>
                </a:lnTo>
                <a:lnTo>
                  <a:pt x="435318" y="660400"/>
                </a:lnTo>
                <a:lnTo>
                  <a:pt x="406631" y="698500"/>
                </a:lnTo>
                <a:lnTo>
                  <a:pt x="378785" y="723900"/>
                </a:lnTo>
                <a:lnTo>
                  <a:pt x="351796" y="762000"/>
                </a:lnTo>
                <a:lnTo>
                  <a:pt x="325678" y="800100"/>
                </a:lnTo>
                <a:lnTo>
                  <a:pt x="300447" y="838200"/>
                </a:lnTo>
                <a:lnTo>
                  <a:pt x="276119" y="876300"/>
                </a:lnTo>
                <a:lnTo>
                  <a:pt x="252708" y="914400"/>
                </a:lnTo>
                <a:lnTo>
                  <a:pt x="230229" y="952500"/>
                </a:lnTo>
                <a:lnTo>
                  <a:pt x="208699" y="990600"/>
                </a:lnTo>
                <a:lnTo>
                  <a:pt x="188132" y="1041400"/>
                </a:lnTo>
                <a:lnTo>
                  <a:pt x="168543" y="1079500"/>
                </a:lnTo>
                <a:lnTo>
                  <a:pt x="149948" y="1117600"/>
                </a:lnTo>
                <a:lnTo>
                  <a:pt x="132361" y="1168400"/>
                </a:lnTo>
                <a:lnTo>
                  <a:pt x="115799" y="1206500"/>
                </a:lnTo>
                <a:lnTo>
                  <a:pt x="100277" y="1244600"/>
                </a:lnTo>
                <a:lnTo>
                  <a:pt x="85808" y="1295400"/>
                </a:lnTo>
                <a:lnTo>
                  <a:pt x="72410" y="1333500"/>
                </a:lnTo>
                <a:lnTo>
                  <a:pt x="60097" y="1384300"/>
                </a:lnTo>
                <a:lnTo>
                  <a:pt x="48884" y="1422400"/>
                </a:lnTo>
                <a:lnTo>
                  <a:pt x="38787" y="1473200"/>
                </a:lnTo>
                <a:lnTo>
                  <a:pt x="29821" y="1524000"/>
                </a:lnTo>
                <a:lnTo>
                  <a:pt x="22000" y="1562100"/>
                </a:lnTo>
                <a:lnTo>
                  <a:pt x="15341" y="1612900"/>
                </a:lnTo>
                <a:lnTo>
                  <a:pt x="9859" y="1663700"/>
                </a:lnTo>
                <a:lnTo>
                  <a:pt x="5568" y="1701800"/>
                </a:lnTo>
                <a:lnTo>
                  <a:pt x="2485" y="1752600"/>
                </a:lnTo>
                <a:lnTo>
                  <a:pt x="623" y="1803400"/>
                </a:lnTo>
                <a:lnTo>
                  <a:pt x="0" y="1854200"/>
                </a:lnTo>
                <a:lnTo>
                  <a:pt x="623" y="1905000"/>
                </a:lnTo>
                <a:lnTo>
                  <a:pt x="2485" y="1943100"/>
                </a:lnTo>
                <a:lnTo>
                  <a:pt x="5568" y="1993900"/>
                </a:lnTo>
                <a:lnTo>
                  <a:pt x="9859" y="2044700"/>
                </a:lnTo>
                <a:lnTo>
                  <a:pt x="15341" y="2095500"/>
                </a:lnTo>
                <a:lnTo>
                  <a:pt x="22000" y="2133600"/>
                </a:lnTo>
                <a:lnTo>
                  <a:pt x="29821" y="2184400"/>
                </a:lnTo>
                <a:lnTo>
                  <a:pt x="38787" y="2235200"/>
                </a:lnTo>
                <a:lnTo>
                  <a:pt x="48884" y="2273300"/>
                </a:lnTo>
                <a:lnTo>
                  <a:pt x="60097" y="2324100"/>
                </a:lnTo>
                <a:lnTo>
                  <a:pt x="72410" y="2362200"/>
                </a:lnTo>
                <a:lnTo>
                  <a:pt x="85808" y="2413000"/>
                </a:lnTo>
                <a:lnTo>
                  <a:pt x="100277" y="2451100"/>
                </a:lnTo>
                <a:lnTo>
                  <a:pt x="115799" y="2501900"/>
                </a:lnTo>
                <a:lnTo>
                  <a:pt x="132361" y="2540000"/>
                </a:lnTo>
                <a:lnTo>
                  <a:pt x="149948" y="2578100"/>
                </a:lnTo>
                <a:lnTo>
                  <a:pt x="168543" y="2628900"/>
                </a:lnTo>
                <a:lnTo>
                  <a:pt x="188132" y="2667000"/>
                </a:lnTo>
                <a:lnTo>
                  <a:pt x="208699" y="2705100"/>
                </a:lnTo>
                <a:lnTo>
                  <a:pt x="230229" y="2743200"/>
                </a:lnTo>
                <a:lnTo>
                  <a:pt x="252708" y="2781300"/>
                </a:lnTo>
                <a:lnTo>
                  <a:pt x="276119" y="2819400"/>
                </a:lnTo>
                <a:lnTo>
                  <a:pt x="300447" y="2857500"/>
                </a:lnTo>
                <a:lnTo>
                  <a:pt x="325678" y="2895600"/>
                </a:lnTo>
                <a:lnTo>
                  <a:pt x="351796" y="2933700"/>
                </a:lnTo>
                <a:lnTo>
                  <a:pt x="378785" y="2971800"/>
                </a:lnTo>
                <a:lnTo>
                  <a:pt x="406631" y="3009900"/>
                </a:lnTo>
                <a:lnTo>
                  <a:pt x="435318" y="3048000"/>
                </a:lnTo>
                <a:lnTo>
                  <a:pt x="464831" y="3073400"/>
                </a:lnTo>
                <a:lnTo>
                  <a:pt x="495155" y="3111500"/>
                </a:lnTo>
                <a:lnTo>
                  <a:pt x="526275" y="3149600"/>
                </a:lnTo>
                <a:lnTo>
                  <a:pt x="558175" y="3175000"/>
                </a:lnTo>
                <a:lnTo>
                  <a:pt x="590840" y="3213100"/>
                </a:lnTo>
                <a:lnTo>
                  <a:pt x="624254" y="3238500"/>
                </a:lnTo>
                <a:lnTo>
                  <a:pt x="658403" y="3263900"/>
                </a:lnTo>
                <a:lnTo>
                  <a:pt x="693272" y="3289300"/>
                </a:lnTo>
                <a:lnTo>
                  <a:pt x="728845" y="3327400"/>
                </a:lnTo>
                <a:lnTo>
                  <a:pt x="765106" y="3352800"/>
                </a:lnTo>
                <a:lnTo>
                  <a:pt x="802041" y="3378200"/>
                </a:lnTo>
                <a:lnTo>
                  <a:pt x="839635" y="3403600"/>
                </a:lnTo>
                <a:lnTo>
                  <a:pt x="877871" y="3429000"/>
                </a:lnTo>
                <a:lnTo>
                  <a:pt x="916736" y="3454400"/>
                </a:lnTo>
                <a:lnTo>
                  <a:pt x="956213" y="3467100"/>
                </a:lnTo>
                <a:lnTo>
                  <a:pt x="1036944" y="3517900"/>
                </a:lnTo>
                <a:lnTo>
                  <a:pt x="1078167" y="3530600"/>
                </a:lnTo>
                <a:lnTo>
                  <a:pt x="1119943" y="3556000"/>
                </a:lnTo>
                <a:lnTo>
                  <a:pt x="1205087" y="3581400"/>
                </a:lnTo>
                <a:lnTo>
                  <a:pt x="1248426" y="3606800"/>
                </a:lnTo>
                <a:lnTo>
                  <a:pt x="1426536" y="3657600"/>
                </a:lnTo>
                <a:lnTo>
                  <a:pt x="2275340" y="3657600"/>
                </a:lnTo>
                <a:lnTo>
                  <a:pt x="2453450" y="3606800"/>
                </a:lnTo>
                <a:lnTo>
                  <a:pt x="2496789" y="3581400"/>
                </a:lnTo>
                <a:lnTo>
                  <a:pt x="2581933" y="3556000"/>
                </a:lnTo>
                <a:lnTo>
                  <a:pt x="2623708" y="3530600"/>
                </a:lnTo>
                <a:lnTo>
                  <a:pt x="2664932" y="3517900"/>
                </a:lnTo>
                <a:lnTo>
                  <a:pt x="2745663" y="3467100"/>
                </a:lnTo>
                <a:lnTo>
                  <a:pt x="2785140" y="3454400"/>
                </a:lnTo>
                <a:lnTo>
                  <a:pt x="2824005" y="3429000"/>
                </a:lnTo>
                <a:lnTo>
                  <a:pt x="2862241" y="3403600"/>
                </a:lnTo>
                <a:lnTo>
                  <a:pt x="2899835" y="3378200"/>
                </a:lnTo>
                <a:lnTo>
                  <a:pt x="2936770" y="3352800"/>
                </a:lnTo>
                <a:lnTo>
                  <a:pt x="2973031" y="3327400"/>
                </a:lnTo>
                <a:lnTo>
                  <a:pt x="3008604" y="3289300"/>
                </a:lnTo>
                <a:lnTo>
                  <a:pt x="3043472" y="3263900"/>
                </a:lnTo>
                <a:lnTo>
                  <a:pt x="3077622" y="3238500"/>
                </a:lnTo>
                <a:lnTo>
                  <a:pt x="3111036" y="3213100"/>
                </a:lnTo>
                <a:lnTo>
                  <a:pt x="3143701" y="3175000"/>
                </a:lnTo>
                <a:lnTo>
                  <a:pt x="3175601" y="3149600"/>
                </a:lnTo>
                <a:lnTo>
                  <a:pt x="3206720" y="3111500"/>
                </a:lnTo>
                <a:lnTo>
                  <a:pt x="3237044" y="3073400"/>
                </a:lnTo>
                <a:lnTo>
                  <a:pt x="3266558" y="3048000"/>
                </a:lnTo>
                <a:lnTo>
                  <a:pt x="3295245" y="3009900"/>
                </a:lnTo>
                <a:lnTo>
                  <a:pt x="3323091" y="2971800"/>
                </a:lnTo>
                <a:lnTo>
                  <a:pt x="3350080" y="2933700"/>
                </a:lnTo>
                <a:lnTo>
                  <a:pt x="3376198" y="2895600"/>
                </a:lnTo>
                <a:lnTo>
                  <a:pt x="3401429" y="2857500"/>
                </a:lnTo>
                <a:lnTo>
                  <a:pt x="3425757" y="2819400"/>
                </a:lnTo>
                <a:lnTo>
                  <a:pt x="3449168" y="2781300"/>
                </a:lnTo>
                <a:lnTo>
                  <a:pt x="3471646" y="2743200"/>
                </a:lnTo>
                <a:lnTo>
                  <a:pt x="3493177" y="2705100"/>
                </a:lnTo>
                <a:lnTo>
                  <a:pt x="3513744" y="2667000"/>
                </a:lnTo>
                <a:lnTo>
                  <a:pt x="3533333" y="2628900"/>
                </a:lnTo>
                <a:lnTo>
                  <a:pt x="3551928" y="2578100"/>
                </a:lnTo>
                <a:lnTo>
                  <a:pt x="3569514" y="2540000"/>
                </a:lnTo>
                <a:lnTo>
                  <a:pt x="3586076" y="2501900"/>
                </a:lnTo>
                <a:lnTo>
                  <a:pt x="3601599" y="2451100"/>
                </a:lnTo>
                <a:lnTo>
                  <a:pt x="3616067" y="2413000"/>
                </a:lnTo>
                <a:lnTo>
                  <a:pt x="3629466" y="2362200"/>
                </a:lnTo>
                <a:lnTo>
                  <a:pt x="3641779" y="2324100"/>
                </a:lnTo>
                <a:lnTo>
                  <a:pt x="3652992" y="2273300"/>
                </a:lnTo>
                <a:lnTo>
                  <a:pt x="3663089" y="2235200"/>
                </a:lnTo>
                <a:lnTo>
                  <a:pt x="3672055" y="2184400"/>
                </a:lnTo>
                <a:lnTo>
                  <a:pt x="3679875" y="2133600"/>
                </a:lnTo>
                <a:lnTo>
                  <a:pt x="3686534" y="2095500"/>
                </a:lnTo>
                <a:lnTo>
                  <a:pt x="3692017" y="2044700"/>
                </a:lnTo>
                <a:lnTo>
                  <a:pt x="3696307" y="1993900"/>
                </a:lnTo>
                <a:lnTo>
                  <a:pt x="3699391" y="1943100"/>
                </a:lnTo>
                <a:lnTo>
                  <a:pt x="3701252" y="1905000"/>
                </a:lnTo>
                <a:lnTo>
                  <a:pt x="3701876" y="1854200"/>
                </a:lnTo>
                <a:lnTo>
                  <a:pt x="3701252" y="1803400"/>
                </a:lnTo>
                <a:lnTo>
                  <a:pt x="3699391" y="1752600"/>
                </a:lnTo>
                <a:lnTo>
                  <a:pt x="3696307" y="1701800"/>
                </a:lnTo>
                <a:lnTo>
                  <a:pt x="3692017" y="1663700"/>
                </a:lnTo>
                <a:lnTo>
                  <a:pt x="3686534" y="1612900"/>
                </a:lnTo>
                <a:lnTo>
                  <a:pt x="3679875" y="1562100"/>
                </a:lnTo>
                <a:lnTo>
                  <a:pt x="3672055" y="1524000"/>
                </a:lnTo>
                <a:lnTo>
                  <a:pt x="3663089" y="1473200"/>
                </a:lnTo>
                <a:lnTo>
                  <a:pt x="3652992" y="1422400"/>
                </a:lnTo>
                <a:lnTo>
                  <a:pt x="3641779" y="1384300"/>
                </a:lnTo>
                <a:lnTo>
                  <a:pt x="3629466" y="1333500"/>
                </a:lnTo>
                <a:lnTo>
                  <a:pt x="3616067" y="1295400"/>
                </a:lnTo>
                <a:lnTo>
                  <a:pt x="3601599" y="1244600"/>
                </a:lnTo>
                <a:lnTo>
                  <a:pt x="3586076" y="1206500"/>
                </a:lnTo>
                <a:lnTo>
                  <a:pt x="3569514" y="1168400"/>
                </a:lnTo>
                <a:lnTo>
                  <a:pt x="3551928" y="1117600"/>
                </a:lnTo>
                <a:lnTo>
                  <a:pt x="3533333" y="1079500"/>
                </a:lnTo>
                <a:lnTo>
                  <a:pt x="3513744" y="1041400"/>
                </a:lnTo>
                <a:lnTo>
                  <a:pt x="3493177" y="990600"/>
                </a:lnTo>
                <a:lnTo>
                  <a:pt x="3471646" y="952500"/>
                </a:lnTo>
                <a:lnTo>
                  <a:pt x="3449168" y="914400"/>
                </a:lnTo>
                <a:lnTo>
                  <a:pt x="3425757" y="876300"/>
                </a:lnTo>
                <a:lnTo>
                  <a:pt x="3401429" y="838200"/>
                </a:lnTo>
                <a:lnTo>
                  <a:pt x="3376198" y="800100"/>
                </a:lnTo>
                <a:lnTo>
                  <a:pt x="3350080" y="762000"/>
                </a:lnTo>
                <a:lnTo>
                  <a:pt x="3323091" y="723900"/>
                </a:lnTo>
                <a:lnTo>
                  <a:pt x="3295245" y="698500"/>
                </a:lnTo>
                <a:lnTo>
                  <a:pt x="3266558" y="660400"/>
                </a:lnTo>
                <a:lnTo>
                  <a:pt x="3237044" y="622300"/>
                </a:lnTo>
                <a:lnTo>
                  <a:pt x="3206720" y="596900"/>
                </a:lnTo>
                <a:lnTo>
                  <a:pt x="3175601" y="558800"/>
                </a:lnTo>
                <a:lnTo>
                  <a:pt x="3143701" y="520700"/>
                </a:lnTo>
                <a:lnTo>
                  <a:pt x="3111036" y="495300"/>
                </a:lnTo>
                <a:lnTo>
                  <a:pt x="3077622" y="469900"/>
                </a:lnTo>
                <a:lnTo>
                  <a:pt x="3043472" y="431800"/>
                </a:lnTo>
                <a:lnTo>
                  <a:pt x="3008604" y="406400"/>
                </a:lnTo>
                <a:lnTo>
                  <a:pt x="2973031" y="381000"/>
                </a:lnTo>
                <a:lnTo>
                  <a:pt x="2936770" y="355600"/>
                </a:lnTo>
                <a:lnTo>
                  <a:pt x="2899835" y="330200"/>
                </a:lnTo>
                <a:lnTo>
                  <a:pt x="2862241" y="304800"/>
                </a:lnTo>
                <a:lnTo>
                  <a:pt x="2824005" y="279400"/>
                </a:lnTo>
                <a:lnTo>
                  <a:pt x="2785140" y="254000"/>
                </a:lnTo>
                <a:lnTo>
                  <a:pt x="2705589" y="203200"/>
                </a:lnTo>
                <a:lnTo>
                  <a:pt x="2664932" y="190500"/>
                </a:lnTo>
                <a:lnTo>
                  <a:pt x="2623708" y="165100"/>
                </a:lnTo>
                <a:lnTo>
                  <a:pt x="2581933" y="152400"/>
                </a:lnTo>
                <a:lnTo>
                  <a:pt x="2539622" y="127000"/>
                </a:lnTo>
                <a:lnTo>
                  <a:pt x="2275340" y="50800"/>
                </a:lnTo>
                <a:lnTo>
                  <a:pt x="2183645" y="25400"/>
                </a:lnTo>
                <a:close/>
              </a:path>
              <a:path w="3702050" h="3695700">
                <a:moveTo>
                  <a:pt x="2090354" y="12700"/>
                </a:moveTo>
                <a:lnTo>
                  <a:pt x="1611522" y="12700"/>
                </a:lnTo>
                <a:lnTo>
                  <a:pt x="1564684" y="25400"/>
                </a:lnTo>
                <a:lnTo>
                  <a:pt x="2137192" y="25400"/>
                </a:lnTo>
                <a:lnTo>
                  <a:pt x="2090354" y="12700"/>
                </a:lnTo>
                <a:close/>
              </a:path>
              <a:path w="3702050" h="3695700">
                <a:moveTo>
                  <a:pt x="1995587" y="0"/>
                </a:moveTo>
                <a:lnTo>
                  <a:pt x="1706289" y="0"/>
                </a:lnTo>
                <a:lnTo>
                  <a:pt x="1658729" y="12700"/>
                </a:lnTo>
                <a:lnTo>
                  <a:pt x="2043147" y="12700"/>
                </a:lnTo>
                <a:lnTo>
                  <a:pt x="1995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29"/>
          <p:cNvSpPr/>
          <p:nvPr/>
        </p:nvSpPr>
        <p:spPr>
          <a:xfrm>
            <a:off x="7218290" y="2053579"/>
            <a:ext cx="1590051" cy="1766599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2061" y="554040"/>
            <a:ext cx="6219883" cy="80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314452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2"/>
            <a:ext cx="29260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2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5314952"/>
            <a:ext cx="21031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push dir="u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32852">
        <a:defRPr>
          <a:latin typeface="+mn-lt"/>
          <a:ea typeface="+mn-ea"/>
          <a:cs typeface="+mn-cs"/>
        </a:defRPr>
      </a:lvl2pPr>
      <a:lvl3pPr marL="465704">
        <a:defRPr>
          <a:latin typeface="+mn-lt"/>
          <a:ea typeface="+mn-ea"/>
          <a:cs typeface="+mn-cs"/>
        </a:defRPr>
      </a:lvl3pPr>
      <a:lvl4pPr marL="698556">
        <a:defRPr>
          <a:latin typeface="+mn-lt"/>
          <a:ea typeface="+mn-ea"/>
          <a:cs typeface="+mn-cs"/>
        </a:defRPr>
      </a:lvl4pPr>
      <a:lvl5pPr marL="931408">
        <a:defRPr>
          <a:latin typeface="+mn-lt"/>
          <a:ea typeface="+mn-ea"/>
          <a:cs typeface="+mn-cs"/>
        </a:defRPr>
      </a:lvl5pPr>
      <a:lvl6pPr marL="1164260">
        <a:defRPr>
          <a:latin typeface="+mn-lt"/>
          <a:ea typeface="+mn-ea"/>
          <a:cs typeface="+mn-cs"/>
        </a:defRPr>
      </a:lvl6pPr>
      <a:lvl7pPr marL="1397112">
        <a:defRPr>
          <a:latin typeface="+mn-lt"/>
          <a:ea typeface="+mn-ea"/>
          <a:cs typeface="+mn-cs"/>
        </a:defRPr>
      </a:lvl7pPr>
      <a:lvl8pPr marL="1629964">
        <a:defRPr>
          <a:latin typeface="+mn-lt"/>
          <a:ea typeface="+mn-ea"/>
          <a:cs typeface="+mn-cs"/>
        </a:defRPr>
      </a:lvl8pPr>
      <a:lvl9pPr marL="186281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32852">
        <a:defRPr>
          <a:latin typeface="+mn-lt"/>
          <a:ea typeface="+mn-ea"/>
          <a:cs typeface="+mn-cs"/>
        </a:defRPr>
      </a:lvl2pPr>
      <a:lvl3pPr marL="465704">
        <a:defRPr>
          <a:latin typeface="+mn-lt"/>
          <a:ea typeface="+mn-ea"/>
          <a:cs typeface="+mn-cs"/>
        </a:defRPr>
      </a:lvl3pPr>
      <a:lvl4pPr marL="698556">
        <a:defRPr>
          <a:latin typeface="+mn-lt"/>
          <a:ea typeface="+mn-ea"/>
          <a:cs typeface="+mn-cs"/>
        </a:defRPr>
      </a:lvl4pPr>
      <a:lvl5pPr marL="931408">
        <a:defRPr>
          <a:latin typeface="+mn-lt"/>
          <a:ea typeface="+mn-ea"/>
          <a:cs typeface="+mn-cs"/>
        </a:defRPr>
      </a:lvl5pPr>
      <a:lvl6pPr marL="1164260">
        <a:defRPr>
          <a:latin typeface="+mn-lt"/>
          <a:ea typeface="+mn-ea"/>
          <a:cs typeface="+mn-cs"/>
        </a:defRPr>
      </a:lvl6pPr>
      <a:lvl7pPr marL="1397112">
        <a:defRPr>
          <a:latin typeface="+mn-lt"/>
          <a:ea typeface="+mn-ea"/>
          <a:cs typeface="+mn-cs"/>
        </a:defRPr>
      </a:lvl7pPr>
      <a:lvl8pPr marL="1629964">
        <a:defRPr>
          <a:latin typeface="+mn-lt"/>
          <a:ea typeface="+mn-ea"/>
          <a:cs typeface="+mn-cs"/>
        </a:defRPr>
      </a:lvl8pPr>
      <a:lvl9pPr marL="186281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82.png" Type="http://schemas.openxmlformats.org/officeDocument/2006/relationships/image"/><Relationship Id="rId2" Target="../media/image18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image208.jpeg" Type="http://schemas.openxmlformats.org/officeDocument/2006/relationships/image"/><Relationship Id="rId3" Target="../media/image183.png" Type="http://schemas.openxmlformats.org/officeDocument/2006/relationships/image"/><Relationship Id="rId7" Target="../media/image187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186.png" Type="http://schemas.openxmlformats.org/officeDocument/2006/relationships/image"/><Relationship Id="rId5" Target="../media/image185.png" Type="http://schemas.openxmlformats.org/officeDocument/2006/relationships/image"/><Relationship Id="rId4" Target="../media/image184.png" Type="http://schemas.openxmlformats.org/officeDocument/2006/relationships/image"/><Relationship Id="rId9" Target="../media/image209.gif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jpg"/><Relationship Id="rId13" Type="http://schemas.openxmlformats.org/officeDocument/2006/relationships/image" Target="../media/image215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13.jpeg"/><Relationship Id="rId5" Type="http://schemas.openxmlformats.org/officeDocument/2006/relationships/image" Target="../media/image185.png"/><Relationship Id="rId10" Type="http://schemas.openxmlformats.org/officeDocument/2006/relationships/image" Target="../media/image212.jpg"/><Relationship Id="rId4" Type="http://schemas.openxmlformats.org/officeDocument/2006/relationships/image" Target="../media/image184.png"/><Relationship Id="rId9" Type="http://schemas.openxmlformats.org/officeDocument/2006/relationships/image" Target="../media/image2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19.jpeg"/><Relationship Id="rId5" Type="http://schemas.openxmlformats.org/officeDocument/2006/relationships/image" Target="../media/image185.png"/><Relationship Id="rId10" Type="http://schemas.openxmlformats.org/officeDocument/2006/relationships/image" Target="../media/image218.jpeg"/><Relationship Id="rId4" Type="http://schemas.openxmlformats.org/officeDocument/2006/relationships/image" Target="../media/image184.png"/><Relationship Id="rId9" Type="http://schemas.openxmlformats.org/officeDocument/2006/relationships/image" Target="../media/image2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24.jpeg"/><Relationship Id="rId5" Type="http://schemas.openxmlformats.org/officeDocument/2006/relationships/image" Target="../media/image185.png"/><Relationship Id="rId10" Type="http://schemas.openxmlformats.org/officeDocument/2006/relationships/image" Target="../media/image223.jpeg"/><Relationship Id="rId4" Type="http://schemas.openxmlformats.org/officeDocument/2006/relationships/image" Target="../media/image184.png"/><Relationship Id="rId9" Type="http://schemas.openxmlformats.org/officeDocument/2006/relationships/image" Target="../media/image2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29.jpeg"/><Relationship Id="rId5" Type="http://schemas.openxmlformats.org/officeDocument/2006/relationships/image" Target="../media/image185.png"/><Relationship Id="rId10" Type="http://schemas.openxmlformats.org/officeDocument/2006/relationships/image" Target="../media/image228.jpeg"/><Relationship Id="rId4" Type="http://schemas.openxmlformats.org/officeDocument/2006/relationships/image" Target="../media/image184.png"/><Relationship Id="rId9" Type="http://schemas.openxmlformats.org/officeDocument/2006/relationships/image" Target="../media/image2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13" Type="http://schemas.openxmlformats.org/officeDocument/2006/relationships/image" Target="../media/image231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198.jpeg"/><Relationship Id="rId5" Type="http://schemas.openxmlformats.org/officeDocument/2006/relationships/image" Target="../media/image185.png"/><Relationship Id="rId10" Type="http://schemas.openxmlformats.org/officeDocument/2006/relationships/image" Target="../media/image197.jpeg"/><Relationship Id="rId4" Type="http://schemas.openxmlformats.org/officeDocument/2006/relationships/image" Target="../media/image184.png"/><Relationship Id="rId9" Type="http://schemas.openxmlformats.org/officeDocument/2006/relationships/image" Target="../media/image196.jpeg"/><Relationship Id="rId14" Type="http://schemas.openxmlformats.org/officeDocument/2006/relationships/image" Target="../media/image232.jpeg"/></Relationships>
</file>

<file path=ppt/slides/_rels/slide16.xml.rels><?xml version="1.0" encoding="UTF-8" standalone="yes" ?><Relationships xmlns="http://schemas.openxmlformats.org/package/2006/relationships"><Relationship Id="rId8" Target="../media/image233.gif" Type="http://schemas.openxmlformats.org/officeDocument/2006/relationships/image"/><Relationship Id="rId3" Target="../media/image183.png" Type="http://schemas.openxmlformats.org/officeDocument/2006/relationships/image"/><Relationship Id="rId7" Target="../media/image187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186.png" Type="http://schemas.openxmlformats.org/officeDocument/2006/relationships/image"/><Relationship Id="rId5" Target="../media/image185.png" Type="http://schemas.openxmlformats.org/officeDocument/2006/relationships/image"/><Relationship Id="rId10" Target="../media/image235.jpeg" Type="http://schemas.openxmlformats.org/officeDocument/2006/relationships/image"/><Relationship Id="rId4" Target="../media/image184.png" Type="http://schemas.openxmlformats.org/officeDocument/2006/relationships/image"/><Relationship Id="rId9" Target="../media/image234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238.jpeg"/><Relationship Id="rId4" Type="http://schemas.openxmlformats.org/officeDocument/2006/relationships/image" Target="../media/image184.png"/><Relationship Id="rId9" Type="http://schemas.openxmlformats.org/officeDocument/2006/relationships/image" Target="../media/image237.jpeg"/></Relationships>
</file>

<file path=ppt/slides/_rels/slide18.xml.rels><?xml version="1.0" encoding="UTF-8" standalone="yes" ?><Relationships xmlns="http://schemas.openxmlformats.org/package/2006/relationships"><Relationship Id="rId8" Target="../media/image239.png" Type="http://schemas.openxmlformats.org/officeDocument/2006/relationships/image"/><Relationship Id="rId13" Target="../media/image244.jpeg" Type="http://schemas.openxmlformats.org/officeDocument/2006/relationships/image"/><Relationship Id="rId3" Target="../media/image183.png" Type="http://schemas.openxmlformats.org/officeDocument/2006/relationships/image"/><Relationship Id="rId7" Target="../media/image187.png" Type="http://schemas.openxmlformats.org/officeDocument/2006/relationships/image"/><Relationship Id="rId12" Target="../media/image24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186.png" Type="http://schemas.openxmlformats.org/officeDocument/2006/relationships/image"/><Relationship Id="rId11" Target="../media/image242.jpeg" Type="http://schemas.openxmlformats.org/officeDocument/2006/relationships/image"/><Relationship Id="rId5" Target="../media/image185.png" Type="http://schemas.openxmlformats.org/officeDocument/2006/relationships/image"/><Relationship Id="rId10" Target="../media/image241.jpeg" Type="http://schemas.openxmlformats.org/officeDocument/2006/relationships/image"/><Relationship Id="rId4" Target="../media/image184.png" Type="http://schemas.openxmlformats.org/officeDocument/2006/relationships/image"/><Relationship Id="rId9" Target="../media/image240.jpeg" Type="http://schemas.openxmlformats.org/officeDocument/2006/relationships/image"/><Relationship Id="rId14" Target="../media/image245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246.jpeg" Type="http://schemas.openxmlformats.org/officeDocument/2006/relationships/image"/><Relationship Id="rId3" Target="../media/image183.png" Type="http://schemas.openxmlformats.org/officeDocument/2006/relationships/image"/><Relationship Id="rId7" Target="../media/image187.png" Type="http://schemas.openxmlformats.org/officeDocument/2006/relationships/image"/><Relationship Id="rId12" Target="../media/image25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186.png" Type="http://schemas.openxmlformats.org/officeDocument/2006/relationships/image"/><Relationship Id="rId11" Target="../media/image249.jpeg" Type="http://schemas.openxmlformats.org/officeDocument/2006/relationships/image"/><Relationship Id="rId5" Target="../media/image185.png" Type="http://schemas.openxmlformats.org/officeDocument/2006/relationships/image"/><Relationship Id="rId10" Target="../media/image248.jpeg" Type="http://schemas.openxmlformats.org/officeDocument/2006/relationships/image"/><Relationship Id="rId4" Target="../media/image184.png" Type="http://schemas.openxmlformats.org/officeDocument/2006/relationships/image"/><Relationship Id="rId9" Target="../media/image247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0.jpg"/><Relationship Id="rId4" Type="http://schemas.openxmlformats.org/officeDocument/2006/relationships/image" Target="../media/image184.png"/><Relationship Id="rId9" Type="http://schemas.openxmlformats.org/officeDocument/2006/relationships/image" Target="../media/image18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18" Type="http://schemas.openxmlformats.org/officeDocument/2006/relationships/image" Target="../media/image186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17" Type="http://schemas.openxmlformats.org/officeDocument/2006/relationships/image" Target="../media/image185.png"/><Relationship Id="rId2" Type="http://schemas.openxmlformats.org/officeDocument/2006/relationships/image" Target="../media/image251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5" Type="http://schemas.openxmlformats.org/officeDocument/2006/relationships/image" Target="../media/image183.png"/><Relationship Id="rId10" Type="http://schemas.openxmlformats.org/officeDocument/2006/relationships/image" Target="../media/image259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Relationship Id="rId14" Type="http://schemas.openxmlformats.org/officeDocument/2006/relationships/image" Target="../media/image2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2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26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19.jpeg"/><Relationship Id="rId5" Type="http://schemas.openxmlformats.org/officeDocument/2006/relationships/image" Target="../media/image185.png"/><Relationship Id="rId10" Type="http://schemas.openxmlformats.org/officeDocument/2006/relationships/image" Target="../media/image218.jpeg"/><Relationship Id="rId4" Type="http://schemas.openxmlformats.org/officeDocument/2006/relationships/image" Target="../media/image184.png"/><Relationship Id="rId9" Type="http://schemas.openxmlformats.org/officeDocument/2006/relationships/image" Target="../media/image2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24.jpeg"/><Relationship Id="rId5" Type="http://schemas.openxmlformats.org/officeDocument/2006/relationships/image" Target="../media/image185.png"/><Relationship Id="rId10" Type="http://schemas.openxmlformats.org/officeDocument/2006/relationships/image" Target="../media/image223.jpeg"/><Relationship Id="rId4" Type="http://schemas.openxmlformats.org/officeDocument/2006/relationships/image" Target="../media/image184.png"/><Relationship Id="rId9" Type="http://schemas.openxmlformats.org/officeDocument/2006/relationships/image" Target="../media/image2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2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29.jpeg"/><Relationship Id="rId5" Type="http://schemas.openxmlformats.org/officeDocument/2006/relationships/image" Target="../media/image185.png"/><Relationship Id="rId10" Type="http://schemas.openxmlformats.org/officeDocument/2006/relationships/image" Target="../media/image228.jpeg"/><Relationship Id="rId4" Type="http://schemas.openxmlformats.org/officeDocument/2006/relationships/image" Target="../media/image184.png"/><Relationship Id="rId9" Type="http://schemas.openxmlformats.org/officeDocument/2006/relationships/image" Target="../media/image2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194.jpeg"/><Relationship Id="rId5" Type="http://schemas.openxmlformats.org/officeDocument/2006/relationships/image" Target="../media/image185.png"/><Relationship Id="rId10" Type="http://schemas.openxmlformats.org/officeDocument/2006/relationships/image" Target="../media/image193.jpg"/><Relationship Id="rId4" Type="http://schemas.openxmlformats.org/officeDocument/2006/relationships/image" Target="../media/image184.png"/><Relationship Id="rId9" Type="http://schemas.openxmlformats.org/officeDocument/2006/relationships/image" Target="../media/image19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jpeg"/><Relationship Id="rId13" Type="http://schemas.openxmlformats.org/officeDocument/2006/relationships/image" Target="../media/image200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198.jpeg"/><Relationship Id="rId5" Type="http://schemas.openxmlformats.org/officeDocument/2006/relationships/image" Target="../media/image185.png"/><Relationship Id="rId10" Type="http://schemas.openxmlformats.org/officeDocument/2006/relationships/image" Target="../media/image197.jpeg"/><Relationship Id="rId4" Type="http://schemas.openxmlformats.org/officeDocument/2006/relationships/image" Target="../media/image184.png"/><Relationship Id="rId9" Type="http://schemas.openxmlformats.org/officeDocument/2006/relationships/image" Target="../media/image196.jpeg"/></Relationships>
</file>

<file path=ppt/slides/_rels/slide7.xml.rels><?xml version="1.0" encoding="UTF-8" standalone="yes" ?><Relationships xmlns="http://schemas.openxmlformats.org/package/2006/relationships"><Relationship Id="rId8" Target="../media/image201.jpeg" Type="http://schemas.openxmlformats.org/officeDocument/2006/relationships/image"/><Relationship Id="rId3" Target="../media/image183.png" Type="http://schemas.openxmlformats.org/officeDocument/2006/relationships/image"/><Relationship Id="rId7" Target="../media/image187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186.png" Type="http://schemas.openxmlformats.org/officeDocument/2006/relationships/image"/><Relationship Id="rId5" Target="../media/image185.png" Type="http://schemas.openxmlformats.org/officeDocument/2006/relationships/image"/><Relationship Id="rId4" Target="../media/image184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jpe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205.jpeg"/><Relationship Id="rId5" Type="http://schemas.openxmlformats.org/officeDocument/2006/relationships/image" Target="../media/image185.png"/><Relationship Id="rId10" Type="http://schemas.openxmlformats.org/officeDocument/2006/relationships/image" Target="../media/image204.jpeg"/><Relationship Id="rId4" Type="http://schemas.openxmlformats.org/officeDocument/2006/relationships/image" Target="../media/image184.png"/><Relationship Id="rId9" Type="http://schemas.openxmlformats.org/officeDocument/2006/relationships/image" Target="../media/image20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207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Екатерина Дьяченко\Desktop\Шаблоны Волонтеры\Безымянный.png" id="1029" name="Picture 5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/>
          <a:stretch/>
        </p:blipFill>
        <p:spPr bwMode="auto">
          <a:xfrm>
            <a:off x="32751" y="0"/>
            <a:ext cx="911124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7036" y="2929508"/>
            <a:ext cx="4068452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2159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Екатерина Дьяченко\Desktop\Шаблоны Волонтеры\Эмблема школы.png" id="1027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36064"/>
            <a:ext cx="797140" cy="79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4840" y="3024252"/>
            <a:ext cx="2589107" cy="738664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ru-RU" smtClean="0" spc="0" sz="2400">
                <a:ln w="12700">
                  <a:noFill/>
                  <a:prstDash val="solid"/>
                </a:ln>
                <a:solidFill>
                  <a:srgbClr val="2B84BB"/>
                </a:solidFill>
              </a:rPr>
              <a:t>МБОУ «СОШ №5»</a:t>
            </a:r>
          </a:p>
          <a:p>
            <a:pPr algn="ctr"/>
            <a:r>
              <a:rPr dirty="0" lang="ru-RU" smtClean="0" sz="1800">
                <a:ln w="12700">
                  <a:noFill/>
                  <a:prstDash val="solid"/>
                </a:ln>
                <a:solidFill>
                  <a:srgbClr val="2B84BB"/>
                </a:solidFill>
              </a:rPr>
              <a:t>г. Нефтеюганск</a:t>
            </a:r>
            <a:endParaRPr cap="none" dirty="0" lang="ru-RU" spc="0" sz="1800">
              <a:ln w="12700">
                <a:noFill/>
                <a:prstDash val="solid"/>
              </a:ln>
              <a:solidFill>
                <a:srgbClr val="2B84B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2517" y="481236"/>
            <a:ext cx="4211409" cy="1200329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cap="none" dirty="0" lang="ru-RU" smtClean="0" spc="0" sz="36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pPr algn="ctr"/>
            <a:r>
              <a:rPr b="1" cap="none" dirty="0" lang="ru-RU" smtClean="0" spc="0" sz="36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  <a:endParaRPr cap="none" dirty="0" lang="ru-RU" spc="0" sz="28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395536" y="120177"/>
            <a:ext cx="7191857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251521" y="203447"/>
            <a:ext cx="7437760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группа в Контакте «Нефтеюганск: история и судьбы»</a:t>
            </a:r>
            <a:endParaRPr cap="none" dirty="0" lang="ru-RU" spc="0" sz="1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b="38" l="76" r="164" t="74"/>
          <a:stretch/>
        </p:blipFill>
        <p:spPr>
          <a:xfrm>
            <a:off x="628715" y="829261"/>
            <a:ext cx="3295214" cy="4515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67" y="1481804"/>
            <a:ext cx="2130157" cy="21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1812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0" y="55143"/>
            <a:ext cx="9144000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640338" y="120177"/>
            <a:ext cx="6982495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604549" y="203447"/>
            <a:ext cx="7084731" cy="738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Сборник «Пока они живы…»</a:t>
            </a:r>
          </a:p>
          <a:p>
            <a:pPr algn="ctr"/>
            <a:endParaRPr cap="none" dirty="0" lang="ru-RU" spc="0" sz="1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 l="52" r="54" t="13"/>
          <a:stretch/>
        </p:blipFill>
        <p:spPr>
          <a:xfrm>
            <a:off x="395536" y="942111"/>
            <a:ext cx="1800200" cy="25877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" l="3" r="19" t="89"/>
          <a:stretch/>
        </p:blipFill>
        <p:spPr>
          <a:xfrm>
            <a:off x="2209451" y="915680"/>
            <a:ext cx="1816422" cy="2604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l="59" r="36" t="88"/>
          <a:stretch/>
        </p:blipFill>
        <p:spPr>
          <a:xfrm>
            <a:off x="4025873" y="914542"/>
            <a:ext cx="3688756" cy="26058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" l="103" r="108" t="137"/>
          <a:stretch/>
        </p:blipFill>
        <p:spPr>
          <a:xfrm>
            <a:off x="-15525" y="3554964"/>
            <a:ext cx="3096170" cy="21991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" l="71" r="65" t="134"/>
          <a:stretch/>
        </p:blipFill>
        <p:spPr>
          <a:xfrm>
            <a:off x="3117662" y="3548392"/>
            <a:ext cx="3089822" cy="21946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" l="102" r="102" t="170"/>
          <a:stretch/>
        </p:blipFill>
        <p:spPr>
          <a:xfrm>
            <a:off x="6019642" y="3536163"/>
            <a:ext cx="3178544" cy="22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383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07504" y="120177"/>
            <a:ext cx="7617981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07155" y="203447"/>
            <a:ext cx="7582126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Встреча с тружениками тыла и узниками концлагерей</a:t>
            </a:r>
            <a:endParaRPr cap="none" dirty="0" lang="ru-RU" spc="0" sz="1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71" y="876823"/>
            <a:ext cx="3303567" cy="2477675"/>
          </a:xfrm>
          <a:prstGeom prst="rect">
            <a:avLst/>
          </a:prstGeom>
          <a:ln cap="sq" w="127000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4" l="1" r="115" t="125"/>
          <a:stretch/>
        </p:blipFill>
        <p:spPr>
          <a:xfrm>
            <a:off x="-44961" y="3294389"/>
            <a:ext cx="3216875" cy="240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" l="127" r="126" t="117"/>
          <a:stretch/>
        </p:blipFill>
        <p:spPr>
          <a:xfrm>
            <a:off x="6051853" y="3120917"/>
            <a:ext cx="3031770" cy="257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l="41" r="21" t="149"/>
          <a:stretch/>
        </p:blipFill>
        <p:spPr>
          <a:xfrm>
            <a:off x="170003" y="722576"/>
            <a:ext cx="3960440" cy="26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" l="79" r="8" t="157"/>
          <a:stretch/>
        </p:blipFill>
        <p:spPr>
          <a:xfrm>
            <a:off x="2905267" y="3348973"/>
            <a:ext cx="3374089" cy="232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22397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07504" y="120177"/>
            <a:ext cx="7617981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07155" y="203447"/>
            <a:ext cx="7582126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Встреча с тружениками тыла и узниками концлагерей</a:t>
            </a:r>
            <a:endParaRPr cap="none" dirty="0" lang="ru-RU" spc="0" sz="1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 l="66" r="61" t="104"/>
          <a:stretch/>
        </p:blipFill>
        <p:spPr>
          <a:xfrm>
            <a:off x="0" y="865828"/>
            <a:ext cx="2798618" cy="301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" l="40" r="-101" t="108"/>
          <a:stretch/>
        </p:blipFill>
        <p:spPr>
          <a:xfrm>
            <a:off x="2107503" y="3229565"/>
            <a:ext cx="3581429" cy="244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l="75" r="113" t="114"/>
          <a:stretch/>
        </p:blipFill>
        <p:spPr>
          <a:xfrm>
            <a:off x="2860370" y="865828"/>
            <a:ext cx="2826060" cy="233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l="118" r="118" t="22"/>
          <a:stretch/>
        </p:blipFill>
        <p:spPr>
          <a:xfrm>
            <a:off x="5684318" y="3178161"/>
            <a:ext cx="3459682" cy="252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 l="70" r="96" t="105"/>
          <a:stretch/>
        </p:blipFill>
        <p:spPr>
          <a:xfrm>
            <a:off x="5674510" y="874105"/>
            <a:ext cx="3465517" cy="23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20064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07504" y="120177"/>
            <a:ext cx="7617981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07155" y="203447"/>
            <a:ext cx="7582126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Встреча с тружениками тыла и узниками концлагерей</a:t>
            </a:r>
            <a:endParaRPr cap="none" dirty="0" lang="ru-RU" spc="0" sz="1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l="51" r="119" t="87"/>
          <a:stretch/>
        </p:blipFill>
        <p:spPr>
          <a:xfrm>
            <a:off x="417845" y="782016"/>
            <a:ext cx="3124949" cy="249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" l="73" r="1" t="63"/>
          <a:stretch/>
        </p:blipFill>
        <p:spPr>
          <a:xfrm>
            <a:off x="3385530" y="3406830"/>
            <a:ext cx="3363540" cy="229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" l="85" r="46" t="122"/>
          <a:stretch/>
        </p:blipFill>
        <p:spPr>
          <a:xfrm>
            <a:off x="4657" y="3456336"/>
            <a:ext cx="3495785" cy="224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l="19" r="22" t="39"/>
          <a:stretch/>
        </p:blipFill>
        <p:spPr>
          <a:xfrm>
            <a:off x="6516216" y="3317665"/>
            <a:ext cx="2640009" cy="238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" l="28" r="93" t="57"/>
          <a:stretch/>
        </p:blipFill>
        <p:spPr>
          <a:xfrm>
            <a:off x="5292080" y="791840"/>
            <a:ext cx="2397201" cy="2520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65444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72303" y="120177"/>
            <a:ext cx="6215090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74191" y="203447"/>
            <a:ext cx="6215089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cap="none" dirty="0" lang="ru-RU" smtClean="0" spc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Сбор и обработка информации</a:t>
            </a:r>
            <a:endParaRPr cap="none" dirty="0" lang="ru-RU" spc="0" sz="24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35" y="893725"/>
            <a:ext cx="3521968" cy="264147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" y="855717"/>
            <a:ext cx="3234516" cy="284881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93" y="874345"/>
            <a:ext cx="2791197" cy="372159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" y="2938298"/>
            <a:ext cx="3141472" cy="235610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61" y="2752065"/>
            <a:ext cx="1970260" cy="26270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60" y="3057669"/>
            <a:ext cx="3312741" cy="24845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" l="-1" r="41"/>
          <a:stretch/>
        </p:blipFill>
        <p:spPr>
          <a:xfrm>
            <a:off x="4765952" y="3080636"/>
            <a:ext cx="2164189" cy="24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0711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0" y="55143"/>
            <a:ext cx="9144000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767831" y="139896"/>
            <a:ext cx="6982495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604549" y="203447"/>
            <a:ext cx="7084731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группа в Контакте «Волонтеры Победы СОШ № 5»</a:t>
            </a:r>
            <a:r>
              <a:rPr cap="none" dirty="0" lang="ru-RU" smtClean="0" spc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cap="none" dirty="0" lang="ru-RU" spc="0" sz="1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0" y="1093309"/>
            <a:ext cx="1880228" cy="1880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b="6" l="162" r="111" t="80"/>
          <a:stretch/>
        </p:blipFill>
        <p:spPr>
          <a:xfrm>
            <a:off x="339999" y="802986"/>
            <a:ext cx="3747420" cy="4646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 b="104" l="117" r="78" t="101"/>
          <a:stretch/>
        </p:blipFill>
        <p:spPr>
          <a:xfrm>
            <a:off x="4078988" y="802986"/>
            <a:ext cx="3067447" cy="47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176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l="l" t="t" r="r" b="b"/>
              <a:pathLst>
                <a:path w="24765" h="22859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l="l" t="t" r="r" b="b"/>
              <a:pathLst>
                <a:path w="667384" h="462279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w="667384" h="462279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l="l" t="t" r="r" b="b"/>
              <a:pathLst>
                <a:path w="212090" h="260984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l="l" t="t" r="r" b="b"/>
              <a:pathLst>
                <a:path w="307975" h="13144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w="307975" h="13144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l="l" t="t" r="r" b="b"/>
              <a:pathLst>
                <a:path w="186055" h="46164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w="186055" h="46164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w="186055" h="46164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w="186055" h="46164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w="186055" h="46164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w="186055" h="46164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w="186055" h="46164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w="186055" h="46164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w="186055" h="46164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w="186055" h="46164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w="186055" h="46164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w="186055" h="46164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w="186055" h="46164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72303" y="120177"/>
            <a:ext cx="6215090" cy="646061"/>
          </a:xfrm>
          <a:custGeom>
            <a:avLst/>
            <a:gdLst/>
            <a:ahLst/>
            <a:cxnLst/>
            <a:rect l="l" t="t" r="r" b="b"/>
            <a:pathLst>
              <a:path w="13664565" h="1141730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372303" y="203447"/>
            <a:ext cx="6316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Киноуроки</a:t>
            </a:r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«Наследники Победы»</a:t>
            </a:r>
            <a:r>
              <a:rPr lang="ru-RU" sz="32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cap="none" spc="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lang="ru-RU" sz="2000" cap="none" spc="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cap="none" spc="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lang="ru-RU" sz="1600" cap="none" spc="0" dirty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" y="956304"/>
            <a:ext cx="3433564" cy="34335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24" y="1010746"/>
            <a:ext cx="3208877" cy="24066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61" y="2529764"/>
            <a:ext cx="2747744" cy="27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9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31723" y="17250"/>
            <a:ext cx="7547876" cy="824932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257081" y="12703"/>
            <a:ext cx="7365752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mtClean="0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dirty="0" lang="ru-RU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Наши прадедушки и прабабушки </a:t>
            </a:r>
            <a:endParaRPr dirty="0" lang="ru-RU" smtClean="0" sz="20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dirty="0" lang="ru-RU" smtClean="0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dirty="0" lang="ru-RU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годы Великой Отечественной </a:t>
            </a:r>
            <a:r>
              <a:rPr dirty="0" lang="ru-RU" smtClean="0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войны»</a:t>
            </a:r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cap="none" dirty="0" lang="ru-RU" spc="0" sz="16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b="-126447" l="21853" r="57475" t="126447"/>
          <a:stretch/>
        </p:blipFill>
        <p:spPr>
          <a:xfrm>
            <a:off x="1691680" y="-2019300"/>
            <a:ext cx="2520280" cy="55632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9"/>
          <a:srcRect b="43" l="289" r="273" t="71"/>
          <a:stretch/>
        </p:blipFill>
        <p:spPr bwMode="auto">
          <a:xfrm>
            <a:off x="2420241" y="876267"/>
            <a:ext cx="2095743" cy="3277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5832" y="900691"/>
            <a:ext cx="3231160" cy="337138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11"/>
          <a:srcRect b="179" l="248" r="269" t="121"/>
          <a:stretch/>
        </p:blipFill>
        <p:spPr bwMode="auto">
          <a:xfrm>
            <a:off x="4242886" y="878149"/>
            <a:ext cx="2201322" cy="3334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12"/>
          <a:srcRect b="211" l="241" r="248" t="77"/>
          <a:stretch/>
        </p:blipFill>
        <p:spPr bwMode="auto">
          <a:xfrm>
            <a:off x="128956" y="873018"/>
            <a:ext cx="2282804" cy="3280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13"/>
          <a:srcRect b="88" l="60" r="26" t="113"/>
          <a:stretch/>
        </p:blipFill>
        <p:spPr bwMode="auto">
          <a:xfrm>
            <a:off x="7967" y="4101083"/>
            <a:ext cx="3002885" cy="1613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14"/>
          <a:srcRect b="83" l="58" t="96"/>
          <a:stretch/>
        </p:blipFill>
        <p:spPr bwMode="auto">
          <a:xfrm>
            <a:off x="3377154" y="3578404"/>
            <a:ext cx="4114258" cy="2157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06686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07504" y="120177"/>
            <a:ext cx="7479889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66255" y="221673"/>
            <a:ext cx="752302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z="28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«История </a:t>
            </a:r>
            <a:r>
              <a:rPr dirty="0" lang="ru-RU" smtClean="0" sz="28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одной фотографии»</a:t>
            </a:r>
            <a:endParaRPr cap="none" dirty="0" lang="ru-RU" spc="0" sz="20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871" y="987910"/>
            <a:ext cx="3320339" cy="242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/>
          <a:srcRect b="8" l="4" r="99" t="138"/>
          <a:stretch/>
        </p:blipFill>
        <p:spPr>
          <a:xfrm>
            <a:off x="3433999" y="961782"/>
            <a:ext cx="3835771" cy="245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r="185" t="169"/>
          <a:stretch/>
        </p:blipFill>
        <p:spPr>
          <a:xfrm>
            <a:off x="92874" y="3632523"/>
            <a:ext cx="3300360" cy="206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/>
          <p:nvPr/>
        </p:nvPicPr>
        <p:blipFill rotWithShape="1">
          <a:blip r:embed="rId11"/>
          <a:srcRect b="95" l="58" t="120"/>
          <a:stretch/>
        </p:blipFill>
        <p:spPr bwMode="auto">
          <a:xfrm>
            <a:off x="3419874" y="3632523"/>
            <a:ext cx="3849896" cy="2062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2"/>
          <a:srcRect b="87" l="27" r="142" t="128"/>
          <a:stretch/>
        </p:blipFill>
        <p:spPr bwMode="auto">
          <a:xfrm>
            <a:off x="7261646" y="1250732"/>
            <a:ext cx="1876425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12815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l="l" t="t" r="r" b="b"/>
              <a:pathLst>
                <a:path w="24765" h="22859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l="l" t="t" r="r" b="b"/>
              <a:pathLst>
                <a:path w="667384" h="462279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w="667384" h="462279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l="l" t="t" r="r" b="b"/>
              <a:pathLst>
                <a:path w="212090" h="260984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l="l" t="t" r="r" b="b"/>
              <a:pathLst>
                <a:path w="307975" h="13144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w="307975" h="13144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l="l" t="t" r="r" b="b"/>
              <a:pathLst>
                <a:path w="186055" h="46164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w="186055" h="46164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w="186055" h="46164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w="186055" h="46164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w="186055" h="46164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w="186055" h="46164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w="186055" h="46164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w="186055" h="46164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w="186055" h="46164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w="186055" h="46164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w="186055" h="46164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w="186055" h="46164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w="186055" h="46164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426869" y="112703"/>
            <a:ext cx="6215090" cy="646061"/>
          </a:xfrm>
          <a:custGeom>
            <a:avLst/>
            <a:gdLst/>
            <a:ahLst/>
            <a:cxnLst/>
            <a:rect l="l" t="t" r="r" b="b"/>
            <a:pathLst>
              <a:path w="13664565" h="1141730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58492" y="143591"/>
            <a:ext cx="62150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 они живы» </a:t>
            </a:r>
            <a:endParaRPr lang="ru-RU" sz="28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1600" cap="none" spc="0" dirty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0056"/>
            <a:ext cx="3798595" cy="276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37297"/>
            <a:ext cx="2598389" cy="36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32298"/>
            <a:ext cx="3600397" cy="250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0910" y="2"/>
            <a:ext cx="4953090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9499" y="64"/>
            <a:ext cx="4924410" cy="5709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1550" y="2"/>
            <a:ext cx="5372100" cy="5714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46" y="-5161"/>
            <a:ext cx="5229205" cy="57093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" y="2"/>
            <a:ext cx="1114425" cy="5714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892" y="0"/>
            <a:ext cx="1143002" cy="5715000"/>
          </a:xfrm>
          <a:custGeom>
            <a:avLst/>
            <a:gdLst/>
            <a:ahLst/>
            <a:cxnLst/>
            <a:rect l="l" t="t" r="r" b="b"/>
            <a:pathLst>
              <a:path w="2219960" h="11298555">
                <a:moveTo>
                  <a:pt x="0" y="11298221"/>
                </a:moveTo>
                <a:lnTo>
                  <a:pt x="2219827" y="11298221"/>
                </a:lnTo>
                <a:lnTo>
                  <a:pt x="2219827" y="0"/>
                </a:lnTo>
                <a:lnTo>
                  <a:pt x="0" y="0"/>
                </a:lnTo>
                <a:lnTo>
                  <a:pt x="0" y="112982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2" y="1661467"/>
            <a:ext cx="4676775" cy="4053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4921" y="1682941"/>
            <a:ext cx="4524723" cy="40316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Группа 30"/>
          <p:cNvGrpSpPr/>
          <p:nvPr/>
        </p:nvGrpSpPr>
        <p:grpSpPr>
          <a:xfrm>
            <a:off x="457771" y="1179467"/>
            <a:ext cx="1017885" cy="1014216"/>
            <a:chOff x="385763" y="1578978"/>
            <a:chExt cx="1190297" cy="1134506"/>
          </a:xfrm>
        </p:grpSpPr>
        <p:sp>
          <p:nvSpPr>
            <p:cNvPr id="10" name="object 10"/>
            <p:cNvSpPr/>
            <p:nvPr/>
          </p:nvSpPr>
          <p:spPr>
            <a:xfrm>
              <a:off x="385763" y="1578978"/>
              <a:ext cx="1097314" cy="11345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4235" y="1808618"/>
              <a:ext cx="779413" cy="7845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82" y="1608473"/>
              <a:ext cx="1132778" cy="10755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23850" y="4767457"/>
            <a:ext cx="1257300" cy="94714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831" y="4815246"/>
            <a:ext cx="1190976" cy="9225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C:\Users\Екатерина Дьяченко\Desktop\Шаблоны Волонтеры\Эмблема школы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8" y="175922"/>
            <a:ext cx="104284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466853" y="481236"/>
            <a:ext cx="47720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Партнеры проекта</a:t>
            </a:r>
            <a:endParaRPr lang="ru-RU" sz="36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76379" y="1506196"/>
            <a:ext cx="771414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Депутат думы города Нефтеюганска VII 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созыва</a:t>
            </a:r>
          </a:p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Газизов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О.И.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Общероссийское 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общественное движение "ВЕТЕРАНЫ РОССИИ" по ХМАО-Югре, </a:t>
            </a:r>
            <a:r>
              <a:rPr lang="ru-RU" sz="24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Манапов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Отдел по делам архивов департамента по делам администрации города Нефтеюганска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Рекламно-производственная 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компания «</a:t>
            </a:r>
            <a:r>
              <a:rPr lang="ru-RU" sz="24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Принт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Экспресс»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Нефтеюганский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городской Совет Ветеранов Войны и Труда»</a:t>
            </a:r>
          </a:p>
          <a:p>
            <a:r>
              <a:rPr lang="ru-RU" sz="2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8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8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l="l" t="t" r="r" b="b"/>
              <a:pathLst>
                <a:path w="24765" h="22859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42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l="l" t="t" r="r" b="b"/>
              <a:pathLst>
                <a:path w="667384" h="462279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w="667384" h="462279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l="l" t="t" r="r" b="b"/>
              <a:pathLst>
                <a:path w="212090" h="260984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l="l" t="t" r="r" b="b"/>
              <a:pathLst>
                <a:path w="307975" h="13144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w="307975" h="13144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l="l" t="t" r="r" b="b"/>
              <a:pathLst>
                <a:path w="186055" h="46164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w="186055" h="46164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w="186055" h="46164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w="186055" h="46164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w="186055" h="46164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w="186055" h="46164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w="186055" h="46164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w="186055" h="46164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w="186055" h="46164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w="186055" h="46164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w="186055" h="46164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w="186055" h="46164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w="186055" h="46164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l="l" t="t" r="r" b="b"/>
              <a:pathLst>
                <a:path w="24765" h="22859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l="l" t="t" r="r" b="b"/>
              <a:pathLst>
                <a:path w="667384" h="462279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w="667384" h="462279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l="l" t="t" r="r" b="b"/>
              <a:pathLst>
                <a:path w="212090" h="260984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l="l" t="t" r="r" b="b"/>
              <a:pathLst>
                <a:path w="307975" h="13144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w="307975" h="13144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l="l" t="t" r="r" b="b"/>
              <a:pathLst>
                <a:path w="186055" h="46164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w="186055" h="46164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w="186055" h="46164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w="186055" h="46164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w="186055" h="46164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w="186055" h="46164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w="186055" h="46164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w="186055" h="46164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w="186055" h="46164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w="186055" h="46164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w="186055" h="46164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w="186055" h="46164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w="186055" h="46164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72303" y="120177"/>
            <a:ext cx="6215090" cy="646061"/>
          </a:xfrm>
          <a:custGeom>
            <a:avLst/>
            <a:gdLst/>
            <a:ahLst/>
            <a:cxnLst/>
            <a:rect l="l" t="t" r="r" b="b"/>
            <a:pathLst>
              <a:path w="13664565" h="1141730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74191" y="203447"/>
            <a:ext cx="62150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Партнеры проекта</a:t>
            </a:r>
            <a:r>
              <a:rPr lang="ru-RU" sz="32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cap="none" spc="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lang="ru-RU" sz="2000" cap="none" spc="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cap="none" spc="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lang="ru-RU" sz="1600" cap="none" spc="0" dirty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" y="886415"/>
            <a:ext cx="4828184" cy="4828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82881"/>
            <a:ext cx="4347877" cy="48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6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72303" y="120177"/>
            <a:ext cx="6215090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" y="938439"/>
            <a:ext cx="5222354" cy="34815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" t="21"/>
          <a:stretch/>
        </p:blipFill>
        <p:spPr>
          <a:xfrm>
            <a:off x="4788025" y="908191"/>
            <a:ext cx="4355976" cy="48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2379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0" y="120177"/>
            <a:ext cx="7840405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07155" y="203447"/>
            <a:ext cx="7582126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mtClean="0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     Труженики </a:t>
            </a:r>
            <a:r>
              <a:rPr b="1" dirty="0" lang="ru-RU" sz="20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тыла и узники концлагерей г. Нефтеюганска</a:t>
            </a:r>
          </a:p>
          <a:p>
            <a:r>
              <a:rPr b="1"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cap="none" dirty="0" lang="ru-RU" spc="0" sz="1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71" y="876823"/>
            <a:ext cx="3303567" cy="2477675"/>
          </a:xfrm>
          <a:prstGeom prst="rect">
            <a:avLst/>
          </a:prstGeom>
          <a:ln cap="sq" w="127000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4" l="1" r="115" t="125"/>
          <a:stretch/>
        </p:blipFill>
        <p:spPr>
          <a:xfrm>
            <a:off x="-44961" y="3294389"/>
            <a:ext cx="3216875" cy="240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" l="127" r="126" t="117"/>
          <a:stretch/>
        </p:blipFill>
        <p:spPr>
          <a:xfrm>
            <a:off x="6051853" y="3120917"/>
            <a:ext cx="3031770" cy="257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l="41" r="21" t="149"/>
          <a:stretch/>
        </p:blipFill>
        <p:spPr>
          <a:xfrm>
            <a:off x="170003" y="722576"/>
            <a:ext cx="3960440" cy="26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" l="79" r="8" t="157"/>
          <a:stretch/>
        </p:blipFill>
        <p:spPr>
          <a:xfrm>
            <a:off x="2905267" y="3348973"/>
            <a:ext cx="3374089" cy="232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53381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07504" y="120177"/>
            <a:ext cx="7617981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03531" y="203447"/>
            <a:ext cx="7644899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cap="none" dirty="0" lang="ru-RU" smtClean="0" spc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Труженики тыла и узники концлагерей г. Нефтеюганска</a:t>
            </a:r>
            <a:endParaRPr b="1" cap="none" dirty="0" lang="ru-RU" spc="0" sz="24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 l="66" r="61" t="104"/>
          <a:stretch/>
        </p:blipFill>
        <p:spPr>
          <a:xfrm>
            <a:off x="0" y="865828"/>
            <a:ext cx="2798618" cy="30172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" l="40" r="-101" t="108"/>
          <a:stretch/>
        </p:blipFill>
        <p:spPr>
          <a:xfrm>
            <a:off x="2107503" y="3229565"/>
            <a:ext cx="3581429" cy="2441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l="75" r="113" t="114"/>
          <a:stretch/>
        </p:blipFill>
        <p:spPr>
          <a:xfrm>
            <a:off x="2860370" y="865828"/>
            <a:ext cx="2826060" cy="23376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 l="118" r="118" t="22"/>
          <a:stretch/>
        </p:blipFill>
        <p:spPr>
          <a:xfrm>
            <a:off x="5684318" y="3229565"/>
            <a:ext cx="3459682" cy="2477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 l="70" r="96" t="105"/>
          <a:stretch/>
        </p:blipFill>
        <p:spPr>
          <a:xfrm>
            <a:off x="5674510" y="874105"/>
            <a:ext cx="3465517" cy="23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098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0" y="120177"/>
            <a:ext cx="7725485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-3" y="203447"/>
            <a:ext cx="7689284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b="1"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Труженики </a:t>
            </a:r>
            <a:r>
              <a:rPr b="1" dirty="0" lang="ru-RU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тыла и узники концлагерей г. </a:t>
            </a:r>
            <a:r>
              <a:rPr b="1" dirty="0" lang="ru-RU" smtClean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Нефтеюганска</a:t>
            </a:r>
            <a:endParaRPr b="1" dirty="0" lang="ru-RU" sz="24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l="51" r="119" t="87"/>
          <a:stretch/>
        </p:blipFill>
        <p:spPr>
          <a:xfrm>
            <a:off x="417845" y="782016"/>
            <a:ext cx="3124949" cy="24925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" l="73" r="1" t="63"/>
          <a:stretch/>
        </p:blipFill>
        <p:spPr>
          <a:xfrm>
            <a:off x="3512667" y="3405716"/>
            <a:ext cx="3363540" cy="22979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" l="85" r="46" t="122"/>
          <a:stretch/>
        </p:blipFill>
        <p:spPr>
          <a:xfrm>
            <a:off x="4657" y="3456336"/>
            <a:ext cx="3495785" cy="22472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l="19" r="22" t="39"/>
          <a:stretch/>
        </p:blipFill>
        <p:spPr>
          <a:xfrm>
            <a:off x="6613822" y="3405717"/>
            <a:ext cx="2542403" cy="22935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" l="28" r="93" t="57"/>
          <a:stretch/>
        </p:blipFill>
        <p:spPr>
          <a:xfrm>
            <a:off x="3626420" y="789957"/>
            <a:ext cx="2397201" cy="25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34295" y="72894"/>
            <a:ext cx="6215090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359877" y="90351"/>
            <a:ext cx="6215089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mtClean="0" sz="36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cap="none" dirty="0" lang="ru-RU" smtClean="0" spc="0" sz="36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Пока они живы» </a:t>
            </a:r>
            <a:endParaRPr cap="none" dirty="0" lang="ru-RU" spc="0" sz="2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" l="77" r="61" t="118"/>
          <a:stretch/>
        </p:blipFill>
        <p:spPr>
          <a:xfrm>
            <a:off x="135180" y="741592"/>
            <a:ext cx="455948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88" y="1014921"/>
            <a:ext cx="2459405" cy="360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93" y="1953552"/>
            <a:ext cx="2507028" cy="3441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" l="55" r="71" t="66"/>
          <a:stretch/>
        </p:blipFill>
        <p:spPr>
          <a:xfrm>
            <a:off x="366655" y="2996476"/>
            <a:ext cx="4257913" cy="271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614252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l="l" t="t" r="r" b="b"/>
              <a:pathLst>
                <a:path w="24765" h="22859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l="l" t="t" r="r" b="b"/>
              <a:pathLst>
                <a:path w="667384" h="462279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w="667384" h="462279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l="l" t="t" r="r" b="b"/>
              <a:pathLst>
                <a:path w="212090" h="260984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l="l" t="t" r="r" b="b"/>
              <a:pathLst>
                <a:path w="307975" h="13144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w="307975" h="13144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l="l" t="t" r="r" b="b"/>
              <a:pathLst>
                <a:path w="186055" h="46164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w="186055" h="46164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w="186055" h="46164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w="186055" h="46164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w="186055" h="46164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w="186055" h="46164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w="186055" h="46164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w="186055" h="46164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w="186055" h="46164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w="186055" h="46164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w="186055" h="46164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w="186055" h="46164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w="186055" h="46164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06906" y="692898"/>
            <a:ext cx="6215090" cy="646061"/>
          </a:xfrm>
          <a:custGeom>
            <a:avLst/>
            <a:gdLst/>
            <a:ahLst/>
            <a:cxnLst/>
            <a:rect l="l" t="t" r="r" b="b"/>
            <a:pathLst>
              <a:path w="13664565" h="1141730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60295" y="168093"/>
            <a:ext cx="62150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</a:t>
            </a:r>
            <a:r>
              <a:rPr lang="ru-RU" sz="360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проекта: </a:t>
            </a:r>
          </a:p>
          <a:p>
            <a:pPr algn="ctr"/>
            <a:r>
              <a:rPr lang="ru-RU" sz="36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8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1520" y="1417340"/>
            <a:ext cx="86409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расширение 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знаний о истории времен Великой Отечественной войны посредством изучения и сохранения воспоминаний тружеников тыла и узников концлагерей, 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проживающих 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800" b="1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Нефтеюганске</a:t>
            </a:r>
            <a:endParaRPr lang="ru-RU" sz="2800" b="1" cap="none" spc="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400" cap="none" spc="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600" cap="none" spc="0" dirty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517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l="l" t="t" r="r" b="b"/>
              <a:pathLst>
                <a:path w="24765" h="22859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l="l" t="t" r="r" b="b"/>
              <a:pathLst>
                <a:path w="667384" h="462279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w="667384" h="462279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l="l" t="t" r="r" b="b"/>
              <a:pathLst>
                <a:path w="212090" h="260984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l="l" t="t" r="r" b="b"/>
              <a:pathLst>
                <a:path w="307975" h="13144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w="307975" h="13144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l="l" t="t" r="r" b="b"/>
              <a:pathLst>
                <a:path w="186055" h="46164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w="186055" h="46164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w="186055" h="46164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w="186055" h="46164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w="186055" h="46164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w="186055" h="46164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w="186055" h="46164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w="186055" h="46164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w="186055" h="46164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w="186055" h="46164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w="186055" h="46164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w="186055" h="46164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w="186055" h="46164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530024" y="83640"/>
            <a:ext cx="6215090" cy="646061"/>
          </a:xfrm>
          <a:custGeom>
            <a:avLst/>
            <a:gdLst/>
            <a:ahLst/>
            <a:cxnLst/>
            <a:rect l="l" t="t" r="r" b="b"/>
            <a:pathLst>
              <a:path w="13664565" h="1141730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82259" y="121196"/>
            <a:ext cx="62150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проекта:</a:t>
            </a:r>
            <a:endParaRPr lang="ru-RU" sz="28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7544" y="1084748"/>
            <a:ext cx="8496944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sz="2400" b="1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создать условия для воспитания патриотических чувств у учащихся школы через взаимодействие с тружениками тыла и узниками концлагерей;</a:t>
            </a:r>
          </a:p>
          <a:p>
            <a:r>
              <a:rPr lang="ru-RU" sz="2400" b="1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-изучить и систематизировать воспоминания тружеников тыла и узников концлагерей, проживающих в нашем городе;</a:t>
            </a:r>
          </a:p>
          <a:p>
            <a:r>
              <a:rPr lang="ru-RU" sz="2400" b="1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-подготовить видеоролики с ветеранами, малолетними узниками концлагерей, тружениками тыла с рассказами их истории войны и победы;</a:t>
            </a:r>
          </a:p>
          <a:p>
            <a:r>
              <a:rPr lang="ru-RU" sz="2400" b="1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-создать архив воспоминаний и опубликовать его в сети интернет;</a:t>
            </a:r>
          </a:p>
          <a:p>
            <a:r>
              <a:rPr lang="ru-RU" sz="2400" b="1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-издать сборник «Пока они живы».</a:t>
            </a:r>
          </a:p>
          <a:p>
            <a:endParaRPr lang="ru-RU" sz="2000" cap="none" spc="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cap="none" spc="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600" cap="none" spc="0" dirty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95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72303" y="120177"/>
            <a:ext cx="6215090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74191" y="203447"/>
            <a:ext cx="6215089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cap="none" dirty="0" lang="ru-RU" smtClean="0" spc="0" sz="24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Сбор и обработка информации</a:t>
            </a:r>
            <a:endParaRPr cap="none" dirty="0" lang="ru-RU" spc="0" sz="24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25" y="864711"/>
            <a:ext cx="3521968" cy="264147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" y="866120"/>
            <a:ext cx="3234516" cy="284881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93" y="874345"/>
            <a:ext cx="2791197" cy="372159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2" y="2958593"/>
            <a:ext cx="3141472" cy="235610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t="6"/>
          <a:stretch/>
        </p:blipFill>
        <p:spPr>
          <a:xfrm>
            <a:off x="4970292" y="3057006"/>
            <a:ext cx="3401613" cy="237519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24" y="2793876"/>
            <a:ext cx="1970260" cy="26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5543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557670" y="64222"/>
            <a:ext cx="6215090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60295" y="113565"/>
            <a:ext cx="6215089" cy="64633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mtClean="0" sz="36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cap="none" dirty="0" lang="ru-RU" smtClean="0" spc="0" sz="36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Пока они живы» </a:t>
            </a:r>
            <a:endParaRPr cap="none" dirty="0" lang="ru-RU" spc="0" sz="28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39952" y="1345331"/>
            <a:ext cx="4599924" cy="36009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dirty="0" lang="ru-RU" smtClean="0" sz="24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Президента </a:t>
            </a:r>
            <a:r>
              <a:rPr dirty="0" lang="ru-RU" sz="24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РФ </a:t>
            </a:r>
            <a:r>
              <a:rPr dirty="0" lang="ru-RU" smtClean="0" sz="24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Владимир Владимирович Путин: «Историю </a:t>
            </a:r>
            <a:r>
              <a:rPr dirty="0" lang="ru-RU" sz="24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Великой Отечественной войны нужно изучать не через литературу, а через встречи с людьми ее пережившими, так как эти воспоминания ценны тем, что они не искажены</a:t>
            </a:r>
            <a:r>
              <a:rPr dirty="0" lang="ru-RU" smtClean="0" sz="24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». </a:t>
            </a:r>
            <a:endParaRPr cap="none" dirty="0" lang="ru-RU" smtClean="0" spc="0" sz="24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8"/>
          <a:srcRect b="2" l="27" r="88" t="117"/>
          <a:stretch/>
        </p:blipFill>
        <p:spPr bwMode="auto">
          <a:xfrm>
            <a:off x="-468560" y="893725"/>
            <a:ext cx="4032448" cy="4484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98308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-6441"/>
            <a:ext cx="9036496" cy="5714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cstate="print" r:embed="rId3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b="b" l="l" r="r" t="t"/>
              <a:pathLst>
                <a:path h="22859" w="24765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cstate="print" r:embed="rId5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b="b" l="l" r="r" t="t"/>
              <a:pathLst>
                <a:path h="462279" w="667384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h="462279" w="667384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b="b" l="l" r="r" t="t"/>
              <a:pathLst>
                <a:path h="260984" w="212090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b="b" l="l" r="r" t="t"/>
              <a:pathLst>
                <a:path h="131445" w="30797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h="131445" w="30797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cstate="print" r:embed="rId6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b="b" l="l" r="r" t="t"/>
              <a:pathLst>
                <a:path h="461645" w="18605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h="461645" w="18605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h="461645" w="18605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h="461645" w="18605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h="461645" w="18605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h="461645" w="18605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h="461645" w="18605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h="461645" w="18605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h="461645" w="18605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h="461645" w="18605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h="461645" w="18605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h="461645" w="18605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h="461645" w="18605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72303" y="120177"/>
            <a:ext cx="6215090" cy="646061"/>
          </a:xfrm>
          <a:custGeom>
            <a:avLst/>
            <a:gdLst/>
            <a:ahLst/>
            <a:cxnLst/>
            <a:rect b="b" l="l" r="r" t="t"/>
            <a:pathLst>
              <a:path h="1141730" w="13664565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cstate="print" r:embed="rId7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74191" y="203447"/>
            <a:ext cx="6215089" cy="58477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dirty="0" lang="ru-RU" smtClean="0" sz="320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Анкетирование молодежи города</a:t>
            </a:r>
            <a:endParaRPr cap="none" dirty="0" lang="ru-RU" spc="0" sz="240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9674" y="1417340"/>
            <a:ext cx="6458630" cy="12618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r>
              <a:rPr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Социальный проект </a:t>
            </a:r>
          </a:p>
          <a:p>
            <a:endParaRPr cap="none" dirty="0" lang="ru-RU" smtClean="0" spc="0" sz="20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b="1" cap="none" dirty="0" lang="ru-RU" smtClean="0" spc="0" sz="200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«Пока они живы»</a:t>
            </a:r>
          </a:p>
          <a:p>
            <a:endParaRPr cap="none" dirty="0" lang="ru-RU" spc="0" sz="160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5929"/>
            <a:ext cx="4026024" cy="301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"/>
          <a:stretch/>
        </p:blipFill>
        <p:spPr>
          <a:xfrm>
            <a:off x="4788024" y="1065932"/>
            <a:ext cx="4153504" cy="24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l="113" r="19" t="133"/>
          <a:stretch/>
        </p:blipFill>
        <p:spPr>
          <a:xfrm>
            <a:off x="1960504" y="2679224"/>
            <a:ext cx="3445568" cy="30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" l="54" r="75" t="139"/>
          <a:stretch/>
        </p:blipFill>
        <p:spPr>
          <a:xfrm>
            <a:off x="5577247" y="2784555"/>
            <a:ext cx="2880320" cy="292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63774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107504" y="0"/>
            <a:ext cx="9036496" cy="57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Группа 40"/>
          <p:cNvGrpSpPr/>
          <p:nvPr/>
        </p:nvGrpSpPr>
        <p:grpSpPr>
          <a:xfrm>
            <a:off x="7758113" y="121196"/>
            <a:ext cx="1385887" cy="772529"/>
            <a:chOff x="7758115" y="4767458"/>
            <a:chExt cx="1385887" cy="772529"/>
          </a:xfrm>
        </p:grpSpPr>
        <p:sp>
          <p:nvSpPr>
            <p:cNvPr id="3" name="object 3"/>
            <p:cNvSpPr/>
            <p:nvPr/>
          </p:nvSpPr>
          <p:spPr>
            <a:xfrm>
              <a:off x="7758115" y="4767458"/>
              <a:ext cx="1385887" cy="772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0037" y="4823508"/>
              <a:ext cx="1323965" cy="6371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82070" y="5007132"/>
              <a:ext cx="11264" cy="11552"/>
            </a:xfrm>
            <a:custGeom>
              <a:avLst/>
              <a:gdLst/>
              <a:ahLst/>
              <a:cxnLst/>
              <a:rect l="l" t="t" r="r" b="b"/>
              <a:pathLst>
                <a:path w="24765" h="22859">
                  <a:moveTo>
                    <a:pt x="24658" y="0"/>
                  </a:moveTo>
                  <a:lnTo>
                    <a:pt x="0" y="0"/>
                  </a:lnTo>
                  <a:lnTo>
                    <a:pt x="0" y="22784"/>
                  </a:lnTo>
                  <a:lnTo>
                    <a:pt x="24658" y="22784"/>
                  </a:lnTo>
                  <a:lnTo>
                    <a:pt x="24658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6220" y="4992666"/>
              <a:ext cx="710275" cy="337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00"/>
            </a:p>
          </p:txBody>
        </p:sp>
        <p:sp>
          <p:nvSpPr>
            <p:cNvPr id="7" name="object 7"/>
            <p:cNvSpPr/>
            <p:nvPr/>
          </p:nvSpPr>
          <p:spPr>
            <a:xfrm>
              <a:off x="7971161" y="4942976"/>
              <a:ext cx="303548" cy="233606"/>
            </a:xfrm>
            <a:custGeom>
              <a:avLst/>
              <a:gdLst/>
              <a:ahLst/>
              <a:cxnLst/>
              <a:rect l="l" t="t" r="r" b="b"/>
              <a:pathLst>
                <a:path w="667384" h="462279">
                  <a:moveTo>
                    <a:pt x="616857" y="194227"/>
                  </a:moveTo>
                  <a:lnTo>
                    <a:pt x="368720" y="194227"/>
                  </a:lnTo>
                  <a:lnTo>
                    <a:pt x="378396" y="195690"/>
                  </a:lnTo>
                  <a:lnTo>
                    <a:pt x="387766" y="199069"/>
                  </a:lnTo>
                  <a:lnTo>
                    <a:pt x="414437" y="230139"/>
                  </a:lnTo>
                  <a:lnTo>
                    <a:pt x="414563" y="230537"/>
                  </a:lnTo>
                  <a:lnTo>
                    <a:pt x="417474" y="237594"/>
                  </a:lnTo>
                  <a:lnTo>
                    <a:pt x="448834" y="252536"/>
                  </a:lnTo>
                  <a:lnTo>
                    <a:pt x="450122" y="253018"/>
                  </a:lnTo>
                  <a:lnTo>
                    <a:pt x="450834" y="253458"/>
                  </a:lnTo>
                  <a:lnTo>
                    <a:pt x="450834" y="254557"/>
                  </a:lnTo>
                  <a:lnTo>
                    <a:pt x="451211" y="255897"/>
                  </a:lnTo>
                  <a:lnTo>
                    <a:pt x="416123" y="272536"/>
                  </a:lnTo>
                  <a:lnTo>
                    <a:pt x="406019" y="282567"/>
                  </a:lnTo>
                  <a:lnTo>
                    <a:pt x="402144" y="287247"/>
                  </a:lnTo>
                  <a:lnTo>
                    <a:pt x="398584" y="302346"/>
                  </a:lnTo>
                  <a:lnTo>
                    <a:pt x="396638" y="312746"/>
                  </a:lnTo>
                  <a:lnTo>
                    <a:pt x="395819" y="320915"/>
                  </a:lnTo>
                  <a:lnTo>
                    <a:pt x="395715" y="328168"/>
                  </a:lnTo>
                  <a:lnTo>
                    <a:pt x="399755" y="358494"/>
                  </a:lnTo>
                  <a:lnTo>
                    <a:pt x="428881" y="408972"/>
                  </a:lnTo>
                  <a:lnTo>
                    <a:pt x="465306" y="435756"/>
                  </a:lnTo>
                  <a:lnTo>
                    <a:pt x="522884" y="452070"/>
                  </a:lnTo>
                  <a:lnTo>
                    <a:pt x="580388" y="460902"/>
                  </a:lnTo>
                  <a:lnTo>
                    <a:pt x="601028" y="462163"/>
                  </a:lnTo>
                  <a:lnTo>
                    <a:pt x="615796" y="461961"/>
                  </a:lnTo>
                  <a:lnTo>
                    <a:pt x="659498" y="459075"/>
                  </a:lnTo>
                  <a:lnTo>
                    <a:pt x="666589" y="402426"/>
                  </a:lnTo>
                  <a:lnTo>
                    <a:pt x="667079" y="383004"/>
                  </a:lnTo>
                  <a:lnTo>
                    <a:pt x="664094" y="334961"/>
                  </a:lnTo>
                  <a:lnTo>
                    <a:pt x="655381" y="288700"/>
                  </a:lnTo>
                  <a:lnTo>
                    <a:pt x="641297" y="244577"/>
                  </a:lnTo>
                  <a:lnTo>
                    <a:pt x="622179" y="202915"/>
                  </a:lnTo>
                  <a:lnTo>
                    <a:pt x="616857" y="194227"/>
                  </a:lnTo>
                  <a:close/>
                </a:path>
                <a:path w="667384" h="462279">
                  <a:moveTo>
                    <a:pt x="284064" y="0"/>
                  </a:moveTo>
                  <a:lnTo>
                    <a:pt x="228764" y="3963"/>
                  </a:lnTo>
                  <a:lnTo>
                    <a:pt x="175908" y="15487"/>
                  </a:lnTo>
                  <a:lnTo>
                    <a:pt x="126051" y="34019"/>
                  </a:lnTo>
                  <a:lnTo>
                    <a:pt x="79745" y="59009"/>
                  </a:lnTo>
                  <a:lnTo>
                    <a:pt x="37543" y="89904"/>
                  </a:lnTo>
                  <a:lnTo>
                    <a:pt x="0" y="126153"/>
                  </a:lnTo>
                  <a:lnTo>
                    <a:pt x="34897" y="165632"/>
                  </a:lnTo>
                  <a:lnTo>
                    <a:pt x="72128" y="202954"/>
                  </a:lnTo>
                  <a:lnTo>
                    <a:pt x="111447" y="237890"/>
                  </a:lnTo>
                  <a:lnTo>
                    <a:pt x="152862" y="270446"/>
                  </a:lnTo>
                  <a:lnTo>
                    <a:pt x="196213" y="300472"/>
                  </a:lnTo>
                  <a:lnTo>
                    <a:pt x="239700" y="317542"/>
                  </a:lnTo>
                  <a:lnTo>
                    <a:pt x="264950" y="314112"/>
                  </a:lnTo>
                  <a:lnTo>
                    <a:pt x="283740" y="292786"/>
                  </a:lnTo>
                  <a:lnTo>
                    <a:pt x="295070" y="263407"/>
                  </a:lnTo>
                  <a:lnTo>
                    <a:pt x="309105" y="233648"/>
                  </a:lnTo>
                  <a:lnTo>
                    <a:pt x="328520" y="209066"/>
                  </a:lnTo>
                  <a:lnTo>
                    <a:pt x="355989" y="195219"/>
                  </a:lnTo>
                  <a:lnTo>
                    <a:pt x="359015" y="194643"/>
                  </a:lnTo>
                  <a:lnTo>
                    <a:pt x="368720" y="194227"/>
                  </a:lnTo>
                  <a:lnTo>
                    <a:pt x="616857" y="194227"/>
                  </a:lnTo>
                  <a:lnTo>
                    <a:pt x="598455" y="164187"/>
                  </a:lnTo>
                  <a:lnTo>
                    <a:pt x="570414" y="128637"/>
                  </a:lnTo>
                  <a:lnTo>
                    <a:pt x="538439" y="96663"/>
                  </a:lnTo>
                  <a:lnTo>
                    <a:pt x="502888" y="68622"/>
                  </a:lnTo>
                  <a:lnTo>
                    <a:pt x="464121" y="44875"/>
                  </a:lnTo>
                  <a:lnTo>
                    <a:pt x="422496" y="25781"/>
                  </a:lnTo>
                  <a:lnTo>
                    <a:pt x="378372" y="11697"/>
                  </a:lnTo>
                  <a:lnTo>
                    <a:pt x="332109" y="2984"/>
                  </a:lnTo>
                  <a:lnTo>
                    <a:pt x="284064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26295" y="5142560"/>
              <a:ext cx="96465" cy="131886"/>
            </a:xfrm>
            <a:custGeom>
              <a:avLst/>
              <a:gdLst/>
              <a:ahLst/>
              <a:cxnLst/>
              <a:rect l="l" t="t" r="r" b="b"/>
              <a:pathLst>
                <a:path w="212090" h="260984">
                  <a:moveTo>
                    <a:pt x="0" y="0"/>
                  </a:moveTo>
                  <a:lnTo>
                    <a:pt x="4829" y="50137"/>
                  </a:lnTo>
                  <a:lnTo>
                    <a:pt x="15888" y="98177"/>
                  </a:lnTo>
                  <a:lnTo>
                    <a:pt x="32762" y="143701"/>
                  </a:lnTo>
                  <a:lnTo>
                    <a:pt x="55034" y="186288"/>
                  </a:lnTo>
                  <a:lnTo>
                    <a:pt x="82289" y="225520"/>
                  </a:lnTo>
                  <a:lnTo>
                    <a:pt x="114111" y="260976"/>
                  </a:lnTo>
                  <a:lnTo>
                    <a:pt x="147259" y="235339"/>
                  </a:lnTo>
                  <a:lnTo>
                    <a:pt x="178854" y="215171"/>
                  </a:lnTo>
                  <a:lnTo>
                    <a:pt x="202473" y="201953"/>
                  </a:lnTo>
                  <a:lnTo>
                    <a:pt x="211689" y="197166"/>
                  </a:lnTo>
                  <a:lnTo>
                    <a:pt x="154466" y="166338"/>
                  </a:lnTo>
                  <a:lnTo>
                    <a:pt x="113340" y="135524"/>
                  </a:lnTo>
                  <a:lnTo>
                    <a:pt x="68467" y="86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91593" y="5263663"/>
              <a:ext cx="140077" cy="66423"/>
            </a:xfrm>
            <a:custGeom>
              <a:avLst/>
              <a:gdLst/>
              <a:ahLst/>
              <a:cxnLst/>
              <a:rect l="l" t="t" r="r" b="b"/>
              <a:pathLst>
                <a:path w="307975" h="131445">
                  <a:moveTo>
                    <a:pt x="16041" y="28229"/>
                  </a:moveTo>
                  <a:lnTo>
                    <a:pt x="14729" y="57428"/>
                  </a:lnTo>
                  <a:lnTo>
                    <a:pt x="12014" y="83676"/>
                  </a:lnTo>
                  <a:lnTo>
                    <a:pt x="7302" y="107873"/>
                  </a:lnTo>
                  <a:lnTo>
                    <a:pt x="0" y="130917"/>
                  </a:lnTo>
                  <a:lnTo>
                    <a:pt x="6387" y="131231"/>
                  </a:lnTo>
                  <a:lnTo>
                    <a:pt x="12816" y="131409"/>
                  </a:lnTo>
                  <a:lnTo>
                    <a:pt x="19287" y="131409"/>
                  </a:lnTo>
                  <a:lnTo>
                    <a:pt x="67861" y="128354"/>
                  </a:lnTo>
                  <a:lnTo>
                    <a:pt x="114601" y="119437"/>
                  </a:lnTo>
                  <a:lnTo>
                    <a:pt x="159140" y="105032"/>
                  </a:lnTo>
                  <a:lnTo>
                    <a:pt x="201109" y="85512"/>
                  </a:lnTo>
                  <a:lnTo>
                    <a:pt x="240139" y="61251"/>
                  </a:lnTo>
                  <a:lnTo>
                    <a:pt x="275861" y="32622"/>
                  </a:lnTo>
                  <a:lnTo>
                    <a:pt x="278808" y="29623"/>
                  </a:lnTo>
                  <a:lnTo>
                    <a:pt x="40939" y="29623"/>
                  </a:lnTo>
                  <a:lnTo>
                    <a:pt x="16041" y="28229"/>
                  </a:lnTo>
                  <a:close/>
                </a:path>
                <a:path w="307975" h="131445">
                  <a:moveTo>
                    <a:pt x="307906" y="0"/>
                  </a:moveTo>
                  <a:lnTo>
                    <a:pt x="200185" y="21824"/>
                  </a:lnTo>
                  <a:lnTo>
                    <a:pt x="106758" y="29593"/>
                  </a:lnTo>
                  <a:lnTo>
                    <a:pt x="40939" y="29623"/>
                  </a:lnTo>
                  <a:lnTo>
                    <a:pt x="278808" y="29623"/>
                  </a:lnTo>
                  <a:lnTo>
                    <a:pt x="307906" y="0"/>
                  </a:lnTo>
                  <a:close/>
                </a:path>
              </a:pathLst>
            </a:custGeom>
            <a:solidFill>
              <a:srgbClr val="007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88218" y="4968850"/>
              <a:ext cx="86837" cy="2412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90434" y="4970456"/>
              <a:ext cx="84624" cy="233286"/>
            </a:xfrm>
            <a:custGeom>
              <a:avLst/>
              <a:gdLst/>
              <a:ahLst/>
              <a:cxnLst/>
              <a:rect l="l" t="t" r="r" b="b"/>
              <a:pathLst>
                <a:path w="186055" h="461645">
                  <a:moveTo>
                    <a:pt x="50778" y="119106"/>
                  </a:moveTo>
                  <a:lnTo>
                    <a:pt x="58254" y="122174"/>
                  </a:lnTo>
                  <a:lnTo>
                    <a:pt x="57511" y="134058"/>
                  </a:lnTo>
                  <a:lnTo>
                    <a:pt x="57386" y="143315"/>
                  </a:lnTo>
                  <a:lnTo>
                    <a:pt x="57995" y="192852"/>
                  </a:lnTo>
                  <a:lnTo>
                    <a:pt x="65131" y="245640"/>
                  </a:lnTo>
                  <a:lnTo>
                    <a:pt x="77720" y="295429"/>
                  </a:lnTo>
                  <a:lnTo>
                    <a:pt x="94761" y="342045"/>
                  </a:lnTo>
                  <a:lnTo>
                    <a:pt x="115255" y="385313"/>
                  </a:lnTo>
                  <a:lnTo>
                    <a:pt x="138200" y="425058"/>
                  </a:lnTo>
                  <a:lnTo>
                    <a:pt x="162597" y="461106"/>
                  </a:lnTo>
                  <a:lnTo>
                    <a:pt x="164740" y="455048"/>
                  </a:lnTo>
                  <a:lnTo>
                    <a:pt x="166778" y="448943"/>
                  </a:lnTo>
                  <a:lnTo>
                    <a:pt x="168721" y="442796"/>
                  </a:lnTo>
                  <a:lnTo>
                    <a:pt x="170575" y="436614"/>
                  </a:lnTo>
                  <a:lnTo>
                    <a:pt x="142943" y="395642"/>
                  </a:lnTo>
                  <a:lnTo>
                    <a:pt x="117748" y="350904"/>
                  </a:lnTo>
                  <a:lnTo>
                    <a:pt x="96239" y="302654"/>
                  </a:lnTo>
                  <a:lnTo>
                    <a:pt x="79666" y="251146"/>
                  </a:lnTo>
                  <a:lnTo>
                    <a:pt x="69278" y="196636"/>
                  </a:lnTo>
                  <a:lnTo>
                    <a:pt x="66421" y="141189"/>
                  </a:lnTo>
                  <a:lnTo>
                    <a:pt x="66475" y="135997"/>
                  </a:lnTo>
                  <a:lnTo>
                    <a:pt x="67039" y="123137"/>
                  </a:lnTo>
                  <a:lnTo>
                    <a:pt x="59753" y="121248"/>
                  </a:lnTo>
                  <a:lnTo>
                    <a:pt x="50778" y="119106"/>
                  </a:lnTo>
                  <a:close/>
                </a:path>
                <a:path w="186055" h="461645">
                  <a:moveTo>
                    <a:pt x="70400" y="123776"/>
                  </a:moveTo>
                  <a:lnTo>
                    <a:pt x="76557" y="126865"/>
                  </a:lnTo>
                  <a:lnTo>
                    <a:pt x="76906" y="141189"/>
                  </a:lnTo>
                  <a:lnTo>
                    <a:pt x="77564" y="153649"/>
                  </a:lnTo>
                  <a:lnTo>
                    <a:pt x="79673" y="192330"/>
                  </a:lnTo>
                  <a:lnTo>
                    <a:pt x="89301" y="240927"/>
                  </a:lnTo>
                  <a:lnTo>
                    <a:pt x="104812" y="287486"/>
                  </a:lnTo>
                  <a:lnTo>
                    <a:pt x="125212" y="331798"/>
                  </a:lnTo>
                  <a:lnTo>
                    <a:pt x="149506" y="373657"/>
                  </a:lnTo>
                  <a:lnTo>
                    <a:pt x="176701" y="412856"/>
                  </a:lnTo>
                  <a:lnTo>
                    <a:pt x="178512" y="404626"/>
                  </a:lnTo>
                  <a:lnTo>
                    <a:pt x="180188" y="396333"/>
                  </a:lnTo>
                  <a:lnTo>
                    <a:pt x="181486" y="387914"/>
                  </a:lnTo>
                  <a:lnTo>
                    <a:pt x="150388" y="343634"/>
                  </a:lnTo>
                  <a:lnTo>
                    <a:pt x="124106" y="296865"/>
                  </a:lnTo>
                  <a:lnTo>
                    <a:pt x="103979" y="247889"/>
                  </a:lnTo>
                  <a:lnTo>
                    <a:pt x="91348" y="196988"/>
                  </a:lnTo>
                  <a:lnTo>
                    <a:pt x="87598" y="145084"/>
                  </a:lnTo>
                  <a:lnTo>
                    <a:pt x="87196" y="129388"/>
                  </a:lnTo>
                  <a:lnTo>
                    <a:pt x="81007" y="126331"/>
                  </a:lnTo>
                  <a:lnTo>
                    <a:pt x="70400" y="123776"/>
                  </a:lnTo>
                  <a:close/>
                </a:path>
                <a:path w="186055" h="461645">
                  <a:moveTo>
                    <a:pt x="90421" y="128603"/>
                  </a:moveTo>
                  <a:lnTo>
                    <a:pt x="96567" y="131639"/>
                  </a:lnTo>
                  <a:lnTo>
                    <a:pt x="96968" y="146047"/>
                  </a:lnTo>
                  <a:lnTo>
                    <a:pt x="97085" y="148026"/>
                  </a:lnTo>
                  <a:lnTo>
                    <a:pt x="100400" y="192330"/>
                  </a:lnTo>
                  <a:lnTo>
                    <a:pt x="111910" y="237507"/>
                  </a:lnTo>
                  <a:lnTo>
                    <a:pt x="130420" y="281342"/>
                  </a:lnTo>
                  <a:lnTo>
                    <a:pt x="154903" y="323829"/>
                  </a:lnTo>
                  <a:lnTo>
                    <a:pt x="184313" y="364742"/>
                  </a:lnTo>
                  <a:lnTo>
                    <a:pt x="185098" y="356449"/>
                  </a:lnTo>
                  <a:lnTo>
                    <a:pt x="185559" y="348031"/>
                  </a:lnTo>
                  <a:lnTo>
                    <a:pt x="185790" y="339570"/>
                  </a:lnTo>
                  <a:lnTo>
                    <a:pt x="153079" y="293549"/>
                  </a:lnTo>
                  <a:lnTo>
                    <a:pt x="128149" y="246266"/>
                  </a:lnTo>
                  <a:lnTo>
                    <a:pt x="112494" y="198050"/>
                  </a:lnTo>
                  <a:lnTo>
                    <a:pt x="107665" y="149744"/>
                  </a:lnTo>
                  <a:lnTo>
                    <a:pt x="107547" y="146697"/>
                  </a:lnTo>
                  <a:lnTo>
                    <a:pt x="107216" y="134173"/>
                  </a:lnTo>
                  <a:lnTo>
                    <a:pt x="101049" y="131126"/>
                  </a:lnTo>
                  <a:lnTo>
                    <a:pt x="90421" y="128603"/>
                  </a:lnTo>
                  <a:close/>
                </a:path>
                <a:path w="186055" h="461645">
                  <a:moveTo>
                    <a:pt x="42234" y="151618"/>
                  </a:moveTo>
                  <a:lnTo>
                    <a:pt x="49427" y="153325"/>
                  </a:lnTo>
                  <a:lnTo>
                    <a:pt x="50579" y="153628"/>
                  </a:lnTo>
                  <a:lnTo>
                    <a:pt x="52024" y="153649"/>
                  </a:lnTo>
                  <a:lnTo>
                    <a:pt x="52066" y="152194"/>
                  </a:lnTo>
                  <a:lnTo>
                    <a:pt x="47050" y="152194"/>
                  </a:lnTo>
                  <a:lnTo>
                    <a:pt x="43721" y="151890"/>
                  </a:lnTo>
                  <a:lnTo>
                    <a:pt x="42234" y="151618"/>
                  </a:lnTo>
                  <a:close/>
                </a:path>
                <a:path w="186055" h="461645">
                  <a:moveTo>
                    <a:pt x="52275" y="146047"/>
                  </a:moveTo>
                  <a:lnTo>
                    <a:pt x="51291" y="147461"/>
                  </a:lnTo>
                  <a:lnTo>
                    <a:pt x="50338" y="148759"/>
                  </a:lnTo>
                  <a:lnTo>
                    <a:pt x="49378" y="149744"/>
                  </a:lnTo>
                  <a:lnTo>
                    <a:pt x="47050" y="152194"/>
                  </a:lnTo>
                  <a:lnTo>
                    <a:pt x="52066" y="152194"/>
                  </a:lnTo>
                  <a:lnTo>
                    <a:pt x="52181" y="148330"/>
                  </a:lnTo>
                  <a:lnTo>
                    <a:pt x="52275" y="146047"/>
                  </a:lnTo>
                  <a:close/>
                </a:path>
                <a:path w="186055" h="461645">
                  <a:moveTo>
                    <a:pt x="27302" y="148026"/>
                  </a:moveTo>
                  <a:lnTo>
                    <a:pt x="34496" y="149744"/>
                  </a:lnTo>
                  <a:lnTo>
                    <a:pt x="39595" y="151251"/>
                  </a:lnTo>
                  <a:lnTo>
                    <a:pt x="41878" y="148623"/>
                  </a:lnTo>
                  <a:lnTo>
                    <a:pt x="32119" y="148623"/>
                  </a:lnTo>
                  <a:lnTo>
                    <a:pt x="28768" y="148330"/>
                  </a:lnTo>
                  <a:lnTo>
                    <a:pt x="27302" y="148026"/>
                  </a:lnTo>
                  <a:close/>
                </a:path>
                <a:path w="186055" h="461645">
                  <a:moveTo>
                    <a:pt x="50495" y="125064"/>
                  </a:moveTo>
                  <a:lnTo>
                    <a:pt x="45778" y="130060"/>
                  </a:lnTo>
                  <a:lnTo>
                    <a:pt x="41584" y="135997"/>
                  </a:lnTo>
                  <a:lnTo>
                    <a:pt x="37847" y="141731"/>
                  </a:lnTo>
                  <a:lnTo>
                    <a:pt x="34416" y="146204"/>
                  </a:lnTo>
                  <a:lnTo>
                    <a:pt x="32119" y="148623"/>
                  </a:lnTo>
                  <a:lnTo>
                    <a:pt x="41878" y="148623"/>
                  </a:lnTo>
                  <a:lnTo>
                    <a:pt x="45134" y="144875"/>
                  </a:lnTo>
                  <a:lnTo>
                    <a:pt x="48396" y="138717"/>
                  </a:lnTo>
                  <a:lnTo>
                    <a:pt x="52275" y="133388"/>
                  </a:lnTo>
                  <a:lnTo>
                    <a:pt x="51993" y="129996"/>
                  </a:lnTo>
                  <a:lnTo>
                    <a:pt x="51375" y="127231"/>
                  </a:lnTo>
                  <a:lnTo>
                    <a:pt x="50495" y="125064"/>
                  </a:lnTo>
                  <a:close/>
                </a:path>
                <a:path w="186055" h="461645">
                  <a:moveTo>
                    <a:pt x="12465" y="144508"/>
                  </a:moveTo>
                  <a:lnTo>
                    <a:pt x="19638" y="146204"/>
                  </a:lnTo>
                  <a:lnTo>
                    <a:pt x="24737" y="147733"/>
                  </a:lnTo>
                  <a:lnTo>
                    <a:pt x="27015" y="145084"/>
                  </a:lnTo>
                  <a:lnTo>
                    <a:pt x="17282" y="145084"/>
                  </a:lnTo>
                  <a:lnTo>
                    <a:pt x="13920" y="144780"/>
                  </a:lnTo>
                  <a:lnTo>
                    <a:pt x="12465" y="144508"/>
                  </a:lnTo>
                  <a:close/>
                </a:path>
                <a:path w="186055" h="461645">
                  <a:moveTo>
                    <a:pt x="44569" y="118163"/>
                  </a:moveTo>
                  <a:lnTo>
                    <a:pt x="43260" y="118195"/>
                  </a:lnTo>
                  <a:lnTo>
                    <a:pt x="35884" y="121263"/>
                  </a:lnTo>
                  <a:lnTo>
                    <a:pt x="29623" y="128204"/>
                  </a:lnTo>
                  <a:lnTo>
                    <a:pt x="24269" y="136249"/>
                  </a:lnTo>
                  <a:lnTo>
                    <a:pt x="19669" y="142571"/>
                  </a:lnTo>
                  <a:lnTo>
                    <a:pt x="17282" y="145084"/>
                  </a:lnTo>
                  <a:lnTo>
                    <a:pt x="27015" y="145084"/>
                  </a:lnTo>
                  <a:lnTo>
                    <a:pt x="27564" y="144445"/>
                  </a:lnTo>
                  <a:lnTo>
                    <a:pt x="31708" y="138561"/>
                  </a:lnTo>
                  <a:lnTo>
                    <a:pt x="36361" y="131442"/>
                  </a:lnTo>
                  <a:lnTo>
                    <a:pt x="41887" y="124719"/>
                  </a:lnTo>
                  <a:lnTo>
                    <a:pt x="48244" y="120645"/>
                  </a:lnTo>
                  <a:lnTo>
                    <a:pt x="47312" y="119326"/>
                  </a:lnTo>
                  <a:lnTo>
                    <a:pt x="46621" y="118519"/>
                  </a:lnTo>
                  <a:lnTo>
                    <a:pt x="46359" y="118268"/>
                  </a:lnTo>
                  <a:lnTo>
                    <a:pt x="44569" y="118163"/>
                  </a:lnTo>
                  <a:close/>
                </a:path>
                <a:path w="186055" h="461645">
                  <a:moveTo>
                    <a:pt x="895" y="0"/>
                  </a:moveTo>
                  <a:lnTo>
                    <a:pt x="188" y="26658"/>
                  </a:lnTo>
                  <a:lnTo>
                    <a:pt x="118" y="33276"/>
                  </a:lnTo>
                  <a:lnTo>
                    <a:pt x="0" y="59248"/>
                  </a:lnTo>
                  <a:lnTo>
                    <a:pt x="443" y="82923"/>
                  </a:lnTo>
                  <a:lnTo>
                    <a:pt x="4190" y="124436"/>
                  </a:lnTo>
                  <a:lnTo>
                    <a:pt x="11973" y="143890"/>
                  </a:lnTo>
                  <a:lnTo>
                    <a:pt x="13365" y="143754"/>
                  </a:lnTo>
                  <a:lnTo>
                    <a:pt x="14915" y="143315"/>
                  </a:lnTo>
                  <a:lnTo>
                    <a:pt x="16727" y="141189"/>
                  </a:lnTo>
                  <a:lnTo>
                    <a:pt x="17659" y="139880"/>
                  </a:lnTo>
                  <a:lnTo>
                    <a:pt x="15563" y="132889"/>
                  </a:lnTo>
                  <a:lnTo>
                    <a:pt x="14020" y="125082"/>
                  </a:lnTo>
                  <a:lnTo>
                    <a:pt x="12888" y="116886"/>
                  </a:lnTo>
                  <a:lnTo>
                    <a:pt x="12109" y="109483"/>
                  </a:lnTo>
                  <a:lnTo>
                    <a:pt x="10866" y="86831"/>
                  </a:lnTo>
                  <a:lnTo>
                    <a:pt x="10761" y="74509"/>
                  </a:lnTo>
                  <a:lnTo>
                    <a:pt x="10858" y="50798"/>
                  </a:lnTo>
                  <a:lnTo>
                    <a:pt x="11232" y="33276"/>
                  </a:lnTo>
                  <a:lnTo>
                    <a:pt x="12287" y="7277"/>
                  </a:lnTo>
                  <a:lnTo>
                    <a:pt x="4727" y="2335"/>
                  </a:lnTo>
                  <a:lnTo>
                    <a:pt x="895" y="0"/>
                  </a:lnTo>
                  <a:close/>
                </a:path>
                <a:path w="186055" h="461645">
                  <a:moveTo>
                    <a:pt x="19690" y="12229"/>
                  </a:moveTo>
                  <a:lnTo>
                    <a:pt x="18265" y="38381"/>
                  </a:lnTo>
                  <a:lnTo>
                    <a:pt x="17377" y="64653"/>
                  </a:lnTo>
                  <a:lnTo>
                    <a:pt x="17300" y="89412"/>
                  </a:lnTo>
                  <a:lnTo>
                    <a:pt x="18308" y="111022"/>
                  </a:lnTo>
                  <a:lnTo>
                    <a:pt x="19690" y="125891"/>
                  </a:lnTo>
                  <a:lnTo>
                    <a:pt x="21585" y="134058"/>
                  </a:lnTo>
                  <a:lnTo>
                    <a:pt x="24205" y="129996"/>
                  </a:lnTo>
                  <a:lnTo>
                    <a:pt x="26747" y="126153"/>
                  </a:lnTo>
                  <a:lnTo>
                    <a:pt x="29836" y="122917"/>
                  </a:lnTo>
                  <a:lnTo>
                    <a:pt x="29424" y="119326"/>
                  </a:lnTo>
                  <a:lnTo>
                    <a:pt x="28936" y="113598"/>
                  </a:lnTo>
                  <a:lnTo>
                    <a:pt x="28266" y="96467"/>
                  </a:lnTo>
                  <a:lnTo>
                    <a:pt x="28317" y="81076"/>
                  </a:lnTo>
                  <a:lnTo>
                    <a:pt x="28461" y="70343"/>
                  </a:lnTo>
                  <a:lnTo>
                    <a:pt x="29597" y="45520"/>
                  </a:lnTo>
                  <a:lnTo>
                    <a:pt x="31292" y="20491"/>
                  </a:lnTo>
                  <a:lnTo>
                    <a:pt x="27512" y="17643"/>
                  </a:lnTo>
                  <a:lnTo>
                    <a:pt x="19690" y="12229"/>
                  </a:lnTo>
                  <a:close/>
                </a:path>
                <a:path w="186055" h="461645">
                  <a:moveTo>
                    <a:pt x="47668" y="117252"/>
                  </a:moveTo>
                  <a:lnTo>
                    <a:pt x="44296" y="117252"/>
                  </a:lnTo>
                  <a:lnTo>
                    <a:pt x="45731" y="117891"/>
                  </a:lnTo>
                  <a:lnTo>
                    <a:pt x="46401" y="118048"/>
                  </a:lnTo>
                  <a:lnTo>
                    <a:pt x="47050" y="118362"/>
                  </a:lnTo>
                  <a:lnTo>
                    <a:pt x="47699" y="118551"/>
                  </a:lnTo>
                  <a:lnTo>
                    <a:pt x="47668" y="117252"/>
                  </a:lnTo>
                  <a:close/>
                </a:path>
                <a:path w="186055" h="461645">
                  <a:moveTo>
                    <a:pt x="39208" y="26658"/>
                  </a:moveTo>
                  <a:lnTo>
                    <a:pt x="37251" y="50798"/>
                  </a:lnTo>
                  <a:lnTo>
                    <a:pt x="35869" y="74509"/>
                  </a:lnTo>
                  <a:lnTo>
                    <a:pt x="35336" y="96467"/>
                  </a:lnTo>
                  <a:lnTo>
                    <a:pt x="35875" y="113598"/>
                  </a:lnTo>
                  <a:lnTo>
                    <a:pt x="35967" y="115755"/>
                  </a:lnTo>
                  <a:lnTo>
                    <a:pt x="36161" y="118195"/>
                  </a:lnTo>
                  <a:lnTo>
                    <a:pt x="37354" y="117682"/>
                  </a:lnTo>
                  <a:lnTo>
                    <a:pt x="38590" y="117368"/>
                  </a:lnTo>
                  <a:lnTo>
                    <a:pt x="44296" y="117252"/>
                  </a:lnTo>
                  <a:lnTo>
                    <a:pt x="47668" y="117252"/>
                  </a:lnTo>
                  <a:lnTo>
                    <a:pt x="47278" y="101105"/>
                  </a:lnTo>
                  <a:lnTo>
                    <a:pt x="47927" y="81076"/>
                  </a:lnTo>
                  <a:lnTo>
                    <a:pt x="49405" y="59248"/>
                  </a:lnTo>
                  <a:lnTo>
                    <a:pt x="51469" y="36731"/>
                  </a:lnTo>
                  <a:lnTo>
                    <a:pt x="47459" y="33276"/>
                  </a:lnTo>
                  <a:lnTo>
                    <a:pt x="43375" y="29925"/>
                  </a:lnTo>
                  <a:lnTo>
                    <a:pt x="39208" y="26658"/>
                  </a:lnTo>
                  <a:close/>
                </a:path>
              </a:pathLst>
            </a:custGeom>
            <a:solidFill>
              <a:srgbClr val="241B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15"/>
          <p:cNvSpPr/>
          <p:nvPr/>
        </p:nvSpPr>
        <p:spPr>
          <a:xfrm>
            <a:off x="1372303" y="120177"/>
            <a:ext cx="6215090" cy="646061"/>
          </a:xfrm>
          <a:custGeom>
            <a:avLst/>
            <a:gdLst/>
            <a:ahLst/>
            <a:cxnLst/>
            <a:rect l="l" t="t" r="r" b="b"/>
            <a:pathLst>
              <a:path w="13664565" h="1141730">
                <a:moveTo>
                  <a:pt x="13658180" y="0"/>
                </a:moveTo>
                <a:lnTo>
                  <a:pt x="6313" y="0"/>
                </a:lnTo>
                <a:lnTo>
                  <a:pt x="0" y="6324"/>
                </a:lnTo>
                <a:lnTo>
                  <a:pt x="0" y="1135002"/>
                </a:lnTo>
                <a:lnTo>
                  <a:pt x="6313" y="1141326"/>
                </a:lnTo>
                <a:lnTo>
                  <a:pt x="13658180" y="1141326"/>
                </a:lnTo>
                <a:lnTo>
                  <a:pt x="13664505" y="1135002"/>
                </a:lnTo>
                <a:lnTo>
                  <a:pt x="13664505" y="6324"/>
                </a:lnTo>
                <a:lnTo>
                  <a:pt x="13658180" y="0"/>
                </a:lnTo>
                <a:close/>
              </a:path>
            </a:pathLst>
          </a:custGeom>
          <a:solidFill>
            <a:srgbClr val="2E7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5"/>
          <p:cNvSpPr/>
          <p:nvPr/>
        </p:nvSpPr>
        <p:spPr>
          <a:xfrm>
            <a:off x="5067300" y="1000056"/>
            <a:ext cx="2424112" cy="158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Прямоугольник 44"/>
          <p:cNvSpPr/>
          <p:nvPr/>
        </p:nvSpPr>
        <p:spPr>
          <a:xfrm>
            <a:off x="1474191" y="203447"/>
            <a:ext cx="62150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Анкетирование жителей города</a:t>
            </a:r>
            <a:r>
              <a:rPr lang="ru-RU" sz="3200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7504" y="1417340"/>
            <a:ext cx="7200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1600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Как Вы считаете, достаточно ли информации о тружениках тыла и узниках концлагерей, проживающих в Нефтеюганске, жителям города? </a:t>
            </a:r>
            <a:r>
              <a:rPr lang="ru-RU" sz="160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600" cap="none" spc="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60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600" dirty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60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600" dirty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160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600" dirty="0" smtClean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Вопрос </a:t>
            </a:r>
            <a:r>
              <a:rPr lang="ru-RU" sz="1600" dirty="0">
                <a:ln w="12700">
                  <a:noFill/>
                  <a:prstDash val="solid"/>
                </a:ln>
                <a:solidFill>
                  <a:srgbClr val="2B84B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Нужно ли знать историю своей страны, в том числе и о том, как «ковалась побед в тылу»? </a:t>
            </a:r>
            <a:endParaRPr lang="ru-RU" sz="1600" cap="none" spc="0" dirty="0" smtClean="0">
              <a:ln w="12700">
                <a:noFill/>
                <a:prstDash val="solid"/>
              </a:ln>
              <a:solidFill>
                <a:srgbClr val="2B84B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9981" y="1726276"/>
            <a:ext cx="2376264" cy="1388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0731" y="3697444"/>
            <a:ext cx="2474181" cy="14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91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463</Words>
  <Application>Microsoft Office PowerPoint</Application>
  <PresentationFormat>Экран (16:10)</PresentationFormat>
  <Paragraphs>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Гриценко 03 02</dc:title>
  <dc:creator>User</dc:creator>
  <cp:lastModifiedBy>Admin Журавчак</cp:lastModifiedBy>
  <cp:revision>49</cp:revision>
  <dcterms:created xsi:type="dcterms:W3CDTF">2020-09-17T15:20:49Z</dcterms:created>
  <dcterms:modified xsi:type="dcterms:W3CDTF">2023-04-10T10:40:24Z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2020-02-10T00:00:00Z</vt:filetime>
  </property>
  <property fmtid="{D5CDD505-2E9C-101B-9397-08002B2CF9AE}" name="Creator" pid="3">
    <vt:lpwstr>Adobe Illustrator 24.0 (Windows)</vt:lpwstr>
  </property>
  <property fmtid="{D5CDD505-2E9C-101B-9397-08002B2CF9AE}" name="LastSaved" pid="4">
    <vt:filetime>2020-09-17T00:00:00Z</vt:filetime>
  </property>
  <property fmtid="{D5CDD505-2E9C-101B-9397-08002B2CF9AE}" name="NXPowerLiteLastOptimized" pid="5">
    <vt:lpwstr>6722327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S9.2.0</vt:lpwstr>
  </property>
</Properties>
</file>