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8" r:id="rId7"/>
    <p:sldId id="269" r:id="rId8"/>
    <p:sldId id="271" r:id="rId9"/>
    <p:sldId id="264" r:id="rId10"/>
    <p:sldId id="272" r:id="rId11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25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3B06F-EDD7-4FFD-BA94-8B45205A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788EAD-3F5F-4E1A-B60D-1EEE175BF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E972C9-EE3A-4158-95C7-D46D3A17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667CB7-C83C-440C-9C70-B0F4685B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32FF33-7A4B-442C-BC78-4E5C039D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30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187292-2012-4EE5-A0E5-1EE0C3C9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9893A62-CF55-48BF-A155-11FC7A6E7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1B857A-7DDF-4DD7-9765-437EEC19C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6010B7-57C4-4588-8166-5FAB6BEC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28AD6B-2BD1-4147-AB5A-0905CDB4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58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3073F5-E8F5-4D5A-B0BD-7DC7079B1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961758-D7EA-4BDD-B06D-F793767EA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BA8F1B-5831-49EA-8551-936A3B24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9BD0E1-5161-425B-8D14-5AC95920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4C458C-184B-4C6C-8250-A6C597A1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5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CF98C4-4BDA-43CC-8D51-DFB80AEB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71CC7A-3C56-417B-B510-E32E5A848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17850D-A8C7-44F1-89C5-5E6295B5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DB6858-274F-4585-B1F8-12EE4731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CCFDB1-709A-4719-ABB8-E05C0DA3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97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D51A5-63D8-41EE-B968-BD21FB13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714349-A223-464E-9F93-17D274E2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7EE255-69DD-42B2-9B43-6E710C00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168805-94B2-4BA0-9079-81EBB6A3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2E46B2-E603-4489-B107-B9F44A1B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16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961DC4-FB62-4DA3-A64F-6DC50A52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43ACAF-430F-4BF9-8AC6-5F7180FAD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757CF-4611-4E9E-A3C3-25EADE43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36B0063-E58C-492E-BDC9-2A147C30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52E0DA-C524-428D-91BE-DB3BA485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BC4B33-7C18-4FA9-A1D7-269C5DB4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6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AA6A3-3395-4B94-883B-06F767D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3C1D1A-6ECD-474B-A37A-5670ADC1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1ECD0E6-8F77-4414-A0A4-38331D7B7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0654B8-4841-4B63-934D-99E1D2589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D635FA7-69C1-46A9-BDCF-DC19EB4CC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175CBB8-B8D4-4097-8CA9-9713E8F9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75B32A-6683-474D-886F-A5AEDD8B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E3F577-BA3E-4324-9D5B-0687C9F3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56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99F7C-DC36-4D31-A3D2-B9F5D97D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E842A10-A8B9-4D2A-8517-C706A956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C3924E-F0C3-468C-80CC-14567637D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4BF1F5-6BA4-48F2-B73F-BBD10BE3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79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96BCA1F-83DF-448C-AA64-99E3C27A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6A4E8C-C948-4333-97F0-6164384D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A89DBA-FDDA-46F5-922E-5C815654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761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7F503D-8D6B-4A57-B09B-2269499C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5EE0F8-8452-4E39-8220-1C7A7094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835AA1-60FF-4FDC-93D3-ECEE2E20D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20FD62-CBAD-4A9F-816C-7EF8D88F6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99C8EF6-B527-4220-9ED2-9A5F1565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693A386-F538-4D6B-9E0D-3536C8A4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05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119544-A6E5-4A82-9ABA-76129CAA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8670141-4085-44F9-8606-5CA57BF0D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3C2EA5-FE48-48D1-A05C-7109C2795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B3C009-3F06-427C-9AEF-68889F9A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E78679-4B17-47E4-95A8-123CEFE5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5C5C5D-A6E4-4572-B227-15D72BEE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57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5F93A3-00EC-4CE7-9BB4-8886A691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A4C331-F8D1-4C7B-A2A1-52397C33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590621-8012-41FF-922A-0F9BA2E66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D1D6-9472-43F8-A97F-0BBFC948402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2ED0DD-189F-4F34-BD04-62A2D6925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980E65-BC39-4939-9265-F5497B0F0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7AED-15DA-469B-9D41-C4341F869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25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1BCE30-E40E-4FC7-842D-E1C0BE20C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F0E9F-1E4B-41C9-9058-4CCE476CB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7CD11D-1054-4BA1-A369-4538593C2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9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1x\Монтажная область 12_3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50" cy="68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99CAAC9-8A53-4403-B011-CEB52E89E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79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1x\Монтажная область 4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1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x\Монтажная область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71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x\Монтажная область 7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62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1x\Монтажная область 12_1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1" y="0"/>
            <a:ext cx="12198351" cy="686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550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x\Монтажная область 12_2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50" cy="6864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072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1x\Монтажная область 8-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138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4D8AF4-9D57-4CD4-AC29-EC82863E8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86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Belova</dc:creator>
  <cp:lastModifiedBy>admin</cp:lastModifiedBy>
  <cp:revision>9</cp:revision>
  <cp:lastPrinted>2024-01-12T04:45:47Z</cp:lastPrinted>
  <dcterms:created xsi:type="dcterms:W3CDTF">2023-01-30T08:01:58Z</dcterms:created>
  <dcterms:modified xsi:type="dcterms:W3CDTF">2024-01-29T10:24:48Z</dcterms:modified>
</cp:coreProperties>
</file>