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9" r:id="rId6"/>
    <p:sldId id="259" r:id="rId7"/>
    <p:sldId id="268" r:id="rId8"/>
    <p:sldId id="260" r:id="rId9"/>
    <p:sldId id="261" r:id="rId10"/>
    <p:sldId id="262" r:id="rId11"/>
    <p:sldId id="270" r:id="rId12"/>
    <p:sldId id="271" r:id="rId13"/>
    <p:sldId id="263" r:id="rId14"/>
    <p:sldId id="266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48CD-38CE-4AE1-91EF-5EB0A1BC6840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B7F-C20E-46F1-8178-AD9164C026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48CD-38CE-4AE1-91EF-5EB0A1BC6840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B7F-C20E-46F1-8178-AD9164C02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48CD-38CE-4AE1-91EF-5EB0A1BC6840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B7F-C20E-46F1-8178-AD9164C02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48CD-38CE-4AE1-91EF-5EB0A1BC6840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B7F-C20E-46F1-8178-AD9164C026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48CD-38CE-4AE1-91EF-5EB0A1BC6840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B7F-C20E-46F1-8178-AD9164C02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48CD-38CE-4AE1-91EF-5EB0A1BC6840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B7F-C20E-46F1-8178-AD9164C026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48CD-38CE-4AE1-91EF-5EB0A1BC6840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B7F-C20E-46F1-8178-AD9164C026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48CD-38CE-4AE1-91EF-5EB0A1BC6840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B7F-C20E-46F1-8178-AD9164C02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48CD-38CE-4AE1-91EF-5EB0A1BC6840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B7F-C20E-46F1-8178-AD9164C02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48CD-38CE-4AE1-91EF-5EB0A1BC6840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B7F-C20E-46F1-8178-AD9164C02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48CD-38CE-4AE1-91EF-5EB0A1BC6840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B7F-C20E-46F1-8178-AD9164C026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A848CD-38CE-4AE1-91EF-5EB0A1BC6840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849B7F-C20E-46F1-8178-AD9164C026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276872"/>
            <a:ext cx="5637010" cy="8821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Любительское волонтёрское объединение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</a:rPr>
              <a:t>ДОБРОтворец</a:t>
            </a:r>
            <a:r>
              <a:rPr lang="ru-RU" sz="2800" b="1" dirty="0" smtClean="0">
                <a:solidFill>
                  <a:schemeClr val="tx1"/>
                </a:solidFill>
              </a:rPr>
              <a:t>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5616624" cy="2376264"/>
          </a:xfrm>
        </p:spPr>
        <p:txBody>
          <a:bodyPr/>
          <a:lstStyle/>
          <a:p>
            <a:pPr marL="18288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МБУ «Дом творчества и досуга «Юность»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8640"/>
            <a:ext cx="3076275" cy="1610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33056"/>
            <a:ext cx="3563888" cy="237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372168"/>
            <a:ext cx="7632847" cy="1721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День государственного флага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04" y="731838"/>
            <a:ext cx="5214592" cy="3475037"/>
          </a:xfrm>
        </p:spPr>
      </p:pic>
    </p:spTree>
    <p:extLst>
      <p:ext uri="{BB962C8B-B14F-4D97-AF65-F5344CB8AC3E}">
        <p14:creationId xmlns:p14="http://schemas.microsoft.com/office/powerpoint/2010/main" val="62104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2210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Всероссийская акция «Стена памяти»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4064968" cy="27089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476672"/>
            <a:ext cx="3611893" cy="27089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46191" y="5805264"/>
            <a:ext cx="3977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Организуем и проводим уже 3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059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Акция «Письмо солдату»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1748311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365104"/>
            <a:ext cx="7190184" cy="14380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Работаем в ростовых куклах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25351"/>
            <a:ext cx="3888432" cy="291632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3960440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2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085184"/>
            <a:ext cx="7550224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 2025 году мы приняли активное участие в голосование за формирование комфортной городской среды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26" y="731838"/>
            <a:ext cx="5274378" cy="3968146"/>
          </a:xfrm>
        </p:spPr>
      </p:pic>
    </p:spTree>
    <p:extLst>
      <p:ext uri="{BB962C8B-B14F-4D97-AF65-F5344CB8AC3E}">
        <p14:creationId xmlns:p14="http://schemas.microsoft.com/office/powerpoint/2010/main" val="3464478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668221" cy="29523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Объединение «</a:t>
            </a:r>
            <a:r>
              <a:rPr lang="ru-RU" dirty="0" err="1" smtClean="0">
                <a:solidFill>
                  <a:schemeClr val="tx1"/>
                </a:solidFill>
              </a:rPr>
              <a:t>ДОБРОтворец</a:t>
            </a:r>
            <a:r>
              <a:rPr lang="ru-RU" dirty="0" smtClean="0">
                <a:solidFill>
                  <a:schemeClr val="tx1"/>
                </a:solidFill>
              </a:rPr>
              <a:t>»- волонтёры культуры и искусства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3645024"/>
            <a:ext cx="6330534" cy="273630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На 2025 год в отряде более 20 человек от 14 и более лет. </a:t>
            </a:r>
          </a:p>
          <a:p>
            <a:pPr algn="l"/>
            <a:r>
              <a:rPr lang="ru-RU" dirty="0" smtClean="0"/>
              <a:t>Ни одно мероприятие учреждения и города не обходится без нашей помощи!</a:t>
            </a:r>
          </a:p>
          <a:p>
            <a:pPr algn="l"/>
            <a:r>
              <a:rPr lang="ru-RU" dirty="0" smtClean="0"/>
              <a:t>Наши волонтёры активно проходят обучение по работе с людьми с ОВЗ.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98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16824" cy="216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Любительское объединение «</a:t>
            </a:r>
            <a:r>
              <a:rPr lang="ru-RU" sz="2800" dirty="0" err="1" smtClean="0">
                <a:solidFill>
                  <a:schemeClr val="tx1"/>
                </a:solidFill>
              </a:rPr>
              <a:t>ДОБРОтворец</a:t>
            </a:r>
            <a:r>
              <a:rPr lang="ru-RU" sz="2800" dirty="0" smtClean="0">
                <a:solidFill>
                  <a:schemeClr val="tx1"/>
                </a:solidFill>
              </a:rPr>
              <a:t>» было создано в 2022 году.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Руководитель Лидия Андреевна Шилова.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80928"/>
            <a:ext cx="4537371" cy="3403029"/>
          </a:xfrm>
        </p:spPr>
      </p:pic>
    </p:spTree>
    <p:extLst>
      <p:ext uri="{BB962C8B-B14F-4D97-AF65-F5344CB8AC3E}">
        <p14:creationId xmlns:p14="http://schemas.microsoft.com/office/powerpoint/2010/main" val="131641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 2023 года и по сей день руководителем объединения является </a:t>
            </a:r>
          </a:p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Евгения Сергеевна </a:t>
            </a:r>
            <a:r>
              <a:rPr lang="ru-RU" dirty="0" err="1" smtClean="0">
                <a:solidFill>
                  <a:schemeClr val="tx1"/>
                </a:solidFill>
              </a:rPr>
              <a:t>Ягжина</a:t>
            </a:r>
            <a:endParaRPr lang="ru-RU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0888"/>
            <a:ext cx="4552730" cy="30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4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3" y="4372168"/>
            <a:ext cx="6686128" cy="2081168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Активно участвуем в мероприятиях учреждения и города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004248" cy="4001269"/>
          </a:xfrm>
        </p:spPr>
      </p:pic>
    </p:spTree>
    <p:extLst>
      <p:ext uri="{BB962C8B-B14F-4D97-AF65-F5344CB8AC3E}">
        <p14:creationId xmlns:p14="http://schemas.microsoft.com/office/powerpoint/2010/main" val="2740116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29079"/>
            <a:ext cx="3687030" cy="245706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48680"/>
            <a:ext cx="3657618" cy="24374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57" y="3212976"/>
            <a:ext cx="378189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3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37321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Проводим акции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433723" cy="4825293"/>
          </a:xfrm>
        </p:spPr>
      </p:pic>
    </p:spTree>
    <p:extLst>
      <p:ext uri="{BB962C8B-B14F-4D97-AF65-F5344CB8AC3E}">
        <p14:creationId xmlns:p14="http://schemas.microsoft.com/office/powerpoint/2010/main" val="14092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08518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Акция ко Дню солидарности борьбы с </a:t>
            </a:r>
            <a:r>
              <a:rPr lang="ru-RU" sz="3200" dirty="0" err="1" smtClean="0">
                <a:solidFill>
                  <a:schemeClr val="tx1"/>
                </a:solidFill>
              </a:rPr>
              <a:t>терриризмом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708" y="731838"/>
            <a:ext cx="5713643" cy="4285233"/>
          </a:xfrm>
        </p:spPr>
      </p:pic>
    </p:spTree>
    <p:extLst>
      <p:ext uri="{BB962C8B-B14F-4D97-AF65-F5344CB8AC3E}">
        <p14:creationId xmlns:p14="http://schemas.microsoft.com/office/powerpoint/2010/main" val="156119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620688"/>
            <a:ext cx="2880320" cy="59766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Акция ко Дню борьбы с наркоманией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608512" cy="6144684"/>
          </a:xfrm>
        </p:spPr>
      </p:pic>
      <p:sp>
        <p:nvSpPr>
          <p:cNvPr id="3" name="TextBox 2"/>
          <p:cNvSpPr txBox="1"/>
          <p:nvPr/>
        </p:nvSpPr>
        <p:spPr>
          <a:xfrm>
            <a:off x="5508104" y="4941168"/>
            <a:ext cx="300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Организуем и проводим </a:t>
            </a:r>
          </a:p>
          <a:p>
            <a:pPr algn="ctr"/>
            <a:r>
              <a:rPr lang="ru-RU" dirty="0" smtClean="0"/>
              <a:t>ежегодно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3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548680"/>
            <a:ext cx="3600400" cy="55446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Акция ко Дню народного единства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64704"/>
            <a:ext cx="4158461" cy="5544616"/>
          </a:xfrm>
        </p:spPr>
      </p:pic>
    </p:spTree>
    <p:extLst>
      <p:ext uri="{BB962C8B-B14F-4D97-AF65-F5344CB8AC3E}">
        <p14:creationId xmlns:p14="http://schemas.microsoft.com/office/powerpoint/2010/main" val="286788306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</TotalTime>
  <Words>154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МБУ «Дом творчества и досуга «Юность»</vt:lpstr>
      <vt:lpstr>Любительское объединение «ДОБРОтворец» было создано в 2022 году. Руководитель Лидия Андреевна Шилова.</vt:lpstr>
      <vt:lpstr>Презентация PowerPoint</vt:lpstr>
      <vt:lpstr>Активно участвуем в мероприятиях учреждения и города</vt:lpstr>
      <vt:lpstr>Презентация PowerPoint</vt:lpstr>
      <vt:lpstr>Проводим акции</vt:lpstr>
      <vt:lpstr>Акция ко Дню солидарности борьбы с терриризмом</vt:lpstr>
      <vt:lpstr>Акция ко Дню борьбы с наркоманией</vt:lpstr>
      <vt:lpstr>Акция ко Дню народного единства</vt:lpstr>
      <vt:lpstr>День государственного флага</vt:lpstr>
      <vt:lpstr>Всероссийская акция «Стена памяти»</vt:lpstr>
      <vt:lpstr>Акция «Письмо солдату»</vt:lpstr>
      <vt:lpstr>Работаем в ростовых куклах </vt:lpstr>
      <vt:lpstr>В 2025 году мы приняли активное участие в голосование за формирование комфортной городской среды </vt:lpstr>
      <vt:lpstr>Объединение «ДОБРОтворец»- волонтёры культуры и искусства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МБУ «Дом творчества и досуга «Юность»</dc:title>
  <dc:creator>User</dc:creator>
  <cp:lastModifiedBy>User</cp:lastModifiedBy>
  <cp:revision>9</cp:revision>
  <dcterms:created xsi:type="dcterms:W3CDTF">2024-10-29T06:24:24Z</dcterms:created>
  <dcterms:modified xsi:type="dcterms:W3CDTF">2025-08-27T11:32:44Z</dcterms:modified>
</cp:coreProperties>
</file>