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891480"/>
            <a:ext cx="8229600" cy="72008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08712" cy="6454588"/>
          </a:xfrm>
        </p:spPr>
      </p:pic>
    </p:spTree>
    <p:extLst>
      <p:ext uri="{BB962C8B-B14F-4D97-AF65-F5344CB8AC3E}">
        <p14:creationId xmlns:p14="http://schemas.microsoft.com/office/powerpoint/2010/main" val="220332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52928" cy="5688632"/>
          </a:xfrm>
        </p:spPr>
      </p:pic>
    </p:spTree>
    <p:extLst>
      <p:ext uri="{BB962C8B-B14F-4D97-AF65-F5344CB8AC3E}">
        <p14:creationId xmlns:p14="http://schemas.microsoft.com/office/powerpoint/2010/main" val="30427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 На всех фестивалях, в которых  участвуем, мы стараемся показать удмуртскую культуру так, чтобы Удмуртию и Пинал </a:t>
            </a:r>
            <a:r>
              <a:rPr lang="ru-RU" sz="2200" dirty="0" err="1"/>
              <a:t>даур</a:t>
            </a:r>
            <a:r>
              <a:rPr lang="ru-RU" sz="2200" dirty="0"/>
              <a:t> знали как поющий танцующий и любящий свою культуру народ. Мы рады делиться с нашими песнями, играми и танцами со всеми желающими</a:t>
            </a:r>
            <a:r>
              <a:rPr lang="ru-RU" sz="12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8" y="1600200"/>
            <a:ext cx="7254097" cy="4925144"/>
          </a:xfrm>
        </p:spPr>
      </p:pic>
    </p:spTree>
    <p:extLst>
      <p:ext uri="{BB962C8B-B14F-4D97-AF65-F5344CB8AC3E}">
        <p14:creationId xmlns:p14="http://schemas.microsoft.com/office/powerpoint/2010/main" val="118072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3" cy="5001419"/>
          </a:xfrm>
        </p:spPr>
      </p:pic>
      <p:sp>
        <p:nvSpPr>
          <p:cNvPr id="5" name="Прямоугольник 4"/>
          <p:cNvSpPr/>
          <p:nvPr/>
        </p:nvSpPr>
        <p:spPr>
          <a:xfrm>
            <a:off x="1763688" y="2551837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Сохранение и популяризация народных традиций, песен, обрядов и обеспечение к ним доступа для нынешнего и будущих поколений, путем записи и выпуска альбома народного фольклорного ансамбля «Пинал </a:t>
            </a:r>
            <a:r>
              <a:rPr lang="ru-RU" sz="2000" dirty="0" err="1"/>
              <a:t>даур</a:t>
            </a:r>
            <a:r>
              <a:rPr lang="ru-RU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416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8958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352927" cy="532859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204864"/>
            <a:ext cx="62073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2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55" y="43902"/>
            <a:ext cx="8229600" cy="1143000"/>
          </a:xfrm>
        </p:spPr>
        <p:txBody>
          <a:bodyPr/>
          <a:lstStyle/>
          <a:p>
            <a:r>
              <a:rPr lang="ru-RU" dirty="0" smtClean="0"/>
              <a:t>ВОЛОНТЕРЫ КУЛЬТУРЫ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52927" cy="554461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128838"/>
            <a:ext cx="5919367" cy="33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4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7" cy="576064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204865"/>
            <a:ext cx="59340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5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632848" cy="5544616"/>
          </a:xfrm>
        </p:spPr>
      </p:pic>
    </p:spTree>
    <p:extLst>
      <p:ext uri="{BB962C8B-B14F-4D97-AF65-F5344CB8AC3E}">
        <p14:creationId xmlns:p14="http://schemas.microsoft.com/office/powerpoint/2010/main" val="1050738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Краткая характеристика</vt:lpstr>
      <vt:lpstr> На всех фестивалях, в которых  участвуем, мы стараемся показать удмуртскую культуру так, чтобы Удмуртию и Пинал даур знали как поющий танцующий и любящий свою культуру народ. Мы рады делиться с нашими песнями, играми и танцами со всеми желающими.</vt:lpstr>
      <vt:lpstr>Цель проекта</vt:lpstr>
      <vt:lpstr>АКТУАЛЬНОСТЬ</vt:lpstr>
      <vt:lpstr>ВОЛОНТЕРЫ КУЛЬТУРЫ</vt:lpstr>
      <vt:lpstr>РЕЗУЛЬТАТ 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2020-04-28T08:43:02Z</dcterms:created>
  <dcterms:modified xsi:type="dcterms:W3CDTF">2020-04-28T10:20:41Z</dcterms:modified>
</cp:coreProperties>
</file>