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5439" y="2055708"/>
            <a:ext cx="7197726" cy="2421464"/>
          </a:xfrm>
        </p:spPr>
        <p:txBody>
          <a:bodyPr/>
          <a:lstStyle/>
          <a:p>
            <a:pPr algn="ctr"/>
            <a:r>
              <a:rPr lang="ru-RU" dirty="0" smtClean="0"/>
              <a:t>Проект «Тепло пушистых сердец»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7793" y="5247881"/>
            <a:ext cx="7197726" cy="1405467"/>
          </a:xfrm>
        </p:spPr>
        <p:txBody>
          <a:bodyPr/>
          <a:lstStyle/>
          <a:p>
            <a:r>
              <a:rPr lang="ru-RU" dirty="0" smtClean="0"/>
              <a:t>Подготовила студентка </a:t>
            </a:r>
            <a:r>
              <a:rPr lang="ru-RU" dirty="0" err="1" smtClean="0"/>
              <a:t>Гбпоу</a:t>
            </a:r>
            <a:r>
              <a:rPr lang="ru-RU" dirty="0" smtClean="0"/>
              <a:t> </a:t>
            </a:r>
            <a:r>
              <a:rPr lang="ru-RU" dirty="0" err="1" smtClean="0"/>
              <a:t>кк</a:t>
            </a:r>
            <a:r>
              <a:rPr lang="ru-RU" dirty="0" smtClean="0"/>
              <a:t> «</a:t>
            </a:r>
            <a:r>
              <a:rPr lang="ru-RU" dirty="0" err="1" smtClean="0"/>
              <a:t>Ктэк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Дорошенко Диана</a:t>
            </a:r>
            <a:endParaRPr lang="ru-RU" dirty="0"/>
          </a:p>
        </p:txBody>
      </p:sp>
      <p:pic>
        <p:nvPicPr>
          <p:cNvPr id="4098" name="Picture 2" descr="https://sun9-6.userapi.com/c856132/v856132893/1122b0/VDuKWZIn6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8" y="1289779"/>
            <a:ext cx="5925706" cy="44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Деятельности в рамках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2" y="2235684"/>
            <a:ext cx="7099662" cy="4210594"/>
          </a:xfrm>
        </p:spPr>
        <p:txBody>
          <a:bodyPr>
            <a:noAutofit/>
          </a:bodyPr>
          <a:lstStyle/>
          <a:p>
            <a:r>
              <a:rPr lang="ru-RU" sz="2000" dirty="0"/>
              <a:t>Проект "Тепло пушистых сердец" направлен на оказание помощи приютам в г</a:t>
            </a:r>
            <a:r>
              <a:rPr lang="ru-RU" sz="2000" dirty="0" smtClean="0"/>
              <a:t>. Краснодаре </a:t>
            </a:r>
            <a:r>
              <a:rPr lang="ru-RU" sz="2000" dirty="0"/>
              <a:t>и близлежащих районах</a:t>
            </a:r>
            <a:r>
              <a:rPr lang="ru-RU" sz="2000" dirty="0" smtClean="0"/>
              <a:t>.</a:t>
            </a:r>
            <a:r>
              <a:rPr lang="ru-RU" sz="2000" dirty="0"/>
              <a:t> В рамках проекта нашей командой волонтеров были проведены мероприятия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сбор </a:t>
            </a:r>
            <a:r>
              <a:rPr lang="ru-RU" sz="2000" dirty="0"/>
              <a:t>материальных ресурсов для оказания помощи животным </a:t>
            </a:r>
          </a:p>
          <a:p>
            <a:r>
              <a:rPr lang="ru-RU" sz="2000" dirty="0"/>
              <a:t>покупка необходимых медикаментов и корма для животных</a:t>
            </a:r>
          </a:p>
          <a:p>
            <a:r>
              <a:rPr lang="ru-RU" sz="2000" dirty="0"/>
              <a:t>поездка в приют "Южный"(где находятся около 350 животных) и оказание благотворительной помощи, пожертвование теплых вещей, которые так необходимы во время холодов</a:t>
            </a:r>
          </a:p>
          <a:p>
            <a:r>
              <a:rPr lang="ru-RU" sz="2000" dirty="0"/>
              <a:t>5поездка в приют "Ева", в котором на данный момент содержится более 150 кошек и собак, помощь хозяйке приюта в организации пространства для комфортной жизни животных, подготовке к отопительному сезону</a:t>
            </a:r>
          </a:p>
          <a:p>
            <a:endParaRPr lang="ru-RU" sz="2000" dirty="0"/>
          </a:p>
        </p:txBody>
      </p:sp>
      <p:pic>
        <p:nvPicPr>
          <p:cNvPr id="1026" name="Picture 2" descr="https://sun9-22.userapi.com/c854532/v854532212/106576/mvAZPqCU9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49" y="1645920"/>
            <a:ext cx="3530175" cy="47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04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Главные Цели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7840" y="1854684"/>
            <a:ext cx="6342015" cy="3649133"/>
          </a:xfrm>
        </p:spPr>
        <p:txBody>
          <a:bodyPr/>
          <a:lstStyle/>
          <a:p>
            <a:r>
              <a:rPr lang="ru-RU" sz="2000" dirty="0" smtClean="0"/>
              <a:t>Улучшение </a:t>
            </a:r>
            <a:r>
              <a:rPr lang="ru-RU" sz="2000" dirty="0"/>
              <a:t>условий проживания животных в приютах г</a:t>
            </a:r>
            <a:r>
              <a:rPr lang="ru-RU" sz="2000" dirty="0" smtClean="0"/>
              <a:t>. Краснодара</a:t>
            </a:r>
            <a:r>
              <a:rPr lang="ru-RU" sz="2000" dirty="0"/>
              <a:t>  -Предоставление  медикаментов и корма для </a:t>
            </a:r>
            <a:r>
              <a:rPr lang="ru-RU" sz="2000" dirty="0" smtClean="0"/>
              <a:t>животных</a:t>
            </a:r>
          </a:p>
          <a:p>
            <a:r>
              <a:rPr lang="ru-RU" sz="2000" dirty="0" smtClean="0"/>
              <a:t>Оказание </a:t>
            </a:r>
            <a:r>
              <a:rPr lang="ru-RU" sz="2000" dirty="0"/>
              <a:t>помощи и заботы животным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sun9-42.userapi.com/c855024/v855024212/10dead/N2h6j18I8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9" y="2065867"/>
            <a:ext cx="5356951" cy="40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13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1881051"/>
            <a:ext cx="5532118" cy="3910149"/>
          </a:xfrm>
        </p:spPr>
        <p:txBody>
          <a:bodyPr/>
          <a:lstStyle/>
          <a:p>
            <a:r>
              <a:rPr lang="ru-RU" sz="2000" dirty="0"/>
              <a:t>В рамках проекта "Тепло пушистых сердец" проведены </a:t>
            </a:r>
            <a:r>
              <a:rPr lang="ru-RU" sz="2000" dirty="0" smtClean="0"/>
              <a:t>мероприятия: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сбор денежных средств для оказания помощи животным </a:t>
            </a:r>
          </a:p>
          <a:p>
            <a:r>
              <a:rPr lang="ru-RU" sz="2000" dirty="0"/>
              <a:t>покупка медикаментов и корма для животных</a:t>
            </a:r>
          </a:p>
          <a:p>
            <a:r>
              <a:rPr lang="ru-RU" sz="2000" dirty="0"/>
              <a:t>поездка в приют "Южный" и оказание благотворительной помощи </a:t>
            </a:r>
          </a:p>
          <a:p>
            <a:r>
              <a:rPr lang="ru-RU" sz="2000" dirty="0"/>
              <a:t>поездка в приют "Ева", помощь хозяйке приюта освободить место для животных (перенесли дрова из вольера в погреб</a:t>
            </a:r>
            <a:r>
              <a:rPr lang="ru-RU" sz="2000" dirty="0" smtClean="0"/>
              <a:t>).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3078" name="Picture 6" descr="https://sun9-9.userapi.com/c855020/v855020893/11ac05/-S4gb0PZX8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752599"/>
            <a:ext cx="5547850" cy="41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29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19</TotalTime>
  <Words>81</Words>
  <Application>Microsoft Office PowerPoint</Application>
  <PresentationFormat>Широкоэкранный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Небеса</vt:lpstr>
      <vt:lpstr>Проект «Тепло пушистых сердец»</vt:lpstr>
      <vt:lpstr>Описание Деятельности в рамках проекта</vt:lpstr>
      <vt:lpstr>Главные Цели проекта</vt:lpstr>
      <vt:lpstr>Результаты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«Тепло пушистых сердец»</dc:title>
  <dc:creator>HP</dc:creator>
  <cp:lastModifiedBy>HP</cp:lastModifiedBy>
  <cp:revision>2</cp:revision>
  <dcterms:created xsi:type="dcterms:W3CDTF">2020-04-30T19:13:26Z</dcterms:created>
  <dcterms:modified xsi:type="dcterms:W3CDTF">2020-04-30T19:33:05Z</dcterms:modified>
</cp:coreProperties>
</file>