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7A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6" autoAdjust="0"/>
    <p:restoredTop sz="94291" autoAdjust="0"/>
  </p:normalViewPr>
  <p:slideViewPr>
    <p:cSldViewPr snapToGrid="0">
      <p:cViewPr>
        <p:scale>
          <a:sx n="69" d="100"/>
          <a:sy n="69" d="100"/>
        </p:scale>
        <p:origin x="552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5E363-4BE4-456E-AEDA-B6A1FD05E0DE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02C0-0C7E-42ED-AD07-3FE39C5FD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2242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5E363-4BE4-456E-AEDA-B6A1FD05E0DE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02C0-0C7E-42ED-AD07-3FE39C5FD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9562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5E363-4BE4-456E-AEDA-B6A1FD05E0DE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02C0-0C7E-42ED-AD07-3FE39C5FD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1950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5E363-4BE4-456E-AEDA-B6A1FD05E0DE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02C0-0C7E-42ED-AD07-3FE39C5FD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4546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5E363-4BE4-456E-AEDA-B6A1FD05E0DE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02C0-0C7E-42ED-AD07-3FE39C5FD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5053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5E363-4BE4-456E-AEDA-B6A1FD05E0DE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02C0-0C7E-42ED-AD07-3FE39C5FD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0767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5E363-4BE4-456E-AEDA-B6A1FD05E0DE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02C0-0C7E-42ED-AD07-3FE39C5FD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6571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5E363-4BE4-456E-AEDA-B6A1FD05E0DE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02C0-0C7E-42ED-AD07-3FE39C5FD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0874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5E363-4BE4-456E-AEDA-B6A1FD05E0DE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02C0-0C7E-42ED-AD07-3FE39C5FD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5482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5E363-4BE4-456E-AEDA-B6A1FD05E0DE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02C0-0C7E-42ED-AD07-3FE39C5FD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1610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5E363-4BE4-456E-AEDA-B6A1FD05E0DE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02C0-0C7E-42ED-AD07-3FE39C5FD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8001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5E363-4BE4-456E-AEDA-B6A1FD05E0DE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702C0-0C7E-42ED-AD07-3FE39C5FD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07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eg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2.jpg"/><Relationship Id="rId10" Type="http://schemas.openxmlformats.org/officeDocument/2006/relationships/image" Target="../media/image7.jpeg"/><Relationship Id="rId4" Type="http://schemas.openxmlformats.org/officeDocument/2006/relationships/image" Target="../media/image1.jpeg"/><Relationship Id="rId9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>
            <a:extLst>
              <a:ext uri="{FF2B5EF4-FFF2-40B4-BE49-F238E27FC236}">
                <a16:creationId xmlns:a16="http://schemas.microsoft.com/office/drawing/2014/main" id="{2C3FC7DA-4D86-5FD7-D0BC-F5A18358A0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1"/>
          <a:stretch/>
        </p:blipFill>
        <p:spPr bwMode="auto">
          <a:xfrm>
            <a:off x="18366" y="1"/>
            <a:ext cx="9887634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BC82A97-4B6E-DFD4-5A36-AEBB3F07245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281" y="283766"/>
            <a:ext cx="4956007" cy="488041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49B686C-63AA-F816-FF63-345263C7EA6C}"/>
              </a:ext>
            </a:extLst>
          </p:cNvPr>
          <p:cNvSpPr txBox="1"/>
          <p:nvPr/>
        </p:nvSpPr>
        <p:spPr>
          <a:xfrm>
            <a:off x="149619" y="-87482"/>
            <a:ext cx="3875712" cy="1993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0" b="1" dirty="0">
                <a:solidFill>
                  <a:srgbClr val="002060"/>
                </a:solidFill>
                <a:effectLst/>
                <a:latin typeface="Bub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Мы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A43D608-2211-6BA6-9A4C-BC8737414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654" y="898545"/>
            <a:ext cx="2496599" cy="331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908566BD-65C0-6B16-950E-296BF6BE1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691" y="1496261"/>
            <a:ext cx="2953893" cy="393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720CFE37-81F5-F898-7793-364B78225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54" y="4030536"/>
            <a:ext cx="3648862" cy="273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D01A9B04-551A-983F-6035-6722158E9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451" y="2960397"/>
            <a:ext cx="2814549" cy="373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F21DD30-6CEE-B0CB-D69D-31CB9B9D7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56" y="922221"/>
            <a:ext cx="2469630" cy="329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C8EC7550-9C50-4D7F-904E-067F4D06C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961" y="3335564"/>
            <a:ext cx="4054816" cy="304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Динамичная фоновая музыка для  видео подборок [No Copyright Music about VLOG] (256  kbps)">
            <a:hlinkClick r:id="" action="ppaction://media"/>
            <a:extLst>
              <a:ext uri="{FF2B5EF4-FFF2-40B4-BE49-F238E27FC236}">
                <a16:creationId xmlns:a16="http://schemas.microsoft.com/office/drawing/2014/main" id="{CCA22344-7267-3640-7ACE-16CB36CB47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861603" y="-6131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5208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eelOff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5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9CF59797-CBBB-D025-38ED-68C0997BA7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7"/>
          <a:stretch/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45B480-8FF9-C45C-1277-34AD25B3BA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082" y="178693"/>
            <a:ext cx="4065673" cy="54343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11775A2-4D4D-6BB2-CE81-71963F7165F0}"/>
              </a:ext>
            </a:extLst>
          </p:cNvPr>
          <p:cNvSpPr txBox="1"/>
          <p:nvPr/>
        </p:nvSpPr>
        <p:spPr>
          <a:xfrm>
            <a:off x="626575" y="1420596"/>
            <a:ext cx="8420686" cy="4639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solidFill>
                  <a:srgbClr val="C00000"/>
                </a:solidFill>
                <a:effectLst/>
                <a:latin typeface="Vinque Rg" panose="020E060300000002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Мы контактируем и соприкасаемся со всеми направлениями волонтерской деятельности. Взаимодействуем с каждым и безвозмездно делимся своими ресурсами, знаниями, временем и силами!</a:t>
            </a:r>
          </a:p>
        </p:txBody>
      </p:sp>
    </p:spTree>
    <p:extLst>
      <p:ext uri="{BB962C8B-B14F-4D97-AF65-F5344CB8AC3E}">
        <p14:creationId xmlns:p14="http://schemas.microsoft.com/office/powerpoint/2010/main" val="3617800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5000">
        <p14:glitter pattern="hexagon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accel="1000" decel="8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64C91123-583D-EA04-FCEE-0425DE07B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4FB3091-4B61-7EBF-E223-C1A3F8B37E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70" b="9057"/>
          <a:stretch/>
        </p:blipFill>
        <p:spPr>
          <a:xfrm>
            <a:off x="1019630" y="584583"/>
            <a:ext cx="7913355" cy="58108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A769880-C710-67E6-65C7-1E21CA654EBA}"/>
              </a:ext>
            </a:extLst>
          </p:cNvPr>
          <p:cNvSpPr txBox="1"/>
          <p:nvPr/>
        </p:nvSpPr>
        <p:spPr>
          <a:xfrm>
            <a:off x="78544" y="462519"/>
            <a:ext cx="9906000" cy="5325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solidFill>
                  <a:srgbClr val="FFC000"/>
                </a:solidFill>
                <a:effectLst/>
                <a:latin typeface="Vinque Rg" panose="020E060300000002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Мы не только участвуем в разовых мероприятиях и акциях, мы живем этим.  Мы «заражаем» наше окружение своими здоровыми привычками, активностью, милосердием. Профилактику здорового образа жизни мы ведем ежечасно, своим личным примером мотивируя окружающих </a:t>
            </a:r>
            <a:r>
              <a:rPr lang="ru-RU" sz="4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137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8000">
        <p:dissolve/>
      </p:transition>
    </mc:Choice>
    <mc:Fallback>
      <p:transition spd="slow" advClick="0" advTm="8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42A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42A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9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>
            <a:extLst>
              <a:ext uri="{FF2B5EF4-FFF2-40B4-BE49-F238E27FC236}">
                <a16:creationId xmlns:a16="http://schemas.microsoft.com/office/drawing/2014/main" id="{36D9DBBC-BD9A-1C47-9453-7E30CB0B08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1"/>
          <a:stretch/>
        </p:blipFill>
        <p:spPr bwMode="auto">
          <a:xfrm>
            <a:off x="18366" y="1"/>
            <a:ext cx="9887634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E5B00C4-107E-213E-B1E8-A0548FD44E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577" y="123102"/>
            <a:ext cx="4958846" cy="66117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AEBC3F-A39F-3D32-FFF7-955C4D9F8CD6}"/>
              </a:ext>
            </a:extLst>
          </p:cNvPr>
          <p:cNvSpPr txBox="1"/>
          <p:nvPr/>
        </p:nvSpPr>
        <p:spPr>
          <a:xfrm>
            <a:off x="931789" y="743649"/>
            <a:ext cx="8060787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solidFill>
                  <a:srgbClr val="007A37"/>
                </a:solidFill>
                <a:effectLst/>
                <a:latin typeface="Vinque Rg" panose="020E060300000002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Наша главная задача-быть полезными и помогать по зову сердца. Получать новые знания и навыки-для того, чтобы делиться ими с окружающими. Знать, что все мы объединены общим благим делом. И чтобы окружающие знали, что мы не останемся в стороне, когда им нужна наша поддержка.</a:t>
            </a:r>
          </a:p>
        </p:txBody>
      </p:sp>
    </p:spTree>
    <p:extLst>
      <p:ext uri="{BB962C8B-B14F-4D97-AF65-F5344CB8AC3E}">
        <p14:creationId xmlns:p14="http://schemas.microsoft.com/office/powerpoint/2010/main" val="1284945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8000">
        <p14:ripple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6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6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6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6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D8114F0-2A4C-2E2A-1737-F4C4E7B94F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7"/>
          <a:stretch/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8A29C4-FDBF-F85C-41E0-205E3B699E3B}"/>
              </a:ext>
            </a:extLst>
          </p:cNvPr>
          <p:cNvSpPr txBox="1"/>
          <p:nvPr/>
        </p:nvSpPr>
        <p:spPr>
          <a:xfrm>
            <a:off x="-460420" y="361640"/>
            <a:ext cx="6096000" cy="3327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C00000"/>
                </a:solidFill>
                <a:effectLst/>
                <a:latin typeface="Vinque Rg" panose="020E060300000002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Наш девиз: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800" dirty="0">
              <a:effectLst/>
              <a:latin typeface="Vinque Rg" panose="020E060300000002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00FF00"/>
                </a:solidFill>
                <a:effectLst/>
                <a:latin typeface="Vinque Rg" panose="020E060300000002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Будь в контакте с этим миром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00FF00"/>
                </a:solidFill>
                <a:effectLst/>
                <a:latin typeface="Vinque Rg" panose="020E060300000002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в гармонии с собой!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00FF00"/>
                </a:solidFill>
                <a:effectLst/>
                <a:latin typeface="Vinque Rg" panose="020E060300000002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Стань кому-то ориентиром,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00FF00"/>
                </a:solidFill>
                <a:effectLst/>
                <a:latin typeface="Vinque Rg" panose="020E060300000002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Живи сердцем и душой!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56F1DDA-F472-D4FF-E55F-2CE355B5EC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000" y="469787"/>
            <a:ext cx="4536669" cy="602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802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14:shred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D92A453-2D89-F1BC-C755-32B6254F4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B69CA5E-2D18-ED9C-0821-78A804E032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49" y="265390"/>
            <a:ext cx="8659417" cy="65216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ECCCB7-2C62-9A30-6614-39B33114AB18}"/>
              </a:ext>
            </a:extLst>
          </p:cNvPr>
          <p:cNvSpPr txBox="1"/>
          <p:nvPr/>
        </p:nvSpPr>
        <p:spPr>
          <a:xfrm>
            <a:off x="84406" y="1036838"/>
            <a:ext cx="9737188" cy="4784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chemeClr val="tx2">
                    <a:lumMod val="75000"/>
                  </a:schemeClr>
                </a:solidFill>
                <a:effectLst/>
                <a:latin typeface="Vinque Rg" panose="020E060300000002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Мы планируем расширять горизонты нашего объединения и чаще принимать участие в масштабных проектах различного уровня. Мы ведем работу для привлечения большего количества активистов, которые как и мы стремятся дарить добро и делать мир счастливее. И мы все вместе будем помогать вносить позитив в жизнь, дарить улыбки и надежду на лучшее будущее.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82D93A-8FE3-3CA4-732E-AC98E02321D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787" y="1036838"/>
            <a:ext cx="4956007" cy="488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7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0">
        <p14:vortex dir="r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66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66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760"/>
                            </p:stCondLst>
                            <p:childTnLst>
                              <p:par>
                                <p:cTn id="1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464</TotalTime>
  <Words>199</Words>
  <Application>Microsoft Office PowerPoint</Application>
  <PresentationFormat>Лист A4 (210x297 мм)</PresentationFormat>
  <Paragraphs>11</Paragraphs>
  <Slides>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Buba</vt:lpstr>
      <vt:lpstr>Calibri</vt:lpstr>
      <vt:lpstr>Calibri Light</vt:lpstr>
      <vt:lpstr>Times New Roman</vt:lpstr>
      <vt:lpstr>Vinque Rg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Patriot</dc:creator>
  <cp:lastModifiedBy>Patriot</cp:lastModifiedBy>
  <cp:revision>3</cp:revision>
  <dcterms:created xsi:type="dcterms:W3CDTF">2023-03-06T08:01:18Z</dcterms:created>
  <dcterms:modified xsi:type="dcterms:W3CDTF">2023-03-07T07:04:59Z</dcterms:modified>
</cp:coreProperties>
</file>