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63" r:id="rId4"/>
    <p:sldId id="259" r:id="rId5"/>
    <p:sldId id="260" r:id="rId6"/>
    <p:sldId id="256" r:id="rId7"/>
    <p:sldId id="257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19472"/>
            <a:ext cx="8229600" cy="39604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Муниципальный ресурсный центр добровольчества и </a:t>
            </a:r>
            <a:r>
              <a:rPr lang="ru-RU" dirty="0" err="1" smtClean="0"/>
              <a:t>волонтёрства</a:t>
            </a:r>
            <a:r>
              <a:rPr lang="ru-RU" dirty="0" smtClean="0"/>
              <a:t> в Саракташском районе»</a:t>
            </a:r>
            <a:endParaRPr lang="ru-RU" dirty="0"/>
          </a:p>
        </p:txBody>
      </p:sp>
      <p:pic>
        <p:nvPicPr>
          <p:cNvPr id="4" name="Рисунок 3" descr="d8dd4de71657681b8e1c654396c02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9144000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b11327ed9936d36925f6ccca9f16ec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720080"/>
            <a:ext cx="5040560" cy="504056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муниципального ресурсного центра добровольчества и </a:t>
            </a:r>
            <a:r>
              <a:rPr lang="ru-RU" sz="2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волонтерства</a:t>
            </a:r>
            <a:r>
              <a:rPr lang="ru-RU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Саракташском районе</a:t>
            </a:r>
            <a:r>
              <a:rPr lang="ru-RU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Щепачёва</a:t>
            </a:r>
            <a:r>
              <a:rPr lang="ru-RU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Олеся Сергеевна</a:t>
            </a:r>
            <a:endParaRPr lang="ru-RU" sz="28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щ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9077" y="530225"/>
            <a:ext cx="2237019" cy="335552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Акция </a:t>
            </a:r>
            <a:r>
              <a:rPr lang="ru-RU" dirty="0" smtClean="0"/>
              <a:t>к 8 </a:t>
            </a:r>
            <a:r>
              <a:rPr lang="ru-RU" dirty="0" smtClean="0"/>
              <a:t>Марта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«Вам, любимые»</a:t>
            </a:r>
            <a:br>
              <a:rPr lang="ru-RU" dirty="0" smtClean="0"/>
            </a:br>
            <a:r>
              <a:rPr lang="ru-RU" dirty="0" smtClean="0"/>
              <a:t>08.03.21</a:t>
            </a:r>
            <a:endParaRPr lang="ru-RU" dirty="0"/>
          </a:p>
        </p:txBody>
      </p:sp>
      <p:pic>
        <p:nvPicPr>
          <p:cNvPr id="4" name="Содержимое 3" descr="04b19b1f6b88afb80aa507b4a5cc8a8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8183562" cy="39639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Помощь пенсионерам </a:t>
            </a:r>
            <a:br>
              <a:rPr lang="ru-RU" dirty="0" smtClean="0"/>
            </a:br>
            <a:r>
              <a:rPr lang="ru-RU" dirty="0" smtClean="0"/>
              <a:t>«Снежный десант» 21.12.21</a:t>
            </a:r>
            <a:endParaRPr lang="ru-RU" dirty="0"/>
          </a:p>
        </p:txBody>
      </p:sp>
      <p:pic>
        <p:nvPicPr>
          <p:cNvPr id="4" name="Содержимое 3" descr="2da2190b55d2420243a9d262e3a40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6269" y="719137"/>
            <a:ext cx="2857500" cy="381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72819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Районный этап поисковой акции «Обелиск» 09.10.22-20.10.22г.</a:t>
            </a:r>
            <a:endParaRPr lang="ru-RU" sz="3200" dirty="0"/>
          </a:p>
        </p:txBody>
      </p:sp>
      <p:pic>
        <p:nvPicPr>
          <p:cNvPr id="1026" name="Picture 2" descr="C:\Documents and Settings\Администратор\Рабочий стол\веритификация\FbZLy2aR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Акция «Своих не бросаем»</a:t>
            </a:r>
            <a:br>
              <a:rPr lang="ru-RU" dirty="0" smtClean="0"/>
            </a:br>
            <a:r>
              <a:rPr lang="ru-RU" dirty="0" smtClean="0"/>
              <a:t> 08.10.22- 30.10.22г.</a:t>
            </a:r>
            <a:endParaRPr lang="ru-RU" dirty="0"/>
          </a:p>
        </p:txBody>
      </p:sp>
      <p:pic>
        <p:nvPicPr>
          <p:cNvPr id="4" name="Содержимое 3" descr="xOszcVDRh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836712"/>
            <a:ext cx="4824536" cy="361840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Акция «Добрые письма» </a:t>
            </a:r>
            <a:br>
              <a:rPr lang="ru-RU" dirty="0" smtClean="0"/>
            </a:br>
            <a:r>
              <a:rPr lang="ru-RU" dirty="0" smtClean="0"/>
              <a:t>октябрь 22г.</a:t>
            </a:r>
            <a:endParaRPr lang="ru-RU" dirty="0"/>
          </a:p>
        </p:txBody>
      </p:sp>
      <p:pic>
        <p:nvPicPr>
          <p:cNvPr id="4" name="Содержимое 3" descr="cp5h4fLQGK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Акция «Экологический субботник»</a:t>
            </a:r>
            <a:br>
              <a:rPr lang="ru-RU" dirty="0" smtClean="0"/>
            </a:br>
            <a:r>
              <a:rPr lang="ru-RU" dirty="0" smtClean="0"/>
              <a:t>16.09.22г.- 30.09.22г.</a:t>
            </a:r>
            <a:endParaRPr lang="ru-RU" dirty="0"/>
          </a:p>
        </p:txBody>
      </p:sp>
      <p:pic>
        <p:nvPicPr>
          <p:cNvPr id="4" name="Содержимое 3" descr="xQnpJliw9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238" y="779639"/>
            <a:ext cx="8183562" cy="368899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</TotalTime>
  <Words>48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Муниципальный ресурсный центр добровольчества и волонтёрства в Саракташском районе»</vt:lpstr>
      <vt:lpstr>Слайд 2</vt:lpstr>
      <vt:lpstr>Руководитель муниципального ресурсного центра добровольчества и волонтерства в Саракташском районе»  Щепачёва Олеся Сергеевна</vt:lpstr>
      <vt:lpstr> Акция к 8 Марта  «Вам, любимые» 08.03.21</vt:lpstr>
      <vt:lpstr>Помощь пенсионерам  «Снежный десант» 21.12.21</vt:lpstr>
      <vt:lpstr>Районный этап поисковой акции «Обелиск» 09.10.22-20.10.22г.</vt:lpstr>
      <vt:lpstr>Акция «Своих не бросаем»  08.10.22- 30.10.22г.</vt:lpstr>
      <vt:lpstr>Акция «Добрые письма»  октябрь 22г.</vt:lpstr>
      <vt:lpstr>Акция «Экологический субботник» 16.09.22г.- 30.09.22г.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3</cp:revision>
  <dcterms:modified xsi:type="dcterms:W3CDTF">2022-11-30T06:11:55Z</dcterms:modified>
</cp:coreProperties>
</file>