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PT Sans" panose="020B0604020202020204" charset="-52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6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1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1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4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0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7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9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7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0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2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3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D02A-40EF-4D22-A06E-67C6C10FBA0E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F148-852A-4DAC-BE0E-A8F077F82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2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62821"/>
            <a:ext cx="9144000" cy="6444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50" y="6013414"/>
            <a:ext cx="5508104" cy="8531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3789040"/>
            <a:ext cx="720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5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"/>
          <a:stretch/>
        </p:blipFill>
        <p:spPr>
          <a:xfrm>
            <a:off x="0" y="0"/>
            <a:ext cx="9144000" cy="6409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"/>
          <a:stretch/>
        </p:blipFill>
        <p:spPr>
          <a:xfrm>
            <a:off x="1" y="2348880"/>
            <a:ext cx="8537330" cy="450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910559"/>
            <a:ext cx="6156176" cy="953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9992" y="625328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РЕАЛИЗУЕТСЯ  С </a:t>
            </a:r>
            <a:r>
              <a:rPr lang="ru-RU" sz="2400" b="1" i="1" dirty="0">
                <a:solidFill>
                  <a:schemeClr val="bg1"/>
                </a:solidFill>
                <a:latin typeface="PT Sans" panose="020B0503020203020204" pitchFamily="34" charset="-52"/>
              </a:rPr>
              <a:t>2015</a:t>
            </a:r>
            <a:r>
              <a:rPr lang="ru-RU" b="1" i="1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ГОДА</a:t>
            </a:r>
            <a:endParaRPr lang="ru-RU" b="1" i="1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539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1640" y="1268760"/>
            <a:ext cx="7694802" cy="20882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60257"/>
            <a:ext cx="5796136" cy="897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9198" y="1403192"/>
            <a:ext cx="7515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развитие </a:t>
            </a:r>
            <a:r>
              <a:rPr lang="ru-RU" b="1" dirty="0">
                <a:solidFill>
                  <a:srgbClr val="090476"/>
                </a:solidFill>
                <a:latin typeface="PT Sans" panose="020B0503020203020204" pitchFamily="34" charset="-52"/>
              </a:rPr>
              <a:t>добрососедских </a:t>
            </a:r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отношений и жилищного просвещения, вовлечение </a:t>
            </a:r>
            <a:r>
              <a:rPr lang="ru-RU" b="1" dirty="0">
                <a:solidFill>
                  <a:srgbClr val="090476"/>
                </a:solidFill>
                <a:latin typeface="PT Sans" panose="020B0503020203020204" pitchFamily="34" charset="-52"/>
              </a:rPr>
              <a:t>населения в решение вопросов </a:t>
            </a:r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местного значения</a:t>
            </a:r>
            <a:endParaRPr lang="ru-RU" b="1" dirty="0">
              <a:solidFill>
                <a:srgbClr val="090476"/>
              </a:solidFill>
              <a:latin typeface="PT Sans" panose="020B05030202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" y="1382654"/>
            <a:ext cx="1380000" cy="6435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504383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ЦЕЛЬ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80" y="2204864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КОНКУРСЫ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АКЦИИ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КУЛЬТУРНО-МАССОВЫЕ МЕРОПРИЯТИЯ ВО ДВОРАХ</a:t>
            </a:r>
            <a:endParaRPr lang="ru-RU" b="1" dirty="0">
              <a:solidFill>
                <a:srgbClr val="090476"/>
              </a:solidFill>
              <a:latin typeface="PT Sans" panose="020B0503020203020204" pitchFamily="3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39" y="2299230"/>
            <a:ext cx="151418" cy="1514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76" y="2587262"/>
            <a:ext cx="151418" cy="151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76" y="2875294"/>
            <a:ext cx="151418" cy="1514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9" y="3645614"/>
            <a:ext cx="3008372" cy="21596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0" y="3645614"/>
            <a:ext cx="3008372" cy="21596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86" y="3641438"/>
            <a:ext cx="3008372" cy="21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0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9198" y="1340768"/>
            <a:ext cx="7155250" cy="1368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60257"/>
            <a:ext cx="5796136" cy="897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1353542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позволяет объединить активных граждан, проживающих  в многоквартирных домах, и развивать между  территориями конкуренцию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5" y="1341212"/>
            <a:ext cx="1468863" cy="6850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0715" y="1482495"/>
            <a:ext cx="125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ПРОЕКТ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78" y="1477382"/>
            <a:ext cx="151418" cy="1514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78" y="2341478"/>
            <a:ext cx="151418" cy="151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5559" y="2239923"/>
            <a:ext cx="645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помогает сформировать диалог между властью и жителями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6"/>
            <a:ext cx="4089041" cy="2935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7"/>
            <a:ext cx="4089041" cy="29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0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4472" y="1481702"/>
            <a:ext cx="8416000" cy="23793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2"/>
          <a:stretch/>
        </p:blipFill>
        <p:spPr>
          <a:xfrm>
            <a:off x="1763689" y="422592"/>
            <a:ext cx="7380312" cy="52560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55776" y="2300679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активные жители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Советы общественности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ТОС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Советы МКД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87641"/>
            <a:ext cx="5796136" cy="8977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58" y="2419915"/>
            <a:ext cx="151418" cy="1514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230067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УЧАСТНИКИ: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58" y="2683078"/>
            <a:ext cx="151418" cy="1514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90" y="2974886"/>
            <a:ext cx="151418" cy="1514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90" y="3255516"/>
            <a:ext cx="151418" cy="1514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9" y="3653569"/>
            <a:ext cx="2997291" cy="21516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77" y="3656677"/>
            <a:ext cx="2997291" cy="21516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05" y="3645024"/>
            <a:ext cx="2997291" cy="21516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5" y="1196752"/>
            <a:ext cx="8281353" cy="1178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141277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СОВМЕСТНЫЕ КУЛЬТУРНО-МАССОВЫЕ МЕРОПРИЯТИЯ И АКЦИИ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ПО БЛАГОУСТРОЙСТВУ ПРИДОМОВЫХ ТЕРРИТОРИЙ</a:t>
            </a:r>
          </a:p>
        </p:txBody>
      </p:sp>
    </p:spTree>
    <p:extLst>
      <p:ext uri="{BB962C8B-B14F-4D97-AF65-F5344CB8AC3E}">
        <p14:creationId xmlns:p14="http://schemas.microsoft.com/office/powerpoint/2010/main" val="64665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"/>
          <a:stretch/>
        </p:blipFill>
        <p:spPr>
          <a:xfrm>
            <a:off x="0" y="25687"/>
            <a:ext cx="9144000" cy="6857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2"/>
          <a:stretch/>
        </p:blipFill>
        <p:spPr>
          <a:xfrm>
            <a:off x="1763689" y="422592"/>
            <a:ext cx="7380312" cy="5256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3" y="1618352"/>
            <a:ext cx="8352928" cy="202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084655"/>
            <a:ext cx="7712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позволяют стимулировать жителей в благоустройстве территории 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позволяют обменяться опытом</a:t>
            </a:r>
          </a:p>
          <a:p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помогают выстроить добрососедские отношения</a:t>
            </a:r>
          </a:p>
          <a:p>
            <a:r>
              <a:rPr lang="ru-RU" b="1" dirty="0">
                <a:solidFill>
                  <a:srgbClr val="090476"/>
                </a:solidFill>
                <a:latin typeface="PT Sans" panose="020B0503020203020204" pitchFamily="34" charset="-52"/>
              </a:rPr>
              <a:t>ф</a:t>
            </a:r>
            <a:r>
              <a:rPr lang="ru-RU" b="1" dirty="0" smtClean="0">
                <a:solidFill>
                  <a:srgbClr val="090476"/>
                </a:solidFill>
                <a:latin typeface="PT Sans" panose="020B0503020203020204" pitchFamily="34" charset="-52"/>
              </a:rPr>
              <a:t>ормируют  традиции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476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87641"/>
            <a:ext cx="5796136" cy="897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2" y="2197462"/>
            <a:ext cx="151418" cy="1514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4" y="1421251"/>
            <a:ext cx="3526543" cy="6583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375" y="1565769"/>
            <a:ext cx="320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PT Sans" panose="020B0503020203020204" pitchFamily="34" charset="-52"/>
              </a:rPr>
              <a:t>ДВОРОВЫЕ МЕРОПРИЯТИЯ: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2" y="2444695"/>
            <a:ext cx="151418" cy="1514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2" y="2732727"/>
            <a:ext cx="151418" cy="1514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2" y="3020759"/>
            <a:ext cx="151418" cy="1514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1" y="3642514"/>
            <a:ext cx="2912383" cy="20907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85" y="3645024"/>
            <a:ext cx="2912383" cy="20907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77" y="3645024"/>
            <a:ext cx="2912383" cy="20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023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84</Words>
  <Application>Microsoft Office PowerPoint</Application>
  <PresentationFormat>Экран (4:3)</PresentationFormat>
  <Paragraphs>21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PT Sans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Еременко Екатерина Александровна</dc:creator>
  <cp:lastModifiedBy>Пользователь Windows</cp:lastModifiedBy>
  <cp:revision>35</cp:revision>
  <dcterms:created xsi:type="dcterms:W3CDTF">2022-07-15T07:25:38Z</dcterms:created>
  <dcterms:modified xsi:type="dcterms:W3CDTF">2022-11-06T11:40:10Z</dcterms:modified>
</cp:coreProperties>
</file>