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7" r:id="rId2"/>
    <p:sldId id="265" r:id="rId3"/>
    <p:sldId id="298" r:id="rId4"/>
    <p:sldId id="299" r:id="rId5"/>
    <p:sldId id="300" r:id="rId6"/>
    <p:sldId id="295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17" autoAdjust="0"/>
  </p:normalViewPr>
  <p:slideViewPr>
    <p:cSldViewPr>
      <p:cViewPr>
        <p:scale>
          <a:sx n="60" d="100"/>
          <a:sy n="60" d="100"/>
        </p:scale>
        <p:origin x="-3084" y="-1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44080-7565-4600-9FDC-4ACB09841AC5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D04BF-3DA2-4166-B5A9-8BBE9AD396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8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1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2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85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8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5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3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6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67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376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9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5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9048-FCFB-4056-903C-381ED2EBAE6D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B2FF-2B63-4B0E-9D39-56D430004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5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ru-RU" dirty="0"/>
              <a:t>Волонтеры </a:t>
            </a:r>
            <a:br>
              <a:rPr lang="ru-RU" dirty="0"/>
            </a:br>
            <a:r>
              <a:rPr lang="ru-RU" dirty="0"/>
              <a:t>ГБПОУ «</a:t>
            </a:r>
            <a:r>
              <a:rPr lang="ru-RU" dirty="0" err="1"/>
              <a:t>Богатовский</a:t>
            </a:r>
            <a:r>
              <a:rPr lang="ru-RU" dirty="0"/>
              <a:t> сельскохозяйственный техникум имени Героя Советского Союза </a:t>
            </a:r>
            <a:r>
              <a:rPr lang="ru-RU" dirty="0" err="1"/>
              <a:t>Смолякова</a:t>
            </a:r>
            <a:r>
              <a:rPr lang="ru-RU" dirty="0"/>
              <a:t> И.И.»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481139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Отряд «ПО ЗОВУ СЕРДЦА»</a:t>
            </a:r>
          </a:p>
          <a:p>
            <a:pPr marL="0" indent="0" algn="just">
              <a:buNone/>
            </a:pPr>
            <a:r>
              <a:rPr lang="ru-RU" dirty="0" smtClean="0"/>
              <a:t>Ответственный за волонтерское движение: преподаватель  </a:t>
            </a:r>
            <a:r>
              <a:rPr lang="ru-RU" dirty="0" err="1" smtClean="0"/>
              <a:t>Жильцова</a:t>
            </a:r>
            <a:r>
              <a:rPr lang="ru-RU" dirty="0" smtClean="0"/>
              <a:t> А.Н.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75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994122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Акция п</a:t>
            </a:r>
            <a:r>
              <a:rPr lang="ru-RU" sz="3200" dirty="0" smtClean="0"/>
              <a:t>одготовка </a:t>
            </a:r>
            <a:r>
              <a:rPr lang="ru-RU" sz="3200" dirty="0"/>
              <a:t>павильона </a:t>
            </a:r>
            <a:r>
              <a:rPr lang="ru-RU" sz="3200" dirty="0" err="1"/>
              <a:t>Богатовского</a:t>
            </a:r>
            <a:r>
              <a:rPr lang="ru-RU" sz="3200" dirty="0"/>
              <a:t> района к проведению Поволжской Агропромышленной выставки в </a:t>
            </a:r>
            <a:r>
              <a:rPr lang="ru-RU" sz="3200" dirty="0" err="1"/>
              <a:t>п.г.т</a:t>
            </a:r>
            <a:r>
              <a:rPr lang="ru-RU" sz="3200" dirty="0"/>
              <a:t>. </a:t>
            </a:r>
            <a:r>
              <a:rPr lang="ru-RU" sz="3200" dirty="0" err="1"/>
              <a:t>Усть</a:t>
            </a:r>
            <a:r>
              <a:rPr lang="ru-RU" sz="3200" dirty="0"/>
              <a:t>- </a:t>
            </a:r>
            <a:r>
              <a:rPr lang="ru-RU" sz="3200" dirty="0" err="1"/>
              <a:t>Кинельский</a:t>
            </a:r>
            <a:r>
              <a:rPr lang="ru-RU" sz="3200" dirty="0"/>
              <a:t> Самарской области»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https://sun9-46.userapi.com/c855632/v855632460/edeba/tspLsHutqh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3123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11.userapi.com/c855632/v855632460/edec4/n1FZqaayms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33123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3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акции "Мы вместе"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8" t="43985" r="33362" b="28007"/>
          <a:stretch/>
        </p:blipFill>
        <p:spPr bwMode="auto">
          <a:xfrm>
            <a:off x="251520" y="1644542"/>
            <a:ext cx="8546527" cy="423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91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обучающих мероприятиях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20843" r="32155" b="6207"/>
          <a:stretch/>
        </p:blipFill>
        <p:spPr bwMode="auto">
          <a:xfrm rot="5400000">
            <a:off x="1998812" y="1321669"/>
            <a:ext cx="5650433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6" y="1196752"/>
            <a:ext cx="3800978" cy="285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6" y="4077072"/>
            <a:ext cx="3746938" cy="28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6" y="4092067"/>
            <a:ext cx="3857831" cy="289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Содержимое 8" descr="https://sun9-36.userapi.com/c857720/v857720035/f9822/CcIQGuQKPBc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309" y="1196752"/>
            <a:ext cx="356413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0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602"/>
            <a:ext cx="4287187" cy="321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96" y="3356992"/>
            <a:ext cx="422447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" y="3363080"/>
            <a:ext cx="4216352" cy="31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одержимое 8" descr="https://sun9-36.userapi.com/c857720/v857720035/f9822/CcIQGuQKPBc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4396" y="143546"/>
            <a:ext cx="4224470" cy="321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30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Волонтеры  ГБПОУ «Богатовский сельскохозяйственный техникум имени Героя Советского Союза Смолякова И.И.» </vt:lpstr>
      <vt:lpstr> Акция подготовка павильона Богатовского района к проведению Поволжской Агропромышленной выставки в п.г.т. Усть- Кинельский Самарской области»</vt:lpstr>
      <vt:lpstr>акции "Мы вместе"</vt:lpstr>
      <vt:lpstr>Участие в обучающих мероприятиях</vt:lpstr>
      <vt:lpstr>Наши мероприятия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root</cp:lastModifiedBy>
  <cp:revision>49</cp:revision>
  <dcterms:created xsi:type="dcterms:W3CDTF">2015-12-07T07:02:28Z</dcterms:created>
  <dcterms:modified xsi:type="dcterms:W3CDTF">2023-01-12T08:58:28Z</dcterms:modified>
</cp:coreProperties>
</file>