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af5e044a3c23d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af5e044a3c23d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af5e044a3c23d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af5e044a3c23d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af5e044a3c23d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1af5e044a3c23d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af5e044a3c23d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af5e044a3c23d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af5e044a3c23d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af5e044a3c23d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af5e044a3c23d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af5e044a3c23d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af5e044a3c23d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af5e044a3c23d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af5e044a3c23d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af5e044a3c23d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af5e044a3c23d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af5e044a3c23d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af5e044a3c23d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af5e044a3c23d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Число-заголовок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Чистый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Название раздела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текст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два столбца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дин столбец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сновная мысль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 и описание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одпись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1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1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1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1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1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1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8730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