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4" r:id="rId3"/>
    <p:sldId id="266" r:id="rId4"/>
    <p:sldId id="267" r:id="rId5"/>
    <p:sldId id="261" r:id="rId6"/>
    <p:sldId id="268" r:id="rId7"/>
    <p:sldId id="256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F906CD4-AF05-6448-B054-B0404BCB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839200" y="2209800"/>
            <a:ext cx="2487989" cy="2426859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D30E06-F12E-BD47-A0E4-621EF07F0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0972800" cy="1447800"/>
          </a:xfrm>
        </p:spPr>
        <p:txBody>
          <a:bodyPr>
            <a:normAutofit/>
          </a:bodyPr>
          <a:lstStyle/>
          <a:p>
            <a:r>
              <a:rPr lang="ru-RU" sz="7200" dirty="0">
                <a:latin typeface="Monotype Corsiva" pitchFamily="66" charset="0"/>
              </a:rPr>
              <a:t>Книга добрых дел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4781E58-2A04-6347-9C40-3C75E0628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2514600"/>
            <a:ext cx="7197726" cy="2743200"/>
          </a:xfrm>
        </p:spPr>
        <p:txBody>
          <a:bodyPr>
            <a:normAutofit fontScale="85000" lnSpcReduction="20000"/>
          </a:bodyPr>
          <a:lstStyle/>
          <a:p>
            <a:r>
              <a:rPr lang="ru-RU" sz="7000" dirty="0" smtClean="0">
                <a:latin typeface="Monotype Corsiva" pitchFamily="66" charset="0"/>
              </a:rPr>
              <a:t>Волонтерский Отряд </a:t>
            </a:r>
            <a:r>
              <a:rPr lang="ru-RU" sz="7000" dirty="0">
                <a:latin typeface="Monotype Corsiva" pitchFamily="66" charset="0"/>
              </a:rPr>
              <a:t>«Радуга сердец</a:t>
            </a:r>
            <a:r>
              <a:rPr lang="ru-RU" sz="7000" dirty="0" smtClean="0"/>
              <a:t>»</a:t>
            </a:r>
            <a:endParaRPr lang="en-US" sz="7000" dirty="0" smtClean="0"/>
          </a:p>
          <a:p>
            <a:r>
              <a:rPr lang="en-US" sz="2800" dirty="0" smtClean="0"/>
              <a:t> 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AC99E6FA-FA4B-944A-BCCC-211EEF7E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4419600" cy="2483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426450" y="5259040"/>
            <a:ext cx="3048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Aft>
                <a:spcPts val="1000"/>
              </a:spcAft>
              <a:buClr>
                <a:prstClr val="white"/>
              </a:buClr>
              <a:buSzPct val="100000"/>
            </a:pPr>
            <a:r>
              <a:rPr lang="ru-RU" sz="2800" cap="all" dirty="0" smtClean="0">
                <a:solidFill>
                  <a:prstClr val="white"/>
                </a:solidFill>
                <a:latin typeface="Monotype Corsiva" pitchFamily="66" charset="0"/>
              </a:rPr>
              <a:t>МКОУ </a:t>
            </a:r>
            <a:r>
              <a:rPr lang="ru-RU" sz="2800" cap="all" dirty="0" err="1" smtClean="0">
                <a:solidFill>
                  <a:prstClr val="white"/>
                </a:solidFill>
                <a:latin typeface="Monotype Corsiva" pitchFamily="66" charset="0"/>
              </a:rPr>
              <a:t>Коченевская</a:t>
            </a:r>
            <a:r>
              <a:rPr lang="ru-RU" sz="2800" cap="all" dirty="0" smtClean="0">
                <a:solidFill>
                  <a:prstClr val="white"/>
                </a:solidFill>
                <a:latin typeface="Monotype Corsiva" pitchFamily="66" charset="0"/>
              </a:rPr>
              <a:t> СОШ №2</a:t>
            </a:r>
            <a:endParaRPr lang="ru-RU" sz="2800" cap="all" dirty="0">
              <a:solidFill>
                <a:prstClr val="white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916652-7DE2-4442-B5D7-E1021D63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3" y="139412"/>
            <a:ext cx="4333887" cy="145626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Руководитель ВО 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4F7E85CF-A040-2D4E-9F2E-5C9314DBA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878" y="1405840"/>
            <a:ext cx="4709054" cy="10097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err="1">
                <a:latin typeface="Monotype Corsiva" pitchFamily="66" charset="0"/>
              </a:rPr>
              <a:t>Хавренко</a:t>
            </a:r>
            <a:r>
              <a:rPr lang="ru-RU" dirty="0">
                <a:latin typeface="Monotype Corsiva" pitchFamily="66" charset="0"/>
              </a:rPr>
              <a:t> Людмила Владимировна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A0EC309D-6243-144A-BBF8-410066A74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4881" y="1622578"/>
            <a:ext cx="3354320" cy="576262"/>
          </a:xfrm>
        </p:spPr>
        <p:txBody>
          <a:bodyPr/>
          <a:lstStyle/>
          <a:p>
            <a:pPr marL="457200" indent="-457200"/>
            <a:r>
              <a:rPr lang="ru-RU" dirty="0" smtClean="0">
                <a:latin typeface="Monotype Corsiva" pitchFamily="66" charset="0"/>
              </a:rPr>
              <a:t>Лидер волонтерского движения Стародубова Полина ученица 7 б класса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990FEFA1-40EC-F241-AA82-EB36952C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43" y="2514865"/>
            <a:ext cx="2985312" cy="3969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CA562A9A-6C37-D949-98B9-213ABE52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713" y="69289"/>
            <a:ext cx="2419374" cy="235993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C2EEA403-B151-5240-B3CB-E104DC028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667000"/>
            <a:ext cx="3429000" cy="289560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xmlns="" id="{6FD3AF8F-8AD7-8546-B1AD-678424AE8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42" r="7840" b="11826"/>
          <a:stretch/>
        </p:blipFill>
        <p:spPr>
          <a:xfrm>
            <a:off x="7772400" y="2438400"/>
            <a:ext cx="2955580" cy="405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42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85280-5DEE-8E48-8532-07CB9BC5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506" y="759148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atin typeface="Monotype Corsiva" pitchFamily="66" charset="0"/>
              </a:rPr>
              <a:t>ЦЕЛИ И ЗАДАЧИ </a:t>
            </a:r>
            <a:r>
              <a:rPr lang="ru-RU" sz="4900" dirty="0" smtClean="0">
                <a:latin typeface="Monotype Corsiva" pitchFamily="66" charset="0"/>
              </a:rPr>
              <a:t/>
            </a:r>
            <a:br>
              <a:rPr lang="ru-RU" sz="4900" dirty="0" smtClean="0">
                <a:latin typeface="Monotype Corsiva" pitchFamily="66" charset="0"/>
              </a:rPr>
            </a:br>
            <a:r>
              <a:rPr lang="ru-RU" sz="4900" dirty="0" smtClean="0">
                <a:latin typeface="Monotype Corsiva" pitchFamily="66" charset="0"/>
              </a:rPr>
              <a:t>ВОЛОНТЕРСКОГО ОТРЯДА</a:t>
            </a:r>
            <a:br>
              <a:rPr lang="ru-RU" sz="4900" dirty="0" smtClean="0">
                <a:latin typeface="Monotype Corsiva" pitchFamily="66" charset="0"/>
              </a:rPr>
            </a:br>
            <a:r>
              <a:rPr lang="ru-RU" sz="4900" dirty="0" smtClean="0">
                <a:latin typeface="Monotype Corsiva" pitchFamily="66" charset="0"/>
              </a:rPr>
              <a:t> </a:t>
            </a:r>
            <a:r>
              <a:rPr lang="ru-RU" sz="4900" dirty="0">
                <a:latin typeface="Monotype Corsiva" pitchFamily="66" charset="0"/>
              </a:rPr>
              <a:t>«Радуга Сердец</a:t>
            </a:r>
            <a:r>
              <a:rPr lang="ru-RU" dirty="0">
                <a:latin typeface="Monotype Corsiva" pitchFamily="66" charset="0"/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7B9637-98EF-CF41-B4EB-1973B28BE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7452"/>
            <a:ext cx="11734800" cy="41881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400" b="1" dirty="0">
                <a:latin typeface="Monotype Corsiva" pitchFamily="66" charset="0"/>
              </a:rPr>
              <a:t>Цель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pPr>
              <a:buNone/>
            </a:pPr>
            <a:r>
              <a:rPr lang="ru-RU" sz="2400" dirty="0" smtClean="0"/>
              <a:t>Развитие </a:t>
            </a:r>
            <a:r>
              <a:rPr lang="ru-RU" sz="2400" dirty="0"/>
              <a:t>направления внеурочной деятельности – волонтерское движение в школе, активация </a:t>
            </a:r>
            <a:r>
              <a:rPr lang="ru-RU" sz="2400" b="1" dirty="0"/>
              <a:t>обучающихся на добровольческую деятельность.</a:t>
            </a:r>
          </a:p>
          <a:p>
            <a:pPr>
              <a:buNone/>
            </a:pPr>
            <a:r>
              <a:rPr lang="ru-RU" sz="2400" b="1" dirty="0">
                <a:latin typeface="Monotype Corsiva" pitchFamily="66" charset="0"/>
              </a:rPr>
              <a:t>Задачи: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>
              <a:buNone/>
            </a:pPr>
            <a:r>
              <a:rPr lang="ru-RU" sz="2400" dirty="0" smtClean="0"/>
              <a:t>Включать </a:t>
            </a:r>
            <a:r>
              <a:rPr lang="ru-RU" sz="2400" dirty="0"/>
              <a:t>обучающихся в активную школьную жизнь, создать благоприятную атмосферу для их социализации.
Оказывать позитивное влияние на сверстников при выборе ими жизненных ценностей.
Формировать в детской и юношеской среде навыки социально-ответственного поведения, а также вести пропаганду здорового образа жизни с помощью различных видов деятельности.
Возродить лучшие отечественные традиции благотворительности, воспитывать доброту, чуткость, сострадание.
Создавать позитивные установки обучающихся на добровольческую деятельность. 
Сформировать сплоченный деятельный коллектив волонтеров.</a:t>
            </a:r>
          </a:p>
          <a:p>
            <a:pPr>
              <a:buNone/>
            </a:pPr>
            <a:r>
              <a:rPr lang="ru-RU" sz="2400" dirty="0"/>
              <a:t>Возродить идеи шефства, как средства распространения волонтерского движения.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E22B5D4-EF99-BA4C-B253-D9DDE24BF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304800"/>
            <a:ext cx="2007265" cy="195794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9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F86C69-D1F9-F049-AA61-1FF52EE1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457200"/>
            <a:ext cx="6019799" cy="1456267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latin typeface="Monotype Corsiva" pitchFamily="66" charset="0"/>
              </a:rPr>
              <a:t>Направления </a:t>
            </a:r>
            <a:r>
              <a:rPr lang="ru-RU" sz="5400" dirty="0" smtClean="0">
                <a:latin typeface="Monotype Corsiva" pitchFamily="66" charset="0"/>
              </a:rPr>
              <a:t>работы ВО</a:t>
            </a:r>
            <a:r>
              <a:rPr lang="ru-RU" dirty="0" smtClean="0"/>
              <a:t>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00A3C5-F326-DE4E-8FEB-9AA75541B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9601200" cy="4686300"/>
          </a:xfrm>
        </p:spPr>
        <p:txBody>
          <a:bodyPr>
            <a:normAutofit/>
          </a:bodyPr>
          <a:lstStyle/>
          <a:p>
            <a:r>
              <a:rPr lang="ru-RU" sz="2400" dirty="0"/>
              <a:t>экологическое (организация и участие в различных акциях помощи бездомным животным "Поможем </a:t>
            </a:r>
            <a:r>
              <a:rPr lang="ru-RU" sz="2400" dirty="0" smtClean="0"/>
              <a:t> животным  вместе</a:t>
            </a:r>
            <a:r>
              <a:rPr lang="ru-RU" sz="2400" dirty="0"/>
              <a:t>!", "Сезоны добра", поездки в приюты и на передержки в г. Обь, высадка деревьев, уборка заброшенных памятников и алей) </a:t>
            </a:r>
          </a:p>
          <a:p>
            <a:r>
              <a:rPr lang="ru-RU" sz="2400" dirty="0"/>
              <a:t>волонтеры «Победы» ( классные часы памяти, участие в акции "Бессмертный полк, внук на час, встреча с ветеранами, книга памяти)</a:t>
            </a:r>
          </a:p>
          <a:p>
            <a:r>
              <a:rPr lang="ru-RU" sz="2400" dirty="0"/>
              <a:t>социальное ( лагеря и сборы актива, подготовка к различным школьным праздникам, </a:t>
            </a:r>
            <a:r>
              <a:rPr lang="ru-RU" sz="2400" dirty="0" err="1"/>
              <a:t>флэшмобы</a:t>
            </a:r>
            <a:r>
              <a:rPr lang="ru-RU" sz="2400" dirty="0"/>
              <a:t>, </a:t>
            </a:r>
            <a:r>
              <a:rPr lang="ru-RU" sz="2400" dirty="0" err="1"/>
              <a:t>челленджы</a:t>
            </a:r>
            <a:r>
              <a:rPr lang="ru-RU" sz="2400" dirty="0"/>
              <a:t>, мастер-классы)</a:t>
            </a:r>
          </a:p>
          <a:p>
            <a:r>
              <a:rPr lang="ru-RU" sz="2400" dirty="0"/>
              <a:t>медицина (помощь детям в трудных ситуациях, поддержка и включение в активную деятельность детей с трудностями в поведении, работа службы медиации)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BE14E83-4D30-CB4F-B1D9-9508C336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28601"/>
            <a:ext cx="2031104" cy="198120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xmlns="" id="{2D40332C-A963-614C-A26B-CCD37AE8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81000"/>
            <a:ext cx="1473019" cy="1473019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2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12A0C9-2788-2C4B-938B-3DB3EB0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23467"/>
            <a:ext cx="9945664" cy="1114067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Значимые дела отряда</a:t>
            </a:r>
            <a:r>
              <a:rPr lang="ru-RU" dirty="0" smtClean="0"/>
              <a:t>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F40279-AA8D-E140-878B-AB08D2AE9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78" y="1707790"/>
            <a:ext cx="4417122" cy="3581400"/>
          </a:xfrm>
        </p:spPr>
        <p:txBody>
          <a:bodyPr vert="horz">
            <a:noAutofit/>
          </a:bodyPr>
          <a:lstStyle/>
          <a:p>
            <a:pPr marL="0" indent="0" algn="l">
              <a:buNone/>
            </a:pPr>
            <a:endParaRPr lang="ru-RU" sz="1400" dirty="0"/>
          </a:p>
          <a:p>
            <a:r>
              <a:rPr lang="ru-RU" sz="2400" dirty="0"/>
              <a:t> </a:t>
            </a:r>
            <a:r>
              <a:rPr lang="ru-RU" sz="2400" dirty="0" smtClean="0"/>
              <a:t>Акция «Вам любимые»</a:t>
            </a:r>
          </a:p>
          <a:p>
            <a:r>
              <a:rPr lang="ru-RU" sz="2400" dirty="0" smtClean="0"/>
              <a:t> «Осторожно мошенники»</a:t>
            </a:r>
          </a:p>
          <a:p>
            <a:r>
              <a:rPr lang="ru-RU" sz="2400" dirty="0" smtClean="0"/>
              <a:t>«Посылка солдату»</a:t>
            </a:r>
          </a:p>
          <a:p>
            <a:r>
              <a:rPr lang="ru-RU" sz="2400" dirty="0" smtClean="0"/>
              <a:t>«Внук на час»</a:t>
            </a:r>
          </a:p>
          <a:p>
            <a:r>
              <a:rPr lang="ru-RU" sz="2400" dirty="0" smtClean="0"/>
              <a:t> «</a:t>
            </a:r>
            <a:r>
              <a:rPr lang="ru-RU" sz="2400" dirty="0" err="1" smtClean="0"/>
              <a:t>Триколор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 «Путь к Обелиску»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«125 грамм блокадного»</a:t>
            </a:r>
          </a:p>
          <a:p>
            <a:r>
              <a:rPr lang="ru-RU" sz="2400" dirty="0"/>
              <a:t>«Их именами </a:t>
            </a:r>
            <a:r>
              <a:rPr lang="ru-RU" sz="2400" dirty="0" smtClean="0"/>
              <a:t>названы </a:t>
            </a:r>
            <a:r>
              <a:rPr lang="ru-RU" sz="2400" dirty="0"/>
              <a:t>улицы»</a:t>
            </a:r>
          </a:p>
          <a:p>
            <a:r>
              <a:rPr lang="ru-RU" sz="2400" dirty="0"/>
              <a:t> « Георгиевская ленточка»</a:t>
            </a:r>
          </a:p>
          <a:p>
            <a:r>
              <a:rPr lang="ru-RU" sz="2400" dirty="0"/>
              <a:t> «Окно победы»</a:t>
            </a:r>
          </a:p>
          <a:p>
            <a:r>
              <a:rPr lang="ru-RU" sz="2400" dirty="0"/>
              <a:t> «Космическая миля»</a:t>
            </a:r>
          </a:p>
          <a:p>
            <a:r>
              <a:rPr lang="ru-RU" sz="2400" dirty="0"/>
              <a:t>Проводим Добрые </a:t>
            </a:r>
            <a:r>
              <a:rPr lang="ru-RU" sz="2400" dirty="0" smtClean="0"/>
              <a:t>уроки</a:t>
            </a:r>
            <a:endParaRPr lang="ru-RU" sz="2400" dirty="0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A21CDFDD-8123-4947-910D-E08535EB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48400" y="304800"/>
            <a:ext cx="943191" cy="92001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xmlns="" id="{A840D0EF-C3E0-F14F-AAEC-A57348F52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05000"/>
            <a:ext cx="964969" cy="964969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999E51D6-E4E4-2244-8E56-A80A5F5F0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3541568" cy="3541568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CF6D4344-B8ED-8D45-A4B7-6FE1B0DAA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299" y="152400"/>
            <a:ext cx="3793701" cy="3793701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800600" y="510540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Мероприятия «День юного </a:t>
            </a:r>
            <a:r>
              <a:rPr lang="ru-RU" sz="2400" dirty="0" err="1" smtClean="0"/>
              <a:t>героя-антифашистста</a:t>
            </a:r>
            <a:r>
              <a:rPr lang="ru-RU" sz="2400" dirty="0" smtClean="0"/>
              <a:t>», «Ах, девчонки!», «Помним Беслан» </a:t>
            </a:r>
          </a:p>
          <a:p>
            <a:r>
              <a:rPr lang="ru-RU" sz="2400" dirty="0" err="1" smtClean="0"/>
              <a:t>Декадпа</a:t>
            </a:r>
            <a:r>
              <a:rPr lang="ru-RU" sz="2400" dirty="0" smtClean="0"/>
              <a:t> по ПДД, Решаем сами</a:t>
            </a:r>
          </a:p>
          <a:p>
            <a:r>
              <a:rPr lang="ru-RU" sz="2400" dirty="0" smtClean="0"/>
              <a:t>Помогаем ветерана, животным в приюте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67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2D4542-A102-F54B-8306-AE5EDC454D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799" y="304800"/>
            <a:ext cx="1295401" cy="5562600"/>
          </a:xfrm>
        </p:spPr>
        <p:txBody>
          <a:bodyPr vert="wordArtVert">
            <a:normAutofit fontScale="90000"/>
          </a:bodyPr>
          <a:lstStyle/>
          <a:p>
            <a:r>
              <a:rPr lang="ru-RU" dirty="0">
                <a:latin typeface="Monotype Corsiva" pitchFamily="66" charset="0"/>
              </a:rPr>
              <a:t>Наши достижения: 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C212822A-D4D9-4F4A-AE04-DAFA4CE3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438400"/>
            <a:ext cx="1864029" cy="270585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1DE406B-6F54-3A42-AB19-C1C3A2A08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657600"/>
            <a:ext cx="1991577" cy="3025179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95C22403-8FC1-E441-A663-9AD29D9E5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28600"/>
            <a:ext cx="2860140" cy="2145105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6B11E28A-3A98-6E43-86FB-499C572529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85"/>
          <a:stretch/>
        </p:blipFill>
        <p:spPr>
          <a:xfrm>
            <a:off x="5791200" y="228600"/>
            <a:ext cx="2100846" cy="3024485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FE73B91D-16C6-464C-8579-61D4890D8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3657600"/>
            <a:ext cx="2203743" cy="2938324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F513C60B-E0CF-B545-B087-5378B2647D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014" b="8741"/>
          <a:stretch/>
        </p:blipFill>
        <p:spPr>
          <a:xfrm>
            <a:off x="1676400" y="228600"/>
            <a:ext cx="2869478" cy="1944273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xmlns="" id="{1754EFC1-B9A0-BA49-A3C2-59772494C9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181" r="6173"/>
          <a:stretch/>
        </p:blipFill>
        <p:spPr>
          <a:xfrm>
            <a:off x="9982200" y="3886200"/>
            <a:ext cx="1819038" cy="2624264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2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1DFAC2C-9B63-B94C-A506-FF56D7C1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12" y="340660"/>
            <a:ext cx="10131427" cy="31241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A5A5CF0-CDAA-8B46-A187-AEA03B1F0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6099B787-A44D-3D48-B760-C0B19574C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4" t="2121" r="14264" b="8669"/>
          <a:stretch/>
        </p:blipFill>
        <p:spPr>
          <a:xfrm>
            <a:off x="457200" y="2819400"/>
            <a:ext cx="2008509" cy="2906368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A5F2B19B-DE2F-D142-A445-455C6EC5C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9" r="4762"/>
          <a:stretch/>
        </p:blipFill>
        <p:spPr>
          <a:xfrm>
            <a:off x="2667000" y="3886200"/>
            <a:ext cx="1876806" cy="2769412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0C2881C7-9B12-A744-83D9-1BC84370E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9"/>
          <a:stretch/>
        </p:blipFill>
        <p:spPr>
          <a:xfrm>
            <a:off x="4953000" y="3810000"/>
            <a:ext cx="2044440" cy="2834739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8DF73C90-E7B3-E741-A84E-AFF9DF8B0D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3" t="4992" r="12035"/>
          <a:stretch/>
        </p:blipFill>
        <p:spPr>
          <a:xfrm>
            <a:off x="10058400" y="3581400"/>
            <a:ext cx="1860210" cy="284869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0FD3C8E1-60A1-A84F-AF60-BE4A92FED9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5" t="3132" r="16500" b="4538"/>
          <a:stretch/>
        </p:blipFill>
        <p:spPr>
          <a:xfrm>
            <a:off x="3352800" y="762000"/>
            <a:ext cx="1876806" cy="2904582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xmlns="" id="{0F493946-5AC4-D04B-8187-C293D69D6F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132" b="4538"/>
          <a:stretch/>
        </p:blipFill>
        <p:spPr>
          <a:xfrm>
            <a:off x="8382000" y="0"/>
            <a:ext cx="2128235" cy="2981156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xmlns="" id="{18943F2C-D348-B143-9B9F-988B387306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06" r="-668"/>
          <a:stretch/>
        </p:blipFill>
        <p:spPr>
          <a:xfrm>
            <a:off x="5867400" y="228600"/>
            <a:ext cx="1881726" cy="3110194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xmlns="" id="{6281C8BE-B617-C946-97ED-FAF91D1B6C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963"/>
          <a:stretch/>
        </p:blipFill>
        <p:spPr>
          <a:xfrm>
            <a:off x="304800" y="304800"/>
            <a:ext cx="2912560" cy="200149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xmlns="" id="{16F3B34E-5BF4-224B-956A-E0C085AD07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131"/>
          <a:stretch/>
        </p:blipFill>
        <p:spPr>
          <a:xfrm>
            <a:off x="7391400" y="3740939"/>
            <a:ext cx="2217854" cy="3117061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5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95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406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274</Words>
  <Application>Microsoft Office PowerPoint</Application>
  <PresentationFormat>Произвольный</PresentationFormat>
  <Paragraphs>36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Небесная</vt:lpstr>
      <vt:lpstr>Книга добрых дел </vt:lpstr>
      <vt:lpstr>Руководитель ВО </vt:lpstr>
      <vt:lpstr>ЦЕЛИ И ЗАДАЧИ  ВОЛОНТЕРСКОГО ОТРЯДА  «Радуга Сердец»</vt:lpstr>
      <vt:lpstr>Направления работы ВО: </vt:lpstr>
      <vt:lpstr>Значимые дела отряда: </vt:lpstr>
      <vt:lpstr>Наши достижения: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polina.starodubova.13@mail.ru</dc:creator>
  <cp:lastModifiedBy>Людмила Хавренко</cp:lastModifiedBy>
  <cp:revision>14</cp:revision>
  <dcterms:created xsi:type="dcterms:W3CDTF">2022-03-12T04:27:36Z</dcterms:created>
  <dcterms:modified xsi:type="dcterms:W3CDTF">2022-08-18T10:27:03Z</dcterms:modified>
</cp:coreProperties>
</file>