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</p:sldMasterIdLst>
  <p:sldIdLst>
    <p:sldId id="256" r:id="rId3"/>
    <p:sldId id="260" r:id="rId4"/>
    <p:sldId id="257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6F888-5B6A-44D4-9E30-9C173D35F9DB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280C166-6EB7-4745-BDF9-0D66CF200CA8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Эковолонтер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C91E66-B25B-438A-9E16-A9CF56F7AFCB}" type="parTrans" cxnId="{61E1F457-36D8-41A4-BF94-72C4F2CF8C04}">
      <dgm:prSet/>
      <dgm:spPr/>
      <dgm:t>
        <a:bodyPr/>
        <a:lstStyle/>
        <a:p>
          <a:endParaRPr lang="ru-RU"/>
        </a:p>
      </dgm:t>
    </dgm:pt>
    <dgm:pt modelId="{E4DDB4BD-F202-4140-82E7-D20650F32359}" type="sibTrans" cxnId="{61E1F457-36D8-41A4-BF94-72C4F2CF8C04}">
      <dgm:prSet/>
      <dgm:spPr/>
      <dgm:t>
        <a:bodyPr/>
        <a:lstStyle/>
        <a:p>
          <a:endParaRPr lang="ru-RU"/>
        </a:p>
      </dgm:t>
    </dgm:pt>
    <dgm:pt modelId="{754AFFA2-7458-41DF-8B2E-843E1D53066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Просветительская работа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D22755-928B-48B3-8EAD-A454E67374A6}" type="parTrans" cxnId="{6779B600-FC6B-44C7-ABFE-F6553CC5A213}">
      <dgm:prSet/>
      <dgm:spPr/>
      <dgm:t>
        <a:bodyPr/>
        <a:lstStyle/>
        <a:p>
          <a:endParaRPr lang="ru-RU"/>
        </a:p>
      </dgm:t>
    </dgm:pt>
    <dgm:pt modelId="{BF955F17-3CAE-4C48-B9D0-E3C4DD2D2F78}" type="sibTrans" cxnId="{6779B600-FC6B-44C7-ABFE-F6553CC5A213}">
      <dgm:prSet/>
      <dgm:spPr/>
      <dgm:t>
        <a:bodyPr/>
        <a:lstStyle/>
        <a:p>
          <a:endParaRPr lang="ru-RU"/>
        </a:p>
      </dgm:t>
    </dgm:pt>
    <dgm:pt modelId="{DC9BB4F4-6529-47A2-9146-82A38075E37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Уборка мусора и </a:t>
          </a:r>
          <a:r>
            <a:rPr lang="ru-RU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28DD81-63E4-40CD-8BEA-28C037765400}" type="parTrans" cxnId="{0F6ECCB7-248B-4E98-8A14-9510B2F9ED78}">
      <dgm:prSet/>
      <dgm:spPr/>
      <dgm:t>
        <a:bodyPr/>
        <a:lstStyle/>
        <a:p>
          <a:endParaRPr lang="ru-RU"/>
        </a:p>
      </dgm:t>
    </dgm:pt>
    <dgm:pt modelId="{12B1CCE4-6572-4572-8E0C-02FD4F447E85}" type="sibTrans" cxnId="{0F6ECCB7-248B-4E98-8A14-9510B2F9ED78}">
      <dgm:prSet/>
      <dgm:spPr/>
      <dgm:t>
        <a:bodyPr/>
        <a:lstStyle/>
        <a:p>
          <a:endParaRPr lang="ru-RU"/>
        </a:p>
      </dgm:t>
    </dgm:pt>
    <dgm:pt modelId="{8E01089A-6D3F-4074-9E67-9E478999A17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с социумом сельского поселения 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81DBF2-BC5C-4BB6-BB9C-7B2001B1CC07}" type="parTrans" cxnId="{222A21D2-FFAE-4695-8206-83E35BD99D83}">
      <dgm:prSet/>
      <dgm:spPr/>
      <dgm:t>
        <a:bodyPr/>
        <a:lstStyle/>
        <a:p>
          <a:endParaRPr lang="ru-RU"/>
        </a:p>
      </dgm:t>
    </dgm:pt>
    <dgm:pt modelId="{367EF99A-CF8F-447C-9FB0-1DED8C48B965}" type="sibTrans" cxnId="{222A21D2-FFAE-4695-8206-83E35BD99D83}">
      <dgm:prSet/>
      <dgm:spPr/>
      <dgm:t>
        <a:bodyPr/>
        <a:lstStyle/>
        <a:p>
          <a:endParaRPr lang="ru-RU"/>
        </a:p>
      </dgm:t>
    </dgm:pt>
    <dgm:pt modelId="{28B0D388-9DF4-4224-AB5F-2E07440346A1}" type="pres">
      <dgm:prSet presAssocID="{F9C6F888-5B6A-44D4-9E30-9C173D35F9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1DC15B-FCAB-4B20-9497-163E4DC145DB}" type="pres">
      <dgm:prSet presAssocID="{B280C166-6EB7-4745-BDF9-0D66CF200CA8}" presName="centerShape" presStyleLbl="node0" presStyleIdx="0" presStyleCnt="1" custScaleX="150865" custScaleY="147453" custLinFactNeighborX="67" custLinFactNeighborY="3077"/>
      <dgm:spPr/>
    </dgm:pt>
    <dgm:pt modelId="{6AFBC413-1ED8-453F-B166-6BD8B62192AF}" type="pres">
      <dgm:prSet presAssocID="{6BD22755-928B-48B3-8EAD-A454E67374A6}" presName="parTrans" presStyleLbl="sibTrans2D1" presStyleIdx="0" presStyleCnt="3"/>
      <dgm:spPr/>
    </dgm:pt>
    <dgm:pt modelId="{8374D513-F37D-4E12-9CBC-8CD9715F5D11}" type="pres">
      <dgm:prSet presAssocID="{6BD22755-928B-48B3-8EAD-A454E67374A6}" presName="connectorText" presStyleLbl="sibTrans2D1" presStyleIdx="0" presStyleCnt="3"/>
      <dgm:spPr/>
    </dgm:pt>
    <dgm:pt modelId="{0ABE32EA-F3C1-4D18-8814-9614DB2EEEE0}" type="pres">
      <dgm:prSet presAssocID="{754AFFA2-7458-41DF-8B2E-843E1D530660}" presName="node" presStyleLbl="node1" presStyleIdx="0" presStyleCnt="3" custScaleX="149378" custScaleY="126281">
        <dgm:presLayoutVars>
          <dgm:bulletEnabled val="1"/>
        </dgm:presLayoutVars>
      </dgm:prSet>
      <dgm:spPr/>
    </dgm:pt>
    <dgm:pt modelId="{0F79F2F5-F975-44FC-8B46-1622BB066B5D}" type="pres">
      <dgm:prSet presAssocID="{6C28DD81-63E4-40CD-8BEA-28C037765400}" presName="parTrans" presStyleLbl="sibTrans2D1" presStyleIdx="1" presStyleCnt="3"/>
      <dgm:spPr/>
    </dgm:pt>
    <dgm:pt modelId="{9CD84CB4-542C-4307-BAB5-6E4F2F9F3705}" type="pres">
      <dgm:prSet presAssocID="{6C28DD81-63E4-40CD-8BEA-28C037765400}" presName="connectorText" presStyleLbl="sibTrans2D1" presStyleIdx="1" presStyleCnt="3"/>
      <dgm:spPr/>
    </dgm:pt>
    <dgm:pt modelId="{B22C79F9-82DF-4723-9BDA-2C57E8704AC5}" type="pres">
      <dgm:prSet presAssocID="{DC9BB4F4-6529-47A2-9146-82A38075E374}" presName="node" presStyleLbl="node1" presStyleIdx="1" presStyleCnt="3" custScaleX="126032" custScaleY="108032" custRadScaleRad="125514" custRadScaleInc="-18153">
        <dgm:presLayoutVars>
          <dgm:bulletEnabled val="1"/>
        </dgm:presLayoutVars>
      </dgm:prSet>
      <dgm:spPr/>
    </dgm:pt>
    <dgm:pt modelId="{EDC17871-E105-48F3-854C-BF379198A976}" type="pres">
      <dgm:prSet presAssocID="{AA81DBF2-BC5C-4BB6-BB9C-7B2001B1CC07}" presName="parTrans" presStyleLbl="sibTrans2D1" presStyleIdx="2" presStyleCnt="3"/>
      <dgm:spPr/>
    </dgm:pt>
    <dgm:pt modelId="{53AD4C5F-1C4A-4B2B-B7A0-FC42F90F6042}" type="pres">
      <dgm:prSet presAssocID="{AA81DBF2-BC5C-4BB6-BB9C-7B2001B1CC07}" presName="connectorText" presStyleLbl="sibTrans2D1" presStyleIdx="2" presStyleCnt="3"/>
      <dgm:spPr/>
    </dgm:pt>
    <dgm:pt modelId="{2B6EE5EF-DC4D-496D-AF32-09C2D580C760}" type="pres">
      <dgm:prSet presAssocID="{8E01089A-6D3F-4074-9E67-9E478999A178}" presName="node" presStyleLbl="node1" presStyleIdx="2" presStyleCnt="3" custScaleX="125423" custScaleY="106792" custRadScaleRad="120599" custRadScaleInc="16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BB436-C574-4905-BC65-AEADB8033400}" type="presOf" srcId="{F9C6F888-5B6A-44D4-9E30-9C173D35F9DB}" destId="{28B0D388-9DF4-4224-AB5F-2E07440346A1}" srcOrd="0" destOrd="0" presId="urn:microsoft.com/office/officeart/2005/8/layout/radial5"/>
    <dgm:cxn modelId="{900003D6-F3CF-4F25-8A78-E249317CDC86}" type="presOf" srcId="{754AFFA2-7458-41DF-8B2E-843E1D530660}" destId="{0ABE32EA-F3C1-4D18-8814-9614DB2EEEE0}" srcOrd="0" destOrd="0" presId="urn:microsoft.com/office/officeart/2005/8/layout/radial5"/>
    <dgm:cxn modelId="{222A21D2-FFAE-4695-8206-83E35BD99D83}" srcId="{B280C166-6EB7-4745-BDF9-0D66CF200CA8}" destId="{8E01089A-6D3F-4074-9E67-9E478999A178}" srcOrd="2" destOrd="0" parTransId="{AA81DBF2-BC5C-4BB6-BB9C-7B2001B1CC07}" sibTransId="{367EF99A-CF8F-447C-9FB0-1DED8C48B965}"/>
    <dgm:cxn modelId="{0F6ECCB7-248B-4E98-8A14-9510B2F9ED78}" srcId="{B280C166-6EB7-4745-BDF9-0D66CF200CA8}" destId="{DC9BB4F4-6529-47A2-9146-82A38075E374}" srcOrd="1" destOrd="0" parTransId="{6C28DD81-63E4-40CD-8BEA-28C037765400}" sibTransId="{12B1CCE4-6572-4572-8E0C-02FD4F447E85}"/>
    <dgm:cxn modelId="{5A09BA10-70ED-451D-BF70-B1A2C5DE6BB2}" type="presOf" srcId="{AA81DBF2-BC5C-4BB6-BB9C-7B2001B1CC07}" destId="{53AD4C5F-1C4A-4B2B-B7A0-FC42F90F6042}" srcOrd="1" destOrd="0" presId="urn:microsoft.com/office/officeart/2005/8/layout/radial5"/>
    <dgm:cxn modelId="{C152265A-72AA-4EAE-8D18-5AC4097CAAC8}" type="presOf" srcId="{6C28DD81-63E4-40CD-8BEA-28C037765400}" destId="{9CD84CB4-542C-4307-BAB5-6E4F2F9F3705}" srcOrd="1" destOrd="0" presId="urn:microsoft.com/office/officeart/2005/8/layout/radial5"/>
    <dgm:cxn modelId="{13ED9D00-2808-43EC-933C-93BC39B91FBC}" type="presOf" srcId="{6C28DD81-63E4-40CD-8BEA-28C037765400}" destId="{0F79F2F5-F975-44FC-8B46-1622BB066B5D}" srcOrd="0" destOrd="0" presId="urn:microsoft.com/office/officeart/2005/8/layout/radial5"/>
    <dgm:cxn modelId="{3EEC237A-8FB8-47D7-AAC7-7A994477D417}" type="presOf" srcId="{6BD22755-928B-48B3-8EAD-A454E67374A6}" destId="{6AFBC413-1ED8-453F-B166-6BD8B62192AF}" srcOrd="0" destOrd="0" presId="urn:microsoft.com/office/officeart/2005/8/layout/radial5"/>
    <dgm:cxn modelId="{37455804-EC1C-4C5A-9793-1C4CA7240D28}" type="presOf" srcId="{B280C166-6EB7-4745-BDF9-0D66CF200CA8}" destId="{4F1DC15B-FCAB-4B20-9497-163E4DC145DB}" srcOrd="0" destOrd="0" presId="urn:microsoft.com/office/officeart/2005/8/layout/radial5"/>
    <dgm:cxn modelId="{00F5B02F-206C-4554-A41A-37F9933D8E9F}" type="presOf" srcId="{8E01089A-6D3F-4074-9E67-9E478999A178}" destId="{2B6EE5EF-DC4D-496D-AF32-09C2D580C760}" srcOrd="0" destOrd="0" presId="urn:microsoft.com/office/officeart/2005/8/layout/radial5"/>
    <dgm:cxn modelId="{006C4F00-85CF-49E1-8488-68C7B301A705}" type="presOf" srcId="{6BD22755-928B-48B3-8EAD-A454E67374A6}" destId="{8374D513-F37D-4E12-9CBC-8CD9715F5D11}" srcOrd="1" destOrd="0" presId="urn:microsoft.com/office/officeart/2005/8/layout/radial5"/>
    <dgm:cxn modelId="{00D3C2D0-1C7D-47F7-A317-40EDB83CC1C5}" type="presOf" srcId="{AA81DBF2-BC5C-4BB6-BB9C-7B2001B1CC07}" destId="{EDC17871-E105-48F3-854C-BF379198A976}" srcOrd="0" destOrd="0" presId="urn:microsoft.com/office/officeart/2005/8/layout/radial5"/>
    <dgm:cxn modelId="{61E1F457-36D8-41A4-BF94-72C4F2CF8C04}" srcId="{F9C6F888-5B6A-44D4-9E30-9C173D35F9DB}" destId="{B280C166-6EB7-4745-BDF9-0D66CF200CA8}" srcOrd="0" destOrd="0" parTransId="{97C91E66-B25B-438A-9E16-A9CF56F7AFCB}" sibTransId="{E4DDB4BD-F202-4140-82E7-D20650F32359}"/>
    <dgm:cxn modelId="{F2ABF3F5-5D02-4B42-B8C8-B695A9EEB3BE}" type="presOf" srcId="{DC9BB4F4-6529-47A2-9146-82A38075E374}" destId="{B22C79F9-82DF-4723-9BDA-2C57E8704AC5}" srcOrd="0" destOrd="0" presId="urn:microsoft.com/office/officeart/2005/8/layout/radial5"/>
    <dgm:cxn modelId="{6779B600-FC6B-44C7-ABFE-F6553CC5A213}" srcId="{B280C166-6EB7-4745-BDF9-0D66CF200CA8}" destId="{754AFFA2-7458-41DF-8B2E-843E1D530660}" srcOrd="0" destOrd="0" parTransId="{6BD22755-928B-48B3-8EAD-A454E67374A6}" sibTransId="{BF955F17-3CAE-4C48-B9D0-E3C4DD2D2F78}"/>
    <dgm:cxn modelId="{67BA3E81-3859-4C7A-964F-C7D873E38BF8}" type="presParOf" srcId="{28B0D388-9DF4-4224-AB5F-2E07440346A1}" destId="{4F1DC15B-FCAB-4B20-9497-163E4DC145DB}" srcOrd="0" destOrd="0" presId="urn:microsoft.com/office/officeart/2005/8/layout/radial5"/>
    <dgm:cxn modelId="{5272954B-9DC9-44AB-A980-261D44446AD4}" type="presParOf" srcId="{28B0D388-9DF4-4224-AB5F-2E07440346A1}" destId="{6AFBC413-1ED8-453F-B166-6BD8B62192AF}" srcOrd="1" destOrd="0" presId="urn:microsoft.com/office/officeart/2005/8/layout/radial5"/>
    <dgm:cxn modelId="{E5311FED-82A3-4444-A0E0-4ACCD7858AD1}" type="presParOf" srcId="{6AFBC413-1ED8-453F-B166-6BD8B62192AF}" destId="{8374D513-F37D-4E12-9CBC-8CD9715F5D11}" srcOrd="0" destOrd="0" presId="urn:microsoft.com/office/officeart/2005/8/layout/radial5"/>
    <dgm:cxn modelId="{73BEF96A-54C7-48F1-BEA2-4CBBD115DABE}" type="presParOf" srcId="{28B0D388-9DF4-4224-AB5F-2E07440346A1}" destId="{0ABE32EA-F3C1-4D18-8814-9614DB2EEEE0}" srcOrd="2" destOrd="0" presId="urn:microsoft.com/office/officeart/2005/8/layout/radial5"/>
    <dgm:cxn modelId="{8EF78A87-B9CF-45EA-A3B1-18534BB40556}" type="presParOf" srcId="{28B0D388-9DF4-4224-AB5F-2E07440346A1}" destId="{0F79F2F5-F975-44FC-8B46-1622BB066B5D}" srcOrd="3" destOrd="0" presId="urn:microsoft.com/office/officeart/2005/8/layout/radial5"/>
    <dgm:cxn modelId="{3D17DBA2-0CB3-462A-AE46-7532B1D432C1}" type="presParOf" srcId="{0F79F2F5-F975-44FC-8B46-1622BB066B5D}" destId="{9CD84CB4-542C-4307-BAB5-6E4F2F9F3705}" srcOrd="0" destOrd="0" presId="urn:microsoft.com/office/officeart/2005/8/layout/radial5"/>
    <dgm:cxn modelId="{9312FE93-1649-42A7-BE62-2484B1DC7A91}" type="presParOf" srcId="{28B0D388-9DF4-4224-AB5F-2E07440346A1}" destId="{B22C79F9-82DF-4723-9BDA-2C57E8704AC5}" srcOrd="4" destOrd="0" presId="urn:microsoft.com/office/officeart/2005/8/layout/radial5"/>
    <dgm:cxn modelId="{CC4BE006-3FB1-481B-8A78-AC5B5EA22F4E}" type="presParOf" srcId="{28B0D388-9DF4-4224-AB5F-2E07440346A1}" destId="{EDC17871-E105-48F3-854C-BF379198A976}" srcOrd="5" destOrd="0" presId="urn:microsoft.com/office/officeart/2005/8/layout/radial5"/>
    <dgm:cxn modelId="{E1E6B268-5546-4825-A31F-FE7F090A980A}" type="presParOf" srcId="{EDC17871-E105-48F3-854C-BF379198A976}" destId="{53AD4C5F-1C4A-4B2B-B7A0-FC42F90F6042}" srcOrd="0" destOrd="0" presId="urn:microsoft.com/office/officeart/2005/8/layout/radial5"/>
    <dgm:cxn modelId="{A3E67541-AB22-4E47-BE62-EFB7B725E7A0}" type="presParOf" srcId="{28B0D388-9DF4-4224-AB5F-2E07440346A1}" destId="{2B6EE5EF-DC4D-496D-AF32-09C2D580C76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1DC15B-FCAB-4B20-9497-163E4DC145DB}">
      <dsp:nvSpPr>
        <dsp:cNvPr id="0" name=""/>
        <dsp:cNvSpPr/>
      </dsp:nvSpPr>
      <dsp:spPr>
        <a:xfrm>
          <a:off x="2964386" y="2614375"/>
          <a:ext cx="2496641" cy="2440176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Эковолонтер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4386" y="2614375"/>
        <a:ext cx="2496641" cy="2440176"/>
      </dsp:txXfrm>
    </dsp:sp>
    <dsp:sp modelId="{6AFBC413-1ED8-453F-B166-6BD8B62192AF}">
      <dsp:nvSpPr>
        <dsp:cNvPr id="0" name=""/>
        <dsp:cNvSpPr/>
      </dsp:nvSpPr>
      <dsp:spPr>
        <a:xfrm rot="16195660">
          <a:off x="4169200" y="2256416"/>
          <a:ext cx="83739" cy="562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6195660">
        <a:off x="4169200" y="2256416"/>
        <a:ext cx="83739" cy="562660"/>
      </dsp:txXfrm>
    </dsp:sp>
    <dsp:sp modelId="{0ABE32EA-F3C1-4D18-8814-9614DB2EEEE0}">
      <dsp:nvSpPr>
        <dsp:cNvPr id="0" name=""/>
        <dsp:cNvSpPr/>
      </dsp:nvSpPr>
      <dsp:spPr>
        <a:xfrm>
          <a:off x="2664297" y="-155878"/>
          <a:ext cx="3090041" cy="26122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Просветительская работа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64297" y="-155878"/>
        <a:ext cx="3090041" cy="2612256"/>
      </dsp:txXfrm>
    </dsp:sp>
    <dsp:sp modelId="{0F79F2F5-F975-44FC-8B46-1622BB066B5D}">
      <dsp:nvSpPr>
        <dsp:cNvPr id="0" name=""/>
        <dsp:cNvSpPr/>
      </dsp:nvSpPr>
      <dsp:spPr>
        <a:xfrm rot="1013571">
          <a:off x="5506307" y="3987015"/>
          <a:ext cx="270224" cy="562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13571">
        <a:off x="5506307" y="3987015"/>
        <a:ext cx="270224" cy="562660"/>
      </dsp:txXfrm>
    </dsp:sp>
    <dsp:sp modelId="{B22C79F9-82DF-4723-9BDA-2C57E8704AC5}">
      <dsp:nvSpPr>
        <dsp:cNvPr id="0" name=""/>
        <dsp:cNvSpPr/>
      </dsp:nvSpPr>
      <dsp:spPr>
        <a:xfrm>
          <a:off x="5817830" y="3600413"/>
          <a:ext cx="2607105" cy="2234756"/>
        </a:xfrm>
        <a:prstGeom prst="ellipse">
          <a:avLst/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Уборка мусора и </a:t>
          </a:r>
          <a:r>
            <a:rPr lang="ru-RU" sz="18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17830" y="3600413"/>
        <a:ext cx="2607105" cy="2234756"/>
      </dsp:txXfrm>
    </dsp:sp>
    <dsp:sp modelId="{EDC17871-E105-48F3-854C-BF379198A976}">
      <dsp:nvSpPr>
        <dsp:cNvPr id="0" name=""/>
        <dsp:cNvSpPr/>
      </dsp:nvSpPr>
      <dsp:spPr>
        <a:xfrm rot="9771026">
          <a:off x="2671941" y="3989261"/>
          <a:ext cx="254922" cy="562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9771026">
        <a:off x="2671941" y="3989261"/>
        <a:ext cx="254922" cy="562660"/>
      </dsp:txXfrm>
    </dsp:sp>
    <dsp:sp modelId="{2B6EE5EF-DC4D-496D-AF32-09C2D580C760}">
      <dsp:nvSpPr>
        <dsp:cNvPr id="0" name=""/>
        <dsp:cNvSpPr/>
      </dsp:nvSpPr>
      <dsp:spPr>
        <a:xfrm>
          <a:off x="45829" y="3615441"/>
          <a:ext cx="2594507" cy="2209105"/>
        </a:xfrm>
        <a:prstGeom prst="ellipse">
          <a:avLst/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с социумом сельского поселения 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29" y="3615441"/>
        <a:ext cx="2594507" cy="2209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BD9794-A4CC-42D0-9A65-24C6B9EF4076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B27BE2-0746-4E30-8D00-217CE12B7274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315672-A6E6-400C-A104-9E6D8F4166A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632848" cy="32403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«Чистый Алтай.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Эковолонтеры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помощь туристам»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653136"/>
            <a:ext cx="6408712" cy="184961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Олчонова Анжела Андреевна,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Едешова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Алла Васильевна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3709392"/>
          </a:xfrm>
        </p:spPr>
        <p:txBody>
          <a:bodyPr/>
          <a:lstStyle/>
          <a:p>
            <a:pPr marL="0" indent="82550" algn="just">
              <a:buNone/>
            </a:pPr>
            <a:r>
              <a:rPr lang="ru-RU" dirty="0" smtClean="0"/>
              <a:t>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Популяризация осознанного поведения туристов путем очистки от мусора, благоустройство туристических стоянок и размещения на них информационных стендов силами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эковолонтеров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селе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Курай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Кош-Агачского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 Республики Алтай.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8080" cy="8367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География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89240"/>
            <a:ext cx="4574613" cy="1019771"/>
          </a:xfrm>
        </p:spPr>
        <p:txBody>
          <a:bodyPr/>
          <a:lstStyle/>
          <a:p>
            <a:r>
              <a:rPr lang="ru-RU" dirty="0" smtClean="0"/>
              <a:t>Республика Алтай</a:t>
            </a:r>
            <a:endParaRPr lang="ru-RU" dirty="0"/>
          </a:p>
        </p:txBody>
      </p:sp>
      <p:pic>
        <p:nvPicPr>
          <p:cNvPr id="4" name="Picture 4" descr="https://slide-share.ru/image/591736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104456" cy="44072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98072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с.Курай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Кош-Агачского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Республики Алтай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2484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95536" y="332656"/>
          <a:ext cx="842493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2060848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направления деятельности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эковолонтеров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72008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июня 2020 г. -  30 сентября 2020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Foto\Мой класс\SAM_8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108104" cy="3831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497592" cy="17142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Юные защитники природы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Foto\Мой класс\SAM_8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536504" cy="3402378"/>
          </a:xfrm>
          <a:prstGeom prst="rect">
            <a:avLst/>
          </a:prstGeom>
          <a:noFill/>
        </p:spPr>
      </p:pic>
      <p:pic>
        <p:nvPicPr>
          <p:cNvPr id="2051" name="Picture 3" descr="D:\Foto\Мой класс\SAM_8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422447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</TotalTime>
  <Words>83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Солнцестояние</vt:lpstr>
      <vt:lpstr>Начальная</vt:lpstr>
      <vt:lpstr>Проект  «Чистый Алтай. Эковолонтеры в помощь туристам»</vt:lpstr>
      <vt:lpstr>Цель проекта</vt:lpstr>
      <vt:lpstr>География проекта</vt:lpstr>
      <vt:lpstr>Слайд 4</vt:lpstr>
      <vt:lpstr>Сроки реализации</vt:lpstr>
      <vt:lpstr>Юные защитники природы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«Чистый Алтай. Эковолонтеры в помощь туристам»</dc:title>
  <dc:creator>Анжела</dc:creator>
  <cp:lastModifiedBy>Анжела</cp:lastModifiedBy>
  <cp:revision>10</cp:revision>
  <dcterms:created xsi:type="dcterms:W3CDTF">2020-04-19T15:05:19Z</dcterms:created>
  <dcterms:modified xsi:type="dcterms:W3CDTF">2020-04-19T15:52:37Z</dcterms:modified>
</cp:coreProperties>
</file>